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256" r:id="rId2"/>
    <p:sldId id="283" r:id="rId3"/>
    <p:sldId id="259" r:id="rId4"/>
    <p:sldId id="257" r:id="rId5"/>
    <p:sldId id="284" r:id="rId6"/>
    <p:sldId id="285" r:id="rId7"/>
    <p:sldId id="279" r:id="rId8"/>
    <p:sldId id="286" r:id="rId9"/>
    <p:sldId id="264" r:id="rId10"/>
    <p:sldId id="267" r:id="rId11"/>
    <p:sldId id="289" r:id="rId12"/>
    <p:sldId id="290" r:id="rId13"/>
    <p:sldId id="276" r:id="rId14"/>
    <p:sldId id="287" r:id="rId15"/>
    <p:sldId id="269" r:id="rId16"/>
    <p:sldId id="274" r:id="rId17"/>
    <p:sldId id="277" r:id="rId18"/>
    <p:sldId id="278" r:id="rId19"/>
    <p:sldId id="294" r:id="rId20"/>
    <p:sldId id="288" r:id="rId21"/>
    <p:sldId id="293" r:id="rId22"/>
    <p:sldId id="291" r:id="rId23"/>
    <p:sldId id="271" r:id="rId24"/>
    <p:sldId id="292" r:id="rId25"/>
    <p:sldId id="295" r:id="rId26"/>
  </p:sldIdLst>
  <p:sldSz cx="9144000" cy="6858000" type="screen4x3"/>
  <p:notesSz cx="6858000" cy="9144000"/>
  <p:embeddedFontLst>
    <p:embeddedFont>
      <p:font typeface="Open Sans" panose="02010600030101010101" charset="0"/>
      <p:regular r:id="rId28"/>
      <p:bold r:id="rId29"/>
      <p:italic r:id="rId30"/>
      <p:boldItalic r:id="rId31"/>
    </p:embeddedFont>
    <p:embeddedFont>
      <p:font typeface="Calibri Light" panose="020F0302020204030204" pitchFamily="34" charset="0"/>
      <p:regular r:id="rId32"/>
      <p:italic r:id="rId33"/>
    </p:embeddedFont>
    <p:embeddedFont>
      <p:font typeface="Arial Unicode MS" panose="020B0604020202020204" pitchFamily="34" charset="-122"/>
      <p:regular r:id="rId34"/>
    </p:embeddedFont>
    <p:embeddedFont>
      <p:font typeface="Calibri" panose="020F0502020204030204" pitchFamily="34" charset="0"/>
      <p:regular r:id="rId35"/>
      <p:bold r:id="rId36"/>
      <p:italic r:id="rId37"/>
      <p:boldItalic r:id="rId38"/>
    </p:embeddedFont>
    <p:embeddedFont>
      <p:font typeface="幼圆" panose="02010509060101010101" pitchFamily="49" charset="-122"/>
      <p:regular r:id="rId39"/>
    </p:embeddedFont>
    <p:embeddedFont>
      <p:font typeface="Impact" panose="020B0806030902050204" pitchFamily="34" charset="0"/>
      <p:regular r:id="rId40"/>
    </p:embeddedFont>
    <p:embeddedFont>
      <p:font typeface="微软雅黑" panose="020B0503020204020204" pitchFamily="34" charset="-122"/>
      <p:regular r:id="rId41"/>
      <p:bold r:id="rId42"/>
    </p:embeddedFont>
  </p:embeddedFontLst>
  <p:custDataLst>
    <p:tags r:id="rId43"/>
  </p:custDataLst>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BFA8"/>
    <a:srgbClr val="EC6063"/>
    <a:srgbClr val="FCCB00"/>
    <a:srgbClr val="6BD2D5"/>
    <a:srgbClr val="E2B700"/>
    <a:srgbClr val="DBF2AE"/>
    <a:srgbClr val="FBA41F"/>
    <a:srgbClr val="52C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p:cViewPr varScale="1">
        <p:scale>
          <a:sx n="108" d="100"/>
          <a:sy n="108" d="100"/>
        </p:scale>
        <p:origin x="12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C695E-E947-488C-8123-1566C4D639C3}" type="datetimeFigureOut">
              <a:rPr lang="zh-CN" altLang="en-US" smtClean="0"/>
              <a:t>2017/6/20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81128-6269-4A27-B3EA-1F389F14FD45}" type="slidenum">
              <a:rPr lang="zh-CN" altLang="en-US" smtClean="0"/>
              <a:t>‹#›</a:t>
            </a:fld>
            <a:endParaRPr lang="zh-CN" altLang="en-US"/>
          </a:p>
        </p:txBody>
      </p:sp>
    </p:spTree>
    <p:extLst>
      <p:ext uri="{BB962C8B-B14F-4D97-AF65-F5344CB8AC3E}">
        <p14:creationId xmlns:p14="http://schemas.microsoft.com/office/powerpoint/2010/main" val="18522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a:t>
            </a:fld>
            <a:endParaRPr lang="zh-CN" altLang="en-US"/>
          </a:p>
        </p:txBody>
      </p:sp>
    </p:spTree>
    <p:extLst>
      <p:ext uri="{BB962C8B-B14F-4D97-AF65-F5344CB8AC3E}">
        <p14:creationId xmlns:p14="http://schemas.microsoft.com/office/powerpoint/2010/main" val="417838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10</a:t>
            </a:fld>
            <a:endParaRPr lang="zh-CN" altLang="en-US"/>
          </a:p>
        </p:txBody>
      </p:sp>
    </p:spTree>
    <p:extLst>
      <p:ext uri="{BB962C8B-B14F-4D97-AF65-F5344CB8AC3E}">
        <p14:creationId xmlns:p14="http://schemas.microsoft.com/office/powerpoint/2010/main" val="1533483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11</a:t>
            </a:fld>
            <a:endParaRPr lang="zh-CN" altLang="en-US"/>
          </a:p>
        </p:txBody>
      </p:sp>
    </p:spTree>
    <p:extLst>
      <p:ext uri="{BB962C8B-B14F-4D97-AF65-F5344CB8AC3E}">
        <p14:creationId xmlns:p14="http://schemas.microsoft.com/office/powerpoint/2010/main" val="402441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12</a:t>
            </a:fld>
            <a:endParaRPr lang="zh-CN" altLang="en-US"/>
          </a:p>
        </p:txBody>
      </p:sp>
    </p:spTree>
    <p:extLst>
      <p:ext uri="{BB962C8B-B14F-4D97-AF65-F5344CB8AC3E}">
        <p14:creationId xmlns:p14="http://schemas.microsoft.com/office/powerpoint/2010/main" val="3462715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13</a:t>
            </a:fld>
            <a:endParaRPr lang="zh-CN" altLang="en-US"/>
          </a:p>
        </p:txBody>
      </p:sp>
    </p:spTree>
    <p:extLst>
      <p:ext uri="{BB962C8B-B14F-4D97-AF65-F5344CB8AC3E}">
        <p14:creationId xmlns:p14="http://schemas.microsoft.com/office/powerpoint/2010/main" val="21470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14</a:t>
            </a:fld>
            <a:endParaRPr lang="zh-CN" altLang="en-US"/>
          </a:p>
        </p:txBody>
      </p:sp>
    </p:spTree>
    <p:extLst>
      <p:ext uri="{BB962C8B-B14F-4D97-AF65-F5344CB8AC3E}">
        <p14:creationId xmlns:p14="http://schemas.microsoft.com/office/powerpoint/2010/main" val="25692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15</a:t>
            </a:fld>
            <a:endParaRPr lang="zh-CN" altLang="en-US"/>
          </a:p>
        </p:txBody>
      </p:sp>
    </p:spTree>
    <p:extLst>
      <p:ext uri="{BB962C8B-B14F-4D97-AF65-F5344CB8AC3E}">
        <p14:creationId xmlns:p14="http://schemas.microsoft.com/office/powerpoint/2010/main" val="18636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16</a:t>
            </a:fld>
            <a:endParaRPr lang="zh-CN" altLang="en-US"/>
          </a:p>
        </p:txBody>
      </p:sp>
    </p:spTree>
    <p:extLst>
      <p:ext uri="{BB962C8B-B14F-4D97-AF65-F5344CB8AC3E}">
        <p14:creationId xmlns:p14="http://schemas.microsoft.com/office/powerpoint/2010/main" val="426782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17</a:t>
            </a:fld>
            <a:endParaRPr lang="zh-CN" altLang="en-US"/>
          </a:p>
        </p:txBody>
      </p:sp>
    </p:spTree>
    <p:extLst>
      <p:ext uri="{BB962C8B-B14F-4D97-AF65-F5344CB8AC3E}">
        <p14:creationId xmlns:p14="http://schemas.microsoft.com/office/powerpoint/2010/main" val="353996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18</a:t>
            </a:fld>
            <a:endParaRPr lang="zh-CN" altLang="en-US"/>
          </a:p>
        </p:txBody>
      </p:sp>
    </p:spTree>
    <p:extLst>
      <p:ext uri="{BB962C8B-B14F-4D97-AF65-F5344CB8AC3E}">
        <p14:creationId xmlns:p14="http://schemas.microsoft.com/office/powerpoint/2010/main" val="2863187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19</a:t>
            </a:fld>
            <a:endParaRPr lang="zh-CN" altLang="en-US"/>
          </a:p>
        </p:txBody>
      </p:sp>
    </p:spTree>
    <p:extLst>
      <p:ext uri="{BB962C8B-B14F-4D97-AF65-F5344CB8AC3E}">
        <p14:creationId xmlns:p14="http://schemas.microsoft.com/office/powerpoint/2010/main" val="105882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2</a:t>
            </a:fld>
            <a:endParaRPr lang="zh-CN" altLang="en-US"/>
          </a:p>
        </p:txBody>
      </p:sp>
    </p:spTree>
    <p:extLst>
      <p:ext uri="{BB962C8B-B14F-4D97-AF65-F5344CB8AC3E}">
        <p14:creationId xmlns:p14="http://schemas.microsoft.com/office/powerpoint/2010/main" val="2519196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20</a:t>
            </a:fld>
            <a:endParaRPr lang="zh-CN" altLang="en-US"/>
          </a:p>
        </p:txBody>
      </p:sp>
    </p:spTree>
    <p:extLst>
      <p:ext uri="{BB962C8B-B14F-4D97-AF65-F5344CB8AC3E}">
        <p14:creationId xmlns:p14="http://schemas.microsoft.com/office/powerpoint/2010/main" val="373091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21</a:t>
            </a:fld>
            <a:endParaRPr lang="zh-CN" altLang="en-US"/>
          </a:p>
        </p:txBody>
      </p:sp>
    </p:spTree>
    <p:extLst>
      <p:ext uri="{BB962C8B-B14F-4D97-AF65-F5344CB8AC3E}">
        <p14:creationId xmlns:p14="http://schemas.microsoft.com/office/powerpoint/2010/main" val="1828103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22</a:t>
            </a:fld>
            <a:endParaRPr lang="zh-CN" altLang="en-US"/>
          </a:p>
        </p:txBody>
      </p:sp>
    </p:spTree>
    <p:extLst>
      <p:ext uri="{BB962C8B-B14F-4D97-AF65-F5344CB8AC3E}">
        <p14:creationId xmlns:p14="http://schemas.microsoft.com/office/powerpoint/2010/main" val="26532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23</a:t>
            </a:fld>
            <a:endParaRPr lang="zh-CN" altLang="en-US"/>
          </a:p>
        </p:txBody>
      </p:sp>
    </p:spTree>
    <p:extLst>
      <p:ext uri="{BB962C8B-B14F-4D97-AF65-F5344CB8AC3E}">
        <p14:creationId xmlns:p14="http://schemas.microsoft.com/office/powerpoint/2010/main" val="348304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24</a:t>
            </a:fld>
            <a:endParaRPr lang="zh-CN" altLang="en-US"/>
          </a:p>
        </p:txBody>
      </p:sp>
    </p:spTree>
    <p:extLst>
      <p:ext uri="{BB962C8B-B14F-4D97-AF65-F5344CB8AC3E}">
        <p14:creationId xmlns:p14="http://schemas.microsoft.com/office/powerpoint/2010/main" val="1720949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25</a:t>
            </a:fld>
            <a:endParaRPr lang="zh-CN" altLang="en-US"/>
          </a:p>
        </p:txBody>
      </p:sp>
    </p:spTree>
    <p:extLst>
      <p:ext uri="{BB962C8B-B14F-4D97-AF65-F5344CB8AC3E}">
        <p14:creationId xmlns:p14="http://schemas.microsoft.com/office/powerpoint/2010/main" val="273723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3</a:t>
            </a:fld>
            <a:endParaRPr lang="zh-CN" altLang="en-US"/>
          </a:p>
        </p:txBody>
      </p:sp>
    </p:spTree>
    <p:extLst>
      <p:ext uri="{BB962C8B-B14F-4D97-AF65-F5344CB8AC3E}">
        <p14:creationId xmlns:p14="http://schemas.microsoft.com/office/powerpoint/2010/main" val="265471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4</a:t>
            </a:fld>
            <a:endParaRPr lang="zh-CN" altLang="en-US"/>
          </a:p>
        </p:txBody>
      </p:sp>
    </p:spTree>
    <p:extLst>
      <p:ext uri="{BB962C8B-B14F-4D97-AF65-F5344CB8AC3E}">
        <p14:creationId xmlns:p14="http://schemas.microsoft.com/office/powerpoint/2010/main" val="331121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5</a:t>
            </a:fld>
            <a:endParaRPr lang="zh-CN" altLang="en-US"/>
          </a:p>
        </p:txBody>
      </p:sp>
    </p:spTree>
    <p:extLst>
      <p:ext uri="{BB962C8B-B14F-4D97-AF65-F5344CB8AC3E}">
        <p14:creationId xmlns:p14="http://schemas.microsoft.com/office/powerpoint/2010/main" val="216632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6</a:t>
            </a:fld>
            <a:endParaRPr lang="zh-CN" altLang="en-US"/>
          </a:p>
        </p:txBody>
      </p:sp>
    </p:spTree>
    <p:extLst>
      <p:ext uri="{BB962C8B-B14F-4D97-AF65-F5344CB8AC3E}">
        <p14:creationId xmlns:p14="http://schemas.microsoft.com/office/powerpoint/2010/main" val="281582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7</a:t>
            </a:fld>
            <a:endParaRPr lang="zh-CN" altLang="en-US"/>
          </a:p>
        </p:txBody>
      </p:sp>
    </p:spTree>
    <p:extLst>
      <p:ext uri="{BB962C8B-B14F-4D97-AF65-F5344CB8AC3E}">
        <p14:creationId xmlns:p14="http://schemas.microsoft.com/office/powerpoint/2010/main" val="59335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8</a:t>
            </a:fld>
            <a:endParaRPr lang="zh-CN" altLang="en-US"/>
          </a:p>
        </p:txBody>
      </p:sp>
    </p:spTree>
    <p:extLst>
      <p:ext uri="{BB962C8B-B14F-4D97-AF65-F5344CB8AC3E}">
        <p14:creationId xmlns:p14="http://schemas.microsoft.com/office/powerpoint/2010/main" val="243539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9</a:t>
            </a:fld>
            <a:endParaRPr lang="zh-CN" altLang="en-US"/>
          </a:p>
        </p:txBody>
      </p:sp>
    </p:spTree>
    <p:extLst>
      <p:ext uri="{BB962C8B-B14F-4D97-AF65-F5344CB8AC3E}">
        <p14:creationId xmlns:p14="http://schemas.microsoft.com/office/powerpoint/2010/main" val="214902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ongbai">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128510"/>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2888" y="246063"/>
            <a:ext cx="1112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82550"/>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1091" y="-26504"/>
            <a:ext cx="2523768" cy="1307494"/>
          </a:xfrm>
          <a:prstGeom prst="rect">
            <a:avLst/>
          </a:prstGeom>
        </p:spPr>
      </p:pic>
    </p:spTree>
    <p:extLst>
      <p:ext uri="{BB962C8B-B14F-4D97-AF65-F5344CB8AC3E}">
        <p14:creationId xmlns:p14="http://schemas.microsoft.com/office/powerpoint/2010/main" val="1999464804"/>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632883"/>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71287"/>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3.wdp"/><Relationship Id="rId18" Type="http://schemas.openxmlformats.org/officeDocument/2006/relationships/image" Target="../media/image8.png"/><Relationship Id="rId3" Type="http://schemas.openxmlformats.org/officeDocument/2006/relationships/slideLayout" Target="../slideLayouts/slideLayout3.xml"/><Relationship Id="rId7" Type="http://schemas.microsoft.com/office/2007/relationships/hdphoto" Target="../media/hdphoto1.wdp"/><Relationship Id="rId12" Type="http://schemas.openxmlformats.org/officeDocument/2006/relationships/image" Target="../media/image5.png"/><Relationship Id="rId17" Type="http://schemas.microsoft.com/office/2007/relationships/hdphoto" Target="../media/hdphoto5.wdp"/><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11" Type="http://schemas.microsoft.com/office/2007/relationships/hdphoto" Target="../media/hdphoto2.wdp"/><Relationship Id="rId5" Type="http://schemas.openxmlformats.org/officeDocument/2006/relationships/theme" Target="../theme/theme1.xml"/><Relationship Id="rId15" Type="http://schemas.microsoft.com/office/2007/relationships/hdphoto" Target="../media/hdphoto4.wdp"/><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tretch>
            <a:fillRect/>
          </a:stretch>
        </p:blipFill>
        <p:spPr>
          <a:xfrm>
            <a:off x="-12923" y="-26504"/>
            <a:ext cx="9156923" cy="5802097"/>
          </a:xfrm>
          <a:prstGeom prst="rect">
            <a:avLst/>
          </a:prstGeom>
        </p:spPr>
      </p:pic>
      <p:pic>
        <p:nvPicPr>
          <p:cNvPr id="5" name="图片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18976" y="3311075"/>
            <a:ext cx="2163901" cy="1444633"/>
          </a:xfrm>
          <a:prstGeom prst="rect">
            <a:avLst/>
          </a:prstGeom>
        </p:spPr>
      </p:pic>
      <p:pic>
        <p:nvPicPr>
          <p:cNvPr id="6" name="图片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0268" y="4229277"/>
            <a:ext cx="7899763" cy="2200474"/>
          </a:xfrm>
          <a:prstGeom prst="rect">
            <a:avLst/>
          </a:prstGeom>
        </p:spPr>
      </p:pic>
      <p:pic>
        <p:nvPicPr>
          <p:cNvPr id="10" name="图片 9"/>
          <p:cNvPicPr>
            <a:picLocks noChangeAspect="1"/>
          </p:cNvPicPr>
          <p:nvPr userDrawn="1"/>
        </p:nvPicPr>
        <p:blipFill>
          <a:blip r:embed="rId10">
            <a:extLst>
              <a:ext uri="{BEBA8EAE-BF5A-486C-A8C5-ECC9F3942E4B}">
                <a14:imgProps xmlns:a14="http://schemas.microsoft.com/office/drawing/2010/main">
                  <a14:imgLayer r:embed="rId11">
                    <a14:imgEffect>
                      <a14:saturation sat="130000"/>
                    </a14:imgEffect>
                  </a14:imgLayer>
                </a14:imgProps>
              </a:ext>
              <a:ext uri="{28A0092B-C50C-407E-A947-70E740481C1C}">
                <a14:useLocalDpi xmlns:a14="http://schemas.microsoft.com/office/drawing/2010/main" val="0"/>
              </a:ext>
            </a:extLst>
          </a:blip>
          <a:stretch>
            <a:fillRect/>
          </a:stretch>
        </p:blipFill>
        <p:spPr>
          <a:xfrm>
            <a:off x="4960923" y="3789853"/>
            <a:ext cx="4254657" cy="2694209"/>
          </a:xfrm>
          <a:prstGeom prst="rect">
            <a:avLst/>
          </a:prstGeom>
        </p:spPr>
      </p:pic>
      <p:pic>
        <p:nvPicPr>
          <p:cNvPr id="12" name="图片 11"/>
          <p:cNvPicPr>
            <a:picLocks noChangeAspect="1"/>
          </p:cNvPicPr>
          <p:nvPr userDrawn="1"/>
        </p:nvPicPr>
        <p:blipFill>
          <a:blip r:embed="rId12">
            <a:extLst>
              <a:ext uri="{BEBA8EAE-BF5A-486C-A8C5-ECC9F3942E4B}">
                <a14:imgProps xmlns:a14="http://schemas.microsoft.com/office/drawing/2010/main">
                  <a14:imgLayer r:embed="rId13">
                    <a14:imgEffect>
                      <a14:saturation sat="135000"/>
                    </a14:imgEffect>
                  </a14:imgLayer>
                </a14:imgProps>
              </a:ext>
              <a:ext uri="{28A0092B-C50C-407E-A947-70E740481C1C}">
                <a14:useLocalDpi xmlns:a14="http://schemas.microsoft.com/office/drawing/2010/main" val="0"/>
              </a:ext>
            </a:extLst>
          </a:blip>
          <a:stretch>
            <a:fillRect/>
          </a:stretch>
        </p:blipFill>
        <p:spPr>
          <a:xfrm>
            <a:off x="3702930" y="4860699"/>
            <a:ext cx="5729767" cy="2011514"/>
          </a:xfrm>
          <a:prstGeom prst="rect">
            <a:avLst/>
          </a:prstGeom>
        </p:spPr>
      </p:pic>
      <p:pic>
        <p:nvPicPr>
          <p:cNvPr id="13" name="图片 12"/>
          <p:cNvPicPr>
            <a:picLocks noChangeAspect="1"/>
          </p:cNvPicPr>
          <p:nvPr userDrawn="1"/>
        </p:nvPicPr>
        <p:blipFill>
          <a:blip r:embed="rId14">
            <a:extLst>
              <a:ext uri="{BEBA8EAE-BF5A-486C-A8C5-ECC9F3942E4B}">
                <a14:imgProps xmlns:a14="http://schemas.microsoft.com/office/drawing/2010/main">
                  <a14:imgLayer r:embed="rId15">
                    <a14:imgEffect>
                      <a14:saturation sat="135000"/>
                    </a14:imgEffect>
                  </a14:imgLayer>
                </a14:imgProps>
              </a:ext>
              <a:ext uri="{28A0092B-C50C-407E-A947-70E740481C1C}">
                <a14:useLocalDpi xmlns:a14="http://schemas.microsoft.com/office/drawing/2010/main" val="0"/>
              </a:ext>
            </a:extLst>
          </a:blip>
          <a:stretch>
            <a:fillRect/>
          </a:stretch>
        </p:blipFill>
        <p:spPr>
          <a:xfrm>
            <a:off x="-730677" y="5654975"/>
            <a:ext cx="6229844" cy="1392476"/>
          </a:xfrm>
          <a:prstGeom prst="rect">
            <a:avLst/>
          </a:prstGeom>
        </p:spPr>
      </p:pic>
      <p:pic>
        <p:nvPicPr>
          <p:cNvPr id="14" name="图片 13"/>
          <p:cNvPicPr>
            <a:picLocks noChangeAspect="1"/>
          </p:cNvPicPr>
          <p:nvPr userDrawn="1"/>
        </p:nvPicPr>
        <p:blipFill>
          <a:blip r:embed="rId16">
            <a:extLst>
              <a:ext uri="{BEBA8EAE-BF5A-486C-A8C5-ECC9F3942E4B}">
                <a14:imgProps xmlns:a14="http://schemas.microsoft.com/office/drawing/2010/main">
                  <a14:imgLayer r:embed="rId17">
                    <a14:imgEffect>
                      <a14:saturation sat="135000"/>
                    </a14:imgEffect>
                  </a14:imgLayer>
                </a14:imgProps>
              </a:ext>
              <a:ext uri="{28A0092B-C50C-407E-A947-70E740481C1C}">
                <a14:useLocalDpi xmlns:a14="http://schemas.microsoft.com/office/drawing/2010/main" val="0"/>
              </a:ext>
            </a:extLst>
          </a:blip>
          <a:stretch>
            <a:fillRect/>
          </a:stretch>
        </p:blipFill>
        <p:spPr>
          <a:xfrm>
            <a:off x="2622092" y="5866456"/>
            <a:ext cx="7003725" cy="1334914"/>
          </a:xfrm>
          <a:prstGeom prst="rect">
            <a:avLst/>
          </a:prstGeom>
        </p:spPr>
      </p:pic>
      <p:pic>
        <p:nvPicPr>
          <p:cNvPr id="15" name="图片 1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34124" y="5037849"/>
            <a:ext cx="2810024" cy="15055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Lst>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宋体" pitchFamily="2" charset="-122"/>
        </a:defRPr>
      </a:lvl2pPr>
      <a:lvl3pPr algn="l" rtl="0" fontAlgn="base">
        <a:lnSpc>
          <a:spcPct val="90000"/>
        </a:lnSpc>
        <a:spcBef>
          <a:spcPct val="0"/>
        </a:spcBef>
        <a:spcAft>
          <a:spcPct val="0"/>
        </a:spcAft>
        <a:defRPr sz="4400">
          <a:solidFill>
            <a:schemeClr val="tx1"/>
          </a:solidFill>
          <a:latin typeface="Calibri Light" pitchFamily="34" charset="0"/>
          <a:ea typeface="宋体" pitchFamily="2" charset="-122"/>
        </a:defRPr>
      </a:lvl3pPr>
      <a:lvl4pPr algn="l" rtl="0" fontAlgn="base">
        <a:lnSpc>
          <a:spcPct val="90000"/>
        </a:lnSpc>
        <a:spcBef>
          <a:spcPct val="0"/>
        </a:spcBef>
        <a:spcAft>
          <a:spcPct val="0"/>
        </a:spcAft>
        <a:defRPr sz="4400">
          <a:solidFill>
            <a:schemeClr val="tx1"/>
          </a:solidFill>
          <a:latin typeface="Calibri Light" pitchFamily="34" charset="0"/>
          <a:ea typeface="宋体" pitchFamily="2" charset="-122"/>
        </a:defRPr>
      </a:lvl4pPr>
      <a:lvl5pPr algn="l" rtl="0" fontAlgn="base">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18" Type="http://schemas.openxmlformats.org/officeDocument/2006/relationships/image" Target="../media/image13.png"/><Relationship Id="rId26" Type="http://schemas.openxmlformats.org/officeDocument/2006/relationships/image" Target="../media/image20.png"/><Relationship Id="rId3" Type="http://schemas.openxmlformats.org/officeDocument/2006/relationships/slideLayout" Target="../slideLayouts/slideLayout1.xml"/><Relationship Id="rId21" Type="http://schemas.microsoft.com/office/2007/relationships/hdphoto" Target="../media/hdphoto7.wdp"/><Relationship Id="rId7" Type="http://schemas.openxmlformats.org/officeDocument/2006/relationships/image" Target="../media/image2.png"/><Relationship Id="rId12" Type="http://schemas.microsoft.com/office/2007/relationships/hdphoto" Target="../media/hdphoto3.wdp"/><Relationship Id="rId17" Type="http://schemas.openxmlformats.org/officeDocument/2006/relationships/image" Target="../media/image8.png"/><Relationship Id="rId25" Type="http://schemas.openxmlformats.org/officeDocument/2006/relationships/image" Target="../media/image19.png"/><Relationship Id="rId2" Type="http://schemas.openxmlformats.org/officeDocument/2006/relationships/audio" Target="../media/media1.mp3"/><Relationship Id="rId16" Type="http://schemas.microsoft.com/office/2007/relationships/hdphoto" Target="../media/hdphoto5.wdp"/><Relationship Id="rId20" Type="http://schemas.openxmlformats.org/officeDocument/2006/relationships/image" Target="../media/image15.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5.png"/><Relationship Id="rId24" Type="http://schemas.openxmlformats.org/officeDocument/2006/relationships/image" Target="../media/image18.png"/><Relationship Id="rId5" Type="http://schemas.openxmlformats.org/officeDocument/2006/relationships/image" Target="../media/image1.png"/><Relationship Id="rId15" Type="http://schemas.openxmlformats.org/officeDocument/2006/relationships/image" Target="../media/image7.png"/><Relationship Id="rId23" Type="http://schemas.openxmlformats.org/officeDocument/2006/relationships/image" Target="../media/image17.png"/><Relationship Id="rId28" Type="http://schemas.microsoft.com/office/2007/relationships/hdphoto" Target="../media/hdphoto8.wdp"/><Relationship Id="rId10" Type="http://schemas.microsoft.com/office/2007/relationships/hdphoto" Target="../media/hdphoto2.wdp"/><Relationship Id="rId19" Type="http://schemas.openxmlformats.org/officeDocument/2006/relationships/image" Target="../media/image14.png"/><Relationship Id="rId4" Type="http://schemas.openxmlformats.org/officeDocument/2006/relationships/notesSlide" Target="../notesSlides/notesSlide1.xml"/><Relationship Id="rId9" Type="http://schemas.openxmlformats.org/officeDocument/2006/relationships/image" Target="../media/image4.png"/><Relationship Id="rId14" Type="http://schemas.microsoft.com/office/2007/relationships/hdphoto" Target="../media/hdphoto4.wdp"/><Relationship Id="rId22" Type="http://schemas.openxmlformats.org/officeDocument/2006/relationships/image" Target="../media/image16.png"/><Relationship Id="rId27"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3.jp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7" Type="http://schemas.microsoft.com/office/2007/relationships/hdphoto" Target="../media/hdphoto7.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22.emf"/><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4.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19.png"/><Relationship Id="rId4" Type="http://schemas.microsoft.com/office/2007/relationships/hdphoto" Target="../media/hdphoto10.wdp"/></Relationships>
</file>

<file path=ppt/slides/_rels/slide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12923" y="-26504"/>
            <a:ext cx="9156923" cy="5802097"/>
          </a:xfrm>
          <a:prstGeom prst="rect">
            <a:avLst/>
          </a:prstGeom>
        </p:spPr>
      </p:pic>
      <p:pic>
        <p:nvPicPr>
          <p:cNvPr id="34" name="图片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8976" y="3311075"/>
            <a:ext cx="2163901" cy="1444633"/>
          </a:xfrm>
          <a:prstGeom prst="rect">
            <a:avLst/>
          </a:prstGeom>
        </p:spPr>
      </p:pic>
      <p:pic>
        <p:nvPicPr>
          <p:cNvPr id="35" name="图片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268" y="4229277"/>
            <a:ext cx="7899763" cy="2200474"/>
          </a:xfrm>
          <a:prstGeom prst="rect">
            <a:avLst/>
          </a:prstGeom>
        </p:spPr>
      </p:pic>
      <p:pic>
        <p:nvPicPr>
          <p:cNvPr id="36" name="图片 35"/>
          <p:cNvPicPr>
            <a:picLocks noChangeAspect="1"/>
          </p:cNvPicPr>
          <p:nvPr/>
        </p:nvPicPr>
        <p:blipFill>
          <a:blip r:embed="rId9">
            <a:extLst>
              <a:ext uri="{BEBA8EAE-BF5A-486C-A8C5-ECC9F3942E4B}">
                <a14:imgProps xmlns:a14="http://schemas.microsoft.com/office/drawing/2010/main">
                  <a14:imgLayer r:embed="rId10">
                    <a14:imgEffect>
                      <a14:saturation sat="130000"/>
                    </a14:imgEffect>
                  </a14:imgLayer>
                </a14:imgProps>
              </a:ext>
              <a:ext uri="{28A0092B-C50C-407E-A947-70E740481C1C}">
                <a14:useLocalDpi xmlns:a14="http://schemas.microsoft.com/office/drawing/2010/main" val="0"/>
              </a:ext>
            </a:extLst>
          </a:blip>
          <a:stretch>
            <a:fillRect/>
          </a:stretch>
        </p:blipFill>
        <p:spPr>
          <a:xfrm>
            <a:off x="4960923" y="3789853"/>
            <a:ext cx="4254657" cy="2694209"/>
          </a:xfrm>
          <a:prstGeom prst="rect">
            <a:avLst/>
          </a:prstGeom>
        </p:spPr>
      </p:pic>
      <p:pic>
        <p:nvPicPr>
          <p:cNvPr id="37" name="图片 36"/>
          <p:cNvPicPr>
            <a:picLocks noChangeAspect="1"/>
          </p:cNvPicPr>
          <p:nvPr/>
        </p:nvPicPr>
        <p:blipFill>
          <a:blip r:embed="rId11">
            <a:extLst>
              <a:ext uri="{BEBA8EAE-BF5A-486C-A8C5-ECC9F3942E4B}">
                <a14:imgProps xmlns:a14="http://schemas.microsoft.com/office/drawing/2010/main">
                  <a14:imgLayer r:embed="rId12">
                    <a14:imgEffect>
                      <a14:saturation sat="135000"/>
                    </a14:imgEffect>
                  </a14:imgLayer>
                </a14:imgProps>
              </a:ext>
              <a:ext uri="{28A0092B-C50C-407E-A947-70E740481C1C}">
                <a14:useLocalDpi xmlns:a14="http://schemas.microsoft.com/office/drawing/2010/main" val="0"/>
              </a:ext>
            </a:extLst>
          </a:blip>
          <a:stretch>
            <a:fillRect/>
          </a:stretch>
        </p:blipFill>
        <p:spPr>
          <a:xfrm>
            <a:off x="3702930" y="4860699"/>
            <a:ext cx="5729767" cy="2011514"/>
          </a:xfrm>
          <a:prstGeom prst="rect">
            <a:avLst/>
          </a:prstGeom>
        </p:spPr>
      </p:pic>
      <p:pic>
        <p:nvPicPr>
          <p:cNvPr id="38" name="图片 37"/>
          <p:cNvPicPr>
            <a:picLocks noChangeAspect="1"/>
          </p:cNvPicPr>
          <p:nvPr/>
        </p:nvPicPr>
        <p:blipFill>
          <a:blip r:embed="rId13">
            <a:extLst>
              <a:ext uri="{BEBA8EAE-BF5A-486C-A8C5-ECC9F3942E4B}">
                <a14:imgProps xmlns:a14="http://schemas.microsoft.com/office/drawing/2010/main">
                  <a14:imgLayer r:embed="rId14">
                    <a14:imgEffect>
                      <a14:saturation sat="135000"/>
                    </a14:imgEffect>
                  </a14:imgLayer>
                </a14:imgProps>
              </a:ext>
              <a:ext uri="{28A0092B-C50C-407E-A947-70E740481C1C}">
                <a14:useLocalDpi xmlns:a14="http://schemas.microsoft.com/office/drawing/2010/main" val="0"/>
              </a:ext>
            </a:extLst>
          </a:blip>
          <a:stretch>
            <a:fillRect/>
          </a:stretch>
        </p:blipFill>
        <p:spPr>
          <a:xfrm>
            <a:off x="-730677" y="5654975"/>
            <a:ext cx="6229844" cy="1392476"/>
          </a:xfrm>
          <a:prstGeom prst="rect">
            <a:avLst/>
          </a:prstGeom>
        </p:spPr>
      </p:pic>
      <p:pic>
        <p:nvPicPr>
          <p:cNvPr id="39" name="图片 38"/>
          <p:cNvPicPr>
            <a:picLocks noChangeAspect="1"/>
          </p:cNvPicPr>
          <p:nvPr/>
        </p:nvPicPr>
        <p:blipFill>
          <a:blip r:embed="rId15">
            <a:extLst>
              <a:ext uri="{BEBA8EAE-BF5A-486C-A8C5-ECC9F3942E4B}">
                <a14:imgProps xmlns:a14="http://schemas.microsoft.com/office/drawing/2010/main">
                  <a14:imgLayer r:embed="rId16">
                    <a14:imgEffect>
                      <a14:saturation sat="135000"/>
                    </a14:imgEffect>
                  </a14:imgLayer>
                </a14:imgProps>
              </a:ext>
              <a:ext uri="{28A0092B-C50C-407E-A947-70E740481C1C}">
                <a14:useLocalDpi xmlns:a14="http://schemas.microsoft.com/office/drawing/2010/main" val="0"/>
              </a:ext>
            </a:extLst>
          </a:blip>
          <a:stretch>
            <a:fillRect/>
          </a:stretch>
        </p:blipFill>
        <p:spPr>
          <a:xfrm>
            <a:off x="2622092" y="5866456"/>
            <a:ext cx="7003725" cy="1334914"/>
          </a:xfrm>
          <a:prstGeom prst="rect">
            <a:avLst/>
          </a:prstGeom>
        </p:spPr>
      </p:pic>
      <p:pic>
        <p:nvPicPr>
          <p:cNvPr id="40" name="图片 3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4124" y="5037849"/>
            <a:ext cx="2810024" cy="1505588"/>
          </a:xfrm>
          <a:prstGeom prst="rect">
            <a:avLst/>
          </a:prstGeom>
        </p:spPr>
      </p:pic>
      <p:pic>
        <p:nvPicPr>
          <p:cNvPr id="18" name="图片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19009" y="688691"/>
            <a:ext cx="4339994" cy="1621402"/>
          </a:xfrm>
          <a:prstGeom prst="rect">
            <a:avLst/>
          </a:prstGeom>
        </p:spPr>
      </p:pic>
      <p:pic>
        <p:nvPicPr>
          <p:cNvPr id="19" name="图片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06954" y="614197"/>
            <a:ext cx="4230275" cy="1353200"/>
          </a:xfrm>
          <a:prstGeom prst="rect">
            <a:avLst/>
          </a:prstGeom>
        </p:spPr>
      </p:pic>
      <p:pic>
        <p:nvPicPr>
          <p:cNvPr id="20" name="图片 19"/>
          <p:cNvPicPr>
            <a:picLocks noChangeAspect="1"/>
          </p:cNvPicPr>
          <p:nvPr/>
        </p:nvPicPr>
        <p:blipFill>
          <a:blip r:embed="rId20">
            <a:extLst>
              <a:ext uri="{BEBA8EAE-BF5A-486C-A8C5-ECC9F3942E4B}">
                <a14:imgProps xmlns:a14="http://schemas.microsoft.com/office/drawing/2010/main">
                  <a14:imgLayer r:embed="rId21">
                    <a14:imgEffect>
                      <a14:saturation sat="200000"/>
                    </a14:imgEffect>
                  </a14:imgLayer>
                </a14:imgProps>
              </a:ext>
              <a:ext uri="{28A0092B-C50C-407E-A947-70E740481C1C}">
                <a14:useLocalDpi xmlns:a14="http://schemas.microsoft.com/office/drawing/2010/main" val="0"/>
              </a:ext>
            </a:extLst>
          </a:blip>
          <a:stretch>
            <a:fillRect/>
          </a:stretch>
        </p:blipFill>
        <p:spPr>
          <a:xfrm rot="931419" flipH="1">
            <a:off x="834656" y="153639"/>
            <a:ext cx="2211456" cy="2569447"/>
          </a:xfrm>
          <a:prstGeom prst="rect">
            <a:avLst/>
          </a:prstGeom>
        </p:spPr>
      </p:pic>
      <p:sp>
        <p:nvSpPr>
          <p:cNvPr id="10" name="矩形 9"/>
          <p:cNvSpPr/>
          <p:nvPr/>
        </p:nvSpPr>
        <p:spPr>
          <a:xfrm>
            <a:off x="883966" y="2753925"/>
            <a:ext cx="7005638" cy="1015663"/>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zh-CN" altLang="en-US" sz="6000" spc="50" dirty="0">
                <a:ln w="11430"/>
                <a:solidFill>
                  <a:schemeClr val="accent2"/>
                </a:solidFill>
                <a:effectLst>
                  <a:outerShdw blurRad="76200" dist="50800" dir="5400000" algn="tl" rotWithShape="0">
                    <a:srgbClr val="000000">
                      <a:alpha val="65000"/>
                    </a:srgbClr>
                  </a:outerShdw>
                </a:effectLst>
                <a:latin typeface="华康方圆体W7" pitchFamily="81" charset="-122"/>
                <a:ea typeface="华康方圆体W7" pitchFamily="81" charset="-122"/>
              </a:rPr>
              <a:t>卡通教育通用模板</a:t>
            </a:r>
          </a:p>
        </p:txBody>
      </p:sp>
      <p:pic>
        <p:nvPicPr>
          <p:cNvPr id="12" name="图片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516146" y="1360182"/>
            <a:ext cx="515130" cy="515130"/>
          </a:xfrm>
          <a:prstGeom prst="rect">
            <a:avLst/>
          </a:prstGeom>
        </p:spPr>
      </p:pic>
      <p:pic>
        <p:nvPicPr>
          <p:cNvPr id="13" name="图片 1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870486" y="454519"/>
            <a:ext cx="468344" cy="468344"/>
          </a:xfrm>
          <a:prstGeom prst="rect">
            <a:avLst/>
          </a:prstGeom>
        </p:spPr>
      </p:pic>
      <p:sp>
        <p:nvSpPr>
          <p:cNvPr id="14" name="TextBox 15"/>
          <p:cNvSpPr txBox="1">
            <a:spLocks noChangeArrowheads="1"/>
          </p:cNvSpPr>
          <p:nvPr/>
        </p:nvSpPr>
        <p:spPr bwMode="auto">
          <a:xfrm>
            <a:off x="2957597" y="2378424"/>
            <a:ext cx="3005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000" b="1" dirty="0">
                <a:solidFill>
                  <a:schemeClr val="accent1"/>
                </a:solidFill>
                <a:latin typeface="微软雅黑" pitchFamily="34" charset="-122"/>
                <a:ea typeface="微软雅黑" pitchFamily="34" charset="-122"/>
              </a:rPr>
              <a:t>四比三演示，更贴合实际</a:t>
            </a:r>
          </a:p>
        </p:txBody>
      </p:sp>
      <p:pic>
        <p:nvPicPr>
          <p:cNvPr id="3" name="绿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999828" y="1438363"/>
            <a:ext cx="609600" cy="609600"/>
          </a:xfrm>
          <a:prstGeom prst="rect">
            <a:avLst/>
          </a:prstGeom>
        </p:spPr>
      </p:pic>
      <p:pic>
        <p:nvPicPr>
          <p:cNvPr id="2051" name="图片 4"/>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76274" y="166771"/>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81567" y="3871186"/>
            <a:ext cx="2115137" cy="2791737"/>
          </a:xfrm>
          <a:prstGeom prst="rect">
            <a:avLst/>
          </a:prstGeom>
        </p:spPr>
      </p:pic>
      <p:pic>
        <p:nvPicPr>
          <p:cNvPr id="5" name="图片 4"/>
          <p:cNvPicPr>
            <a:picLocks noChangeAspect="1"/>
          </p:cNvPicPr>
          <p:nvPr/>
        </p:nvPicPr>
        <p:blipFill rotWithShape="1">
          <a:blip r:embed="rId27">
            <a:extLst>
              <a:ext uri="{BEBA8EAE-BF5A-486C-A8C5-ECC9F3942E4B}">
                <a14:imgProps xmlns:a14="http://schemas.microsoft.com/office/drawing/2010/main">
                  <a14:imgLayer r:embed="rId28">
                    <a14:imgEffect>
                      <a14:saturation sat="300000"/>
                    </a14:imgEffect>
                  </a14:imgLayer>
                </a14:imgProps>
              </a:ext>
              <a:ext uri="{28A0092B-C50C-407E-A947-70E740481C1C}">
                <a14:useLocalDpi xmlns:a14="http://schemas.microsoft.com/office/drawing/2010/main" val="0"/>
              </a:ext>
            </a:extLst>
          </a:blip>
          <a:srcRect l="10136" r="7853" b="35395"/>
          <a:stretch/>
        </p:blipFill>
        <p:spPr>
          <a:xfrm>
            <a:off x="4767912" y="4229277"/>
            <a:ext cx="4447668" cy="2673290"/>
          </a:xfrm>
          <a:prstGeom prst="rect">
            <a:avLst/>
          </a:prstGeom>
        </p:spPr>
      </p:pic>
      <p:sp>
        <p:nvSpPr>
          <p:cNvPr id="2" name="矩形 1">
            <a:extLst>
              <a:ext uri="{FF2B5EF4-FFF2-40B4-BE49-F238E27FC236}">
                <a16:creationId xmlns:a16="http://schemas.microsoft.com/office/drawing/2014/main" id="{8E9F9D5A-9088-48B1-B5CD-9EDDF12B611E}"/>
              </a:ext>
            </a:extLst>
          </p:cNvPr>
          <p:cNvSpPr/>
          <p:nvPr/>
        </p:nvSpPr>
        <p:spPr>
          <a:xfrm>
            <a:off x="2622091" y="6415998"/>
            <a:ext cx="4025461" cy="369332"/>
          </a:xfrm>
          <a:prstGeom prst="rect">
            <a:avLst/>
          </a:prstGeom>
        </p:spPr>
        <p:txBody>
          <a:bodyPr wrap="none">
            <a:spAutoFit/>
          </a:bodyPr>
          <a:lstStyle/>
          <a:p>
            <a:r>
              <a:rPr lang="zh-CN" altLang="en-US" dirty="0"/>
              <a:t>汇报人：千库网    汇报时间：xx年xx月</a:t>
            </a: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childTnLst>
                                </p:cTn>
                              </p:par>
                              <p:par>
                                <p:cTn id="10" presetID="47"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63" presetClass="path" presetSubtype="0" repeatCount="3000" accel="50000" decel="50000" autoRev="1" fill="hold" nodeType="withEffect">
                                  <p:stCondLst>
                                    <p:cond delay="0"/>
                                  </p:stCondLst>
                                  <p:childTnLst>
                                    <p:animMotion origin="layout" path="M -0.03403 -6.35838E-7 L -3.03181E-6 -6.35838E-7 " pathEditMode="relative" rAng="0" ptsTypes="AA">
                                      <p:cBhvr>
                                        <p:cTn id="16" dur="2500" fill="hold"/>
                                        <p:tgtEl>
                                          <p:spTgt spid="18"/>
                                        </p:tgtEl>
                                        <p:attrNameLst>
                                          <p:attrName>ppt_x</p:attrName>
                                          <p:attrName>ppt_y</p:attrName>
                                        </p:attrNameLst>
                                      </p:cBhvr>
                                      <p:rCtr x="1702" y="0"/>
                                    </p:animMotion>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47"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63" presetClass="path" presetSubtype="0" repeatCount="3000" accel="50000" decel="50000" autoRev="1" fill="hold" nodeType="withEffect">
                                  <p:stCondLst>
                                    <p:cond delay="0"/>
                                  </p:stCondLst>
                                  <p:childTnLst>
                                    <p:animMotion origin="layout" path="M -3.39311E-6 -4.16185E-6 L 0.04805 -4.16185E-6 " pathEditMode="relative" rAng="0" ptsTypes="AA">
                                      <p:cBhvr>
                                        <p:cTn id="26" dur="2500" fill="hold"/>
                                        <p:tgtEl>
                                          <p:spTgt spid="19"/>
                                        </p:tgtEl>
                                        <p:attrNameLst>
                                          <p:attrName>ppt_x</p:attrName>
                                          <p:attrName>ppt_y</p:attrName>
                                        </p:attrNameLst>
                                      </p:cBhvr>
                                      <p:rCtr x="2396" y="0"/>
                                    </p:animMotion>
                                  </p:childTnLst>
                                </p:cTn>
                              </p:par>
                              <p:par>
                                <p:cTn id="27" presetID="42" presetClass="entr" presetSubtype="0" fill="hold" nodeType="withEffect">
                                  <p:stCondLst>
                                    <p:cond delay="75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75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32" presetClass="emph" presetSubtype="0" repeatCount="3000" fill="hold" nodeType="withEffect">
                                  <p:stCondLst>
                                    <p:cond delay="1750"/>
                                  </p:stCondLst>
                                  <p:childTnLst>
                                    <p:animRot by="120000">
                                      <p:cBhvr>
                                        <p:cTn id="38" dur="350" fill="hold">
                                          <p:stCondLst>
                                            <p:cond delay="0"/>
                                          </p:stCondLst>
                                        </p:cTn>
                                        <p:tgtEl>
                                          <p:spTgt spid="5"/>
                                        </p:tgtEl>
                                        <p:attrNameLst>
                                          <p:attrName>r</p:attrName>
                                        </p:attrNameLst>
                                      </p:cBhvr>
                                    </p:animRot>
                                    <p:animRot by="-240000">
                                      <p:cBhvr>
                                        <p:cTn id="39" dur="700" fill="hold">
                                          <p:stCondLst>
                                            <p:cond delay="700"/>
                                          </p:stCondLst>
                                        </p:cTn>
                                        <p:tgtEl>
                                          <p:spTgt spid="5"/>
                                        </p:tgtEl>
                                        <p:attrNameLst>
                                          <p:attrName>r</p:attrName>
                                        </p:attrNameLst>
                                      </p:cBhvr>
                                    </p:animRot>
                                    <p:animRot by="240000">
                                      <p:cBhvr>
                                        <p:cTn id="40" dur="700" fill="hold">
                                          <p:stCondLst>
                                            <p:cond delay="1400"/>
                                          </p:stCondLst>
                                        </p:cTn>
                                        <p:tgtEl>
                                          <p:spTgt spid="5"/>
                                        </p:tgtEl>
                                        <p:attrNameLst>
                                          <p:attrName>r</p:attrName>
                                        </p:attrNameLst>
                                      </p:cBhvr>
                                    </p:animRot>
                                    <p:animRot by="-240000">
                                      <p:cBhvr>
                                        <p:cTn id="41" dur="700" fill="hold">
                                          <p:stCondLst>
                                            <p:cond delay="2100"/>
                                          </p:stCondLst>
                                        </p:cTn>
                                        <p:tgtEl>
                                          <p:spTgt spid="5"/>
                                        </p:tgtEl>
                                        <p:attrNameLst>
                                          <p:attrName>r</p:attrName>
                                        </p:attrNameLst>
                                      </p:cBhvr>
                                    </p:animRot>
                                    <p:animRot by="120000">
                                      <p:cBhvr>
                                        <p:cTn id="42" dur="700" fill="hold">
                                          <p:stCondLst>
                                            <p:cond delay="2800"/>
                                          </p:stCondLst>
                                        </p:cTn>
                                        <p:tgtEl>
                                          <p:spTgt spid="5"/>
                                        </p:tgtEl>
                                        <p:attrNameLst>
                                          <p:attrName>r</p:attrName>
                                        </p:attrNameLst>
                                      </p:cBhvr>
                                    </p:animRo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2" presetClass="entr" presetSubtype="12" fill="hold" nodeType="withEffect">
                                  <p:stCondLst>
                                    <p:cond delay="0"/>
                                  </p:stCondLst>
                                  <p:childTnLst>
                                    <p:set>
                                      <p:cBhvr>
                                        <p:cTn id="50" dur="1" fill="hold">
                                          <p:stCondLst>
                                            <p:cond delay="0"/>
                                          </p:stCondLst>
                                        </p:cTn>
                                        <p:tgtEl>
                                          <p:spTgt spid="2051"/>
                                        </p:tgtEl>
                                        <p:attrNameLst>
                                          <p:attrName>style.visibility</p:attrName>
                                        </p:attrNameLst>
                                      </p:cBhvr>
                                      <p:to>
                                        <p:strVal val="visible"/>
                                      </p:to>
                                    </p:set>
                                    <p:anim calcmode="lin" valueType="num">
                                      <p:cBhvr additive="base">
                                        <p:cTn id="51" dur="1500" fill="hold"/>
                                        <p:tgtEl>
                                          <p:spTgt spid="2051"/>
                                        </p:tgtEl>
                                        <p:attrNameLst>
                                          <p:attrName>ppt_x</p:attrName>
                                        </p:attrNameLst>
                                      </p:cBhvr>
                                      <p:tavLst>
                                        <p:tav tm="0">
                                          <p:val>
                                            <p:strVal val="0-#ppt_w/2"/>
                                          </p:val>
                                        </p:tav>
                                        <p:tav tm="100000">
                                          <p:val>
                                            <p:strVal val="#ppt_x"/>
                                          </p:val>
                                        </p:tav>
                                      </p:tavLst>
                                    </p:anim>
                                    <p:anim calcmode="lin" valueType="num">
                                      <p:cBhvr additive="base">
                                        <p:cTn id="52" dur="1500" fill="hold"/>
                                        <p:tgtEl>
                                          <p:spTgt spid="2051"/>
                                        </p:tgtEl>
                                        <p:attrNameLst>
                                          <p:attrName>ppt_y</p:attrName>
                                        </p:attrNameLst>
                                      </p:cBhvr>
                                      <p:tavLst>
                                        <p:tav tm="0">
                                          <p:val>
                                            <p:strVal val="1+#ppt_h/2"/>
                                          </p:val>
                                        </p:tav>
                                        <p:tav tm="100000">
                                          <p:val>
                                            <p:strVal val="#ppt_y"/>
                                          </p:val>
                                        </p:tav>
                                      </p:tavLst>
                                    </p:anim>
                                  </p:childTnLst>
                                </p:cTn>
                              </p:par>
                              <p:par>
                                <p:cTn id="53" presetID="52" presetClass="entr" presetSubtype="0" fill="hold" grpId="0" nodeType="withEffect">
                                  <p:stCondLst>
                                    <p:cond delay="750"/>
                                  </p:stCondLst>
                                  <p:iterate type="lt">
                                    <p:tmPct val="15000"/>
                                  </p:iterate>
                                  <p:childTnLst>
                                    <p:set>
                                      <p:cBhvr>
                                        <p:cTn id="54" dur="1" fill="hold">
                                          <p:stCondLst>
                                            <p:cond delay="0"/>
                                          </p:stCondLst>
                                        </p:cTn>
                                        <p:tgtEl>
                                          <p:spTgt spid="10"/>
                                        </p:tgtEl>
                                        <p:attrNameLst>
                                          <p:attrName>style.visibility</p:attrName>
                                        </p:attrNameLst>
                                      </p:cBhvr>
                                      <p:to>
                                        <p:strVal val="visible"/>
                                      </p:to>
                                    </p:set>
                                    <p:animScale>
                                      <p:cBhvr>
                                        <p:cTn id="5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0"/>
                                        </p:tgtEl>
                                        <p:attrNameLst>
                                          <p:attrName>ppt_x</p:attrName>
                                          <p:attrName>ppt_y</p:attrName>
                                        </p:attrNameLst>
                                      </p:cBhvr>
                                    </p:animMotion>
                                    <p:animEffect transition="in" filter="fade">
                                      <p:cBhvr>
                                        <p:cTn id="57" dur="1000"/>
                                        <p:tgtEl>
                                          <p:spTgt spid="10"/>
                                        </p:tgtEl>
                                      </p:cBhvr>
                                    </p:animEffect>
                                  </p:childTnLst>
                                </p:cTn>
                              </p:par>
                            </p:childTnLst>
                          </p:cTn>
                        </p:par>
                        <p:par>
                          <p:cTn id="58" fill="hold">
                            <p:stCondLst>
                              <p:cond delay="15000"/>
                            </p:stCondLst>
                            <p:childTnLst>
                              <p:par>
                                <p:cTn id="59" presetID="34" presetClass="emph" presetSubtype="0" fill="hold" grpId="1" nodeType="afterEffect">
                                  <p:stCondLst>
                                    <p:cond delay="0"/>
                                  </p:stCondLst>
                                  <p:iterate type="lt">
                                    <p:tmPct val="10000"/>
                                  </p:iterate>
                                  <p:childTnLst>
                                    <p:animMotion origin="layout" path="M 0.0 0.0 L 0.0 -0.07213" pathEditMode="relative" ptsTypes="">
                                      <p:cBhvr>
                                        <p:cTn id="60" dur="250" accel="50000" decel="50000" autoRev="1" fill="hold">
                                          <p:stCondLst>
                                            <p:cond delay="0"/>
                                          </p:stCondLst>
                                        </p:cTn>
                                        <p:tgtEl>
                                          <p:spTgt spid="10"/>
                                        </p:tgtEl>
                                        <p:attrNameLst>
                                          <p:attrName>ppt_x</p:attrName>
                                          <p:attrName>ppt_y</p:attrName>
                                        </p:attrNameLst>
                                      </p:cBhvr>
                                    </p:animMotion>
                                    <p:animRot by="1500000">
                                      <p:cBhvr>
                                        <p:cTn id="61" dur="125" fill="hold">
                                          <p:stCondLst>
                                            <p:cond delay="0"/>
                                          </p:stCondLst>
                                        </p:cTn>
                                        <p:tgtEl>
                                          <p:spTgt spid="10"/>
                                        </p:tgtEl>
                                        <p:attrNameLst>
                                          <p:attrName>r</p:attrName>
                                        </p:attrNameLst>
                                      </p:cBhvr>
                                    </p:animRot>
                                    <p:animRot by="-1500000">
                                      <p:cBhvr>
                                        <p:cTn id="62" dur="125" fill="hold">
                                          <p:stCondLst>
                                            <p:cond delay="125"/>
                                          </p:stCondLst>
                                        </p:cTn>
                                        <p:tgtEl>
                                          <p:spTgt spid="10"/>
                                        </p:tgtEl>
                                        <p:attrNameLst>
                                          <p:attrName>r</p:attrName>
                                        </p:attrNameLst>
                                      </p:cBhvr>
                                    </p:animRot>
                                    <p:animRot by="-1500000">
                                      <p:cBhvr>
                                        <p:cTn id="63" dur="125" fill="hold">
                                          <p:stCondLst>
                                            <p:cond delay="250"/>
                                          </p:stCondLst>
                                        </p:cTn>
                                        <p:tgtEl>
                                          <p:spTgt spid="10"/>
                                        </p:tgtEl>
                                        <p:attrNameLst>
                                          <p:attrName>r</p:attrName>
                                        </p:attrNameLst>
                                      </p:cBhvr>
                                    </p:animRot>
                                    <p:animRot by="1500000">
                                      <p:cBhvr>
                                        <p:cTn id="64" dur="125" fill="hold">
                                          <p:stCondLst>
                                            <p:cond delay="375"/>
                                          </p:stCondLst>
                                        </p:cTn>
                                        <p:tgtEl>
                                          <p:spTgt spid="10"/>
                                        </p:tgtEl>
                                        <p:attrNameLst>
                                          <p:attrName>r</p:attrName>
                                        </p:attrNameLst>
                                      </p:cBhvr>
                                    </p:animRot>
                                  </p:childTnLst>
                                </p:cTn>
                              </p:par>
                            </p:childTnLst>
                          </p:cTn>
                        </p:par>
                        <p:par>
                          <p:cTn id="65" fill="hold">
                            <p:stCondLst>
                              <p:cond delay="15850"/>
                            </p:stCondLst>
                            <p:childTnLst>
                              <p:par>
                                <p:cTn id="66" presetID="10"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69" repeatCount="indefinite" fill="hold" display="0">
                  <p:stCondLst>
                    <p:cond delay="indefinite"/>
                  </p:stCondLst>
                  <p:endCondLst>
                    <p:cond evt="onStopAudio" delay="0">
                      <p:tgtEl>
                        <p:sldTgt/>
                      </p:tgtEl>
                    </p:cond>
                  </p:endCondLst>
                </p:cTn>
                <p:tgtEl>
                  <p:spTgt spid="3"/>
                </p:tgtEl>
              </p:cMediaNode>
            </p:audio>
          </p:childTnLst>
        </p:cTn>
      </p:par>
    </p:tnLst>
    <p:bldLst>
      <p:bldP spid="10" grpId="0"/>
      <p:bldP spid="10" grpId="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3252788" y="1757148"/>
            <a:ext cx="5891212" cy="222057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1758170"/>
            <a:ext cx="3257054" cy="22223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11" name="组合 10"/>
          <p:cNvGrpSpPr/>
          <p:nvPr/>
        </p:nvGrpSpPr>
        <p:grpSpPr>
          <a:xfrm>
            <a:off x="1334966" y="2075826"/>
            <a:ext cx="583538" cy="600598"/>
            <a:chOff x="5494338" y="4791075"/>
            <a:chExt cx="271463" cy="279400"/>
          </a:xfrm>
          <a:solidFill>
            <a:srgbClr val="6BD2D5"/>
          </a:solidFill>
        </p:grpSpPr>
        <p:sp>
          <p:nvSpPr>
            <p:cNvPr id="13" name="Freeform 278"/>
            <p:cNvSpPr>
              <a:spLocks/>
            </p:cNvSpPr>
            <p:nvPr/>
          </p:nvSpPr>
          <p:spPr bwMode="auto">
            <a:xfrm>
              <a:off x="5494338" y="4791075"/>
              <a:ext cx="271463" cy="279400"/>
            </a:xfrm>
            <a:custGeom>
              <a:avLst/>
              <a:gdLst>
                <a:gd name="T0" fmla="*/ 102 w 283"/>
                <a:gd name="T1" fmla="*/ 233 h 292"/>
                <a:gd name="T2" fmla="*/ 102 w 283"/>
                <a:gd name="T3" fmla="*/ 8 h 292"/>
                <a:gd name="T4" fmla="*/ 94 w 283"/>
                <a:gd name="T5" fmla="*/ 0 h 292"/>
                <a:gd name="T6" fmla="*/ 86 w 283"/>
                <a:gd name="T7" fmla="*/ 8 h 292"/>
                <a:gd name="T8" fmla="*/ 86 w 283"/>
                <a:gd name="T9" fmla="*/ 233 h 292"/>
                <a:gd name="T10" fmla="*/ 0 w 283"/>
                <a:gd name="T11" fmla="*/ 233 h 292"/>
                <a:gd name="T12" fmla="*/ 141 w 283"/>
                <a:gd name="T13" fmla="*/ 288 h 292"/>
                <a:gd name="T14" fmla="*/ 283 w 283"/>
                <a:gd name="T15" fmla="*/ 233 h 292"/>
                <a:gd name="T16" fmla="*/ 102 w 283"/>
                <a:gd name="T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92">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 name="Freeform 279"/>
            <p:cNvSpPr>
              <a:spLocks/>
            </p:cNvSpPr>
            <p:nvPr/>
          </p:nvSpPr>
          <p:spPr bwMode="auto">
            <a:xfrm>
              <a:off x="5618163" y="4819650"/>
              <a:ext cx="122238" cy="163512"/>
            </a:xfrm>
            <a:custGeom>
              <a:avLst/>
              <a:gdLst>
                <a:gd name="T0" fmla="*/ 0 w 128"/>
                <a:gd name="T1" fmla="*/ 0 h 172"/>
                <a:gd name="T2" fmla="*/ 0 w 128"/>
                <a:gd name="T3" fmla="*/ 172 h 172"/>
                <a:gd name="T4" fmla="*/ 128 w 128"/>
                <a:gd name="T5" fmla="*/ 172 h 172"/>
                <a:gd name="T6" fmla="*/ 0 w 128"/>
                <a:gd name="T7" fmla="*/ 0 h 172"/>
              </a:gdLst>
              <a:ahLst/>
              <a:cxnLst>
                <a:cxn ang="0">
                  <a:pos x="T0" y="T1"/>
                </a:cxn>
                <a:cxn ang="0">
                  <a:pos x="T2" y="T3"/>
                </a:cxn>
                <a:cxn ang="0">
                  <a:pos x="T4" y="T5"/>
                </a:cxn>
                <a:cxn ang="0">
                  <a:pos x="T6" y="T7"/>
                </a:cxn>
              </a:cxnLst>
              <a:rect l="0" t="0" r="r" b="b"/>
              <a:pathLst>
                <a:path w="128" h="172">
                  <a:moveTo>
                    <a:pt x="0" y="0"/>
                  </a:moveTo>
                  <a:cubicBezTo>
                    <a:pt x="0" y="172"/>
                    <a:pt x="0" y="172"/>
                    <a:pt x="0" y="172"/>
                  </a:cubicBezTo>
                  <a:cubicBezTo>
                    <a:pt x="128" y="172"/>
                    <a:pt x="128" y="172"/>
                    <a:pt x="128" y="172"/>
                  </a:cubicBezTo>
                  <a:cubicBezTo>
                    <a:pt x="128" y="111"/>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 name="Freeform 280"/>
            <p:cNvSpPr>
              <a:spLocks/>
            </p:cNvSpPr>
            <p:nvPr/>
          </p:nvSpPr>
          <p:spPr bwMode="auto">
            <a:xfrm>
              <a:off x="5503863" y="4818063"/>
              <a:ext cx="46038" cy="165100"/>
            </a:xfrm>
            <a:custGeom>
              <a:avLst/>
              <a:gdLst>
                <a:gd name="T0" fmla="*/ 49 w 49"/>
                <a:gd name="T1" fmla="*/ 0 h 173"/>
                <a:gd name="T2" fmla="*/ 0 w 49"/>
                <a:gd name="T3" fmla="*/ 173 h 173"/>
                <a:gd name="T4" fmla="*/ 49 w 49"/>
                <a:gd name="T5" fmla="*/ 173 h 173"/>
                <a:gd name="T6" fmla="*/ 49 w 49"/>
                <a:gd name="T7" fmla="*/ 0 h 173"/>
              </a:gdLst>
              <a:ahLst/>
              <a:cxnLst>
                <a:cxn ang="0">
                  <a:pos x="T0" y="T1"/>
                </a:cxn>
                <a:cxn ang="0">
                  <a:pos x="T2" y="T3"/>
                </a:cxn>
                <a:cxn ang="0">
                  <a:pos x="T4" y="T5"/>
                </a:cxn>
                <a:cxn ang="0">
                  <a:pos x="T6" y="T7"/>
                </a:cxn>
              </a:cxnLst>
              <a:rect l="0" t="0" r="r" b="b"/>
              <a:pathLst>
                <a:path w="49" h="173">
                  <a:moveTo>
                    <a:pt x="49" y="0"/>
                  </a:moveTo>
                  <a:cubicBezTo>
                    <a:pt x="49" y="0"/>
                    <a:pt x="0" y="122"/>
                    <a:pt x="0" y="173"/>
                  </a:cubicBezTo>
                  <a:cubicBezTo>
                    <a:pt x="49" y="173"/>
                    <a:pt x="49" y="173"/>
                    <a:pt x="49" y="173"/>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12" name="文本框 11"/>
          <p:cNvSpPr txBox="1"/>
          <p:nvPr/>
        </p:nvSpPr>
        <p:spPr>
          <a:xfrm>
            <a:off x="207153" y="2869339"/>
            <a:ext cx="2782792" cy="1015663"/>
          </a:xfrm>
          <a:prstGeom prst="rect">
            <a:avLst/>
          </a:prstGeom>
          <a:noFill/>
        </p:spPr>
        <p:txBody>
          <a:bodyPr wrap="square">
            <a:spAutoFit/>
          </a:bodyPr>
          <a:lstStyle/>
          <a:p>
            <a:pPr eaLnBrk="1" fontAlgn="auto" hangingPunct="1">
              <a:spcBef>
                <a:spcPts val="0"/>
              </a:spcBef>
              <a:spcAft>
                <a:spcPts val="0"/>
              </a:spcAft>
              <a:defRPr/>
            </a:pPr>
            <a:r>
              <a:rPr lang="zh-CN" altLang="en-US" sz="1200" dirty="0">
                <a:solidFill>
                  <a:prstClr val="white"/>
                </a:solidFill>
                <a:latin typeface="微软雅黑" panose="020B0503020204020204" pitchFamily="34" charset="-122"/>
                <a:ea typeface="微软雅黑" panose="020B0503020204020204" pitchFamily="34" charset="-122"/>
              </a:rPr>
              <a:t>王</a:t>
            </a:r>
            <a:r>
              <a:rPr lang="en-US" altLang="zh-CN" sz="1200" dirty="0" err="1">
                <a:solidFill>
                  <a:prstClr val="white"/>
                </a:solidFill>
                <a:latin typeface="微软雅黑" panose="020B0503020204020204" pitchFamily="34" charset="-122"/>
                <a:ea typeface="微软雅黑" panose="020B0503020204020204" pitchFamily="34" charset="-122"/>
              </a:rPr>
              <a:t>zi</a:t>
            </a:r>
            <a:r>
              <a:rPr lang="zh-CN" altLang="en-US" sz="1200" dirty="0">
                <a:solidFill>
                  <a:prstClr val="white"/>
                </a:solidFill>
                <a:latin typeface="微软雅黑" panose="020B0503020204020204" pitchFamily="34" charset="-122"/>
                <a:ea typeface="微软雅黑" panose="020B0503020204020204" pitchFamily="34" charset="-122"/>
              </a:rPr>
              <a:t>工作室致力于精品</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的设计创作，唯美的配色，协调的动画，独特精致的展现，更适用与教学。</a:t>
            </a:r>
          </a:p>
          <a:p>
            <a:pPr eaLnBrk="1" fontAlgn="auto" hangingPunct="1">
              <a:spcBef>
                <a:spcPts val="0"/>
              </a:spcBef>
              <a:spcAft>
                <a:spcPts val="0"/>
              </a:spcAft>
              <a:defRPr/>
            </a:pPr>
            <a:r>
              <a:rPr lang="zh-CN" altLang="en-US" sz="1200" dirty="0">
                <a:solidFill>
                  <a:prstClr val="white"/>
                </a:solidFill>
                <a:latin typeface="微软雅黑" panose="020B0503020204020204" pitchFamily="34" charset="-122"/>
                <a:ea typeface="微软雅黑" panose="020B0503020204020204" pitchFamily="34" charset="-122"/>
              </a:rPr>
              <a:t>瑞哥</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致力于教学课件、教学设计、汇报</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及相册</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的原创设计与美化。</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4270375" y="3484348"/>
            <a:ext cx="938213" cy="938213"/>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18" name="组合 17"/>
          <p:cNvGrpSpPr/>
          <p:nvPr/>
        </p:nvGrpSpPr>
        <p:grpSpPr bwMode="auto">
          <a:xfrm>
            <a:off x="4533730" y="3769594"/>
            <a:ext cx="411503" cy="333008"/>
            <a:chOff x="530226" y="4267200"/>
            <a:chExt cx="274638" cy="222250"/>
          </a:xfrm>
          <a:solidFill>
            <a:schemeClr val="bg1"/>
          </a:solidFill>
        </p:grpSpPr>
        <p:sp>
          <p:nvSpPr>
            <p:cNvPr id="19" name="Freeform 316"/>
            <p:cNvSpPr>
              <a:spLocks/>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22" name="椭圆 21"/>
          <p:cNvSpPr/>
          <p:nvPr/>
        </p:nvSpPr>
        <p:spPr bwMode="auto">
          <a:xfrm>
            <a:off x="5354638" y="3484348"/>
            <a:ext cx="938212" cy="93821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23" name="组合 22"/>
          <p:cNvGrpSpPr/>
          <p:nvPr/>
        </p:nvGrpSpPr>
        <p:grpSpPr bwMode="auto">
          <a:xfrm>
            <a:off x="5545659" y="3785940"/>
            <a:ext cx="519121" cy="41768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 name="Freeform 300"/>
            <p:cNvSpPr>
              <a:spLocks/>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29" name="椭圆 28"/>
          <p:cNvSpPr/>
          <p:nvPr/>
        </p:nvSpPr>
        <p:spPr bwMode="auto">
          <a:xfrm>
            <a:off x="6438900" y="3484348"/>
            <a:ext cx="938213" cy="938213"/>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30" name="Freeform 325"/>
          <p:cNvSpPr>
            <a:spLocks/>
          </p:cNvSpPr>
          <p:nvPr/>
        </p:nvSpPr>
        <p:spPr bwMode="auto">
          <a:xfrm>
            <a:off x="6734175" y="3744698"/>
            <a:ext cx="368300" cy="354013"/>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 name="椭圆 31"/>
          <p:cNvSpPr/>
          <p:nvPr/>
        </p:nvSpPr>
        <p:spPr bwMode="auto">
          <a:xfrm>
            <a:off x="7524750" y="3484348"/>
            <a:ext cx="936625" cy="938213"/>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33" name="Freeform 493"/>
          <p:cNvSpPr>
            <a:spLocks/>
          </p:cNvSpPr>
          <p:nvPr/>
        </p:nvSpPr>
        <p:spPr bwMode="auto">
          <a:xfrm>
            <a:off x="7818438" y="3743111"/>
            <a:ext cx="384175" cy="400050"/>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 name="TextBox 30"/>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
        <p:nvSpPr>
          <p:cNvPr id="34" name="矩形 20"/>
          <p:cNvSpPr>
            <a:spLocks noChangeArrowheads="1"/>
          </p:cNvSpPr>
          <p:nvPr/>
        </p:nvSpPr>
        <p:spPr bwMode="auto">
          <a:xfrm>
            <a:off x="406577" y="4661067"/>
            <a:ext cx="82923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400" dirty="0">
                <a:solidFill>
                  <a:srgbClr val="000000"/>
                </a:solidFill>
                <a:latin typeface="微软雅黑" pitchFamily="34" charset="-122"/>
                <a:ea typeface="微软雅黑" pitchFamily="34" charset="-122"/>
              </a:rPr>
              <a:t>保留图片的格式和动画效果不变，请不要直接删除图片，只将图片替换就可以。  情况</a:t>
            </a:r>
            <a:r>
              <a:rPr lang="en-US" altLang="zh-CN" sz="1400" dirty="0">
                <a:solidFill>
                  <a:srgbClr val="000000"/>
                </a:solidFill>
                <a:latin typeface="微软雅黑" pitchFamily="34" charset="-122"/>
                <a:ea typeface="微软雅黑" pitchFamily="34" charset="-122"/>
              </a:rPr>
              <a:t>1</a:t>
            </a:r>
            <a:r>
              <a:rPr lang="zh-CN" altLang="en-US" sz="1400" dirty="0">
                <a:solidFill>
                  <a:srgbClr val="000000"/>
                </a:solidFill>
                <a:latin typeface="微软雅黑" pitchFamily="34" charset="-122"/>
                <a:ea typeface="微软雅黑" pitchFamily="34" charset="-122"/>
              </a:rPr>
              <a:t>：若是直接插入的图片：则右击图片→选择“更改图片”→在弹出的对话框窗口中重新选择你需要插入的图片即可。</a:t>
            </a:r>
          </a:p>
          <a:p>
            <a:pPr eaLnBrk="1" hangingPunct="1"/>
            <a:r>
              <a:rPr lang="zh-CN" altLang="en-US" sz="1400" dirty="0">
                <a:solidFill>
                  <a:srgbClr val="000000"/>
                </a:solidFill>
                <a:latin typeface="微软雅黑" pitchFamily="34" charset="-122"/>
                <a:ea typeface="微软雅黑" pitchFamily="34" charset="-122"/>
              </a:rPr>
              <a:t>    情况</a:t>
            </a:r>
            <a:r>
              <a:rPr lang="en-US" altLang="zh-CN" sz="1400" dirty="0">
                <a:solidFill>
                  <a:srgbClr val="000000"/>
                </a:solidFill>
                <a:latin typeface="微软雅黑" pitchFamily="34" charset="-122"/>
                <a:ea typeface="微软雅黑" pitchFamily="34" charset="-122"/>
              </a:rPr>
              <a:t>2</a:t>
            </a:r>
            <a:r>
              <a:rPr lang="zh-CN" altLang="en-US" sz="1400" dirty="0">
                <a:solidFill>
                  <a:srgbClr val="000000"/>
                </a:solidFill>
                <a:latin typeface="微软雅黑" pitchFamily="34" charset="-122"/>
                <a:ea typeface="微软雅黑" pitchFamily="34" charset="-122"/>
              </a:rPr>
              <a:t>：图形中的图片（多因排版的需要，将图片填充在图形中）：选中图片→在窗口上方功能区位置单击→“绘图工具”</a:t>
            </a:r>
            <a:r>
              <a:rPr lang="en-US" altLang="zh-CN" sz="1400" dirty="0">
                <a:solidFill>
                  <a:srgbClr val="000000"/>
                </a:solidFill>
                <a:latin typeface="微软雅黑" pitchFamily="34" charset="-122"/>
                <a:ea typeface="微软雅黑" pitchFamily="34" charset="-122"/>
              </a:rPr>
              <a:t>/“</a:t>
            </a:r>
            <a:r>
              <a:rPr lang="zh-CN" altLang="en-US" sz="1400" dirty="0">
                <a:solidFill>
                  <a:srgbClr val="000000"/>
                </a:solidFill>
                <a:latin typeface="微软雅黑" pitchFamily="34" charset="-122"/>
                <a:ea typeface="微软雅黑" pitchFamily="34" charset="-122"/>
              </a:rPr>
              <a:t>格式”→单击“形状填充”展开下拉菜单→选择“图片”→字弹出的“插入图片”的对话框窗口中选择需要的图片即可。</a:t>
            </a:r>
            <a:endParaRPr lang="en-US" altLang="zh-CN" sz="1400" dirty="0">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ppt_w*0.7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animEffect transition="in" filter="fade">
                                      <p:cBhvr>
                                        <p:cTn id="9" dur="500"/>
                                        <p:tgtEl>
                                          <p:spTgt spid="31"/>
                                        </p:tgtEl>
                                      </p:cBhvr>
                                    </p:animEffect>
                                  </p:childTnLst>
                                </p:cTn>
                              </p:par>
                            </p:childTnLst>
                          </p:cTn>
                        </p:par>
                        <p:par>
                          <p:cTn id="10" fill="hold">
                            <p:stCondLst>
                              <p:cond delay="1050"/>
                            </p:stCondLst>
                            <p:childTnLst>
                              <p:par>
                                <p:cTn id="11" presetID="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50"/>
                            </p:stCondLst>
                            <p:childTnLst>
                              <p:par>
                                <p:cTn id="20" presetID="3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 calcmode="lin" valueType="num">
                                      <p:cBhvr>
                                        <p:cTn id="24" dur="750" fill="hold"/>
                                        <p:tgtEl>
                                          <p:spTgt spid="11"/>
                                        </p:tgtEl>
                                        <p:attrNameLst>
                                          <p:attrName>style.rotation</p:attrName>
                                        </p:attrNameLst>
                                      </p:cBhvr>
                                      <p:tavLst>
                                        <p:tav tm="0">
                                          <p:val>
                                            <p:fltVal val="90"/>
                                          </p:val>
                                        </p:tav>
                                        <p:tav tm="100000">
                                          <p:val>
                                            <p:fltVal val="0"/>
                                          </p:val>
                                        </p:tav>
                                      </p:tavLst>
                                    </p:anim>
                                    <p:animEffect transition="in" filter="fade">
                                      <p:cBhvr>
                                        <p:cTn id="25" dur="750"/>
                                        <p:tgtEl>
                                          <p:spTgt spid="11"/>
                                        </p:tgtEl>
                                      </p:cBhvr>
                                    </p:animEffect>
                                  </p:childTnLst>
                                </p:cTn>
                              </p:par>
                            </p:childTnLst>
                          </p:cTn>
                        </p:par>
                        <p:par>
                          <p:cTn id="26" fill="hold">
                            <p:stCondLst>
                              <p:cond delay="23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800"/>
                            </p:stCondLst>
                            <p:childTnLst>
                              <p:par>
                                <p:cTn id="31" presetID="23" presetClass="entr" presetSubtype="27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strVal val="2/3*#ppt_w"/>
                                          </p:val>
                                        </p:tav>
                                        <p:tav tm="100000">
                                          <p:val>
                                            <p:strVal val="#ppt_w"/>
                                          </p:val>
                                        </p:tav>
                                      </p:tavLst>
                                    </p:anim>
                                    <p:anim calcmode="lin" valueType="num">
                                      <p:cBhvr>
                                        <p:cTn id="34" dur="500" fill="hold"/>
                                        <p:tgtEl>
                                          <p:spTgt spid="17"/>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strVal val="2/3*#ppt_w"/>
                                          </p:val>
                                        </p:tav>
                                        <p:tav tm="100000">
                                          <p:val>
                                            <p:strVal val="#ppt_w"/>
                                          </p:val>
                                        </p:tav>
                                      </p:tavLst>
                                    </p:anim>
                                    <p:anim calcmode="lin" valueType="num">
                                      <p:cBhvr>
                                        <p:cTn id="38" dur="500" fill="hold"/>
                                        <p:tgtEl>
                                          <p:spTgt spid="22"/>
                                        </p:tgtEl>
                                        <p:attrNameLst>
                                          <p:attrName>ppt_h</p:attrName>
                                        </p:attrNameLst>
                                      </p:cBhvr>
                                      <p:tavLst>
                                        <p:tav tm="0">
                                          <p:val>
                                            <p:strVal val="2/3*#ppt_h"/>
                                          </p:val>
                                        </p:tav>
                                        <p:tav tm="100000">
                                          <p:val>
                                            <p:strVal val="#ppt_h"/>
                                          </p:val>
                                        </p:tav>
                                      </p:tavLst>
                                    </p:anim>
                                  </p:childTnLst>
                                </p:cTn>
                              </p:par>
                              <p:par>
                                <p:cTn id="39" presetID="23" presetClass="entr" presetSubtype="272"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strVal val="2/3*#ppt_w"/>
                                          </p:val>
                                        </p:tav>
                                        <p:tav tm="100000">
                                          <p:val>
                                            <p:strVal val="#ppt_w"/>
                                          </p:val>
                                        </p:tav>
                                      </p:tavLst>
                                    </p:anim>
                                    <p:anim calcmode="lin" valueType="num">
                                      <p:cBhvr>
                                        <p:cTn id="42" dur="500" fill="hold"/>
                                        <p:tgtEl>
                                          <p:spTgt spid="29"/>
                                        </p:tgtEl>
                                        <p:attrNameLst>
                                          <p:attrName>ppt_h</p:attrName>
                                        </p:attrNameLst>
                                      </p:cBhvr>
                                      <p:tavLst>
                                        <p:tav tm="0">
                                          <p:val>
                                            <p:strVal val="2/3*#ppt_h"/>
                                          </p:val>
                                        </p:tav>
                                        <p:tav tm="100000">
                                          <p:val>
                                            <p:strVal val="#ppt_h"/>
                                          </p:val>
                                        </p:tav>
                                      </p:tavLst>
                                    </p:anim>
                                  </p:childTnLst>
                                </p:cTn>
                              </p:par>
                              <p:par>
                                <p:cTn id="43" presetID="23" presetClass="entr" presetSubtype="272" fill="hold" grpId="0" nodeType="withEffect">
                                  <p:stCondLst>
                                    <p:cond delay="75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strVal val="2/3*#ppt_w"/>
                                          </p:val>
                                        </p:tav>
                                        <p:tav tm="100000">
                                          <p:val>
                                            <p:strVal val="#ppt_w"/>
                                          </p:val>
                                        </p:tav>
                                      </p:tavLst>
                                    </p:anim>
                                    <p:anim calcmode="lin" valueType="num">
                                      <p:cBhvr>
                                        <p:cTn id="46" dur="500" fill="hold"/>
                                        <p:tgtEl>
                                          <p:spTgt spid="32"/>
                                        </p:tgtEl>
                                        <p:attrNameLst>
                                          <p:attrName>ppt_h</p:attrName>
                                        </p:attrNameLst>
                                      </p:cBhvr>
                                      <p:tavLst>
                                        <p:tav tm="0">
                                          <p:val>
                                            <p:strVal val="2/3*#ppt_h"/>
                                          </p:val>
                                        </p:tav>
                                        <p:tav tm="100000">
                                          <p:val>
                                            <p:strVal val="#ppt_h"/>
                                          </p:val>
                                        </p:tav>
                                      </p:tavLst>
                                    </p:anim>
                                  </p:childTnLst>
                                </p:cTn>
                              </p:par>
                            </p:childTnLst>
                          </p:cTn>
                        </p:par>
                        <p:par>
                          <p:cTn id="47" fill="hold">
                            <p:stCondLst>
                              <p:cond delay="405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par>
                          <p:cTn id="51" fill="hold">
                            <p:stCondLst>
                              <p:cond delay="4300"/>
                            </p:stCondLst>
                            <p:childTnLst>
                              <p:par>
                                <p:cTn id="52" presetID="10"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50"/>
                                        <p:tgtEl>
                                          <p:spTgt spid="23"/>
                                        </p:tgtEl>
                                      </p:cBhvr>
                                    </p:animEffect>
                                  </p:childTnLst>
                                </p:cTn>
                              </p:par>
                            </p:childTnLst>
                          </p:cTn>
                        </p:par>
                        <p:par>
                          <p:cTn id="55" fill="hold">
                            <p:stCondLst>
                              <p:cond delay="4550"/>
                            </p:stCondLst>
                            <p:childTnLst>
                              <p:par>
                                <p:cTn id="56" presetID="10"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250"/>
                                        <p:tgtEl>
                                          <p:spTgt spid="30"/>
                                        </p:tgtEl>
                                      </p:cBhvr>
                                    </p:animEffect>
                                  </p:childTnLst>
                                </p:cTn>
                              </p:par>
                            </p:childTnLst>
                          </p:cTn>
                        </p:par>
                        <p:par>
                          <p:cTn id="59" fill="hold">
                            <p:stCondLst>
                              <p:cond delay="4800"/>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50"/>
                                        <p:tgtEl>
                                          <p:spTgt spid="33"/>
                                        </p:tgtEl>
                                      </p:cBhvr>
                                    </p:animEffect>
                                  </p:childTnLst>
                                </p:cTn>
                              </p:par>
                            </p:childTnLst>
                          </p:cTn>
                        </p:par>
                        <p:par>
                          <p:cTn id="63" fill="hold">
                            <p:stCondLst>
                              <p:cond delay="5050"/>
                            </p:stCondLst>
                            <p:childTnLst>
                              <p:par>
                                <p:cTn id="64" presetID="14" presetClass="entr" presetSubtype="1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randombar(horizontal)">
                                      <p:cBhvr>
                                        <p:cTn id="6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31"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
        <p:nvSpPr>
          <p:cNvPr id="3" name="Freeform 3"/>
          <p:cNvSpPr>
            <a:spLocks/>
          </p:cNvSpPr>
          <p:nvPr/>
        </p:nvSpPr>
        <p:spPr bwMode="gray">
          <a:xfrm>
            <a:off x="1169581" y="2906083"/>
            <a:ext cx="2083329" cy="1517429"/>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121505" tIns="60753" rIns="121505" bIns="60753" numCol="1" anchor="ctr" anchorCtr="0" compatLnSpc="1">
            <a:prstTxWarp prst="textNoShape">
              <a:avLst/>
            </a:prstTxWarp>
          </a:bodyPr>
          <a:lstStyle/>
          <a:p>
            <a:pPr algn="r" fontAlgn="base">
              <a:spcBef>
                <a:spcPct val="0"/>
              </a:spcBef>
              <a:spcAft>
                <a:spcPct val="0"/>
              </a:spcAft>
            </a:pPr>
            <a:endParaRPr lang="zh-CN" altLang="zh-CN">
              <a:latin typeface="Arial" pitchFamily="34" charset="0"/>
              <a:ea typeface="宋体" pitchFamily="2" charset="-122"/>
            </a:endParaRPr>
          </a:p>
        </p:txBody>
      </p:sp>
      <p:sp>
        <p:nvSpPr>
          <p:cNvPr id="4" name="Freeform 4"/>
          <p:cNvSpPr>
            <a:spLocks/>
          </p:cNvSpPr>
          <p:nvPr/>
        </p:nvSpPr>
        <p:spPr bwMode="gray">
          <a:xfrm>
            <a:off x="3491599" y="2834325"/>
            <a:ext cx="402046" cy="17222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121505" tIns="60753" rIns="121505" bIns="60753" numCol="1" anchor="ctr" anchorCtr="0" compatLnSpc="1">
            <a:prstTxWarp prst="textNoShape">
              <a:avLst/>
            </a:prstTxWarp>
          </a:bodyPr>
          <a:lstStyle/>
          <a:p>
            <a:pPr algn="r" fontAlgn="base">
              <a:spcBef>
                <a:spcPct val="0"/>
              </a:spcBef>
              <a:spcAft>
                <a:spcPct val="0"/>
              </a:spcAft>
            </a:pPr>
            <a:endParaRPr lang="zh-CN" altLang="zh-CN">
              <a:latin typeface="Arial" pitchFamily="34" charset="0"/>
              <a:ea typeface="宋体" pitchFamily="2" charset="-122"/>
            </a:endParaRPr>
          </a:p>
        </p:txBody>
      </p:sp>
      <p:sp>
        <p:nvSpPr>
          <p:cNvPr id="5" name="Freeform 5"/>
          <p:cNvSpPr>
            <a:spLocks/>
          </p:cNvSpPr>
          <p:nvPr/>
        </p:nvSpPr>
        <p:spPr bwMode="gray">
          <a:xfrm flipH="1">
            <a:off x="6064242" y="2906083"/>
            <a:ext cx="2083330" cy="1517429"/>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121505" tIns="60753" rIns="121505" bIns="60753" numCol="1" anchor="ctr" anchorCtr="0" compatLnSpc="1">
            <a:prstTxWarp prst="textNoShape">
              <a:avLst/>
            </a:prstTxWarp>
          </a:bodyPr>
          <a:lstStyle/>
          <a:p>
            <a:pPr algn="r" fontAlgn="base">
              <a:spcBef>
                <a:spcPct val="0"/>
              </a:spcBef>
              <a:spcAft>
                <a:spcPct val="0"/>
              </a:spcAft>
            </a:pPr>
            <a:endParaRPr lang="zh-CN" altLang="zh-CN">
              <a:latin typeface="Arial" pitchFamily="34" charset="0"/>
              <a:ea typeface="宋体" pitchFamily="2" charset="-122"/>
            </a:endParaRPr>
          </a:p>
        </p:txBody>
      </p:sp>
      <p:sp>
        <p:nvSpPr>
          <p:cNvPr id="6" name="Freeform 4"/>
          <p:cNvSpPr>
            <a:spLocks/>
          </p:cNvSpPr>
          <p:nvPr/>
        </p:nvSpPr>
        <p:spPr bwMode="gray">
          <a:xfrm>
            <a:off x="5357751" y="2864916"/>
            <a:ext cx="402046" cy="17222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121505" tIns="60753" rIns="121505" bIns="60753" numCol="1" anchor="ctr" anchorCtr="0" compatLnSpc="1">
            <a:prstTxWarp prst="textNoShape">
              <a:avLst/>
            </a:prstTxWarp>
          </a:bodyPr>
          <a:lstStyle/>
          <a:p>
            <a:pPr algn="r" fontAlgn="base">
              <a:spcBef>
                <a:spcPct val="0"/>
              </a:spcBef>
              <a:spcAft>
                <a:spcPct val="0"/>
              </a:spcAft>
            </a:pPr>
            <a:endParaRPr lang="zh-CN" altLang="zh-CN">
              <a:latin typeface="Arial" pitchFamily="34" charset="0"/>
              <a:ea typeface="宋体" pitchFamily="2" charset="-122"/>
            </a:endParaRPr>
          </a:p>
        </p:txBody>
      </p:sp>
      <p:grpSp>
        <p:nvGrpSpPr>
          <p:cNvPr id="7" name="组合 6"/>
          <p:cNvGrpSpPr/>
          <p:nvPr/>
        </p:nvGrpSpPr>
        <p:grpSpPr>
          <a:xfrm>
            <a:off x="990559" y="1625672"/>
            <a:ext cx="1493314" cy="1457923"/>
            <a:chOff x="1852206" y="1203598"/>
            <a:chExt cx="1125997" cy="1093189"/>
          </a:xfrm>
        </p:grpSpPr>
        <p:sp>
          <p:nvSpPr>
            <p:cNvPr id="8" name="AutoShape 7"/>
            <p:cNvSpPr>
              <a:spLocks noChangeArrowheads="1"/>
            </p:cNvSpPr>
            <p:nvPr/>
          </p:nvSpPr>
          <p:spPr bwMode="gray">
            <a:xfrm>
              <a:off x="1852206" y="1203598"/>
              <a:ext cx="1125997" cy="1093189"/>
            </a:xfrm>
            <a:prstGeom prst="roundRect">
              <a:avLst>
                <a:gd name="adj" fmla="val 11921"/>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sz="3700">
                <a:latin typeface="+mn-ea"/>
                <a:ea typeface="+mn-ea"/>
              </a:endParaRPr>
            </a:p>
          </p:txBody>
        </p:sp>
        <p:sp>
          <p:nvSpPr>
            <p:cNvPr id="9" name="TextBox 8"/>
            <p:cNvSpPr txBox="1"/>
            <p:nvPr/>
          </p:nvSpPr>
          <p:spPr>
            <a:xfrm>
              <a:off x="1940997" y="1472466"/>
              <a:ext cx="902811" cy="523220"/>
            </a:xfrm>
            <a:prstGeom prst="rect">
              <a:avLst/>
            </a:prstGeom>
            <a:noFill/>
          </p:spPr>
          <p:txBody>
            <a:bodyPr wrap="none" rtlCol="0">
              <a:spAutoFit/>
            </a:bodyPr>
            <a:lstStyle/>
            <a:p>
              <a:pPr algn="ctr"/>
              <a:r>
                <a:rPr lang="zh-CN" altLang="en-US" sz="1900" dirty="0">
                  <a:solidFill>
                    <a:schemeClr val="bg1"/>
                  </a:solidFill>
                  <a:latin typeface="+mn-ea"/>
                  <a:ea typeface="+mn-ea"/>
                </a:rPr>
                <a:t>单击此处</a:t>
              </a:r>
              <a:endParaRPr lang="en-US" altLang="zh-CN" sz="1900" dirty="0">
                <a:solidFill>
                  <a:schemeClr val="bg1"/>
                </a:solidFill>
                <a:latin typeface="+mn-ea"/>
                <a:ea typeface="+mn-ea"/>
              </a:endParaRPr>
            </a:p>
            <a:p>
              <a:pPr algn="ctr"/>
              <a:r>
                <a:rPr lang="zh-CN" altLang="en-US" sz="1900" dirty="0">
                  <a:solidFill>
                    <a:schemeClr val="bg1"/>
                  </a:solidFill>
                  <a:latin typeface="+mn-ea"/>
                  <a:ea typeface="+mn-ea"/>
                </a:rPr>
                <a:t>添加文本</a:t>
              </a:r>
            </a:p>
          </p:txBody>
        </p:sp>
      </p:grpSp>
      <p:grpSp>
        <p:nvGrpSpPr>
          <p:cNvPr id="10" name="组合 9"/>
          <p:cNvGrpSpPr/>
          <p:nvPr/>
        </p:nvGrpSpPr>
        <p:grpSpPr>
          <a:xfrm>
            <a:off x="2941614" y="1625672"/>
            <a:ext cx="1493314" cy="1457923"/>
            <a:chOff x="3323351" y="1203598"/>
            <a:chExt cx="1125997" cy="1093189"/>
          </a:xfrm>
        </p:grpSpPr>
        <p:sp>
          <p:nvSpPr>
            <p:cNvPr id="11" name="AutoShape 11"/>
            <p:cNvSpPr>
              <a:spLocks noChangeArrowheads="1"/>
            </p:cNvSpPr>
            <p:nvPr/>
          </p:nvSpPr>
          <p:spPr bwMode="gray">
            <a:xfrm>
              <a:off x="3323351" y="1203598"/>
              <a:ext cx="1125997" cy="1093189"/>
            </a:xfrm>
            <a:prstGeom prst="roundRect">
              <a:avLst>
                <a:gd name="adj" fmla="val 11921"/>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sz="3700">
                <a:latin typeface="+mn-ea"/>
                <a:ea typeface="+mn-ea"/>
              </a:endParaRPr>
            </a:p>
          </p:txBody>
        </p:sp>
        <p:sp>
          <p:nvSpPr>
            <p:cNvPr id="12" name="TextBox 11"/>
            <p:cNvSpPr txBox="1"/>
            <p:nvPr/>
          </p:nvSpPr>
          <p:spPr>
            <a:xfrm>
              <a:off x="3433222" y="1457805"/>
              <a:ext cx="912815" cy="530792"/>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2000" dirty="0">
                  <a:latin typeface="+mn-ea"/>
                  <a:ea typeface="+mn-ea"/>
                </a:rPr>
                <a:t>单击此处</a:t>
              </a:r>
              <a:endParaRPr lang="en-US" altLang="zh-CN" sz="2000" dirty="0">
                <a:latin typeface="+mn-ea"/>
                <a:ea typeface="+mn-ea"/>
              </a:endParaRPr>
            </a:p>
            <a:p>
              <a:r>
                <a:rPr lang="zh-CN" altLang="en-US" sz="2000" dirty="0">
                  <a:latin typeface="+mn-ea"/>
                  <a:ea typeface="+mn-ea"/>
                </a:rPr>
                <a:t>添加文本</a:t>
              </a:r>
            </a:p>
          </p:txBody>
        </p:sp>
      </p:grpSp>
      <p:grpSp>
        <p:nvGrpSpPr>
          <p:cNvPr id="13" name="组合 12"/>
          <p:cNvGrpSpPr/>
          <p:nvPr/>
        </p:nvGrpSpPr>
        <p:grpSpPr>
          <a:xfrm>
            <a:off x="4807767" y="1625672"/>
            <a:ext cx="1493314" cy="1457923"/>
            <a:chOff x="4730478" y="1203598"/>
            <a:chExt cx="1125997" cy="1093189"/>
          </a:xfrm>
        </p:grpSpPr>
        <p:sp>
          <p:nvSpPr>
            <p:cNvPr id="14" name="AutoShape 11"/>
            <p:cNvSpPr>
              <a:spLocks noChangeArrowheads="1"/>
            </p:cNvSpPr>
            <p:nvPr/>
          </p:nvSpPr>
          <p:spPr bwMode="gray">
            <a:xfrm>
              <a:off x="4730478" y="1203598"/>
              <a:ext cx="1125997" cy="1093189"/>
            </a:xfrm>
            <a:prstGeom prst="roundRect">
              <a:avLst>
                <a:gd name="adj" fmla="val 11921"/>
              </a:avLst>
            </a:prstGeom>
            <a:solidFill>
              <a:schemeClr val="accent5"/>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sz="3700">
                <a:latin typeface="+mn-ea"/>
                <a:ea typeface="+mn-ea"/>
              </a:endParaRPr>
            </a:p>
          </p:txBody>
        </p:sp>
        <p:sp>
          <p:nvSpPr>
            <p:cNvPr id="15" name="TextBox 14"/>
            <p:cNvSpPr txBox="1"/>
            <p:nvPr/>
          </p:nvSpPr>
          <p:spPr>
            <a:xfrm>
              <a:off x="4840349" y="1457805"/>
              <a:ext cx="912815" cy="530792"/>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2000" dirty="0">
                  <a:latin typeface="+mn-ea"/>
                  <a:ea typeface="+mn-ea"/>
                </a:rPr>
                <a:t>单击此处</a:t>
              </a:r>
              <a:endParaRPr lang="en-US" altLang="zh-CN" sz="2000" dirty="0">
                <a:latin typeface="+mn-ea"/>
                <a:ea typeface="+mn-ea"/>
              </a:endParaRPr>
            </a:p>
            <a:p>
              <a:r>
                <a:rPr lang="zh-CN" altLang="en-US" sz="2000" dirty="0">
                  <a:latin typeface="+mn-ea"/>
                  <a:ea typeface="+mn-ea"/>
                </a:rPr>
                <a:t>添加文本</a:t>
              </a:r>
            </a:p>
          </p:txBody>
        </p:sp>
      </p:grpSp>
      <p:grpSp>
        <p:nvGrpSpPr>
          <p:cNvPr id="16" name="组合 15"/>
          <p:cNvGrpSpPr/>
          <p:nvPr/>
        </p:nvGrpSpPr>
        <p:grpSpPr>
          <a:xfrm>
            <a:off x="6733205" y="1625672"/>
            <a:ext cx="1493314" cy="1457923"/>
            <a:chOff x="6182307" y="1203598"/>
            <a:chExt cx="1125997" cy="1093189"/>
          </a:xfrm>
        </p:grpSpPr>
        <p:sp>
          <p:nvSpPr>
            <p:cNvPr id="17" name="AutoShape 14"/>
            <p:cNvSpPr>
              <a:spLocks noChangeArrowheads="1"/>
            </p:cNvSpPr>
            <p:nvPr/>
          </p:nvSpPr>
          <p:spPr bwMode="gray">
            <a:xfrm>
              <a:off x="6182307" y="1203598"/>
              <a:ext cx="1125997" cy="1093189"/>
            </a:xfrm>
            <a:prstGeom prst="roundRect">
              <a:avLst>
                <a:gd name="adj" fmla="val 11921"/>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sz="3700">
                <a:latin typeface="+mn-ea"/>
                <a:ea typeface="+mn-ea"/>
              </a:endParaRPr>
            </a:p>
          </p:txBody>
        </p:sp>
        <p:sp>
          <p:nvSpPr>
            <p:cNvPr id="18" name="TextBox 17"/>
            <p:cNvSpPr txBox="1"/>
            <p:nvPr/>
          </p:nvSpPr>
          <p:spPr>
            <a:xfrm>
              <a:off x="6298398" y="1457805"/>
              <a:ext cx="912815" cy="530792"/>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2000" dirty="0">
                  <a:latin typeface="+mn-ea"/>
                  <a:ea typeface="+mn-ea"/>
                </a:rPr>
                <a:t>单击此处</a:t>
              </a:r>
              <a:endParaRPr lang="en-US" altLang="zh-CN" sz="2000" dirty="0">
                <a:latin typeface="+mn-ea"/>
                <a:ea typeface="+mn-ea"/>
              </a:endParaRPr>
            </a:p>
            <a:p>
              <a:r>
                <a:rPr lang="zh-CN" altLang="en-US" sz="2000" dirty="0">
                  <a:latin typeface="+mn-ea"/>
                  <a:ea typeface="+mn-ea"/>
                </a:rPr>
                <a:t>添加文本</a:t>
              </a:r>
            </a:p>
          </p:txBody>
        </p:sp>
      </p:grpSp>
      <p:grpSp>
        <p:nvGrpSpPr>
          <p:cNvPr id="19" name="组合 18"/>
          <p:cNvGrpSpPr/>
          <p:nvPr/>
        </p:nvGrpSpPr>
        <p:grpSpPr>
          <a:xfrm>
            <a:off x="1697020" y="4529622"/>
            <a:ext cx="6082906" cy="1477328"/>
            <a:chOff x="2384896" y="3381053"/>
            <a:chExt cx="4586666" cy="1107738"/>
          </a:xfrm>
        </p:grpSpPr>
        <p:sp>
          <p:nvSpPr>
            <p:cNvPr id="20" name="AutoShape 19"/>
            <p:cNvSpPr>
              <a:spLocks noChangeArrowheads="1"/>
            </p:cNvSpPr>
            <p:nvPr/>
          </p:nvSpPr>
          <p:spPr bwMode="ltGray">
            <a:xfrm>
              <a:off x="2384896" y="3483697"/>
              <a:ext cx="4586666" cy="892911"/>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zh-CN"/>
            </a:p>
          </p:txBody>
        </p:sp>
        <p:sp>
          <p:nvSpPr>
            <p:cNvPr id="21" name="矩形 20"/>
            <p:cNvSpPr/>
            <p:nvPr/>
          </p:nvSpPr>
          <p:spPr>
            <a:xfrm>
              <a:off x="2540420" y="3381053"/>
              <a:ext cx="4344414" cy="1107738"/>
            </a:xfrm>
            <a:prstGeom prst="rect">
              <a:avLst/>
            </a:prstGeom>
          </p:spPr>
          <p:txBody>
            <a:bodyPr wrap="square">
              <a:spAutoFit/>
            </a:bodyPr>
            <a:lstStyle/>
            <a:p>
              <a:pPr algn="ctr">
                <a:lnSpc>
                  <a:spcPct val="150000"/>
                </a:lnSpc>
              </a:pPr>
              <a:endParaRPr lang="zh-CN" altLang="en-US" sz="1500" dirty="0">
                <a:solidFill>
                  <a:schemeClr val="bg1"/>
                </a:solidFill>
                <a:latin typeface="+mn-ea"/>
                <a:ea typeface="+mn-ea"/>
              </a:endParaRPr>
            </a:p>
            <a:p>
              <a:pPr algn="ctr">
                <a:lnSpc>
                  <a:spcPct val="150000"/>
                </a:lnSpc>
              </a:pPr>
              <a:r>
                <a:rPr lang="zh-CN" altLang="en-US" sz="1500" dirty="0">
                  <a:solidFill>
                    <a:schemeClr val="bg1"/>
                  </a:solidFill>
                  <a:latin typeface="+mn-ea"/>
                  <a:ea typeface="+mn-ea"/>
                </a:rPr>
                <a:t>瑞哥</a:t>
              </a:r>
              <a:r>
                <a:rPr lang="en-US" altLang="zh-CN" sz="1500" dirty="0">
                  <a:solidFill>
                    <a:schemeClr val="bg1"/>
                  </a:solidFill>
                  <a:latin typeface="+mn-ea"/>
                  <a:ea typeface="+mn-ea"/>
                </a:rPr>
                <a:t>PPT</a:t>
              </a:r>
              <a:r>
                <a:rPr lang="zh-CN" altLang="en-US" sz="1500" dirty="0">
                  <a:solidFill>
                    <a:schemeClr val="bg1"/>
                  </a:solidFill>
                  <a:latin typeface="+mn-ea"/>
                  <a:ea typeface="+mn-ea"/>
                </a:rPr>
                <a:t>致力于教学课件、教学设计、汇报</a:t>
              </a:r>
              <a:r>
                <a:rPr lang="en-US" altLang="zh-CN" sz="1500" dirty="0">
                  <a:solidFill>
                    <a:schemeClr val="bg1"/>
                  </a:solidFill>
                  <a:latin typeface="+mn-ea"/>
                  <a:ea typeface="+mn-ea"/>
                </a:rPr>
                <a:t>PPT</a:t>
              </a:r>
              <a:r>
                <a:rPr lang="zh-CN" altLang="en-US" sz="1500" dirty="0">
                  <a:solidFill>
                    <a:schemeClr val="bg1"/>
                  </a:solidFill>
                  <a:latin typeface="+mn-ea"/>
                  <a:ea typeface="+mn-ea"/>
                </a:rPr>
                <a:t>及相册</a:t>
              </a:r>
              <a:r>
                <a:rPr lang="en-US" altLang="zh-CN" sz="1500" dirty="0">
                  <a:solidFill>
                    <a:schemeClr val="bg1"/>
                  </a:solidFill>
                  <a:latin typeface="+mn-ea"/>
                  <a:ea typeface="+mn-ea"/>
                </a:rPr>
                <a:t>PPT</a:t>
              </a:r>
              <a:r>
                <a:rPr lang="zh-CN" altLang="en-US" sz="1500" dirty="0">
                  <a:solidFill>
                    <a:schemeClr val="bg1"/>
                  </a:solidFill>
                  <a:latin typeface="+mn-ea"/>
                  <a:ea typeface="+mn-ea"/>
                </a:rPr>
                <a:t>的原创设计与美化，为您提供实用美观，精致大气，方便修改的</a:t>
              </a:r>
              <a:r>
                <a:rPr lang="en-US" altLang="zh-CN" sz="1500" dirty="0">
                  <a:solidFill>
                    <a:schemeClr val="bg1"/>
                  </a:solidFill>
                  <a:latin typeface="+mn-ea"/>
                  <a:ea typeface="+mn-ea"/>
                </a:rPr>
                <a:t>PPT</a:t>
              </a:r>
              <a:r>
                <a:rPr lang="zh-CN" altLang="en-US" sz="1500" dirty="0">
                  <a:solidFill>
                    <a:schemeClr val="bg1"/>
                  </a:solidFill>
                  <a:latin typeface="+mn-ea"/>
                  <a:ea typeface="+mn-ea"/>
                </a:rPr>
                <a:t>动态模板。</a:t>
              </a:r>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249" y="5374370"/>
            <a:ext cx="595313" cy="572665"/>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377" y="4380182"/>
            <a:ext cx="595312" cy="572664"/>
          </a:xfrm>
          <a:prstGeom prst="rect">
            <a:avLst/>
          </a:prstGeom>
        </p:spPr>
      </p:pic>
    </p:spTree>
    <p:extLst>
      <p:ext uri="{BB962C8B-B14F-4D97-AF65-F5344CB8AC3E}">
        <p14:creationId xmlns:p14="http://schemas.microsoft.com/office/powerpoint/2010/main" val="3500160857"/>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5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12" presetClass="entr" presetSubtype="1" fill="hold" nodeType="withEffect">
                                  <p:stCondLst>
                                    <p:cond delay="2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down)">
                                      <p:cBhvr>
                                        <p:cTn id="18" dur="500"/>
                                        <p:tgtEl>
                                          <p:spTgt spid="10"/>
                                        </p:tgtEl>
                                      </p:cBhvr>
                                    </p:animEffect>
                                  </p:childTnLst>
                                </p:cTn>
                              </p:par>
                              <p:par>
                                <p:cTn id="19" presetID="12" presetClass="entr" presetSubtype="1" fill="hold" nodeType="withEffect">
                                  <p:stCondLst>
                                    <p:cond delay="4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down)">
                                      <p:cBhvr>
                                        <p:cTn id="22" dur="500"/>
                                        <p:tgtEl>
                                          <p:spTgt spid="13"/>
                                        </p:tgtEl>
                                      </p:cBhvr>
                                    </p:animEffect>
                                  </p:childTnLst>
                                </p:cTn>
                              </p:par>
                              <p:par>
                                <p:cTn id="23" presetID="12" presetClass="entr" presetSubtype="1" fill="hold" nodeType="withEffect">
                                  <p:stCondLst>
                                    <p:cond delay="7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down)">
                                      <p:cBhvr>
                                        <p:cTn id="26" dur="500"/>
                                        <p:tgtEl>
                                          <p:spTgt spid="16"/>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750"/>
                                        <p:tgtEl>
                                          <p:spTgt spid="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750"/>
                                        <p:tgtEl>
                                          <p:spTgt spid="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750"/>
                                        <p:tgtEl>
                                          <p:spTgt spid="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750"/>
                                        <p:tgtEl>
                                          <p:spTgt spid="6"/>
                                        </p:tgtEl>
                                      </p:cBhvr>
                                    </p:animEffect>
                                  </p:childTnLst>
                                </p:cTn>
                              </p:par>
                            </p:childTnLst>
                          </p:cTn>
                        </p:par>
                        <p:par>
                          <p:cTn id="40" fill="hold">
                            <p:stCondLst>
                              <p:cond delay="3000"/>
                            </p:stCondLst>
                            <p:childTnLst>
                              <p:par>
                                <p:cTn id="41" presetID="16" presetClass="entr" presetSubtype="37"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Vertical)">
                                      <p:cBhvr>
                                        <p:cTn id="43" dur="750"/>
                                        <p:tgtEl>
                                          <p:spTgt spid="19"/>
                                        </p:tgtEl>
                                      </p:cBhvr>
                                    </p:animEffect>
                                  </p:childTnLst>
                                </p:cTn>
                              </p:par>
                              <p:par>
                                <p:cTn id="44" presetID="10" presetClass="entr" presetSubtype="0" fill="hold"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750"/>
                                        <p:tgtEl>
                                          <p:spTgt spid="23"/>
                                        </p:tgtEl>
                                      </p:cBhvr>
                                    </p:animEffect>
                                  </p:childTnLst>
                                </p:cTn>
                              </p:par>
                              <p:par>
                                <p:cTn id="47" presetID="10" presetClass="entr" presetSubtype="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
        <p:nvSpPr>
          <p:cNvPr id="3" name="文本框 2"/>
          <p:cNvSpPr txBox="1"/>
          <p:nvPr/>
        </p:nvSpPr>
        <p:spPr>
          <a:xfrm>
            <a:off x="4757209" y="3849319"/>
            <a:ext cx="4050049" cy="1772785"/>
          </a:xfrm>
          <a:prstGeom prst="rect">
            <a:avLst/>
          </a:prstGeom>
          <a:noFill/>
        </p:spPr>
        <p:txBody>
          <a:bodyPr wrap="square" lIns="91435" tIns="45716" rIns="91435" bIns="45716" rtlCol="0">
            <a:spAutoFit/>
          </a:bodyPr>
          <a:lstStyle/>
          <a:p>
            <a:pPr>
              <a:lnSpc>
                <a:spcPct val="130000"/>
              </a:lnSpc>
            </a:pPr>
            <a:r>
              <a:rPr lang="zh-CN" altLang="en-US" sz="1400" dirty="0">
                <a:solidFill>
                  <a:schemeClr val="accent3">
                    <a:lumMod val="10000"/>
                  </a:schemeClr>
                </a:solidFill>
                <a:latin typeface="+mn-ea"/>
                <a:ea typeface="+mn-ea"/>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grpSp>
        <p:nvGrpSpPr>
          <p:cNvPr id="4" name="组合 32"/>
          <p:cNvGrpSpPr>
            <a:grpSpLocks/>
          </p:cNvGrpSpPr>
          <p:nvPr/>
        </p:nvGrpSpPr>
        <p:grpSpPr bwMode="auto">
          <a:xfrm>
            <a:off x="399011" y="2199990"/>
            <a:ext cx="2579074" cy="1086789"/>
            <a:chOff x="1058443" y="2227675"/>
            <a:chExt cx="2593558" cy="1230070"/>
          </a:xfrm>
        </p:grpSpPr>
        <p:sp>
          <p:nvSpPr>
            <p:cNvPr id="5" name="文本框 33"/>
            <p:cNvSpPr txBox="1"/>
            <p:nvPr/>
          </p:nvSpPr>
          <p:spPr>
            <a:xfrm>
              <a:off x="1058443" y="2621697"/>
              <a:ext cx="2593558" cy="836048"/>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致力于教学课件、教学设计、汇报</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及相册</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的原创设计与美化</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a:t>
              </a:r>
            </a:p>
          </p:txBody>
        </p:sp>
        <p:sp>
          <p:nvSpPr>
            <p:cNvPr id="6" name="文本框 34"/>
            <p:cNvSpPr txBox="1">
              <a:spLocks noChangeArrowheads="1"/>
            </p:cNvSpPr>
            <p:nvPr/>
          </p:nvSpPr>
          <p:spPr bwMode="auto">
            <a:xfrm>
              <a:off x="1058443" y="2227675"/>
              <a:ext cx="2022075" cy="4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5"/>
                  </a:solidFill>
                  <a:effectLst/>
                  <a:uLnTx/>
                  <a:uFillTx/>
                  <a:latin typeface="微软雅黑" pitchFamily="34" charset="-122"/>
                  <a:ea typeface="微软雅黑" pitchFamily="34" charset="-122"/>
                </a:rPr>
                <a:t>添加简单说明</a:t>
              </a:r>
            </a:p>
          </p:txBody>
        </p:sp>
      </p:grpSp>
      <p:grpSp>
        <p:nvGrpSpPr>
          <p:cNvPr id="7" name="组合 32"/>
          <p:cNvGrpSpPr>
            <a:grpSpLocks/>
          </p:cNvGrpSpPr>
          <p:nvPr/>
        </p:nvGrpSpPr>
        <p:grpSpPr bwMode="auto">
          <a:xfrm>
            <a:off x="264734" y="4509120"/>
            <a:ext cx="2579074" cy="1086789"/>
            <a:chOff x="1058443" y="2227675"/>
            <a:chExt cx="2593558" cy="1230070"/>
          </a:xfrm>
        </p:grpSpPr>
        <p:sp>
          <p:nvSpPr>
            <p:cNvPr id="8" name="文本框 33"/>
            <p:cNvSpPr txBox="1"/>
            <p:nvPr/>
          </p:nvSpPr>
          <p:spPr>
            <a:xfrm>
              <a:off x="1058443" y="2621697"/>
              <a:ext cx="2593558" cy="836048"/>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致力于教学课件、教学设计、汇报</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及相册</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的原创设计与美化</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a:t>
              </a:r>
            </a:p>
          </p:txBody>
        </p:sp>
        <p:sp>
          <p:nvSpPr>
            <p:cNvPr id="9" name="文本框 34"/>
            <p:cNvSpPr txBox="1">
              <a:spLocks noChangeArrowheads="1"/>
            </p:cNvSpPr>
            <p:nvPr/>
          </p:nvSpPr>
          <p:spPr bwMode="auto">
            <a:xfrm>
              <a:off x="1058443" y="2227675"/>
              <a:ext cx="2022075" cy="4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2"/>
                  </a:solidFill>
                  <a:effectLst/>
                  <a:uLnTx/>
                  <a:uFillTx/>
                  <a:latin typeface="微软雅黑" pitchFamily="34" charset="-122"/>
                  <a:ea typeface="微软雅黑" pitchFamily="34" charset="-122"/>
                </a:rPr>
                <a:t>添加简单说明</a:t>
              </a:r>
            </a:p>
          </p:txBody>
        </p:sp>
      </p:grpSp>
      <p:grpSp>
        <p:nvGrpSpPr>
          <p:cNvPr id="10" name="组合 32"/>
          <p:cNvGrpSpPr>
            <a:grpSpLocks/>
          </p:cNvGrpSpPr>
          <p:nvPr/>
        </p:nvGrpSpPr>
        <p:grpSpPr bwMode="auto">
          <a:xfrm>
            <a:off x="6228184" y="1895153"/>
            <a:ext cx="2579074" cy="1086789"/>
            <a:chOff x="1058443" y="2227675"/>
            <a:chExt cx="2593558" cy="1230070"/>
          </a:xfrm>
        </p:grpSpPr>
        <p:sp>
          <p:nvSpPr>
            <p:cNvPr id="11" name="文本框 33"/>
            <p:cNvSpPr txBox="1"/>
            <p:nvPr/>
          </p:nvSpPr>
          <p:spPr>
            <a:xfrm>
              <a:off x="1058443" y="2621697"/>
              <a:ext cx="2593558" cy="836048"/>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致力于教学课件、教学设计、汇报</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及相册</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PPT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的原创设计与美化</a:t>
              </a:r>
              <a:r>
                <a:rPr kumimoji="0" lang="en-US" altLang="zh-CN"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rgbClr val="824105"/>
                  </a:solidFill>
                  <a:effectLst/>
                  <a:uLnTx/>
                  <a:uFillTx/>
                  <a:latin typeface="微软雅黑" panose="020B0503020204020204" pitchFamily="34" charset="-122"/>
                  <a:ea typeface="微软雅黑" panose="020B0503020204020204" pitchFamily="34" charset="-122"/>
                </a:rPr>
                <a:t>。</a:t>
              </a:r>
            </a:p>
          </p:txBody>
        </p:sp>
        <p:sp>
          <p:nvSpPr>
            <p:cNvPr id="12" name="文本框 34"/>
            <p:cNvSpPr txBox="1">
              <a:spLocks noChangeArrowheads="1"/>
            </p:cNvSpPr>
            <p:nvPr/>
          </p:nvSpPr>
          <p:spPr bwMode="auto">
            <a:xfrm>
              <a:off x="1058443" y="2227675"/>
              <a:ext cx="2022075" cy="4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6"/>
                  </a:solidFill>
                  <a:effectLst/>
                  <a:uLnTx/>
                  <a:uFillTx/>
                  <a:latin typeface="微软雅黑" pitchFamily="34" charset="-122"/>
                  <a:ea typeface="微软雅黑" pitchFamily="34" charset="-122"/>
                </a:rPr>
                <a:t>添加简单说明</a:t>
              </a:r>
            </a:p>
          </p:txBody>
        </p:sp>
      </p:grpSp>
      <p:grpSp>
        <p:nvGrpSpPr>
          <p:cNvPr id="13" name="组合 12"/>
          <p:cNvGrpSpPr/>
          <p:nvPr/>
        </p:nvGrpSpPr>
        <p:grpSpPr>
          <a:xfrm>
            <a:off x="2978085" y="2098569"/>
            <a:ext cx="1329151" cy="1329151"/>
            <a:chOff x="2978085" y="2098569"/>
            <a:chExt cx="1329151" cy="1329151"/>
          </a:xfrm>
        </p:grpSpPr>
        <p:sp>
          <p:nvSpPr>
            <p:cNvPr id="14" name="泪滴形 13"/>
            <p:cNvSpPr/>
            <p:nvPr/>
          </p:nvSpPr>
          <p:spPr>
            <a:xfrm rot="5400000">
              <a:off x="2978085" y="2098569"/>
              <a:ext cx="1329151" cy="132915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599451" y="3562934"/>
            <a:ext cx="1709103" cy="1709102"/>
            <a:chOff x="2599451" y="3562934"/>
            <a:chExt cx="1709103" cy="1709102"/>
          </a:xfrm>
        </p:grpSpPr>
        <p:sp>
          <p:nvSpPr>
            <p:cNvPr id="17" name="泪滴形 16"/>
            <p:cNvSpPr/>
            <p:nvPr/>
          </p:nvSpPr>
          <p:spPr>
            <a:xfrm>
              <a:off x="2599451" y="3562934"/>
              <a:ext cx="1709103" cy="170910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KSO_Shape"/>
            <p:cNvSpPr>
              <a:spLocks/>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endParaRPr>
            </a:p>
          </p:txBody>
        </p:sp>
      </p:grpSp>
      <p:grpSp>
        <p:nvGrpSpPr>
          <p:cNvPr id="19" name="组合 18"/>
          <p:cNvGrpSpPr/>
          <p:nvPr/>
        </p:nvGrpSpPr>
        <p:grpSpPr>
          <a:xfrm>
            <a:off x="4439111" y="1718619"/>
            <a:ext cx="1709103" cy="1709102"/>
            <a:chOff x="4439111" y="1718619"/>
            <a:chExt cx="1709103" cy="1709102"/>
          </a:xfrm>
        </p:grpSpPr>
        <p:sp>
          <p:nvSpPr>
            <p:cNvPr id="20" name="泪滴形 19"/>
            <p:cNvSpPr/>
            <p:nvPr/>
          </p:nvSpPr>
          <p:spPr>
            <a:xfrm rot="10800000">
              <a:off x="4439111" y="1718619"/>
              <a:ext cx="1709103" cy="170910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a:extLst/>
          </p:spPr>
          <p:txBody>
            <a:bodyPr lIns="91438" tIns="45719" rIns="91438" bIns="45719"/>
            <a:lstStyle/>
            <a:p>
              <a:endParaRPr lang="zh-CN" altLang="en-US" kern="0">
                <a:solidFill>
                  <a:sysClr val="windowText" lastClr="000000"/>
                </a:solidFill>
              </a:endParaRPr>
            </a:p>
          </p:txBody>
        </p:sp>
      </p:grpSp>
    </p:spTree>
    <p:extLst>
      <p:ext uri="{BB962C8B-B14F-4D97-AF65-F5344CB8AC3E}">
        <p14:creationId xmlns:p14="http://schemas.microsoft.com/office/powerpoint/2010/main" val="783377028"/>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50"/>
                            </p:stCondLst>
                            <p:childTnLst>
                              <p:par>
                                <p:cTn id="11" presetID="18" presetClass="entr" presetSubtype="9"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upLeft)">
                                      <p:cBhvr>
                                        <p:cTn id="13" dur="500"/>
                                        <p:tgtEl>
                                          <p:spTgt spid="13"/>
                                        </p:tgtEl>
                                      </p:cBhvr>
                                    </p:animEffect>
                                  </p:childTnLst>
                                </p:cTn>
                              </p:par>
                            </p:childTnLst>
                          </p:cTn>
                        </p:par>
                        <p:par>
                          <p:cTn id="14" fill="hold">
                            <p:stCondLst>
                              <p:cond delay="1550"/>
                            </p:stCondLst>
                            <p:childTnLst>
                              <p:par>
                                <p:cTn id="15" presetID="18" presetClass="entr" presetSubtype="1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par>
                                <p:cTn id="18" presetID="18" presetClass="entr" presetSubtype="3"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upRight)">
                                      <p:cBhvr>
                                        <p:cTn id="20" dur="500"/>
                                        <p:tgtEl>
                                          <p:spTgt spid="19"/>
                                        </p:tgtEl>
                                      </p:cBhvr>
                                    </p:animEffect>
                                  </p:childTnLst>
                                </p:cTn>
                              </p:par>
                            </p:childTnLst>
                          </p:cTn>
                        </p:par>
                        <p:par>
                          <p:cTn id="21" fill="hold">
                            <p:stCondLst>
                              <p:cond delay="2050"/>
                            </p:stCondLst>
                            <p:childTnLst>
                              <p:par>
                                <p:cTn id="22" presetID="22"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750"/>
                                        <p:tgtEl>
                                          <p:spTgt spid="4"/>
                                        </p:tgtEl>
                                      </p:cBhvr>
                                    </p:animEffect>
                                  </p:childTnLst>
                                </p:cTn>
                              </p:par>
                              <p:par>
                                <p:cTn id="25" presetID="22" presetClass="entr" presetSubtype="1"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750"/>
                                        <p:tgtEl>
                                          <p:spTgt spid="7"/>
                                        </p:tgtEl>
                                      </p:cBhvr>
                                    </p:animEffect>
                                  </p:childTnLst>
                                </p:cTn>
                              </p:par>
                              <p:par>
                                <p:cTn id="28" presetID="22" presetClass="entr" presetSubtype="1" fill="hold"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750"/>
                                        <p:tgtEl>
                                          <p:spTgt spid="10"/>
                                        </p:tgtEl>
                                      </p:cBhvr>
                                    </p:animEffect>
                                  </p:childTnLst>
                                </p:cTn>
                              </p:par>
                            </p:childTnLst>
                          </p:cTn>
                        </p:par>
                        <p:par>
                          <p:cTn id="31" fill="hold">
                            <p:stCondLst>
                              <p:cond delay="3300"/>
                            </p:stCondLst>
                            <p:childTnLst>
                              <p:par>
                                <p:cTn id="32" presetID="52"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Scale>
                                      <p:cBhvr>
                                        <p:cTn id="3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gtEl>
                                        <p:attrNameLst>
                                          <p:attrName>ppt_x</p:attrName>
                                          <p:attrName>ppt_y</p:attrName>
                                        </p:attrNameLst>
                                      </p:cBhvr>
                                    </p:animMotion>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4" name="矩形 3"/>
          <p:cNvSpPr/>
          <p:nvPr/>
        </p:nvSpPr>
        <p:spPr>
          <a:xfrm>
            <a:off x="2263775" y="2882902"/>
            <a:ext cx="1409700" cy="14097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矩形 2"/>
          <p:cNvSpPr/>
          <p:nvPr/>
        </p:nvSpPr>
        <p:spPr>
          <a:xfrm>
            <a:off x="3735388" y="1382715"/>
            <a:ext cx="4573587" cy="290988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矩形 1"/>
          <p:cNvSpPr/>
          <p:nvPr/>
        </p:nvSpPr>
        <p:spPr>
          <a:xfrm>
            <a:off x="790575" y="1382715"/>
            <a:ext cx="1401763" cy="14097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63775" y="1382715"/>
            <a:ext cx="1409700" cy="1409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p>
        </p:txBody>
      </p:sp>
      <p:sp>
        <p:nvSpPr>
          <p:cNvPr id="12" name="Freeform 252"/>
          <p:cNvSpPr>
            <a:spLocks noEditPoints="1"/>
          </p:cNvSpPr>
          <p:nvPr/>
        </p:nvSpPr>
        <p:spPr bwMode="auto">
          <a:xfrm>
            <a:off x="2725738" y="1857377"/>
            <a:ext cx="484187" cy="460375"/>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 name="矩形 12"/>
          <p:cNvSpPr/>
          <p:nvPr/>
        </p:nvSpPr>
        <p:spPr>
          <a:xfrm>
            <a:off x="790575" y="2882902"/>
            <a:ext cx="1409700" cy="1409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p>
        </p:txBody>
      </p:sp>
      <p:sp>
        <p:nvSpPr>
          <p:cNvPr id="14" name="Freeform 337"/>
          <p:cNvSpPr>
            <a:spLocks noEditPoints="1"/>
          </p:cNvSpPr>
          <p:nvPr/>
        </p:nvSpPr>
        <p:spPr bwMode="auto">
          <a:xfrm>
            <a:off x="1260475" y="3352802"/>
            <a:ext cx="461963" cy="4619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 name="TextBox 14"/>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
        <p:nvSpPr>
          <p:cNvPr id="16" name="文本框 2"/>
          <p:cNvSpPr txBox="1"/>
          <p:nvPr/>
        </p:nvSpPr>
        <p:spPr>
          <a:xfrm>
            <a:off x="753832" y="4477490"/>
            <a:ext cx="7729311" cy="1569652"/>
          </a:xfrm>
          <a:prstGeom prst="rect">
            <a:avLst/>
          </a:prstGeom>
          <a:noFill/>
        </p:spPr>
        <p:txBody>
          <a:bodyPr wrap="square" lIns="91435" tIns="45716" rIns="91435" bIns="45716" rtlCol="0">
            <a:spAutoFit/>
          </a:bodyPr>
          <a:lstStyle/>
          <a:p>
            <a:pPr eaLnBrk="1" hangingPunct="1"/>
            <a:r>
              <a:rPr lang="zh-CN" altLang="en-US" sz="1600" dirty="0">
                <a:solidFill>
                  <a:srgbClr val="000000"/>
                </a:solidFill>
                <a:latin typeface="微软雅黑" pitchFamily="34" charset="-122"/>
                <a:ea typeface="微软雅黑" pitchFamily="34" charset="-122"/>
              </a:rPr>
              <a:t>保留图片的格式和动画效果不变，请不要直接删除图片，只将图片替换就可以。 </a:t>
            </a:r>
            <a:endParaRPr lang="en-US" altLang="zh-CN" sz="1600" dirty="0">
              <a:solidFill>
                <a:srgbClr val="000000"/>
              </a:solidFill>
              <a:latin typeface="微软雅黑" pitchFamily="34" charset="-122"/>
              <a:ea typeface="微软雅黑" pitchFamily="34" charset="-122"/>
            </a:endParaRPr>
          </a:p>
          <a:p>
            <a:pPr eaLnBrk="1" hangingPunct="1"/>
            <a:r>
              <a:rPr lang="zh-CN" altLang="en-US" sz="1600" dirty="0">
                <a:solidFill>
                  <a:srgbClr val="000000"/>
                </a:solidFill>
                <a:latin typeface="微软雅黑" pitchFamily="34" charset="-122"/>
                <a:ea typeface="微软雅黑" pitchFamily="34" charset="-122"/>
              </a:rPr>
              <a:t>情况</a:t>
            </a:r>
            <a:r>
              <a:rPr lang="en-US" altLang="zh-CN" sz="1600" dirty="0">
                <a:solidFill>
                  <a:srgbClr val="000000"/>
                </a:solidFill>
                <a:latin typeface="微软雅黑" pitchFamily="34" charset="-122"/>
                <a:ea typeface="微软雅黑" pitchFamily="34" charset="-122"/>
              </a:rPr>
              <a:t>1</a:t>
            </a:r>
            <a:r>
              <a:rPr lang="zh-CN" altLang="en-US" sz="1600" dirty="0">
                <a:solidFill>
                  <a:srgbClr val="000000"/>
                </a:solidFill>
                <a:latin typeface="微软雅黑" pitchFamily="34" charset="-122"/>
                <a:ea typeface="微软雅黑" pitchFamily="34" charset="-122"/>
              </a:rPr>
              <a:t>：若是直接插入的图片：则右击图片→选择“更改图片”→在弹出的对话框窗口中重新选择你需要插入的图片即可。</a:t>
            </a:r>
          </a:p>
          <a:p>
            <a:pPr eaLnBrk="1" hangingPunct="1"/>
            <a:r>
              <a:rPr lang="zh-CN" altLang="en-US" sz="1600" dirty="0">
                <a:solidFill>
                  <a:srgbClr val="000000"/>
                </a:solidFill>
                <a:latin typeface="微软雅黑" pitchFamily="34" charset="-122"/>
                <a:ea typeface="微软雅黑" pitchFamily="34" charset="-122"/>
              </a:rPr>
              <a:t>情况</a:t>
            </a:r>
            <a:r>
              <a:rPr lang="en-US" altLang="zh-CN" sz="1600" dirty="0">
                <a:solidFill>
                  <a:srgbClr val="000000"/>
                </a:solidFill>
                <a:latin typeface="微软雅黑" pitchFamily="34" charset="-122"/>
                <a:ea typeface="微软雅黑" pitchFamily="34" charset="-122"/>
              </a:rPr>
              <a:t>2</a:t>
            </a:r>
            <a:r>
              <a:rPr lang="zh-CN" altLang="en-US" sz="1600" dirty="0">
                <a:solidFill>
                  <a:srgbClr val="000000"/>
                </a:solidFill>
                <a:latin typeface="微软雅黑" pitchFamily="34" charset="-122"/>
                <a:ea typeface="微软雅黑" pitchFamily="34" charset="-122"/>
              </a:rPr>
              <a:t>：图形中的图片（多因排版的需要，将图片填充在图形中）：选中图片→在窗口上方功能区位置单击→“绘图工具”</a:t>
            </a:r>
            <a:r>
              <a:rPr lang="en-US" altLang="zh-CN" sz="1600" dirty="0">
                <a:solidFill>
                  <a:srgbClr val="000000"/>
                </a:solidFill>
                <a:latin typeface="微软雅黑" pitchFamily="34" charset="-122"/>
                <a:ea typeface="微软雅黑" pitchFamily="34" charset="-122"/>
              </a:rPr>
              <a:t>/“</a:t>
            </a:r>
            <a:r>
              <a:rPr lang="zh-CN" altLang="en-US" sz="1600" dirty="0">
                <a:solidFill>
                  <a:srgbClr val="000000"/>
                </a:solidFill>
                <a:latin typeface="微软雅黑" pitchFamily="34" charset="-122"/>
                <a:ea typeface="微软雅黑" pitchFamily="34" charset="-122"/>
              </a:rPr>
              <a:t>格式”→单击“形状填充”展开下拉菜单→选择“图片”→字弹出的“插入图片”的对话框窗口中选择需要的图片即可。</a:t>
            </a:r>
            <a:endParaRPr lang="en-US" altLang="zh-CN" sz="1600" dirty="0">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7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par>
                          <p:cTn id="10" fill="hold">
                            <p:stCondLst>
                              <p:cond delay="1050"/>
                            </p:stCondLst>
                            <p:childTnLst>
                              <p:par>
                                <p:cTn id="11" presetID="4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ppt_w</p:attrName>
                                        </p:attrNameLst>
                                      </p:cBhvr>
                                      <p:tavLst>
                                        <p:tav tm="0" fmla="#ppt_w*sin(2.5*pi*$)">
                                          <p:val>
                                            <p:fltVal val="0"/>
                                          </p:val>
                                        </p:tav>
                                        <p:tav tm="100000">
                                          <p:val>
                                            <p:fltVal val="1"/>
                                          </p:val>
                                        </p:tav>
                                      </p:tavLst>
                                    </p:anim>
                                    <p:anim calcmode="lin" valueType="num">
                                      <p:cBhvr>
                                        <p:cTn id="15" dur="750" fill="hold"/>
                                        <p:tgtEl>
                                          <p:spTgt spid="2"/>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anim calcmode="lin" valueType="num">
                                      <p:cBhvr>
                                        <p:cTn id="19" dur="750" fill="hold"/>
                                        <p:tgtEl>
                                          <p:spTgt spid="4"/>
                                        </p:tgtEl>
                                        <p:attrNameLst>
                                          <p:attrName>ppt_w</p:attrName>
                                        </p:attrNameLst>
                                      </p:cBhvr>
                                      <p:tavLst>
                                        <p:tav tm="0" fmla="#ppt_w*sin(2.5*pi*$)">
                                          <p:val>
                                            <p:fltVal val="0"/>
                                          </p:val>
                                        </p:tav>
                                        <p:tav tm="100000">
                                          <p:val>
                                            <p:fltVal val="1"/>
                                          </p:val>
                                        </p:tav>
                                      </p:tavLst>
                                    </p:anim>
                                    <p:anim calcmode="lin" valueType="num">
                                      <p:cBhvr>
                                        <p:cTn id="20" dur="750" fill="hold"/>
                                        <p:tgtEl>
                                          <p:spTgt spid="4"/>
                                        </p:tgtEl>
                                        <p:attrNameLst>
                                          <p:attrName>ppt_h</p:attrName>
                                        </p:attrNameLst>
                                      </p:cBhvr>
                                      <p:tavLst>
                                        <p:tav tm="0">
                                          <p:val>
                                            <p:strVal val="#ppt_h"/>
                                          </p:val>
                                        </p:tav>
                                        <p:tav tm="100000">
                                          <p:val>
                                            <p:strVal val="#ppt_h"/>
                                          </p:val>
                                        </p:tav>
                                      </p:tavLst>
                                    </p:anim>
                                  </p:childTnLst>
                                </p:cTn>
                              </p:par>
                            </p:childTnLst>
                          </p:cTn>
                        </p:par>
                        <p:par>
                          <p:cTn id="21" fill="hold">
                            <p:stCondLst>
                              <p:cond delay="28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300"/>
                            </p:stCondLst>
                            <p:childTnLst>
                              <p:par>
                                <p:cTn id="33" presetID="6"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750"/>
                                        <p:tgtEl>
                                          <p:spTgt spid="1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750"/>
                                        <p:tgtEl>
                                          <p:spTgt spid="12"/>
                                        </p:tgtEl>
                                      </p:cBhvr>
                                    </p:animEffect>
                                  </p:childTnLst>
                                </p:cTn>
                              </p:par>
                            </p:childTnLst>
                          </p:cTn>
                        </p:par>
                        <p:par>
                          <p:cTn id="39" fill="hold">
                            <p:stCondLst>
                              <p:cond delay="4050"/>
                            </p:stCondLst>
                            <p:childTnLst>
                              <p:par>
                                <p:cTn id="40" presetID="3" presetClass="entr" presetSubtype="1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par>
                          <p:cTn id="43" fill="hold">
                            <p:stCondLst>
                              <p:cond delay="4550"/>
                            </p:stCondLst>
                            <p:childTnLst>
                              <p:par>
                                <p:cTn id="44" presetID="52" presetClass="entr" presetSubtype="0" fill="hold" grpId="0" nodeType="after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Scale>
                                      <p:cBhvr>
                                        <p:cTn id="46" dur="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250" decel="50000" fill="hold">
                                          <p:stCondLst>
                                            <p:cond delay="0"/>
                                          </p:stCondLst>
                                        </p:cTn>
                                        <p:tgtEl>
                                          <p:spTgt spid="16"/>
                                        </p:tgtEl>
                                        <p:attrNameLst>
                                          <p:attrName>ppt_x</p:attrName>
                                          <p:attrName>ppt_y</p:attrName>
                                        </p:attrNameLst>
                                      </p:cBhvr>
                                    </p:animMotion>
                                    <p:animEffect transition="in" filter="fade">
                                      <p:cBhvr>
                                        <p:cTn id="48"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3560763"/>
            <a:ext cx="1601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488" y="5672138"/>
            <a:ext cx="844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0100" y="4244975"/>
            <a:ext cx="14112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032606"/>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8138" y="6373813"/>
            <a:ext cx="7302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184400" y="3703874"/>
            <a:ext cx="4868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致力于教学课件、教学设计、汇报</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及相册</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的原创设计与美化，为您提供实用美观，精致大气，方便修改的</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动态模板。</a:t>
            </a:r>
          </a:p>
        </p:txBody>
      </p:sp>
      <p:sp>
        <p:nvSpPr>
          <p:cNvPr id="5129" name="文本框 10"/>
          <p:cNvSpPr txBox="1">
            <a:spLocks noChangeArrowheads="1"/>
          </p:cNvSpPr>
          <p:nvPr/>
        </p:nvSpPr>
        <p:spPr bwMode="auto">
          <a:xfrm>
            <a:off x="2033587" y="2729141"/>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400" b="1" dirty="0">
                <a:solidFill>
                  <a:srgbClr val="002060"/>
                </a:solidFill>
                <a:latin typeface="微软雅黑" pitchFamily="34" charset="-122"/>
                <a:ea typeface="微软雅黑" pitchFamily="34" charset="-122"/>
              </a:rPr>
              <a:t>点击此处添加目录</a:t>
            </a:r>
            <a:r>
              <a:rPr lang="en-US" altLang="zh-CN" sz="4400" b="1" dirty="0">
                <a:solidFill>
                  <a:srgbClr val="002060"/>
                </a:solidFill>
                <a:latin typeface="微软雅黑" pitchFamily="34" charset="-122"/>
                <a:ea typeface="微软雅黑" pitchFamily="34" charset="-122"/>
              </a:rPr>
              <a:t>3</a:t>
            </a:r>
            <a:endParaRPr lang="zh-CN" altLang="en-US" sz="4400" b="1" dirty="0">
              <a:solidFill>
                <a:srgbClr val="002060"/>
              </a:solidFill>
              <a:latin typeface="微软雅黑" pitchFamily="34" charset="-122"/>
              <a:ea typeface="微软雅黑" pitchFamily="34" charset="-122"/>
            </a:endParaRPr>
          </a:p>
        </p:txBody>
      </p:sp>
      <p:sp>
        <p:nvSpPr>
          <p:cNvPr id="5130" name="文本框 1"/>
          <p:cNvSpPr txBox="1">
            <a:spLocks noChangeArrowheads="1"/>
          </p:cNvSpPr>
          <p:nvPr/>
        </p:nvSpPr>
        <p:spPr bwMode="auto">
          <a:xfrm>
            <a:off x="2112963" y="1760766"/>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dirty="0">
                <a:solidFill>
                  <a:srgbClr val="FF0066"/>
                </a:solidFill>
                <a:latin typeface="Impact" pitchFamily="34" charset="0"/>
              </a:rPr>
              <a:t>Part 3</a:t>
            </a:r>
            <a:endParaRPr lang="zh-CN" altLang="en-US" sz="5400" dirty="0">
              <a:solidFill>
                <a:srgbClr val="FF0066"/>
              </a:solidFill>
              <a:latin typeface="Impact" pitchFamily="34" charset="0"/>
            </a:endParaRPr>
          </a:p>
        </p:txBody>
      </p:sp>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470254"/>
            <a:ext cx="660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07238" y="1965554"/>
            <a:ext cx="12350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262226"/>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7" name="任意多边形 26"/>
          <p:cNvSpPr/>
          <p:nvPr/>
        </p:nvSpPr>
        <p:spPr>
          <a:xfrm>
            <a:off x="4588331" y="2236281"/>
            <a:ext cx="1304802" cy="1361149"/>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8" name="任意多边形 27"/>
          <p:cNvSpPr/>
          <p:nvPr/>
        </p:nvSpPr>
        <p:spPr>
          <a:xfrm>
            <a:off x="3399747" y="2473998"/>
            <a:ext cx="1137519" cy="1123432"/>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9" name="任意多边形 28"/>
          <p:cNvSpPr/>
          <p:nvPr/>
        </p:nvSpPr>
        <p:spPr>
          <a:xfrm>
            <a:off x="3163791" y="3639691"/>
            <a:ext cx="1373475" cy="1369953"/>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30" name="任意多边形 29"/>
          <p:cNvSpPr/>
          <p:nvPr/>
        </p:nvSpPr>
        <p:spPr>
          <a:xfrm>
            <a:off x="4588331" y="3639691"/>
            <a:ext cx="1100541" cy="1137519"/>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10" name="组合 9"/>
          <p:cNvGrpSpPr/>
          <p:nvPr/>
        </p:nvGrpSpPr>
        <p:grpSpPr>
          <a:xfrm>
            <a:off x="3813782" y="2698751"/>
            <a:ext cx="309119" cy="359962"/>
            <a:chOff x="8816976" y="3130550"/>
            <a:chExt cx="241300" cy="280988"/>
          </a:xfrm>
          <a:solidFill>
            <a:schemeClr val="bg1"/>
          </a:solidFill>
        </p:grpSpPr>
        <p:sp>
          <p:nvSpPr>
            <p:cNvPr id="22" name="Freeform 45"/>
            <p:cNvSpPr>
              <a:spLocks/>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 name="Freeform 46"/>
            <p:cNvSpPr>
              <a:spLocks/>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 name="Freeform 47"/>
            <p:cNvSpPr>
              <a:spLocks/>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 name="Freeform 49"/>
            <p:cNvSpPr>
              <a:spLocks/>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20490" name="文本框 10"/>
          <p:cNvSpPr txBox="1">
            <a:spLocks noChangeArrowheads="1"/>
          </p:cNvSpPr>
          <p:nvPr/>
        </p:nvSpPr>
        <p:spPr bwMode="auto">
          <a:xfrm>
            <a:off x="3776572" y="3055084"/>
            <a:ext cx="461347" cy="5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700" b="1">
                <a:solidFill>
                  <a:srgbClr val="FFFFFF"/>
                </a:solidFill>
                <a:latin typeface="微软雅黑" pitchFamily="34" charset="-122"/>
                <a:ea typeface="微软雅黑" pitchFamily="34" charset="-122"/>
              </a:rPr>
              <a:t>A</a:t>
            </a:r>
            <a:endParaRPr lang="zh-CN" altLang="en-US" sz="2700" b="1">
              <a:solidFill>
                <a:srgbClr val="FFFFFF"/>
              </a:solidFill>
              <a:latin typeface="微软雅黑" pitchFamily="34" charset="-122"/>
              <a:ea typeface="微软雅黑" pitchFamily="34" charset="-122"/>
            </a:endParaRPr>
          </a:p>
        </p:txBody>
      </p:sp>
      <p:sp>
        <p:nvSpPr>
          <p:cNvPr id="12" name="Freeform 104"/>
          <p:cNvSpPr>
            <a:spLocks/>
          </p:cNvSpPr>
          <p:nvPr/>
        </p:nvSpPr>
        <p:spPr bwMode="auto">
          <a:xfrm>
            <a:off x="5109547" y="2736367"/>
            <a:ext cx="262369" cy="230674"/>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492" name="文本框 12"/>
          <p:cNvSpPr txBox="1">
            <a:spLocks noChangeArrowheads="1"/>
          </p:cNvSpPr>
          <p:nvPr/>
        </p:nvSpPr>
        <p:spPr bwMode="auto">
          <a:xfrm>
            <a:off x="5010938" y="3055084"/>
            <a:ext cx="459586" cy="5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700" b="1">
                <a:solidFill>
                  <a:srgbClr val="FFFFFF"/>
                </a:solidFill>
                <a:latin typeface="微软雅黑" pitchFamily="34" charset="-122"/>
                <a:ea typeface="微软雅黑" pitchFamily="34" charset="-122"/>
              </a:rPr>
              <a:t>B</a:t>
            </a:r>
            <a:endParaRPr lang="zh-CN" altLang="en-US" sz="2700" b="1">
              <a:solidFill>
                <a:srgbClr val="FFFFFF"/>
              </a:solidFill>
              <a:latin typeface="微软雅黑" pitchFamily="34" charset="-122"/>
              <a:ea typeface="微软雅黑" pitchFamily="34" charset="-122"/>
            </a:endParaRPr>
          </a:p>
        </p:txBody>
      </p:sp>
      <p:grpSp>
        <p:nvGrpSpPr>
          <p:cNvPr id="14" name="组合 13"/>
          <p:cNvGrpSpPr/>
          <p:nvPr/>
        </p:nvGrpSpPr>
        <p:grpSpPr>
          <a:xfrm>
            <a:off x="3863976" y="3976474"/>
            <a:ext cx="287015" cy="162418"/>
            <a:chOff x="2854325" y="1114425"/>
            <a:chExt cx="204788" cy="115887"/>
          </a:xfrm>
          <a:solidFill>
            <a:schemeClr val="bg1"/>
          </a:solidFill>
        </p:grpSpPr>
        <p:sp>
          <p:nvSpPr>
            <p:cNvPr id="20" name="Freeform 15"/>
            <p:cNvSpPr>
              <a:spLocks/>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 name="Freeform 16"/>
            <p:cNvSpPr>
              <a:spLocks/>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20494" name="文本框 14"/>
          <p:cNvSpPr txBox="1">
            <a:spLocks noChangeArrowheads="1"/>
          </p:cNvSpPr>
          <p:nvPr/>
        </p:nvSpPr>
        <p:spPr bwMode="auto">
          <a:xfrm>
            <a:off x="3815311" y="4138015"/>
            <a:ext cx="461347" cy="5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700" b="1">
                <a:solidFill>
                  <a:srgbClr val="FFFFFF"/>
                </a:solidFill>
                <a:latin typeface="微软雅黑" pitchFamily="34" charset="-122"/>
                <a:ea typeface="微软雅黑" pitchFamily="34" charset="-122"/>
              </a:rPr>
              <a:t>C</a:t>
            </a:r>
            <a:endParaRPr lang="zh-CN" altLang="en-US" sz="2700" b="1">
              <a:solidFill>
                <a:srgbClr val="FFFFFF"/>
              </a:solidFill>
              <a:latin typeface="微软雅黑" pitchFamily="34" charset="-122"/>
              <a:ea typeface="微软雅黑" pitchFamily="34" charset="-122"/>
            </a:endParaRPr>
          </a:p>
        </p:txBody>
      </p:sp>
      <p:grpSp>
        <p:nvGrpSpPr>
          <p:cNvPr id="16" name="组合 15"/>
          <p:cNvGrpSpPr/>
          <p:nvPr/>
        </p:nvGrpSpPr>
        <p:grpSpPr>
          <a:xfrm>
            <a:off x="4932597" y="3933132"/>
            <a:ext cx="305094" cy="205761"/>
            <a:chOff x="4076700" y="1917701"/>
            <a:chExt cx="204787" cy="138112"/>
          </a:xfrm>
          <a:solidFill>
            <a:schemeClr val="bg1"/>
          </a:solidFill>
        </p:grpSpPr>
        <p:sp>
          <p:nvSpPr>
            <p:cNvPr id="18" name="Freeform 370"/>
            <p:cNvSpPr>
              <a:spLocks/>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 name="Freeform 371"/>
            <p:cNvSpPr>
              <a:spLocks/>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20496" name="文本框 16"/>
          <p:cNvSpPr txBox="1">
            <a:spLocks noChangeArrowheads="1"/>
          </p:cNvSpPr>
          <p:nvPr/>
        </p:nvSpPr>
        <p:spPr bwMode="auto">
          <a:xfrm>
            <a:off x="4908808" y="4136255"/>
            <a:ext cx="459586" cy="5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700" b="1">
                <a:solidFill>
                  <a:srgbClr val="FFFFFF"/>
                </a:solidFill>
                <a:latin typeface="微软雅黑" pitchFamily="34" charset="-122"/>
                <a:ea typeface="微软雅黑" pitchFamily="34" charset="-122"/>
              </a:rPr>
              <a:t>D</a:t>
            </a:r>
            <a:endParaRPr lang="zh-CN" altLang="en-US" sz="2700" b="1">
              <a:solidFill>
                <a:srgbClr val="FFFFFF"/>
              </a:solidFill>
              <a:latin typeface="微软雅黑" pitchFamily="34" charset="-122"/>
              <a:ea typeface="微软雅黑" pitchFamily="34" charset="-122"/>
            </a:endParaRPr>
          </a:p>
        </p:txBody>
      </p:sp>
      <p:cxnSp>
        <p:nvCxnSpPr>
          <p:cNvPr id="31" name="直接连接符 30"/>
          <p:cNvCxnSpPr/>
          <p:nvPr/>
        </p:nvCxnSpPr>
        <p:spPr>
          <a:xfrm>
            <a:off x="5935393" y="3623843"/>
            <a:ext cx="246345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10537" y="3623843"/>
            <a:ext cx="246345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a:grpSpLocks/>
          </p:cNvGrpSpPr>
          <p:nvPr/>
        </p:nvGrpSpPr>
        <p:grpSpPr bwMode="auto">
          <a:xfrm>
            <a:off x="591115" y="1967719"/>
            <a:ext cx="2311740" cy="1281628"/>
            <a:chOff x="1058443" y="2227675"/>
            <a:chExt cx="2779540" cy="1541854"/>
          </a:xfrm>
        </p:grpSpPr>
        <p:sp>
          <p:nvSpPr>
            <p:cNvPr id="34" name="文本框 33"/>
            <p:cNvSpPr txBox="1"/>
            <p:nvPr/>
          </p:nvSpPr>
          <p:spPr>
            <a:xfrm>
              <a:off x="1058443" y="2621697"/>
              <a:ext cx="2779540" cy="1147832"/>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prstClr val="black"/>
                  </a:solidFill>
                  <a:latin typeface="微软雅黑" panose="020B0503020204020204" pitchFamily="34" charset="-122"/>
                  <a:ea typeface="微软雅黑" panose="020B0503020204020204" pitchFamily="34" charset="-122"/>
                </a:rPr>
                <a:t>致力于精品</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20510" name="文本框 34"/>
            <p:cNvSpPr txBox="1">
              <a:spLocks noChangeArrowheads="1"/>
            </p:cNvSpPr>
            <p:nvPr/>
          </p:nvSpPr>
          <p:spPr bwMode="auto">
            <a:xfrm>
              <a:off x="1058443" y="2227675"/>
              <a:ext cx="2022075" cy="4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rgbClr val="002060"/>
                  </a:solidFill>
                  <a:latin typeface="微软雅黑" pitchFamily="34" charset="-122"/>
                  <a:ea typeface="微软雅黑" pitchFamily="34" charset="-122"/>
                </a:rPr>
                <a:t>添加您的标题</a:t>
              </a:r>
            </a:p>
          </p:txBody>
        </p:sp>
      </p:grpSp>
      <p:grpSp>
        <p:nvGrpSpPr>
          <p:cNvPr id="20500" name="组合 35"/>
          <p:cNvGrpSpPr>
            <a:grpSpLocks/>
          </p:cNvGrpSpPr>
          <p:nvPr/>
        </p:nvGrpSpPr>
        <p:grpSpPr bwMode="auto">
          <a:xfrm>
            <a:off x="591115" y="4187859"/>
            <a:ext cx="2311740" cy="1281628"/>
            <a:chOff x="1058443" y="2227675"/>
            <a:chExt cx="2779540" cy="1541854"/>
          </a:xfrm>
        </p:grpSpPr>
        <p:sp>
          <p:nvSpPr>
            <p:cNvPr id="37" name="文本框 36"/>
            <p:cNvSpPr txBox="1"/>
            <p:nvPr/>
          </p:nvSpPr>
          <p:spPr>
            <a:xfrm>
              <a:off x="1058443" y="2621697"/>
              <a:ext cx="2779540" cy="1147832"/>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prstClr val="black"/>
                  </a:solidFill>
                  <a:latin typeface="微软雅黑" panose="020B0503020204020204" pitchFamily="34" charset="-122"/>
                  <a:ea typeface="微软雅黑" panose="020B0503020204020204" pitchFamily="34" charset="-122"/>
                </a:rPr>
                <a:t>致力于精品</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20508" name="文本框 37"/>
            <p:cNvSpPr txBox="1">
              <a:spLocks noChangeArrowheads="1"/>
            </p:cNvSpPr>
            <p:nvPr/>
          </p:nvSpPr>
          <p:spPr bwMode="auto">
            <a:xfrm>
              <a:off x="1058443" y="2227675"/>
              <a:ext cx="2022075" cy="4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rgbClr val="002060"/>
                  </a:solidFill>
                  <a:latin typeface="微软雅黑" pitchFamily="34" charset="-122"/>
                  <a:ea typeface="微软雅黑" pitchFamily="34" charset="-122"/>
                </a:rPr>
                <a:t>添加您的标题</a:t>
              </a:r>
            </a:p>
          </p:txBody>
        </p:sp>
      </p:grpSp>
      <p:sp>
        <p:nvSpPr>
          <p:cNvPr id="72" name="TextBox 71"/>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grpSp>
        <p:nvGrpSpPr>
          <p:cNvPr id="38" name="组合 32"/>
          <p:cNvGrpSpPr>
            <a:grpSpLocks/>
          </p:cNvGrpSpPr>
          <p:nvPr/>
        </p:nvGrpSpPr>
        <p:grpSpPr bwMode="auto">
          <a:xfrm>
            <a:off x="6222658" y="1967719"/>
            <a:ext cx="2311740" cy="1281628"/>
            <a:chOff x="1058443" y="2227675"/>
            <a:chExt cx="2779540" cy="1541854"/>
          </a:xfrm>
        </p:grpSpPr>
        <p:sp>
          <p:nvSpPr>
            <p:cNvPr id="39" name="文本框 33"/>
            <p:cNvSpPr txBox="1"/>
            <p:nvPr/>
          </p:nvSpPr>
          <p:spPr>
            <a:xfrm>
              <a:off x="1058443" y="2621697"/>
              <a:ext cx="2779540" cy="1147832"/>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prstClr val="black"/>
                  </a:solidFill>
                  <a:latin typeface="微软雅黑" panose="020B0503020204020204" pitchFamily="34" charset="-122"/>
                  <a:ea typeface="微软雅黑" panose="020B0503020204020204" pitchFamily="34" charset="-122"/>
                </a:rPr>
                <a:t>致力于精品</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41" name="文本框 34"/>
            <p:cNvSpPr txBox="1">
              <a:spLocks noChangeArrowheads="1"/>
            </p:cNvSpPr>
            <p:nvPr/>
          </p:nvSpPr>
          <p:spPr bwMode="auto">
            <a:xfrm>
              <a:off x="1058443" y="2227675"/>
              <a:ext cx="2022075" cy="4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rgbClr val="002060"/>
                  </a:solidFill>
                  <a:latin typeface="微软雅黑" pitchFamily="34" charset="-122"/>
                  <a:ea typeface="微软雅黑" pitchFamily="34" charset="-122"/>
                </a:rPr>
                <a:t>添加您的标题</a:t>
              </a:r>
            </a:p>
          </p:txBody>
        </p:sp>
      </p:grpSp>
      <p:grpSp>
        <p:nvGrpSpPr>
          <p:cNvPr id="42" name="组合 35"/>
          <p:cNvGrpSpPr>
            <a:grpSpLocks/>
          </p:cNvGrpSpPr>
          <p:nvPr/>
        </p:nvGrpSpPr>
        <p:grpSpPr bwMode="auto">
          <a:xfrm>
            <a:off x="6222658" y="4187859"/>
            <a:ext cx="2311740" cy="1281628"/>
            <a:chOff x="1058443" y="2227675"/>
            <a:chExt cx="2779540" cy="1541854"/>
          </a:xfrm>
        </p:grpSpPr>
        <p:sp>
          <p:nvSpPr>
            <p:cNvPr id="44" name="文本框 36"/>
            <p:cNvSpPr txBox="1"/>
            <p:nvPr/>
          </p:nvSpPr>
          <p:spPr>
            <a:xfrm>
              <a:off x="1058443" y="2621697"/>
              <a:ext cx="2779540" cy="1147832"/>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prstClr val="black"/>
                  </a:solidFill>
                  <a:latin typeface="微软雅黑" panose="020B0503020204020204" pitchFamily="34" charset="-122"/>
                  <a:ea typeface="微软雅黑" panose="020B0503020204020204" pitchFamily="34" charset="-122"/>
                </a:rPr>
                <a:t>致力于精品</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45" name="文本框 37"/>
            <p:cNvSpPr txBox="1">
              <a:spLocks noChangeArrowheads="1"/>
            </p:cNvSpPr>
            <p:nvPr/>
          </p:nvSpPr>
          <p:spPr bwMode="auto">
            <a:xfrm>
              <a:off x="1058443" y="2227675"/>
              <a:ext cx="2022075" cy="4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rgbClr val="002060"/>
                  </a:solidFill>
                  <a:latin typeface="微软雅黑" pitchFamily="34" charset="-122"/>
                  <a:ea typeface="微软雅黑" pitchFamily="34" charset="-122"/>
                </a:rPr>
                <a:t>添加您的标题</a:t>
              </a:r>
            </a:p>
          </p:txBody>
        </p:sp>
      </p:gr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strVal val="#ppt_w*0.70"/>
                                          </p:val>
                                        </p:tav>
                                        <p:tav tm="100000">
                                          <p:val>
                                            <p:strVal val="#ppt_w"/>
                                          </p:val>
                                        </p:tav>
                                      </p:tavLst>
                                    </p:anim>
                                    <p:anim calcmode="lin" valueType="num">
                                      <p:cBhvr>
                                        <p:cTn id="8" dur="500" fill="hold"/>
                                        <p:tgtEl>
                                          <p:spTgt spid="72"/>
                                        </p:tgtEl>
                                        <p:attrNameLst>
                                          <p:attrName>ppt_h</p:attrName>
                                        </p:attrNameLst>
                                      </p:cBhvr>
                                      <p:tavLst>
                                        <p:tav tm="0">
                                          <p:val>
                                            <p:strVal val="#ppt_h"/>
                                          </p:val>
                                        </p:tav>
                                        <p:tav tm="100000">
                                          <p:val>
                                            <p:strVal val="#ppt_h"/>
                                          </p:val>
                                        </p:tav>
                                      </p:tavLst>
                                    </p:anim>
                                    <p:animEffect transition="in" filter="fade">
                                      <p:cBhvr>
                                        <p:cTn id="9" dur="500"/>
                                        <p:tgtEl>
                                          <p:spTgt spid="72"/>
                                        </p:tgtEl>
                                      </p:cBhvr>
                                    </p:animEffect>
                                  </p:childTnLst>
                                </p:cTn>
                              </p:par>
                            </p:childTnLst>
                          </p:cTn>
                        </p:par>
                        <p:par>
                          <p:cTn id="10" fill="hold">
                            <p:stCondLst>
                              <p:cond delay="1050"/>
                            </p:stCondLst>
                            <p:childTnLst>
                              <p:par>
                                <p:cTn id="11" presetID="2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childTnLst>
                                </p:cTn>
                              </p:par>
                            </p:childTnLst>
                          </p:cTn>
                        </p:par>
                        <p:par>
                          <p:cTn id="27" fill="hold">
                            <p:stCondLst>
                              <p:cond delay="155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490"/>
                                        </p:tgtEl>
                                        <p:attrNameLst>
                                          <p:attrName>style.visibility</p:attrName>
                                        </p:attrNameLst>
                                      </p:cBhvr>
                                      <p:to>
                                        <p:strVal val="visible"/>
                                      </p:to>
                                    </p:set>
                                    <p:animEffect transition="in" filter="fade">
                                      <p:cBhvr>
                                        <p:cTn id="33" dur="500"/>
                                        <p:tgtEl>
                                          <p:spTgt spid="204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492"/>
                                        </p:tgtEl>
                                        <p:attrNameLst>
                                          <p:attrName>style.visibility</p:attrName>
                                        </p:attrNameLst>
                                      </p:cBhvr>
                                      <p:to>
                                        <p:strVal val="visible"/>
                                      </p:to>
                                    </p:set>
                                    <p:animEffect transition="in" filter="fade">
                                      <p:cBhvr>
                                        <p:cTn id="39" dur="500"/>
                                        <p:tgtEl>
                                          <p:spTgt spid="20492"/>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494"/>
                                        </p:tgtEl>
                                        <p:attrNameLst>
                                          <p:attrName>style.visibility</p:attrName>
                                        </p:attrNameLst>
                                      </p:cBhvr>
                                      <p:to>
                                        <p:strVal val="visible"/>
                                      </p:to>
                                    </p:set>
                                    <p:animEffect transition="in" filter="fade">
                                      <p:cBhvr>
                                        <p:cTn id="45" dur="500"/>
                                        <p:tgtEl>
                                          <p:spTgt spid="20494"/>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496"/>
                                        </p:tgtEl>
                                        <p:attrNameLst>
                                          <p:attrName>style.visibility</p:attrName>
                                        </p:attrNameLst>
                                      </p:cBhvr>
                                      <p:to>
                                        <p:strVal val="visible"/>
                                      </p:to>
                                    </p:set>
                                    <p:animEffect transition="in" filter="fade">
                                      <p:cBhvr>
                                        <p:cTn id="51" dur="500"/>
                                        <p:tgtEl>
                                          <p:spTgt spid="20496"/>
                                        </p:tgtEl>
                                      </p:cBhvr>
                                    </p:animEffect>
                                  </p:childTnLst>
                                </p:cTn>
                              </p:par>
                            </p:childTnLst>
                          </p:cTn>
                        </p:par>
                        <p:par>
                          <p:cTn id="52" fill="hold">
                            <p:stCondLst>
                              <p:cond delay="2050"/>
                            </p:stCondLst>
                            <p:childTnLst>
                              <p:par>
                                <p:cTn id="53" presetID="22" presetClass="entr" presetSubtype="2"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right)">
                                      <p:cBhvr>
                                        <p:cTn id="55" dur="500"/>
                                        <p:tgtEl>
                                          <p:spTgt spid="32"/>
                                        </p:tgtEl>
                                      </p:cBhvr>
                                    </p:animEffect>
                                  </p:childTnLst>
                                </p:cTn>
                              </p:par>
                              <p:par>
                                <p:cTn id="56" presetID="22" presetClass="entr" presetSubtype="8"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2550"/>
                            </p:stCondLst>
                            <p:childTnLst>
                              <p:par>
                                <p:cTn id="60" presetID="2" presetClass="entr" presetSubtype="4" fill="hold" nodeType="afterEffect">
                                  <p:stCondLst>
                                    <p:cond delay="0"/>
                                  </p:stCondLst>
                                  <p:childTnLst>
                                    <p:set>
                                      <p:cBhvr>
                                        <p:cTn id="61" dur="1" fill="hold">
                                          <p:stCondLst>
                                            <p:cond delay="0"/>
                                          </p:stCondLst>
                                        </p:cTn>
                                        <p:tgtEl>
                                          <p:spTgt spid="20499"/>
                                        </p:tgtEl>
                                        <p:attrNameLst>
                                          <p:attrName>style.visibility</p:attrName>
                                        </p:attrNameLst>
                                      </p:cBhvr>
                                      <p:to>
                                        <p:strVal val="visible"/>
                                      </p:to>
                                    </p:set>
                                    <p:anim calcmode="lin" valueType="num">
                                      <p:cBhvr additive="base">
                                        <p:cTn id="62" dur="500" fill="hold"/>
                                        <p:tgtEl>
                                          <p:spTgt spid="20499"/>
                                        </p:tgtEl>
                                        <p:attrNameLst>
                                          <p:attrName>ppt_x</p:attrName>
                                        </p:attrNameLst>
                                      </p:cBhvr>
                                      <p:tavLst>
                                        <p:tav tm="0">
                                          <p:val>
                                            <p:strVal val="#ppt_x"/>
                                          </p:val>
                                        </p:tav>
                                        <p:tav tm="100000">
                                          <p:val>
                                            <p:strVal val="#ppt_x"/>
                                          </p:val>
                                        </p:tav>
                                      </p:tavLst>
                                    </p:anim>
                                    <p:anim calcmode="lin" valueType="num">
                                      <p:cBhvr additive="base">
                                        <p:cTn id="63" dur="500" fill="hold"/>
                                        <p:tgtEl>
                                          <p:spTgt spid="20499"/>
                                        </p:tgtEl>
                                        <p:attrNameLst>
                                          <p:attrName>ppt_y</p:attrName>
                                        </p:attrNameLst>
                                      </p:cBhvr>
                                      <p:tavLst>
                                        <p:tav tm="0">
                                          <p:val>
                                            <p:strVal val="1+#ppt_h/2"/>
                                          </p:val>
                                        </p:tav>
                                        <p:tav tm="100000">
                                          <p:val>
                                            <p:strVal val="#ppt_y"/>
                                          </p:val>
                                        </p:tav>
                                      </p:tavLst>
                                    </p:anim>
                                  </p:childTnLst>
                                </p:cTn>
                              </p:par>
                              <p:par>
                                <p:cTn id="64" presetID="2" presetClass="entr" presetSubtype="1" fill="hold" nodeType="withEffect">
                                  <p:stCondLst>
                                    <p:cond delay="0"/>
                                  </p:stCondLst>
                                  <p:childTnLst>
                                    <p:set>
                                      <p:cBhvr>
                                        <p:cTn id="65" dur="1" fill="hold">
                                          <p:stCondLst>
                                            <p:cond delay="0"/>
                                          </p:stCondLst>
                                        </p:cTn>
                                        <p:tgtEl>
                                          <p:spTgt spid="20500"/>
                                        </p:tgtEl>
                                        <p:attrNameLst>
                                          <p:attrName>style.visibility</p:attrName>
                                        </p:attrNameLst>
                                      </p:cBhvr>
                                      <p:to>
                                        <p:strVal val="visible"/>
                                      </p:to>
                                    </p:set>
                                    <p:anim calcmode="lin" valueType="num">
                                      <p:cBhvr additive="base">
                                        <p:cTn id="66" dur="500" fill="hold"/>
                                        <p:tgtEl>
                                          <p:spTgt spid="20500"/>
                                        </p:tgtEl>
                                        <p:attrNameLst>
                                          <p:attrName>ppt_x</p:attrName>
                                        </p:attrNameLst>
                                      </p:cBhvr>
                                      <p:tavLst>
                                        <p:tav tm="0">
                                          <p:val>
                                            <p:strVal val="#ppt_x"/>
                                          </p:val>
                                        </p:tav>
                                        <p:tav tm="100000">
                                          <p:val>
                                            <p:strVal val="#ppt_x"/>
                                          </p:val>
                                        </p:tav>
                                      </p:tavLst>
                                    </p:anim>
                                    <p:anim calcmode="lin" valueType="num">
                                      <p:cBhvr additive="base">
                                        <p:cTn id="67" dur="500" fill="hold"/>
                                        <p:tgtEl>
                                          <p:spTgt spid="20500"/>
                                        </p:tgtEl>
                                        <p:attrNameLst>
                                          <p:attrName>ppt_y</p:attrName>
                                        </p:attrNameLst>
                                      </p:cBhvr>
                                      <p:tavLst>
                                        <p:tav tm="0">
                                          <p:val>
                                            <p:strVal val="0-#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par>
                                <p:cTn id="72" presetID="2" presetClass="entr" presetSubtype="1"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ppt_x"/>
                                          </p:val>
                                        </p:tav>
                                        <p:tav tm="100000">
                                          <p:val>
                                            <p:strVal val="#ppt_x"/>
                                          </p:val>
                                        </p:tav>
                                      </p:tavLst>
                                    </p:anim>
                                    <p:anim calcmode="lin" valueType="num">
                                      <p:cBhvr additive="base">
                                        <p:cTn id="75"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grpSp>
        <p:nvGrpSpPr>
          <p:cNvPr id="62" name="组合 61"/>
          <p:cNvGrpSpPr/>
          <p:nvPr/>
        </p:nvGrpSpPr>
        <p:grpSpPr>
          <a:xfrm>
            <a:off x="2572673" y="1450238"/>
            <a:ext cx="1793574" cy="1750108"/>
            <a:chOff x="2659494" y="1293240"/>
            <a:chExt cx="1793574" cy="1750108"/>
          </a:xfrm>
        </p:grpSpPr>
        <p:sp>
          <p:nvSpPr>
            <p:cNvPr id="63" name="Freeform 11"/>
            <p:cNvSpPr>
              <a:spLocks noEditPoints="1"/>
            </p:cNvSpPr>
            <p:nvPr/>
          </p:nvSpPr>
          <p:spPr bwMode="auto">
            <a:xfrm rot="21129250">
              <a:off x="2659494" y="1293240"/>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2">
                <a:lumMod val="75000"/>
              </a:schemeClr>
            </a:solidFill>
            <a:ln w="0">
              <a:solidFill>
                <a:schemeClr val="accent2"/>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 name="Freeform 12"/>
            <p:cNvSpPr>
              <a:spLocks/>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grpSp>
        <p:nvGrpSpPr>
          <p:cNvPr id="65" name="组合 64"/>
          <p:cNvGrpSpPr/>
          <p:nvPr/>
        </p:nvGrpSpPr>
        <p:grpSpPr>
          <a:xfrm>
            <a:off x="596747" y="1450238"/>
            <a:ext cx="1782779" cy="1739574"/>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7" name="Freeform 12"/>
            <p:cNvSpPr>
              <a:spLocks/>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grpSp>
        <p:nvGrpSpPr>
          <p:cNvPr id="68" name="组合 67"/>
          <p:cNvGrpSpPr/>
          <p:nvPr/>
        </p:nvGrpSpPr>
        <p:grpSpPr>
          <a:xfrm>
            <a:off x="6484945" y="1450238"/>
            <a:ext cx="1782779" cy="1739574"/>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chemeClr val="accent3"/>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70" name="Freeform 12"/>
            <p:cNvSpPr>
              <a:spLocks/>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grpSp>
        <p:nvGrpSpPr>
          <p:cNvPr id="71" name="组合 70"/>
          <p:cNvGrpSpPr/>
          <p:nvPr/>
        </p:nvGrpSpPr>
        <p:grpSpPr>
          <a:xfrm rot="20861870">
            <a:off x="4539914" y="1450238"/>
            <a:ext cx="1767486" cy="1724652"/>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4"/>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73" name="Freeform 12"/>
            <p:cNvSpPr>
              <a:spLocks/>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74" name="Freeform 3"/>
          <p:cNvSpPr>
            <a:spLocks/>
          </p:cNvSpPr>
          <p:nvPr/>
        </p:nvSpPr>
        <p:spPr bwMode="gray">
          <a:xfrm>
            <a:off x="1371366" y="3220012"/>
            <a:ext cx="1659363" cy="1017624"/>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121505" tIns="60753" rIns="121505" bIns="60753" numCol="1" anchor="ctr"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itchFamily="34" charset="0"/>
              <a:ea typeface="宋体" pitchFamily="2" charset="-122"/>
            </a:endParaRPr>
          </a:p>
        </p:txBody>
      </p:sp>
      <p:sp>
        <p:nvSpPr>
          <p:cNvPr id="75" name="Freeform 4"/>
          <p:cNvSpPr>
            <a:spLocks/>
          </p:cNvSpPr>
          <p:nvPr/>
        </p:nvSpPr>
        <p:spPr bwMode="gray">
          <a:xfrm>
            <a:off x="3347772" y="3148255"/>
            <a:ext cx="351033" cy="106574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121505" tIns="60753" rIns="121505" bIns="60753" numCol="1" anchor="ctr"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itchFamily="34" charset="0"/>
              <a:ea typeface="宋体" pitchFamily="2" charset="-122"/>
            </a:endParaRPr>
          </a:p>
        </p:txBody>
      </p:sp>
      <p:sp>
        <p:nvSpPr>
          <p:cNvPr id="76" name="Freeform 5"/>
          <p:cNvSpPr>
            <a:spLocks/>
          </p:cNvSpPr>
          <p:nvPr/>
        </p:nvSpPr>
        <p:spPr bwMode="gray">
          <a:xfrm flipH="1">
            <a:off x="5696759" y="3220012"/>
            <a:ext cx="1774891" cy="1017624"/>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121505" tIns="60753" rIns="121505" bIns="60753" numCol="1" anchor="ctr"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itchFamily="34" charset="0"/>
              <a:ea typeface="宋体" pitchFamily="2" charset="-122"/>
            </a:endParaRPr>
          </a:p>
        </p:txBody>
      </p:sp>
      <p:sp>
        <p:nvSpPr>
          <p:cNvPr id="77" name="Freeform 4"/>
          <p:cNvSpPr>
            <a:spLocks/>
          </p:cNvSpPr>
          <p:nvPr/>
        </p:nvSpPr>
        <p:spPr bwMode="gray">
          <a:xfrm>
            <a:off x="5220709" y="3148255"/>
            <a:ext cx="351033" cy="106574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121505" tIns="60753" rIns="121505" bIns="60753" numCol="1" anchor="ctr"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itchFamily="34" charset="0"/>
              <a:ea typeface="宋体" pitchFamily="2" charset="-122"/>
            </a:endParaRPr>
          </a:p>
        </p:txBody>
      </p:sp>
      <p:sp>
        <p:nvSpPr>
          <p:cNvPr id="78" name="矩形 77"/>
          <p:cNvSpPr/>
          <p:nvPr/>
        </p:nvSpPr>
        <p:spPr>
          <a:xfrm>
            <a:off x="857525" y="4372532"/>
            <a:ext cx="7310937" cy="1815882"/>
          </a:xfrm>
          <a:prstGeom prst="rect">
            <a:avLst/>
          </a:prstGeom>
        </p:spPr>
        <p:txBody>
          <a:bodyPr wrap="square">
            <a:spAutoFit/>
          </a:bodyPr>
          <a:lstStyle/>
          <a:p>
            <a:r>
              <a:rPr lang="zh-CN" altLang="en-US" sz="1600" dirty="0">
                <a:solidFill>
                  <a:srgbClr val="002060"/>
                </a:solidFill>
                <a:latin typeface="+mn-ea"/>
                <a:ea typeface="+mn-ea"/>
              </a:rPr>
              <a:t>保留图片的格式和动画效果不变，请不要直接删除图片，只将图片替换就可以。  情况</a:t>
            </a:r>
            <a:r>
              <a:rPr lang="en-US" altLang="zh-CN" sz="1600" dirty="0">
                <a:solidFill>
                  <a:srgbClr val="002060"/>
                </a:solidFill>
                <a:latin typeface="+mn-ea"/>
                <a:ea typeface="+mn-ea"/>
              </a:rPr>
              <a:t>1</a:t>
            </a:r>
            <a:r>
              <a:rPr lang="zh-CN" altLang="en-US" sz="1600" dirty="0">
                <a:solidFill>
                  <a:srgbClr val="002060"/>
                </a:solidFill>
                <a:latin typeface="+mn-ea"/>
                <a:ea typeface="+mn-ea"/>
              </a:rPr>
              <a:t>：若是直接插入的图片：则右击图片→选择“更改图片”→在弹出的对话框窗口中重新选择你需要插入的图片即可。</a:t>
            </a:r>
          </a:p>
          <a:p>
            <a:r>
              <a:rPr lang="zh-CN" altLang="en-US" sz="1600" dirty="0">
                <a:solidFill>
                  <a:srgbClr val="002060"/>
                </a:solidFill>
                <a:latin typeface="+mn-ea"/>
                <a:ea typeface="+mn-ea"/>
              </a:rPr>
              <a:t>    情况</a:t>
            </a:r>
            <a:r>
              <a:rPr lang="en-US" altLang="zh-CN" sz="1600" dirty="0">
                <a:solidFill>
                  <a:srgbClr val="002060"/>
                </a:solidFill>
                <a:latin typeface="+mn-ea"/>
                <a:ea typeface="+mn-ea"/>
              </a:rPr>
              <a:t>2</a:t>
            </a:r>
            <a:r>
              <a:rPr lang="zh-CN" altLang="en-US" sz="1600" dirty="0">
                <a:solidFill>
                  <a:srgbClr val="002060"/>
                </a:solidFill>
                <a:latin typeface="+mn-ea"/>
                <a:ea typeface="+mn-ea"/>
              </a:rPr>
              <a:t>：图形中的图片（多因排版的需要，将图片填充在图形中）：选中图片→在窗口上方功能区位置单击→“绘图工具”</a:t>
            </a:r>
            <a:r>
              <a:rPr lang="en-US" altLang="zh-CN" sz="1600" dirty="0">
                <a:solidFill>
                  <a:srgbClr val="002060"/>
                </a:solidFill>
                <a:latin typeface="+mn-ea"/>
                <a:ea typeface="+mn-ea"/>
              </a:rPr>
              <a:t>/“</a:t>
            </a:r>
            <a:r>
              <a:rPr lang="zh-CN" altLang="en-US" sz="1600" dirty="0">
                <a:solidFill>
                  <a:srgbClr val="002060"/>
                </a:solidFill>
                <a:latin typeface="+mn-ea"/>
                <a:ea typeface="+mn-ea"/>
              </a:rPr>
              <a:t>格式”→单击“形状填充”展开下拉菜单→选择“图片”→字弹出的“插入图片”的对话框窗口中选择需要的图片即可。</a:t>
            </a:r>
          </a:p>
        </p:txBody>
      </p:sp>
      <p:sp>
        <p:nvSpPr>
          <p:cNvPr id="79" name="TextBox 78"/>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strVal val="#ppt_w*0.70"/>
                                          </p:val>
                                        </p:tav>
                                        <p:tav tm="100000">
                                          <p:val>
                                            <p:strVal val="#ppt_w"/>
                                          </p:val>
                                        </p:tav>
                                      </p:tavLst>
                                    </p:anim>
                                    <p:anim calcmode="lin" valueType="num">
                                      <p:cBhvr>
                                        <p:cTn id="8" dur="500" fill="hold"/>
                                        <p:tgtEl>
                                          <p:spTgt spid="79"/>
                                        </p:tgtEl>
                                        <p:attrNameLst>
                                          <p:attrName>ppt_h</p:attrName>
                                        </p:attrNameLst>
                                      </p:cBhvr>
                                      <p:tavLst>
                                        <p:tav tm="0">
                                          <p:val>
                                            <p:strVal val="#ppt_h"/>
                                          </p:val>
                                        </p:tav>
                                        <p:tav tm="100000">
                                          <p:val>
                                            <p:strVal val="#ppt_h"/>
                                          </p:val>
                                        </p:tav>
                                      </p:tavLst>
                                    </p:anim>
                                    <p:animEffect transition="in" filter="fade">
                                      <p:cBhvr>
                                        <p:cTn id="9" dur="500"/>
                                        <p:tgtEl>
                                          <p:spTgt spid="79"/>
                                        </p:tgtEl>
                                      </p:cBhvr>
                                    </p:animEffect>
                                  </p:childTnLst>
                                </p:cTn>
                              </p:par>
                            </p:childTnLst>
                          </p:cTn>
                        </p:par>
                        <p:par>
                          <p:cTn id="10" fill="hold">
                            <p:stCondLst>
                              <p:cond delay="1050"/>
                            </p:stCondLst>
                            <p:childTnLst>
                              <p:par>
                                <p:cTn id="11" presetID="10"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par>
                          <p:cTn id="14" fill="hold">
                            <p:stCondLst>
                              <p:cond delay="1550"/>
                            </p:stCondLst>
                            <p:childTnLst>
                              <p:par>
                                <p:cTn id="15" presetID="10" presetClass="entr" presetSubtype="0"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par>
                          <p:cTn id="18" fill="hold">
                            <p:stCondLst>
                              <p:cond delay="2050"/>
                            </p:stCondLst>
                            <p:childTnLst>
                              <p:par>
                                <p:cTn id="19" presetID="10" presetClass="entr" presetSubtype="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par>
                          <p:cTn id="22" fill="hold">
                            <p:stCondLst>
                              <p:cond delay="2550"/>
                            </p:stCondLst>
                            <p:childTnLst>
                              <p:par>
                                <p:cTn id="23" presetID="10" presetClass="entr" presetSubtype="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par>
                          <p:cTn id="26" fill="hold">
                            <p:stCondLst>
                              <p:cond delay="3050"/>
                            </p:stCondLst>
                            <p:childTnLst>
                              <p:par>
                                <p:cTn id="27" presetID="22" presetClass="entr" presetSubtype="1"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up)">
                                      <p:cBhvr>
                                        <p:cTn id="29" dur="500"/>
                                        <p:tgtEl>
                                          <p:spTgt spid="7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up)">
                                      <p:cBhvr>
                                        <p:cTn id="32" dur="500"/>
                                        <p:tgtEl>
                                          <p:spTgt spid="7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up)">
                                      <p:cBhvr>
                                        <p:cTn id="35" dur="500"/>
                                        <p:tgtEl>
                                          <p:spTgt spid="7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550"/>
                            </p:stCondLst>
                            <p:childTnLst>
                              <p:par>
                                <p:cTn id="40" presetID="22" presetClass="entr" presetSubtype="1"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638175" y="2479094"/>
            <a:ext cx="4198938" cy="265170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Oval 47"/>
          <p:cNvSpPr/>
          <p:nvPr/>
        </p:nvSpPr>
        <p:spPr bwMode="auto">
          <a:xfrm>
            <a:off x="4284663" y="1949450"/>
            <a:ext cx="1231900" cy="12319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10" name="组合 9"/>
          <p:cNvGrpSpPr/>
          <p:nvPr/>
        </p:nvGrpSpPr>
        <p:grpSpPr>
          <a:xfrm>
            <a:off x="4676293" y="2288793"/>
            <a:ext cx="465558" cy="553912"/>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latin typeface="+mn-lt"/>
                <a:ea typeface="+mn-ea"/>
              </a:endParaRPr>
            </a:p>
          </p:txBody>
        </p:sp>
        <p:sp>
          <p:nvSpPr>
            <p:cNvPr id="12" name="Freeform 103"/>
            <p:cNvSpPr>
              <a:spLocks/>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latin typeface="+mn-lt"/>
                <a:ea typeface="+mn-ea"/>
              </a:endParaRPr>
            </a:p>
          </p:txBody>
        </p:sp>
      </p:grpSp>
      <p:sp>
        <p:nvSpPr>
          <p:cNvPr id="13" name="矩形 12"/>
          <p:cNvSpPr/>
          <p:nvPr/>
        </p:nvSpPr>
        <p:spPr>
          <a:xfrm>
            <a:off x="5502048" y="3653227"/>
            <a:ext cx="3177495" cy="1551194"/>
          </a:xfrm>
          <a:prstGeom prst="rect">
            <a:avLst/>
          </a:prstGeom>
          <a:noFill/>
        </p:spPr>
        <p:txBody>
          <a:bodyPr wrap="square" lIns="0" tIns="0" rIns="0" bIns="0">
            <a:spAutoFit/>
          </a:bodyPr>
          <a:lstStyle/>
          <a:p>
            <a:pPr defTabSz="912613" eaLnBrk="1" fontAlgn="auto" hangingPunct="1">
              <a:lnSpc>
                <a:spcPct val="120000"/>
              </a:lnSpc>
              <a:spcBef>
                <a:spcPct val="20000"/>
              </a:spcBef>
              <a:spcAft>
                <a:spcPts val="0"/>
              </a:spcAft>
              <a:defRPr/>
            </a:pPr>
            <a:r>
              <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幻灯片中不能直接修改的图形或文字，请进入幻灯片母版，找到对应的位置进行修改：单击“视图”→单击“幻灯片母版”进入幻灯片母版视图→找到对应的母版幻灯片进行修改即可→完成后单击“幻灯片母版”→关闭母版视图。</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9" name="TextBox 13"/>
          <p:cNvSpPr txBox="1">
            <a:spLocks noChangeArrowheads="1"/>
          </p:cNvSpPr>
          <p:nvPr/>
        </p:nvSpPr>
        <p:spPr bwMode="auto">
          <a:xfrm>
            <a:off x="5516563" y="3140692"/>
            <a:ext cx="2063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itchFamily="34" charset="0"/>
                <a:ea typeface="宋体" pitchFamily="2" charset="-122"/>
              </a:defRPr>
            </a:lvl1pPr>
            <a:lvl2pPr marL="742950" indent="-285750" defTabSz="911225">
              <a:defRPr>
                <a:solidFill>
                  <a:schemeClr val="tx1"/>
                </a:solidFill>
                <a:latin typeface="Calibri" pitchFamily="34" charset="0"/>
                <a:ea typeface="宋体" pitchFamily="2" charset="-122"/>
              </a:defRPr>
            </a:lvl2pPr>
            <a:lvl3pPr marL="1143000" indent="-228600" defTabSz="911225">
              <a:defRPr>
                <a:solidFill>
                  <a:schemeClr val="tx1"/>
                </a:solidFill>
                <a:latin typeface="Calibri" pitchFamily="34" charset="0"/>
                <a:ea typeface="宋体" pitchFamily="2" charset="-122"/>
              </a:defRPr>
            </a:lvl3pPr>
            <a:lvl4pPr marL="1600200" indent="-228600" defTabSz="911225">
              <a:defRPr>
                <a:solidFill>
                  <a:schemeClr val="tx1"/>
                </a:solidFill>
                <a:latin typeface="Calibri" pitchFamily="34" charset="0"/>
                <a:ea typeface="宋体" pitchFamily="2" charset="-122"/>
              </a:defRPr>
            </a:lvl4pPr>
            <a:lvl5pPr marL="2057400" indent="-228600" defTabSz="911225">
              <a:defRPr>
                <a:solidFill>
                  <a:schemeClr val="tx1"/>
                </a:solidFill>
                <a:latin typeface="Calibri" pitchFamily="34" charset="0"/>
                <a:ea typeface="宋体" pitchFamily="2" charset="-122"/>
              </a:defRPr>
            </a:lvl5pPr>
            <a:lvl6pPr marL="2514600" indent="-228600" defTabSz="911225" fontAlgn="base">
              <a:spcBef>
                <a:spcPct val="0"/>
              </a:spcBef>
              <a:spcAft>
                <a:spcPct val="0"/>
              </a:spcAft>
              <a:defRPr>
                <a:solidFill>
                  <a:schemeClr val="tx1"/>
                </a:solidFill>
                <a:latin typeface="Calibri" pitchFamily="34" charset="0"/>
                <a:ea typeface="宋体" pitchFamily="2" charset="-122"/>
              </a:defRPr>
            </a:lvl6pPr>
            <a:lvl7pPr marL="2971800" indent="-228600" defTabSz="911225" fontAlgn="base">
              <a:spcBef>
                <a:spcPct val="0"/>
              </a:spcBef>
              <a:spcAft>
                <a:spcPct val="0"/>
              </a:spcAft>
              <a:defRPr>
                <a:solidFill>
                  <a:schemeClr val="tx1"/>
                </a:solidFill>
                <a:latin typeface="Calibri" pitchFamily="34" charset="0"/>
                <a:ea typeface="宋体" pitchFamily="2" charset="-122"/>
              </a:defRPr>
            </a:lvl7pPr>
            <a:lvl8pPr marL="3429000" indent="-228600" defTabSz="911225" fontAlgn="base">
              <a:spcBef>
                <a:spcPct val="0"/>
              </a:spcBef>
              <a:spcAft>
                <a:spcPct val="0"/>
              </a:spcAft>
              <a:defRPr>
                <a:solidFill>
                  <a:schemeClr val="tx1"/>
                </a:solidFill>
                <a:latin typeface="Calibri" pitchFamily="34" charset="0"/>
                <a:ea typeface="宋体" pitchFamily="2" charset="-122"/>
              </a:defRPr>
            </a:lvl8pPr>
            <a:lvl9pPr marL="3886200" indent="-228600" defTabSz="9112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a:solidFill>
                  <a:srgbClr val="445469"/>
                </a:solidFill>
                <a:latin typeface="Arial" pitchFamily="34" charset="0"/>
                <a:ea typeface="微软雅黑" pitchFamily="34" charset="-122"/>
                <a:sym typeface="Arial" pitchFamily="34" charset="0"/>
              </a:rPr>
              <a:t>添加关键文本</a:t>
            </a:r>
            <a:endParaRPr lang="en-US" sz="2400" b="1" dirty="0">
              <a:solidFill>
                <a:srgbClr val="445469"/>
              </a:solidFill>
              <a:latin typeface="Arial" pitchFamily="34" charset="0"/>
              <a:ea typeface="微软雅黑" pitchFamily="34" charset="-122"/>
              <a:sym typeface="Arial" pitchFamily="34" charset="0"/>
            </a:endParaRPr>
          </a:p>
        </p:txBody>
      </p:sp>
      <p:sp>
        <p:nvSpPr>
          <p:cNvPr id="14" name="TextBox 13"/>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par>
                          <p:cTn id="10" fill="hold">
                            <p:stCondLst>
                              <p:cond delay="105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50"/>
                            </p:stCondLst>
                            <p:childTnLst>
                              <p:par>
                                <p:cTn id="15" presetID="3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 calcmode="lin" valueType="num">
                                      <p:cBhvr>
                                        <p:cTn id="19" dur="750" fill="hold"/>
                                        <p:tgtEl>
                                          <p:spTgt spid="9"/>
                                        </p:tgtEl>
                                        <p:attrNameLst>
                                          <p:attrName>style.rotation</p:attrName>
                                        </p:attrNameLst>
                                      </p:cBhvr>
                                      <p:tavLst>
                                        <p:tav tm="0">
                                          <p:val>
                                            <p:fltVal val="90"/>
                                          </p:val>
                                        </p:tav>
                                        <p:tav tm="100000">
                                          <p:val>
                                            <p:fltVal val="0"/>
                                          </p:val>
                                        </p:tav>
                                      </p:tavLst>
                                    </p:anim>
                                    <p:animEffect transition="in" filter="fade">
                                      <p:cBhvr>
                                        <p:cTn id="20" dur="750"/>
                                        <p:tgtEl>
                                          <p:spTgt spid="9"/>
                                        </p:tgtEl>
                                      </p:cBhvr>
                                    </p:animEffect>
                                  </p:childTnLst>
                                </p:cTn>
                              </p:par>
                              <p:par>
                                <p:cTn id="21" presetID="3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750" fill="hold"/>
                                        <p:tgtEl>
                                          <p:spTgt spid="10"/>
                                        </p:tgtEl>
                                        <p:attrNameLst>
                                          <p:attrName>ppt_w</p:attrName>
                                        </p:attrNameLst>
                                      </p:cBhvr>
                                      <p:tavLst>
                                        <p:tav tm="0">
                                          <p:val>
                                            <p:fltVal val="0"/>
                                          </p:val>
                                        </p:tav>
                                        <p:tav tm="100000">
                                          <p:val>
                                            <p:strVal val="#ppt_w"/>
                                          </p:val>
                                        </p:tav>
                                      </p:tavLst>
                                    </p:anim>
                                    <p:anim calcmode="lin" valueType="num">
                                      <p:cBhvr>
                                        <p:cTn id="24" dur="750" fill="hold"/>
                                        <p:tgtEl>
                                          <p:spTgt spid="10"/>
                                        </p:tgtEl>
                                        <p:attrNameLst>
                                          <p:attrName>ppt_h</p:attrName>
                                        </p:attrNameLst>
                                      </p:cBhvr>
                                      <p:tavLst>
                                        <p:tav tm="0">
                                          <p:val>
                                            <p:fltVal val="0"/>
                                          </p:val>
                                        </p:tav>
                                        <p:tav tm="100000">
                                          <p:val>
                                            <p:strVal val="#ppt_h"/>
                                          </p:val>
                                        </p:tav>
                                      </p:tavLst>
                                    </p:anim>
                                    <p:anim calcmode="lin" valueType="num">
                                      <p:cBhvr>
                                        <p:cTn id="25" dur="750" fill="hold"/>
                                        <p:tgtEl>
                                          <p:spTgt spid="10"/>
                                        </p:tgtEl>
                                        <p:attrNameLst>
                                          <p:attrName>style.rotation</p:attrName>
                                        </p:attrNameLst>
                                      </p:cBhvr>
                                      <p:tavLst>
                                        <p:tav tm="0">
                                          <p:val>
                                            <p:fltVal val="90"/>
                                          </p:val>
                                        </p:tav>
                                        <p:tav tm="100000">
                                          <p:val>
                                            <p:fltVal val="0"/>
                                          </p:val>
                                        </p:tav>
                                      </p:tavLst>
                                    </p:anim>
                                    <p:animEffect transition="in" filter="fade">
                                      <p:cBhvr>
                                        <p:cTn id="26" dur="750"/>
                                        <p:tgtEl>
                                          <p:spTgt spid="10"/>
                                        </p:tgtEl>
                                      </p:cBhvr>
                                    </p:animEffect>
                                  </p:childTnLst>
                                </p:cTn>
                              </p:par>
                            </p:childTnLst>
                          </p:cTn>
                        </p:par>
                        <p:par>
                          <p:cTn id="27" fill="hold">
                            <p:stCondLst>
                              <p:cond delay="2300"/>
                            </p:stCondLst>
                            <p:childTnLst>
                              <p:par>
                                <p:cTn id="28" presetID="14" presetClass="entr" presetSubtype="10" fill="hold" grpId="0" nodeType="afterEffect">
                                  <p:stCondLst>
                                    <p:cond delay="0"/>
                                  </p:stCondLst>
                                  <p:childTnLst>
                                    <p:set>
                                      <p:cBhvr>
                                        <p:cTn id="29" dur="1" fill="hold">
                                          <p:stCondLst>
                                            <p:cond delay="0"/>
                                          </p:stCondLst>
                                        </p:cTn>
                                        <p:tgtEl>
                                          <p:spTgt spid="25609"/>
                                        </p:tgtEl>
                                        <p:attrNameLst>
                                          <p:attrName>style.visibility</p:attrName>
                                        </p:attrNameLst>
                                      </p:cBhvr>
                                      <p:to>
                                        <p:strVal val="visible"/>
                                      </p:to>
                                    </p:set>
                                    <p:animEffect transition="in" filter="randombar(horizontal)">
                                      <p:cBhvr>
                                        <p:cTn id="30" dur="500"/>
                                        <p:tgtEl>
                                          <p:spTgt spid="25609"/>
                                        </p:tgtEl>
                                      </p:cBhvr>
                                    </p:animEffect>
                                  </p:childTnLst>
                                </p:cTn>
                              </p:par>
                            </p:childTnLst>
                          </p:cTn>
                        </p:par>
                        <p:par>
                          <p:cTn id="31" fill="hold">
                            <p:stCondLst>
                              <p:cond delay="2800"/>
                            </p:stCondLst>
                            <p:childTnLst>
                              <p:par>
                                <p:cTn id="32" presetID="22" presetClass="entr" presetSubtype="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p:bldP spid="2560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pic>
        <p:nvPicPr>
          <p:cNvPr id="26627"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2550"/>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p:cNvCxnSpPr/>
          <p:nvPr/>
        </p:nvCxnSpPr>
        <p:spPr>
          <a:xfrm flipV="1">
            <a:off x="5402825" y="2254732"/>
            <a:ext cx="928722" cy="571712"/>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197000" y="4098638"/>
            <a:ext cx="790652" cy="477984"/>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044350" y="4074856"/>
            <a:ext cx="808462" cy="527171"/>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9570" y="1874220"/>
            <a:ext cx="1886858" cy="861356"/>
          </a:xfrm>
          <a:prstGeom prst="rect">
            <a:avLst/>
          </a:prstGeom>
          <a:noFill/>
        </p:spPr>
        <p:txBody>
          <a:bodyPr wrap="none" lIns="121505" tIns="60753" rIns="121505" bIns="60753" rtlCol="0">
            <a:spAutoFit/>
          </a:bodyPr>
          <a:lstStyle/>
          <a:p>
            <a:pPr algn="r">
              <a:lnSpc>
                <a:spcPct val="150000"/>
              </a:lnSpc>
            </a:pPr>
            <a:r>
              <a:rPr lang="zh-CN" altLang="en-US" sz="1600" dirty="0">
                <a:solidFill>
                  <a:srgbClr val="002060"/>
                </a:solidFill>
                <a:latin typeface="微软雅黑" pitchFamily="34" charset="-122"/>
                <a:ea typeface="微软雅黑" pitchFamily="34" charset="-122"/>
              </a:rPr>
              <a:t>单击此处添加文本</a:t>
            </a:r>
            <a:endParaRPr lang="en-US" altLang="zh-CN" sz="1600" dirty="0">
              <a:solidFill>
                <a:srgbClr val="002060"/>
              </a:solidFill>
              <a:latin typeface="微软雅黑" pitchFamily="34" charset="-122"/>
              <a:ea typeface="微软雅黑" pitchFamily="34" charset="-122"/>
            </a:endParaRPr>
          </a:p>
          <a:p>
            <a:pPr algn="r">
              <a:lnSpc>
                <a:spcPct val="150000"/>
              </a:lnSpc>
            </a:pPr>
            <a:r>
              <a:rPr lang="zh-CN" altLang="en-US" sz="1600" dirty="0">
                <a:solidFill>
                  <a:srgbClr val="002060"/>
                </a:solidFill>
                <a:latin typeface="微软雅黑" pitchFamily="34" charset="-122"/>
                <a:ea typeface="微软雅黑" pitchFamily="34" charset="-122"/>
              </a:rPr>
              <a:t>单击此处添加文本</a:t>
            </a:r>
          </a:p>
        </p:txBody>
      </p:sp>
      <p:sp>
        <p:nvSpPr>
          <p:cNvPr id="23" name="TextBox 22"/>
          <p:cNvSpPr txBox="1"/>
          <p:nvPr/>
        </p:nvSpPr>
        <p:spPr>
          <a:xfrm>
            <a:off x="225026" y="4592586"/>
            <a:ext cx="1886858" cy="861356"/>
          </a:xfrm>
          <a:prstGeom prst="rect">
            <a:avLst/>
          </a:prstGeom>
          <a:noFill/>
        </p:spPr>
        <p:txBody>
          <a:bodyPr wrap="none" lIns="121505" tIns="60753" rIns="121505" bIns="60753" rtlCol="0">
            <a:spAutoFit/>
          </a:bodyPr>
          <a:lstStyle>
            <a:defPPr>
              <a:defRPr lang="zh-CN"/>
            </a:defPPr>
            <a:lvl1pPr algn="r">
              <a:lnSpc>
                <a:spcPct val="150000"/>
              </a:lnSpc>
              <a:defRPr sz="1200">
                <a:solidFill>
                  <a:schemeClr val="tx1">
                    <a:lumMod val="75000"/>
                    <a:lumOff val="25000"/>
                  </a:schemeClr>
                </a:solidFill>
              </a:defRPr>
            </a:lvl1pPr>
          </a:lstStyle>
          <a:p>
            <a:r>
              <a:rPr lang="zh-CN" altLang="en-US" sz="1600" dirty="0">
                <a:solidFill>
                  <a:srgbClr val="002060"/>
                </a:solidFill>
                <a:latin typeface="微软雅黑" pitchFamily="34" charset="-122"/>
                <a:ea typeface="微软雅黑" pitchFamily="34" charset="-122"/>
              </a:rPr>
              <a:t>单击此处添加文本</a:t>
            </a:r>
            <a:endParaRPr lang="en-US" altLang="zh-CN" sz="1600" dirty="0">
              <a:solidFill>
                <a:srgbClr val="002060"/>
              </a:solidFill>
              <a:latin typeface="微软雅黑" pitchFamily="34" charset="-122"/>
              <a:ea typeface="微软雅黑" pitchFamily="34" charset="-122"/>
            </a:endParaRPr>
          </a:p>
          <a:p>
            <a:r>
              <a:rPr lang="zh-CN" altLang="en-US" sz="1600" dirty="0">
                <a:solidFill>
                  <a:srgbClr val="002060"/>
                </a:solidFill>
                <a:latin typeface="微软雅黑" pitchFamily="34" charset="-122"/>
                <a:ea typeface="微软雅黑" pitchFamily="34" charset="-122"/>
              </a:rPr>
              <a:t>单击此处添加文本</a:t>
            </a:r>
          </a:p>
        </p:txBody>
      </p:sp>
      <p:sp>
        <p:nvSpPr>
          <p:cNvPr id="24" name="TextBox 23"/>
          <p:cNvSpPr txBox="1"/>
          <p:nvPr/>
        </p:nvSpPr>
        <p:spPr>
          <a:xfrm>
            <a:off x="6902461" y="4581244"/>
            <a:ext cx="1886858" cy="861356"/>
          </a:xfrm>
          <a:prstGeom prst="rect">
            <a:avLst/>
          </a:prstGeom>
          <a:noFill/>
        </p:spPr>
        <p:txBody>
          <a:bodyPr wrap="none" lIns="121505" tIns="60753" rIns="121505" bIns="60753" rtlCol="0">
            <a:spAutoFit/>
          </a:bodyPr>
          <a:lstStyle>
            <a:defPPr>
              <a:defRPr lang="zh-CN"/>
            </a:defPPr>
            <a:lvl1pPr algn="r">
              <a:lnSpc>
                <a:spcPct val="150000"/>
              </a:lnSpc>
              <a:defRPr sz="1200">
                <a:solidFill>
                  <a:schemeClr val="tx1">
                    <a:lumMod val="75000"/>
                    <a:lumOff val="25000"/>
                  </a:schemeClr>
                </a:solidFill>
              </a:defRPr>
            </a:lvl1pPr>
          </a:lstStyle>
          <a:p>
            <a:r>
              <a:rPr lang="zh-CN" altLang="en-US" sz="1600" dirty="0">
                <a:solidFill>
                  <a:srgbClr val="002060"/>
                </a:solidFill>
                <a:latin typeface="微软雅黑" pitchFamily="34" charset="-122"/>
                <a:ea typeface="微软雅黑" pitchFamily="34" charset="-122"/>
              </a:rPr>
              <a:t>单击此处添加文本</a:t>
            </a:r>
            <a:endParaRPr lang="en-US" altLang="zh-CN" sz="1600" dirty="0">
              <a:solidFill>
                <a:srgbClr val="002060"/>
              </a:solidFill>
              <a:latin typeface="微软雅黑" pitchFamily="34" charset="-122"/>
              <a:ea typeface="微软雅黑" pitchFamily="34" charset="-122"/>
            </a:endParaRPr>
          </a:p>
          <a:p>
            <a:r>
              <a:rPr lang="zh-CN" altLang="en-US" sz="1600" dirty="0">
                <a:solidFill>
                  <a:srgbClr val="002060"/>
                </a:solidFill>
                <a:latin typeface="微软雅黑" pitchFamily="34" charset="-122"/>
                <a:ea typeface="微软雅黑" pitchFamily="34" charset="-122"/>
              </a:rPr>
              <a:t>单击此处添加文本</a:t>
            </a:r>
          </a:p>
        </p:txBody>
      </p:sp>
      <p:sp>
        <p:nvSpPr>
          <p:cNvPr id="25" name="TextBox 24"/>
          <p:cNvSpPr txBox="1"/>
          <p:nvPr/>
        </p:nvSpPr>
        <p:spPr>
          <a:xfrm>
            <a:off x="7114977" y="1535875"/>
            <a:ext cx="1886858" cy="861356"/>
          </a:xfrm>
          <a:prstGeom prst="rect">
            <a:avLst/>
          </a:prstGeom>
          <a:noFill/>
        </p:spPr>
        <p:txBody>
          <a:bodyPr wrap="none" lIns="121505" tIns="60753" rIns="121505" bIns="60753" rtlCol="0">
            <a:spAutoFit/>
          </a:bodyPr>
          <a:lstStyle>
            <a:defPPr>
              <a:defRPr lang="zh-CN"/>
            </a:defPPr>
            <a:lvl1pPr algn="r">
              <a:lnSpc>
                <a:spcPct val="150000"/>
              </a:lnSpc>
              <a:defRPr sz="1200">
                <a:solidFill>
                  <a:schemeClr val="tx1">
                    <a:lumMod val="75000"/>
                    <a:lumOff val="25000"/>
                  </a:schemeClr>
                </a:solidFill>
              </a:defRPr>
            </a:lvl1pPr>
          </a:lstStyle>
          <a:p>
            <a:r>
              <a:rPr lang="zh-CN" altLang="en-US" sz="1600" dirty="0">
                <a:solidFill>
                  <a:srgbClr val="002060"/>
                </a:solidFill>
                <a:latin typeface="微软雅黑" pitchFamily="34" charset="-122"/>
                <a:ea typeface="微软雅黑" pitchFamily="34" charset="-122"/>
              </a:rPr>
              <a:t>单击此处添加文本</a:t>
            </a:r>
            <a:endParaRPr lang="en-US" altLang="zh-CN" sz="1600" dirty="0">
              <a:solidFill>
                <a:srgbClr val="002060"/>
              </a:solidFill>
              <a:latin typeface="微软雅黑" pitchFamily="34" charset="-122"/>
              <a:ea typeface="微软雅黑" pitchFamily="34" charset="-122"/>
            </a:endParaRPr>
          </a:p>
          <a:p>
            <a:r>
              <a:rPr lang="zh-CN" altLang="en-US" sz="1600" dirty="0">
                <a:solidFill>
                  <a:srgbClr val="002060"/>
                </a:solidFill>
                <a:latin typeface="微软雅黑" pitchFamily="34" charset="-122"/>
                <a:ea typeface="微软雅黑" pitchFamily="34" charset="-122"/>
              </a:rPr>
              <a:t>单击此处添加文本</a:t>
            </a:r>
          </a:p>
        </p:txBody>
      </p:sp>
      <p:grpSp>
        <p:nvGrpSpPr>
          <p:cNvPr id="26" name="组合 25"/>
          <p:cNvGrpSpPr/>
          <p:nvPr/>
        </p:nvGrpSpPr>
        <p:grpSpPr>
          <a:xfrm>
            <a:off x="3510754" y="2306368"/>
            <a:ext cx="2005460" cy="2016691"/>
            <a:chOff x="3957155" y="1815666"/>
            <a:chExt cx="1512168" cy="1512168"/>
          </a:xfrm>
        </p:grpSpPr>
        <p:sp>
          <p:nvSpPr>
            <p:cNvPr id="27" name="椭圆 26"/>
            <p:cNvSpPr/>
            <p:nvPr/>
          </p:nvSpPr>
          <p:spPr>
            <a:xfrm>
              <a:off x="3957155" y="1815666"/>
              <a:ext cx="1512168" cy="1512168"/>
            </a:xfrm>
            <a:prstGeom prst="ellipse">
              <a:avLst/>
            </a:prstGeom>
            <a:solidFill>
              <a:schemeClr val="accent5"/>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n-ea"/>
              </a:endParaRPr>
            </a:p>
          </p:txBody>
        </p:sp>
        <p:sp>
          <p:nvSpPr>
            <p:cNvPr id="28" name="TextBox 27"/>
            <p:cNvSpPr txBox="1"/>
            <p:nvPr/>
          </p:nvSpPr>
          <p:spPr>
            <a:xfrm>
              <a:off x="4214669" y="2283718"/>
              <a:ext cx="951493" cy="553870"/>
            </a:xfrm>
            <a:prstGeom prst="rect">
              <a:avLst/>
            </a:prstGeom>
            <a:noFill/>
          </p:spPr>
          <p:txBody>
            <a:bodyPr wrap="none" rtlCol="0">
              <a:spAutoFit/>
            </a:bodyPr>
            <a:lstStyle/>
            <a:p>
              <a:r>
                <a:rPr lang="zh-CN" altLang="en-US" sz="2100" dirty="0">
                  <a:solidFill>
                    <a:schemeClr val="bg1"/>
                  </a:solidFill>
                  <a:latin typeface="+mn-ea"/>
                  <a:ea typeface="+mn-ea"/>
                </a:rPr>
                <a:t>单击此处</a:t>
              </a:r>
              <a:endParaRPr lang="en-US" altLang="zh-CN" sz="2100" dirty="0">
                <a:solidFill>
                  <a:schemeClr val="bg1"/>
                </a:solidFill>
                <a:latin typeface="+mn-ea"/>
                <a:ea typeface="+mn-ea"/>
              </a:endParaRPr>
            </a:p>
            <a:p>
              <a:r>
                <a:rPr lang="zh-CN" altLang="en-US" sz="2100" dirty="0">
                  <a:solidFill>
                    <a:schemeClr val="bg1"/>
                  </a:solidFill>
                  <a:latin typeface="+mn-ea"/>
                  <a:ea typeface="+mn-ea"/>
                </a:rPr>
                <a:t>添加标题</a:t>
              </a:r>
            </a:p>
          </p:txBody>
        </p:sp>
      </p:grpSp>
      <p:cxnSp>
        <p:nvCxnSpPr>
          <p:cNvPr id="29" name="直接连接符 28"/>
          <p:cNvCxnSpPr/>
          <p:nvPr/>
        </p:nvCxnSpPr>
        <p:spPr>
          <a:xfrm>
            <a:off x="3082246" y="2633071"/>
            <a:ext cx="511605" cy="298520"/>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187961" y="1924365"/>
            <a:ext cx="905306" cy="910376"/>
            <a:chOff x="2959736" y="1529230"/>
            <a:chExt cx="682624" cy="682624"/>
          </a:xfrm>
        </p:grpSpPr>
        <p:sp>
          <p:nvSpPr>
            <p:cNvPr id="31" name="椭圆 30"/>
            <p:cNvSpPr/>
            <p:nvPr/>
          </p:nvSpPr>
          <p:spPr>
            <a:xfrm>
              <a:off x="2959736" y="1529230"/>
              <a:ext cx="682624" cy="682624"/>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900">
                <a:solidFill>
                  <a:schemeClr val="bg1"/>
                </a:solidFill>
                <a:latin typeface="+mn-ea"/>
                <a:ea typeface="+mn-ea"/>
              </a:endParaRPr>
            </a:p>
          </p:txBody>
        </p:sp>
        <p:sp>
          <p:nvSpPr>
            <p:cNvPr id="32" name="矩形 31"/>
            <p:cNvSpPr/>
            <p:nvPr/>
          </p:nvSpPr>
          <p:spPr>
            <a:xfrm>
              <a:off x="3027521" y="1707654"/>
              <a:ext cx="506689" cy="288474"/>
            </a:xfrm>
            <a:prstGeom prst="rect">
              <a:avLst/>
            </a:prstGeom>
          </p:spPr>
          <p:txBody>
            <a:bodyPr wrap="none">
              <a:spAutoFit/>
            </a:bodyPr>
            <a:lstStyle/>
            <a:p>
              <a:pPr algn="ctr"/>
              <a:r>
                <a:rPr lang="zh-CN" altLang="en-US" sz="1900" dirty="0">
                  <a:solidFill>
                    <a:schemeClr val="bg1"/>
                  </a:solidFill>
                  <a:latin typeface="+mn-ea"/>
                  <a:ea typeface="+mn-ea"/>
                </a:rPr>
                <a:t>文本</a:t>
              </a:r>
              <a:endParaRPr lang="en-US" altLang="zh-CN" sz="1900" dirty="0">
                <a:solidFill>
                  <a:schemeClr val="bg1"/>
                </a:solidFill>
                <a:latin typeface="+mn-ea"/>
                <a:ea typeface="+mn-ea"/>
              </a:endParaRPr>
            </a:p>
          </p:txBody>
        </p:sp>
      </p:grpSp>
      <p:grpSp>
        <p:nvGrpSpPr>
          <p:cNvPr id="33" name="组合 32"/>
          <p:cNvGrpSpPr/>
          <p:nvPr/>
        </p:nvGrpSpPr>
        <p:grpSpPr>
          <a:xfrm>
            <a:off x="2114309" y="4340092"/>
            <a:ext cx="968853" cy="974279"/>
            <a:chOff x="2904200" y="3340606"/>
            <a:chExt cx="730540" cy="730540"/>
          </a:xfrm>
        </p:grpSpPr>
        <p:sp>
          <p:nvSpPr>
            <p:cNvPr id="34" name="椭圆 33"/>
            <p:cNvSpPr/>
            <p:nvPr/>
          </p:nvSpPr>
          <p:spPr>
            <a:xfrm>
              <a:off x="2904200" y="3340606"/>
              <a:ext cx="730540" cy="730540"/>
            </a:xfrm>
            <a:prstGeom prst="ellipse">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900">
                <a:solidFill>
                  <a:schemeClr val="bg1"/>
                </a:solidFill>
                <a:latin typeface="+mn-ea"/>
                <a:ea typeface="+mn-ea"/>
              </a:endParaRPr>
            </a:p>
          </p:txBody>
        </p:sp>
        <p:sp>
          <p:nvSpPr>
            <p:cNvPr id="35" name="矩形 34"/>
            <p:cNvSpPr/>
            <p:nvPr/>
          </p:nvSpPr>
          <p:spPr>
            <a:xfrm>
              <a:off x="3016125" y="3549784"/>
              <a:ext cx="506689" cy="288474"/>
            </a:xfrm>
            <a:prstGeom prst="rect">
              <a:avLst/>
            </a:prstGeom>
          </p:spPr>
          <p:txBody>
            <a:bodyPr wrap="none">
              <a:spAutoFit/>
            </a:bodyPr>
            <a:lstStyle/>
            <a:p>
              <a:pPr algn="ctr"/>
              <a:r>
                <a:rPr lang="zh-CN" altLang="en-US" sz="1900" dirty="0">
                  <a:solidFill>
                    <a:schemeClr val="bg1"/>
                  </a:solidFill>
                  <a:latin typeface="+mn-ea"/>
                  <a:ea typeface="+mn-ea"/>
                </a:rPr>
                <a:t>文本</a:t>
              </a:r>
              <a:endParaRPr lang="en-US" altLang="zh-CN" sz="1900" dirty="0">
                <a:solidFill>
                  <a:schemeClr val="bg1"/>
                </a:solidFill>
                <a:latin typeface="+mn-ea"/>
                <a:ea typeface="+mn-ea"/>
              </a:endParaRPr>
            </a:p>
          </p:txBody>
        </p:sp>
      </p:grpSp>
      <p:grpSp>
        <p:nvGrpSpPr>
          <p:cNvPr id="36" name="组合 35"/>
          <p:cNvGrpSpPr/>
          <p:nvPr/>
        </p:nvGrpSpPr>
        <p:grpSpPr>
          <a:xfrm>
            <a:off x="5885898" y="4310681"/>
            <a:ext cx="1027347" cy="1033100"/>
            <a:chOff x="5748074" y="3318553"/>
            <a:chExt cx="774646" cy="774646"/>
          </a:xfrm>
        </p:grpSpPr>
        <p:sp>
          <p:nvSpPr>
            <p:cNvPr id="37" name="椭圆 36"/>
            <p:cNvSpPr/>
            <p:nvPr/>
          </p:nvSpPr>
          <p:spPr>
            <a:xfrm>
              <a:off x="5748074" y="3318553"/>
              <a:ext cx="774646" cy="774646"/>
            </a:xfrm>
            <a:prstGeom prst="ellipse">
              <a:avLst/>
            </a:prstGeom>
            <a:solidFill>
              <a:schemeClr val="accent1"/>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700">
                <a:latin typeface="+mn-ea"/>
                <a:ea typeface="+mn-ea"/>
              </a:endParaRPr>
            </a:p>
          </p:txBody>
        </p:sp>
        <p:sp>
          <p:nvSpPr>
            <p:cNvPr id="38" name="矩形 37"/>
            <p:cNvSpPr/>
            <p:nvPr/>
          </p:nvSpPr>
          <p:spPr>
            <a:xfrm>
              <a:off x="5882052" y="3560117"/>
              <a:ext cx="506689" cy="288474"/>
            </a:xfrm>
            <a:prstGeom prst="rect">
              <a:avLst/>
            </a:prstGeom>
          </p:spPr>
          <p:txBody>
            <a:bodyPr wrap="none">
              <a:spAutoFit/>
            </a:bodyPr>
            <a:lstStyle/>
            <a:p>
              <a:pPr algn="ctr"/>
              <a:r>
                <a:rPr lang="zh-CN" altLang="en-US" sz="1900" dirty="0">
                  <a:solidFill>
                    <a:schemeClr val="bg1"/>
                  </a:solidFill>
                  <a:latin typeface="+mn-ea"/>
                  <a:ea typeface="+mn-ea"/>
                </a:rPr>
                <a:t>文本</a:t>
              </a:r>
              <a:endParaRPr lang="en-US" altLang="zh-CN" sz="1900" dirty="0">
                <a:solidFill>
                  <a:schemeClr val="bg1"/>
                </a:solidFill>
                <a:latin typeface="+mn-ea"/>
                <a:ea typeface="+mn-ea"/>
              </a:endParaRPr>
            </a:p>
          </p:txBody>
        </p:sp>
      </p:grpSp>
      <p:grpSp>
        <p:nvGrpSpPr>
          <p:cNvPr id="39" name="组合 38"/>
          <p:cNvGrpSpPr/>
          <p:nvPr/>
        </p:nvGrpSpPr>
        <p:grpSpPr>
          <a:xfrm>
            <a:off x="6166092" y="1379737"/>
            <a:ext cx="1039946" cy="1045770"/>
            <a:chOff x="5959347" y="1120854"/>
            <a:chExt cx="784146" cy="784146"/>
          </a:xfrm>
        </p:grpSpPr>
        <p:sp>
          <p:nvSpPr>
            <p:cNvPr id="40" name="椭圆 39"/>
            <p:cNvSpPr/>
            <p:nvPr/>
          </p:nvSpPr>
          <p:spPr>
            <a:xfrm>
              <a:off x="5959347" y="1120854"/>
              <a:ext cx="784146" cy="784146"/>
            </a:xfrm>
            <a:prstGeom prst="ellipse">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900">
                <a:solidFill>
                  <a:schemeClr val="bg1"/>
                </a:solidFill>
                <a:latin typeface="+mn-ea"/>
                <a:ea typeface="+mn-ea"/>
              </a:endParaRPr>
            </a:p>
          </p:txBody>
        </p:sp>
        <p:sp>
          <p:nvSpPr>
            <p:cNvPr id="41" name="矩形 40"/>
            <p:cNvSpPr/>
            <p:nvPr/>
          </p:nvSpPr>
          <p:spPr>
            <a:xfrm>
              <a:off x="6098076" y="1356781"/>
              <a:ext cx="506689" cy="288474"/>
            </a:xfrm>
            <a:prstGeom prst="rect">
              <a:avLst/>
            </a:prstGeom>
          </p:spPr>
          <p:txBody>
            <a:bodyPr wrap="none">
              <a:spAutoFit/>
            </a:bodyPr>
            <a:lstStyle/>
            <a:p>
              <a:pPr algn="ctr"/>
              <a:r>
                <a:rPr lang="zh-CN" altLang="en-US" sz="1900" dirty="0">
                  <a:solidFill>
                    <a:schemeClr val="bg1"/>
                  </a:solidFill>
                  <a:latin typeface="+mn-ea"/>
                  <a:ea typeface="+mn-ea"/>
                </a:rPr>
                <a:t>文本</a:t>
              </a:r>
              <a:endParaRPr lang="en-US" altLang="zh-CN" sz="1900" dirty="0">
                <a:solidFill>
                  <a:schemeClr val="bg1"/>
                </a:solidFill>
                <a:latin typeface="+mn-ea"/>
                <a:ea typeface="+mn-ea"/>
              </a:endParaRPr>
            </a:p>
          </p:txBody>
        </p:sp>
      </p:grpSp>
      <p:pic>
        <p:nvPicPr>
          <p:cNvPr id="4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90501" y="4517013"/>
            <a:ext cx="1416613" cy="21361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7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50"/>
                            </p:stCondLst>
                            <p:childTnLst>
                              <p:par>
                                <p:cTn id="16" presetID="53" presetClass="entr" presetSubtype="1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155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2"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2"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500"/>
                                        <p:tgtEl>
                                          <p:spTgt spid="29"/>
                                        </p:tgtEl>
                                      </p:cBhvr>
                                    </p:animEffect>
                                  </p:childTnLst>
                                </p:cTn>
                              </p:par>
                            </p:childTnLst>
                          </p:cTn>
                        </p:par>
                        <p:par>
                          <p:cTn id="34" fill="hold">
                            <p:stCondLst>
                              <p:cond delay="205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75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75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750"/>
                                        <p:tgtEl>
                                          <p:spTgt spid="33"/>
                                        </p:tgtEl>
                                      </p:cBhvr>
                                    </p:animEffect>
                                  </p:childTnLst>
                                </p:cTn>
                              </p:par>
                            </p:childTnLst>
                          </p:cTn>
                        </p:par>
                        <p:par>
                          <p:cTn id="47" fill="hold">
                            <p:stCondLst>
                              <p:cond delay="2800"/>
                            </p:stCondLst>
                            <p:childTnLst>
                              <p:par>
                                <p:cTn id="48" presetID="14" presetClass="entr" presetSubtype="1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randombar(horizontal)">
                                      <p:cBhvr>
                                        <p:cTn id="50" dur="500"/>
                                        <p:tgtEl>
                                          <p:spTgt spid="2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randombar(horizontal)">
                                      <p:cBhvr>
                                        <p:cTn id="56" dur="500"/>
                                        <p:tgtEl>
                                          <p:spTgt spid="2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514168" y="2211491"/>
            <a:ext cx="1905000" cy="1938992"/>
          </a:xfrm>
          <a:prstGeom prst="rect">
            <a:avLst/>
          </a:prstGeom>
          <a:noFill/>
          <a:ln w="9525">
            <a:noFill/>
            <a:miter lim="800000"/>
            <a:headEnd/>
            <a:tailEnd/>
          </a:ln>
        </p:spPr>
        <p:txBody>
          <a:bodyPr wrap="square" lIns="45720" tIns="22860" rIns="45720" bIns="22860">
            <a:spAutoFit/>
          </a:bodyPr>
          <a:lstStyle/>
          <a:p>
            <a:pPr defTabSz="1088232"/>
            <a:r>
              <a:rPr lang="zh-CN" altLang="en-US" b="1" dirty="0">
                <a:solidFill>
                  <a:srgbClr val="002060"/>
                </a:solidFill>
                <a:latin typeface="微软雅黑" pitchFamily="34" charset="-122"/>
                <a:ea typeface="微软雅黑" pitchFamily="34" charset="-122"/>
                <a:cs typeface="Open Sans" pitchFamily="34" charset="0"/>
              </a:rPr>
              <a:t>添加文本信息</a:t>
            </a:r>
            <a:endParaRPr lang="en-US" b="1" dirty="0">
              <a:solidFill>
                <a:srgbClr val="002060"/>
              </a:solidFill>
              <a:latin typeface="微软雅黑" pitchFamily="34" charset="-122"/>
              <a:ea typeface="微软雅黑" pitchFamily="34" charset="-122"/>
              <a:cs typeface="Open Sans" pitchFamily="34" charset="0"/>
            </a:endParaRPr>
          </a:p>
          <a:p>
            <a:pPr defTabSz="1088232"/>
            <a:endParaRPr lang="en-US" sz="900" b="1" dirty="0">
              <a:solidFill>
                <a:srgbClr val="45C1A4"/>
              </a:solidFill>
              <a:latin typeface="微软雅黑" pitchFamily="34" charset="-122"/>
              <a:ea typeface="微软雅黑" pitchFamily="34" charset="-122"/>
              <a:cs typeface="Open Sans" pitchFamily="34" charset="0"/>
            </a:endParaRPr>
          </a:p>
          <a:p>
            <a:pPr fontAlgn="auto">
              <a:spcBef>
                <a:spcPts val="0"/>
              </a:spcBef>
              <a:spcAft>
                <a:spcPts val="0"/>
              </a:spcAft>
              <a:defRPr/>
            </a:pPr>
            <a:r>
              <a:rPr lang="zh-CN" altLang="en-US" sz="1200" dirty="0">
                <a:solidFill>
                  <a:prstClr val="black">
                    <a:lumMod val="75000"/>
                    <a:lumOff val="25000"/>
                  </a:prstClr>
                </a:solidFill>
                <a:latin typeface="微软雅黑" pitchFamily="34" charset="-122"/>
                <a:ea typeface="微软雅黑" pitchFamily="34" charset="-122"/>
              </a:rPr>
              <a:t>此处您可以添加文字或者删除文本框在此处您可以添加文字或者删除文本框此处您可以添加文字此处您可以添加文字或者删除文本框在此处您可以添加文字或者删除文本框</a:t>
            </a:r>
            <a:r>
              <a:rPr lang="en-US" altLang="zh-CN" sz="1200" dirty="0">
                <a:solidFill>
                  <a:prstClr val="black">
                    <a:lumMod val="75000"/>
                    <a:lumOff val="25000"/>
                  </a:prstClr>
                </a:solidFill>
                <a:latin typeface="微软雅黑" pitchFamily="34" charset="-122"/>
                <a:ea typeface="微软雅黑" pitchFamily="34" charset="-122"/>
              </a:rPr>
              <a:t>.</a:t>
            </a:r>
            <a:endParaRPr lang="zh-CN" altLang="en-US" sz="1200" kern="0" dirty="0">
              <a:solidFill>
                <a:prstClr val="white">
                  <a:lumMod val="65000"/>
                </a:prstClr>
              </a:solidFill>
              <a:latin typeface="微软雅黑" pitchFamily="34" charset="-122"/>
              <a:ea typeface="微软雅黑" pitchFamily="34" charset="-122"/>
              <a:cs typeface="Arial Unicode MS" panose="020B0604020202020204" pitchFamily="34" charset="-122"/>
              <a:sym typeface="宋体" panose="02010600030101010101" pitchFamily="2" charset="-122"/>
            </a:endParaRPr>
          </a:p>
          <a:p>
            <a:pPr fontAlgn="auto">
              <a:spcBef>
                <a:spcPts val="0"/>
              </a:spcBef>
              <a:spcAft>
                <a:spcPts val="0"/>
              </a:spcAft>
              <a:defRPr/>
            </a:pPr>
            <a:endParaRPr lang="zh-CN" altLang="en-US" sz="1200" kern="0" dirty="0">
              <a:solidFill>
                <a:prstClr val="white">
                  <a:lumMod val="65000"/>
                </a:prstClr>
              </a:solidFill>
              <a:latin typeface="微软雅黑" pitchFamily="34" charset="-122"/>
              <a:ea typeface="微软雅黑" pitchFamily="34" charset="-122"/>
              <a:cs typeface="Arial Unicode MS" panose="020B0604020202020204" pitchFamily="34" charset="-122"/>
              <a:sym typeface="宋体" panose="02010600030101010101" pitchFamily="2" charset="-122"/>
            </a:endParaRPr>
          </a:p>
        </p:txBody>
      </p:sp>
      <p:sp>
        <p:nvSpPr>
          <p:cNvPr id="3" name="Text Box 10"/>
          <p:cNvSpPr txBox="1">
            <a:spLocks noChangeArrowheads="1"/>
          </p:cNvSpPr>
          <p:nvPr/>
        </p:nvSpPr>
        <p:spPr bwMode="auto">
          <a:xfrm>
            <a:off x="437968" y="1410528"/>
            <a:ext cx="1828800" cy="477054"/>
          </a:xfrm>
          <a:prstGeom prst="rect">
            <a:avLst/>
          </a:prstGeom>
          <a:noFill/>
          <a:ln w="9525">
            <a:noFill/>
            <a:miter lim="800000"/>
            <a:headEnd/>
            <a:tailEnd/>
          </a:ln>
        </p:spPr>
        <p:txBody>
          <a:bodyPr wrap="square" lIns="45720" tIns="22860" rIns="45720" bIns="22860">
            <a:spAutoFit/>
          </a:bodyPr>
          <a:lstStyle/>
          <a:p>
            <a:pPr defTabSz="1088232"/>
            <a:r>
              <a:rPr lang="zh-CN" altLang="en-US" sz="2800" b="1" dirty="0">
                <a:solidFill>
                  <a:srgbClr val="002060"/>
                </a:solidFill>
                <a:latin typeface="微软雅黑" pitchFamily="34" charset="-122"/>
                <a:ea typeface="微软雅黑" pitchFamily="34" charset="-122"/>
                <a:cs typeface="Open Sans" pitchFamily="34" charset="0"/>
              </a:rPr>
              <a:t>添加文本</a:t>
            </a:r>
            <a:endParaRPr lang="en-US" sz="2800" dirty="0">
              <a:solidFill>
                <a:srgbClr val="002060"/>
              </a:solidFill>
              <a:latin typeface="微软雅黑" pitchFamily="34" charset="-122"/>
              <a:ea typeface="微软雅黑" pitchFamily="34" charset="-122"/>
              <a:cs typeface="Open Sans" pitchFamily="34" charset="0"/>
            </a:endParaRPr>
          </a:p>
        </p:txBody>
      </p:sp>
      <p:sp>
        <p:nvSpPr>
          <p:cNvPr id="4" name="Text Box 10"/>
          <p:cNvSpPr txBox="1">
            <a:spLocks noChangeArrowheads="1"/>
          </p:cNvSpPr>
          <p:nvPr/>
        </p:nvSpPr>
        <p:spPr bwMode="auto">
          <a:xfrm>
            <a:off x="514168" y="4028876"/>
            <a:ext cx="1905000" cy="784830"/>
          </a:xfrm>
          <a:prstGeom prst="rect">
            <a:avLst/>
          </a:prstGeom>
          <a:noFill/>
          <a:ln w="9525">
            <a:noFill/>
            <a:miter lim="800000"/>
            <a:headEnd/>
            <a:tailEnd/>
          </a:ln>
        </p:spPr>
        <p:txBody>
          <a:bodyPr wrap="square" lIns="45720" tIns="22860" rIns="45720" bIns="22860">
            <a:spAutoFit/>
          </a:bodyPr>
          <a:lstStyle/>
          <a:p>
            <a:pPr defTabSz="1088232"/>
            <a:r>
              <a:rPr lang="zh-CN" altLang="en-US" sz="1200" dirty="0">
                <a:solidFill>
                  <a:schemeClr val="bg1">
                    <a:lumMod val="65000"/>
                  </a:schemeClr>
                </a:solidFill>
                <a:latin typeface="微软雅黑" pitchFamily="34" charset="-122"/>
                <a:ea typeface="微软雅黑" pitchFamily="34" charset="-122"/>
                <a:cs typeface="Open Sans" pitchFamily="34" charset="0"/>
              </a:rPr>
              <a:t>此处您可以添加文字或者删除文本框在此处您可以添加文字或者删除文本框此处您可以添加文字</a:t>
            </a:r>
            <a:endParaRPr lang="en-US" sz="1200" dirty="0">
              <a:solidFill>
                <a:schemeClr val="bg1">
                  <a:lumMod val="65000"/>
                </a:schemeClr>
              </a:solidFill>
              <a:latin typeface="微软雅黑" pitchFamily="34" charset="-122"/>
              <a:ea typeface="微软雅黑" pitchFamily="34" charset="-122"/>
              <a:cs typeface="Open Sans" pitchFamily="34" charset="0"/>
            </a:endParaRPr>
          </a:p>
        </p:txBody>
      </p:sp>
      <p:cxnSp>
        <p:nvCxnSpPr>
          <p:cNvPr id="5" name="Straight Connector 33"/>
          <p:cNvCxnSpPr/>
          <p:nvPr/>
        </p:nvCxnSpPr>
        <p:spPr>
          <a:xfrm>
            <a:off x="590368" y="3952539"/>
            <a:ext cx="18288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37"/>
          <p:cNvSpPr/>
          <p:nvPr/>
        </p:nvSpPr>
        <p:spPr>
          <a:xfrm>
            <a:off x="2843808" y="1551883"/>
            <a:ext cx="1872472" cy="1035637"/>
          </a:xfrm>
          <a:prstGeom prst="roundRect">
            <a:avLst>
              <a:gd name="adj" fmla="val 5186"/>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45"/>
          <p:cNvSpPr/>
          <p:nvPr/>
        </p:nvSpPr>
        <p:spPr>
          <a:xfrm>
            <a:off x="2843808" y="2699854"/>
            <a:ext cx="1872472" cy="1035637"/>
          </a:xfrm>
          <a:prstGeom prst="roundRect">
            <a:avLst>
              <a:gd name="adj" fmla="val 5186"/>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47"/>
          <p:cNvSpPr/>
          <p:nvPr/>
        </p:nvSpPr>
        <p:spPr>
          <a:xfrm>
            <a:off x="2843808" y="3850201"/>
            <a:ext cx="1872472" cy="1035637"/>
          </a:xfrm>
          <a:prstGeom prst="roundRect">
            <a:avLst>
              <a:gd name="adj" fmla="val 5186"/>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18"/>
          <p:cNvCxnSpPr/>
          <p:nvPr/>
        </p:nvCxnSpPr>
        <p:spPr>
          <a:xfrm>
            <a:off x="2568245" y="1551883"/>
            <a:ext cx="0" cy="3333955"/>
          </a:xfrm>
          <a:prstGeom prst="line">
            <a:avLst/>
          </a:prstGeom>
          <a:noFill/>
          <a:ln w="9525" cap="flat" cmpd="sng" algn="ctr">
            <a:solidFill>
              <a:sysClr val="window" lastClr="FFFFFF">
                <a:lumMod val="65000"/>
              </a:sysClr>
            </a:solidFill>
            <a:prstDash val="solid"/>
          </a:ln>
          <a:effectLst/>
        </p:spPr>
      </p:cxnSp>
      <p:sp>
        <p:nvSpPr>
          <p:cNvPr id="10" name="圆角矩形 9"/>
          <p:cNvSpPr/>
          <p:nvPr/>
        </p:nvSpPr>
        <p:spPr>
          <a:xfrm>
            <a:off x="4818743" y="1566397"/>
            <a:ext cx="3892969" cy="3333955"/>
          </a:xfrm>
          <a:prstGeom prst="roundRect">
            <a:avLst>
              <a:gd name="adj" fmla="val 4477"/>
            </a:avLst>
          </a:prstGeom>
          <a:blipFill dpi="0" rotWithShape="1">
            <a:blip r:embed="rId6">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1"/>
          <p:cNvSpPr>
            <a:spLocks noChangeArrowheads="1"/>
          </p:cNvSpPr>
          <p:nvPr/>
        </p:nvSpPr>
        <p:spPr bwMode="gray">
          <a:xfrm>
            <a:off x="514168" y="5218241"/>
            <a:ext cx="8404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lvl="0"/>
            <a:r>
              <a:rPr lang="zh-CN" altLang="en-US" dirty="0">
                <a:solidFill>
                  <a:srgbClr val="000000">
                    <a:lumMod val="85000"/>
                    <a:lumOff val="15000"/>
                  </a:srgbClr>
                </a:solidFill>
                <a:latin typeface="微软雅黑" panose="020B0503020204020204" pitchFamily="34" charset="-122"/>
                <a:ea typeface="微软雅黑" panose="020B0503020204020204" pitchFamily="34" charset="-122"/>
              </a:rPr>
              <a:t>致力于精品</a:t>
            </a:r>
            <a:r>
              <a:rPr lang="en-US" altLang="zh-CN" dirty="0">
                <a:solidFill>
                  <a:srgbClr val="000000">
                    <a:lumMod val="85000"/>
                    <a:lumOff val="15000"/>
                  </a:srgbClr>
                </a:solidFill>
                <a:latin typeface="微软雅黑" panose="020B0503020204020204" pitchFamily="34" charset="-122"/>
                <a:ea typeface="微软雅黑" panose="020B0503020204020204" pitchFamily="34" charset="-122"/>
              </a:rPr>
              <a:t>PPT</a:t>
            </a: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rPr>
              <a:t>的设计创作，唯美的配色，协调的动画，独特精致的展现，更适用与教学。</a:t>
            </a:r>
            <a:endParaRPr lang="zh-CN" altLang="en-US" dirty="0"/>
          </a:p>
        </p:txBody>
      </p:sp>
      <p:sp>
        <p:nvSpPr>
          <p:cNvPr id="12" name="TextBox 11"/>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extLst>
      <p:ext uri="{BB962C8B-B14F-4D97-AF65-F5344CB8AC3E}">
        <p14:creationId xmlns:p14="http://schemas.microsoft.com/office/powerpoint/2010/main" val="2224762722"/>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7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childTnLst>
                          </p:cTn>
                        </p:par>
                        <p:par>
                          <p:cTn id="10" fill="hold">
                            <p:stCondLst>
                              <p:cond delay="105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5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50"/>
                            </p:stCondLst>
                            <p:childTnLst>
                              <p:par>
                                <p:cTn id="20" presetID="16" presetClass="entr" presetSubtype="37"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par>
                          <p:cTn id="23" fill="hold">
                            <p:stCondLst>
                              <p:cond delay="255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3050"/>
                            </p:stCondLst>
                            <p:childTnLst>
                              <p:par>
                                <p:cTn id="28" presetID="1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ppt_x</p:attrName>
                                        </p:attrNameLst>
                                      </p:cBhvr>
                                      <p:tavLst>
                                        <p:tav tm="0">
                                          <p:val>
                                            <p:strVal val="#ppt_x-#ppt_w*1.125000"/>
                                          </p:val>
                                        </p:tav>
                                        <p:tav tm="100000">
                                          <p:val>
                                            <p:strVal val="#ppt_x"/>
                                          </p:val>
                                        </p:tav>
                                      </p:tavLst>
                                    </p:anim>
                                    <p:animEffect transition="in" filter="wipe(right)">
                                      <p:cBhvr>
                                        <p:cTn id="31" dur="500"/>
                                        <p:tgtEl>
                                          <p:spTgt spid="9"/>
                                        </p:tgtEl>
                                      </p:cBhvr>
                                    </p:animEffect>
                                  </p:childTnLst>
                                </p:cTn>
                              </p:par>
                            </p:childTnLst>
                          </p:cTn>
                        </p:par>
                        <p:par>
                          <p:cTn id="32" fill="hold">
                            <p:stCondLst>
                              <p:cond delay="355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par>
                                <p:cTn id="37" presetID="12" presetClass="entr" presetSubtype="8" fill="hold" grpId="0" nodeType="withEffect">
                                  <p:stCondLst>
                                    <p:cond delay="2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ppt_x</p:attrName>
                                        </p:attrNameLst>
                                      </p:cBhvr>
                                      <p:tavLst>
                                        <p:tav tm="0">
                                          <p:val>
                                            <p:strVal val="#ppt_x-#ppt_w*1.125000"/>
                                          </p:val>
                                        </p:tav>
                                        <p:tav tm="100000">
                                          <p:val>
                                            <p:strVal val="#ppt_x"/>
                                          </p:val>
                                        </p:tav>
                                      </p:tavLst>
                                    </p:anim>
                                    <p:animEffect transition="in" filter="wipe(right)">
                                      <p:cBhvr>
                                        <p:cTn id="40" dur="500"/>
                                        <p:tgtEl>
                                          <p:spTgt spid="7"/>
                                        </p:tgtEl>
                                      </p:cBhvr>
                                    </p:animEffect>
                                  </p:childTnLst>
                                </p:cTn>
                              </p:par>
                              <p:par>
                                <p:cTn id="41" presetID="12" presetClass="entr" presetSubtype="8" fill="hold" grpId="0" nodeType="withEffect">
                                  <p:stCondLst>
                                    <p:cond delay="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ppt_x</p:attrName>
                                        </p:attrNameLst>
                                      </p:cBhvr>
                                      <p:tavLst>
                                        <p:tav tm="0">
                                          <p:val>
                                            <p:strVal val="#ppt_x-#ppt_w*1.125000"/>
                                          </p:val>
                                        </p:tav>
                                        <p:tav tm="100000">
                                          <p:val>
                                            <p:strVal val="#ppt_x"/>
                                          </p:val>
                                        </p:tav>
                                      </p:tavLst>
                                    </p:anim>
                                    <p:animEffect transition="in" filter="wipe(right)">
                                      <p:cBhvr>
                                        <p:cTn id="44" dur="500"/>
                                        <p:tgtEl>
                                          <p:spTgt spid="8"/>
                                        </p:tgtEl>
                                      </p:cBhvr>
                                    </p:animEffect>
                                  </p:childTnLst>
                                </p:cTn>
                              </p:par>
                            </p:childTnLst>
                          </p:cTn>
                        </p:par>
                        <p:par>
                          <p:cTn id="45" fill="hold">
                            <p:stCondLst>
                              <p:cond delay="455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par>
                          <p:cTn id="49" fill="hold">
                            <p:stCondLst>
                              <p:cond delay="505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10"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2634" y="354454"/>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752406" y="498121"/>
            <a:ext cx="1982788" cy="110807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pPr>
            <a:r>
              <a:rPr lang="zh-CN" altLang="en-US"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康方圆体W7" pitchFamily="81" charset="-122"/>
                <a:ea typeface="华康方圆体W7" pitchFamily="81" charset="-122"/>
              </a:rPr>
              <a:t>目录</a:t>
            </a:r>
          </a:p>
        </p:txBody>
      </p:sp>
      <p:grpSp>
        <p:nvGrpSpPr>
          <p:cNvPr id="2" name="组合 1"/>
          <p:cNvGrpSpPr/>
          <p:nvPr/>
        </p:nvGrpSpPr>
        <p:grpSpPr>
          <a:xfrm>
            <a:off x="2102644" y="2046257"/>
            <a:ext cx="1114425" cy="674687"/>
            <a:chOff x="995374" y="2209801"/>
            <a:chExt cx="1114425" cy="674687"/>
          </a:xfrm>
        </p:grpSpPr>
        <p:pic>
          <p:nvPicPr>
            <p:cNvPr id="6" name="图片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374" y="2209801"/>
              <a:ext cx="11144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29"/>
            <p:cNvSpPr txBox="1">
              <a:spLocks noChangeArrowheads="1"/>
            </p:cNvSpPr>
            <p:nvPr/>
          </p:nvSpPr>
          <p:spPr bwMode="auto">
            <a:xfrm>
              <a:off x="1506094" y="2316163"/>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solidFill>
                    <a:schemeClr val="accent2"/>
                  </a:solidFill>
                  <a:latin typeface="Impact" pitchFamily="34" charset="0"/>
                </a:rPr>
                <a:t>1</a:t>
              </a:r>
              <a:endParaRPr lang="zh-CN" altLang="en-US" sz="2400" dirty="0">
                <a:solidFill>
                  <a:schemeClr val="accent2"/>
                </a:solidFill>
                <a:latin typeface="Impact" pitchFamily="34" charset="0"/>
              </a:endParaRPr>
            </a:p>
          </p:txBody>
        </p:sp>
      </p:grpSp>
      <p:grpSp>
        <p:nvGrpSpPr>
          <p:cNvPr id="3" name="组合 2"/>
          <p:cNvGrpSpPr/>
          <p:nvPr/>
        </p:nvGrpSpPr>
        <p:grpSpPr>
          <a:xfrm>
            <a:off x="1969294" y="2980638"/>
            <a:ext cx="1222375" cy="711200"/>
            <a:chOff x="862024" y="3239182"/>
            <a:chExt cx="1222375" cy="711200"/>
          </a:xfrm>
        </p:grpSpPr>
        <p:pic>
          <p:nvPicPr>
            <p:cNvPr id="5" name="图片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2024" y="3239182"/>
              <a:ext cx="1222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0"/>
            <p:cNvSpPr txBox="1">
              <a:spLocks noChangeArrowheads="1"/>
            </p:cNvSpPr>
            <p:nvPr/>
          </p:nvSpPr>
          <p:spPr bwMode="auto">
            <a:xfrm>
              <a:off x="1402907" y="3370945"/>
              <a:ext cx="50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solidFill>
                    <a:schemeClr val="accent2"/>
                  </a:solidFill>
                  <a:latin typeface="Impact" pitchFamily="34" charset="0"/>
                </a:rPr>
                <a:t>2</a:t>
              </a:r>
              <a:endParaRPr lang="zh-CN" altLang="en-US" sz="2400" dirty="0">
                <a:solidFill>
                  <a:schemeClr val="accent2"/>
                </a:solidFill>
                <a:latin typeface="Impact" pitchFamily="34" charset="0"/>
              </a:endParaRPr>
            </a:p>
          </p:txBody>
        </p:sp>
      </p:grpSp>
      <p:sp>
        <p:nvSpPr>
          <p:cNvPr id="11" name="文本框 31"/>
          <p:cNvSpPr txBox="1">
            <a:spLocks noChangeArrowheads="1"/>
          </p:cNvSpPr>
          <p:nvPr/>
        </p:nvSpPr>
        <p:spPr bwMode="auto">
          <a:xfrm>
            <a:off x="3325019" y="2120869"/>
            <a:ext cx="3297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dirty="0">
                <a:solidFill>
                  <a:srgbClr val="002060"/>
                </a:solidFill>
                <a:latin typeface="微软雅黑" pitchFamily="34" charset="-122"/>
                <a:ea typeface="微软雅黑" pitchFamily="34" charset="-122"/>
              </a:rPr>
              <a:t>点击此处添加目录</a:t>
            </a:r>
            <a:r>
              <a:rPr lang="en-US" altLang="zh-CN" sz="2800" b="1" dirty="0">
                <a:solidFill>
                  <a:srgbClr val="002060"/>
                </a:solidFill>
                <a:latin typeface="微软雅黑" pitchFamily="34" charset="-122"/>
                <a:ea typeface="微软雅黑" pitchFamily="34" charset="-122"/>
              </a:rPr>
              <a:t>1</a:t>
            </a:r>
            <a:endParaRPr lang="zh-CN" altLang="en-US" sz="2800" b="1" dirty="0">
              <a:solidFill>
                <a:srgbClr val="002060"/>
              </a:solidFill>
              <a:latin typeface="微软雅黑" pitchFamily="34" charset="-122"/>
              <a:ea typeface="微软雅黑" pitchFamily="34" charset="-122"/>
            </a:endParaRPr>
          </a:p>
        </p:txBody>
      </p:sp>
      <p:sp>
        <p:nvSpPr>
          <p:cNvPr id="12" name="文本框 32"/>
          <p:cNvSpPr txBox="1">
            <a:spLocks noChangeArrowheads="1"/>
          </p:cNvSpPr>
          <p:nvPr/>
        </p:nvSpPr>
        <p:spPr bwMode="auto">
          <a:xfrm>
            <a:off x="3325019" y="3057367"/>
            <a:ext cx="3297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dirty="0">
                <a:solidFill>
                  <a:srgbClr val="002060"/>
                </a:solidFill>
                <a:latin typeface="微软雅黑" pitchFamily="34" charset="-122"/>
                <a:ea typeface="微软雅黑" pitchFamily="34" charset="-122"/>
              </a:rPr>
              <a:t>点击此处添加目录</a:t>
            </a:r>
            <a:r>
              <a:rPr lang="en-US" altLang="zh-CN" sz="2800" b="1" dirty="0">
                <a:solidFill>
                  <a:srgbClr val="002060"/>
                </a:solidFill>
                <a:latin typeface="微软雅黑" pitchFamily="34" charset="-122"/>
                <a:ea typeface="微软雅黑" pitchFamily="34" charset="-122"/>
              </a:rPr>
              <a:t>2</a:t>
            </a:r>
            <a:endParaRPr lang="zh-CN" altLang="en-US" sz="2800" b="1" dirty="0">
              <a:solidFill>
                <a:srgbClr val="002060"/>
              </a:solidFill>
              <a:latin typeface="微软雅黑" pitchFamily="34" charset="-122"/>
              <a:ea typeface="微软雅黑" pitchFamily="34" charset="-122"/>
            </a:endParaRPr>
          </a:p>
        </p:txBody>
      </p:sp>
      <p:grpSp>
        <p:nvGrpSpPr>
          <p:cNvPr id="19" name="组合 18"/>
          <p:cNvGrpSpPr/>
          <p:nvPr/>
        </p:nvGrpSpPr>
        <p:grpSpPr>
          <a:xfrm>
            <a:off x="2030074" y="3876693"/>
            <a:ext cx="1161595" cy="674688"/>
            <a:chOff x="995374" y="4230237"/>
            <a:chExt cx="1161595" cy="674688"/>
          </a:xfrm>
        </p:grpSpPr>
        <p:pic>
          <p:nvPicPr>
            <p:cNvPr id="14" name="图片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374" y="4230237"/>
              <a:ext cx="11144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35"/>
            <p:cNvSpPr txBox="1">
              <a:spLocks noChangeArrowheads="1"/>
            </p:cNvSpPr>
            <p:nvPr/>
          </p:nvSpPr>
          <p:spPr bwMode="auto">
            <a:xfrm>
              <a:off x="1506094" y="4336600"/>
              <a:ext cx="65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solidFill>
                    <a:schemeClr val="accent2"/>
                  </a:solidFill>
                  <a:latin typeface="Impact" pitchFamily="34" charset="0"/>
                </a:rPr>
                <a:t>3</a:t>
              </a:r>
              <a:endParaRPr lang="zh-CN" altLang="en-US" sz="2400" dirty="0">
                <a:solidFill>
                  <a:schemeClr val="accent2"/>
                </a:solidFill>
                <a:latin typeface="Impact" pitchFamily="34" charset="0"/>
              </a:endParaRPr>
            </a:p>
          </p:txBody>
        </p:sp>
      </p:grpSp>
      <p:grpSp>
        <p:nvGrpSpPr>
          <p:cNvPr id="20" name="组合 19"/>
          <p:cNvGrpSpPr/>
          <p:nvPr/>
        </p:nvGrpSpPr>
        <p:grpSpPr>
          <a:xfrm>
            <a:off x="1969294" y="4779676"/>
            <a:ext cx="1222375" cy="709613"/>
            <a:chOff x="862024" y="5275720"/>
            <a:chExt cx="1222375" cy="709613"/>
          </a:xfrm>
        </p:grpSpPr>
        <p:pic>
          <p:nvPicPr>
            <p:cNvPr id="13" name="图片 3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2024" y="5275720"/>
              <a:ext cx="12223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36"/>
            <p:cNvSpPr txBox="1">
              <a:spLocks noChangeArrowheads="1"/>
            </p:cNvSpPr>
            <p:nvPr/>
          </p:nvSpPr>
          <p:spPr bwMode="auto">
            <a:xfrm>
              <a:off x="1402907" y="5407483"/>
              <a:ext cx="503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solidFill>
                    <a:schemeClr val="accent2"/>
                  </a:solidFill>
                  <a:latin typeface="Impact" pitchFamily="34" charset="0"/>
                </a:rPr>
                <a:t>4</a:t>
              </a:r>
              <a:endParaRPr lang="zh-CN" altLang="en-US" sz="2400" dirty="0">
                <a:solidFill>
                  <a:schemeClr val="accent2"/>
                </a:solidFill>
                <a:latin typeface="Impact" pitchFamily="34" charset="0"/>
              </a:endParaRPr>
            </a:p>
          </p:txBody>
        </p:sp>
      </p:grpSp>
      <p:sp>
        <p:nvSpPr>
          <p:cNvPr id="17" name="文本框 37"/>
          <p:cNvSpPr txBox="1">
            <a:spLocks noChangeArrowheads="1"/>
          </p:cNvSpPr>
          <p:nvPr/>
        </p:nvSpPr>
        <p:spPr bwMode="auto">
          <a:xfrm>
            <a:off x="3325019" y="3977764"/>
            <a:ext cx="3297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dirty="0">
                <a:solidFill>
                  <a:srgbClr val="002060"/>
                </a:solidFill>
                <a:latin typeface="微软雅黑" pitchFamily="34" charset="-122"/>
                <a:ea typeface="微软雅黑" pitchFamily="34" charset="-122"/>
              </a:rPr>
              <a:t>点击此处添加目录</a:t>
            </a:r>
            <a:r>
              <a:rPr lang="en-US" altLang="zh-CN" sz="2800" b="1" dirty="0">
                <a:solidFill>
                  <a:srgbClr val="002060"/>
                </a:solidFill>
                <a:latin typeface="微软雅黑" pitchFamily="34" charset="-122"/>
                <a:ea typeface="微软雅黑" pitchFamily="34" charset="-122"/>
              </a:rPr>
              <a:t>3</a:t>
            </a:r>
            <a:endParaRPr lang="zh-CN" altLang="en-US" sz="2800" b="1" dirty="0">
              <a:solidFill>
                <a:srgbClr val="002060"/>
              </a:solidFill>
              <a:latin typeface="微软雅黑" pitchFamily="34" charset="-122"/>
              <a:ea typeface="微软雅黑" pitchFamily="34" charset="-122"/>
            </a:endParaRPr>
          </a:p>
        </p:txBody>
      </p:sp>
      <p:sp>
        <p:nvSpPr>
          <p:cNvPr id="18" name="文本框 38"/>
          <p:cNvSpPr txBox="1">
            <a:spLocks noChangeArrowheads="1"/>
          </p:cNvSpPr>
          <p:nvPr/>
        </p:nvSpPr>
        <p:spPr bwMode="auto">
          <a:xfrm>
            <a:off x="3325020" y="4879689"/>
            <a:ext cx="3297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dirty="0">
                <a:solidFill>
                  <a:srgbClr val="002060"/>
                </a:solidFill>
                <a:latin typeface="微软雅黑" pitchFamily="34" charset="-122"/>
                <a:ea typeface="微软雅黑" pitchFamily="34" charset="-122"/>
              </a:rPr>
              <a:t>点击此处添加目录</a:t>
            </a:r>
            <a:r>
              <a:rPr lang="en-US" altLang="zh-CN" sz="2800" b="1" dirty="0">
                <a:solidFill>
                  <a:srgbClr val="002060"/>
                </a:solidFill>
                <a:latin typeface="微软雅黑" pitchFamily="34" charset="-122"/>
                <a:ea typeface="微软雅黑" pitchFamily="34" charset="-122"/>
              </a:rPr>
              <a:t>4</a:t>
            </a:r>
            <a:endParaRPr lang="zh-CN" altLang="en-US" sz="2800" b="1" dirty="0">
              <a:solidFill>
                <a:srgbClr val="002060"/>
              </a:solidFill>
              <a:latin typeface="微软雅黑" pitchFamily="34" charset="-122"/>
              <a:ea typeface="微软雅黑" pitchFamily="34" charset="-122"/>
            </a:endParaRPr>
          </a:p>
        </p:txBody>
      </p:sp>
      <p:pic>
        <p:nvPicPr>
          <p:cNvPr id="22" name="图片 21"/>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rot="21275890">
            <a:off x="6737146" y="483358"/>
            <a:ext cx="1592422" cy="1850203"/>
          </a:xfrm>
          <a:prstGeom prst="rect">
            <a:avLst/>
          </a:prstGeom>
        </p:spPr>
      </p:pic>
    </p:spTree>
    <p:extLst>
      <p:ext uri="{BB962C8B-B14F-4D97-AF65-F5344CB8AC3E}">
        <p14:creationId xmlns:p14="http://schemas.microsoft.com/office/powerpoint/2010/main" val="2603794773"/>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750" fill="hold"/>
                                        <p:tgtEl>
                                          <p:spTgt spid="7"/>
                                        </p:tgtEl>
                                        <p:attrNameLst>
                                          <p:attrName>r</p:attrName>
                                        </p:attrNameLst>
                                      </p:cBhvr>
                                    </p:animRot>
                                  </p:childTnLst>
                                </p:cTn>
                              </p:par>
                              <p:par>
                                <p:cTn id="7" presetID="31" presetClass="entr" presetSubtype="0" fill="hold" grpId="0" nodeType="withEffect">
                                  <p:stCondLst>
                                    <p:cond delay="500"/>
                                  </p:stCondLst>
                                  <p:iterate type="lt">
                                    <p:tmPct val="5000"/>
                                  </p:iterate>
                                  <p:childTnLst>
                                    <p:set>
                                      <p:cBhvr>
                                        <p:cTn id="8" dur="1" fill="hold">
                                          <p:stCondLst>
                                            <p:cond delay="0"/>
                                          </p:stCondLst>
                                        </p:cTn>
                                        <p:tgtEl>
                                          <p:spTgt spid="8"/>
                                        </p:tgtEl>
                                        <p:attrNameLst>
                                          <p:attrName>style.visibility</p:attrName>
                                        </p:attrNameLst>
                                      </p:cBhvr>
                                      <p:to>
                                        <p:strVal val="visible"/>
                                      </p:to>
                                    </p:set>
                                    <p:anim calcmode="lin" valueType="num">
                                      <p:cBhvr>
                                        <p:cTn id="9" dur="750" fill="hold"/>
                                        <p:tgtEl>
                                          <p:spTgt spid="8"/>
                                        </p:tgtEl>
                                        <p:attrNameLst>
                                          <p:attrName>ppt_w</p:attrName>
                                        </p:attrNameLst>
                                      </p:cBhvr>
                                      <p:tavLst>
                                        <p:tav tm="0">
                                          <p:val>
                                            <p:fltVal val="0"/>
                                          </p:val>
                                        </p:tav>
                                        <p:tav tm="100000">
                                          <p:val>
                                            <p:strVal val="#ppt_w"/>
                                          </p:val>
                                        </p:tav>
                                      </p:tavLst>
                                    </p:anim>
                                    <p:anim calcmode="lin" valueType="num">
                                      <p:cBhvr>
                                        <p:cTn id="10" dur="750" fill="hold"/>
                                        <p:tgtEl>
                                          <p:spTgt spid="8"/>
                                        </p:tgtEl>
                                        <p:attrNameLst>
                                          <p:attrName>ppt_h</p:attrName>
                                        </p:attrNameLst>
                                      </p:cBhvr>
                                      <p:tavLst>
                                        <p:tav tm="0">
                                          <p:val>
                                            <p:fltVal val="0"/>
                                          </p:val>
                                        </p:tav>
                                        <p:tav tm="100000">
                                          <p:val>
                                            <p:strVal val="#ppt_h"/>
                                          </p:val>
                                        </p:tav>
                                      </p:tavLst>
                                    </p:anim>
                                    <p:anim calcmode="lin" valueType="num">
                                      <p:cBhvr>
                                        <p:cTn id="11" dur="750" fill="hold"/>
                                        <p:tgtEl>
                                          <p:spTgt spid="8"/>
                                        </p:tgtEl>
                                        <p:attrNameLst>
                                          <p:attrName>style.rotation</p:attrName>
                                        </p:attrNameLst>
                                      </p:cBhvr>
                                      <p:tavLst>
                                        <p:tav tm="0">
                                          <p:val>
                                            <p:fltVal val="90"/>
                                          </p:val>
                                        </p:tav>
                                        <p:tav tm="100000">
                                          <p:val>
                                            <p:fltVal val="0"/>
                                          </p:val>
                                        </p:tav>
                                      </p:tavLst>
                                    </p:anim>
                                    <p:animEffect transition="in" filter="fade">
                                      <p:cBhvr>
                                        <p:cTn id="12" dur="750"/>
                                        <p:tgtEl>
                                          <p:spTgt spid="8"/>
                                        </p:tgtEl>
                                      </p:cBhvr>
                                    </p:animEffect>
                                  </p:childTnLst>
                                </p:cTn>
                              </p:par>
                              <p:par>
                                <p:cTn id="13" presetID="42"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anim calcmode="lin" valueType="num">
                                      <p:cBhvr>
                                        <p:cTn id="16" dur="750" fill="hold"/>
                                        <p:tgtEl>
                                          <p:spTgt spid="2"/>
                                        </p:tgtEl>
                                        <p:attrNameLst>
                                          <p:attrName>ppt_x</p:attrName>
                                        </p:attrNameLst>
                                      </p:cBhvr>
                                      <p:tavLst>
                                        <p:tav tm="0">
                                          <p:val>
                                            <p:strVal val="#ppt_x"/>
                                          </p:val>
                                        </p:tav>
                                        <p:tav tm="100000">
                                          <p:val>
                                            <p:strVal val="#ppt_x"/>
                                          </p:val>
                                        </p:tav>
                                      </p:tavLst>
                                    </p:anim>
                                    <p:anim calcmode="lin" valueType="num">
                                      <p:cBhvr>
                                        <p:cTn id="17" dur="75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7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50"/>
                                        <p:tgtEl>
                                          <p:spTgt spid="3"/>
                                        </p:tgtEl>
                                      </p:cBhvr>
                                    </p:animEffect>
                                    <p:anim calcmode="lin" valueType="num">
                                      <p:cBhvr>
                                        <p:cTn id="21" dur="750" fill="hold"/>
                                        <p:tgtEl>
                                          <p:spTgt spid="3"/>
                                        </p:tgtEl>
                                        <p:attrNameLst>
                                          <p:attrName>ppt_x</p:attrName>
                                        </p:attrNameLst>
                                      </p:cBhvr>
                                      <p:tavLst>
                                        <p:tav tm="0">
                                          <p:val>
                                            <p:strVal val="#ppt_x"/>
                                          </p:val>
                                        </p:tav>
                                        <p:tav tm="100000">
                                          <p:val>
                                            <p:strVal val="#ppt_x"/>
                                          </p:val>
                                        </p:tav>
                                      </p:tavLst>
                                    </p:anim>
                                    <p:anim calcmode="lin" valueType="num">
                                      <p:cBhvr>
                                        <p:cTn id="22" dur="75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750"/>
                                        <p:tgtEl>
                                          <p:spTgt spid="20"/>
                                        </p:tgtEl>
                                      </p:cBhvr>
                                    </p:animEffect>
                                    <p:anim calcmode="lin" valueType="num">
                                      <p:cBhvr>
                                        <p:cTn id="31" dur="750" fill="hold"/>
                                        <p:tgtEl>
                                          <p:spTgt spid="20"/>
                                        </p:tgtEl>
                                        <p:attrNameLst>
                                          <p:attrName>ppt_x</p:attrName>
                                        </p:attrNameLst>
                                      </p:cBhvr>
                                      <p:tavLst>
                                        <p:tav tm="0">
                                          <p:val>
                                            <p:strVal val="#ppt_x"/>
                                          </p:val>
                                        </p:tav>
                                        <p:tav tm="100000">
                                          <p:val>
                                            <p:strVal val="#ppt_x"/>
                                          </p:val>
                                        </p:tav>
                                      </p:tavLst>
                                    </p:anim>
                                    <p:anim calcmode="lin" valueType="num">
                                      <p:cBhvr>
                                        <p:cTn id="32" dur="750" fill="hold"/>
                                        <p:tgtEl>
                                          <p:spTgt spid="20"/>
                                        </p:tgtEl>
                                        <p:attrNameLst>
                                          <p:attrName>ppt_y</p:attrName>
                                        </p:attrNameLst>
                                      </p:cBhvr>
                                      <p:tavLst>
                                        <p:tav tm="0">
                                          <p:val>
                                            <p:strVal val="#ppt_y+.1"/>
                                          </p:val>
                                        </p:tav>
                                        <p:tav tm="100000">
                                          <p:val>
                                            <p:strVal val="#ppt_y"/>
                                          </p:val>
                                        </p:tav>
                                      </p:tavLst>
                                    </p:anim>
                                  </p:childTnLst>
                                </p:cTn>
                              </p:par>
                              <p:par>
                                <p:cTn id="33" presetID="14" presetClass="entr" presetSubtype="10" fill="hold" grpId="0" nodeType="withEffect">
                                  <p:stCondLst>
                                    <p:cond delay="275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750"/>
                                        <p:tgtEl>
                                          <p:spTgt spid="11"/>
                                        </p:tgtEl>
                                      </p:cBhvr>
                                    </p:animEffect>
                                  </p:childTnLst>
                                </p:cTn>
                              </p:par>
                              <p:par>
                                <p:cTn id="36" presetID="14" presetClass="entr" presetSubtype="10" fill="hold" grpId="0" nodeType="withEffect">
                                  <p:stCondLst>
                                    <p:cond delay="275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750"/>
                                        <p:tgtEl>
                                          <p:spTgt spid="12"/>
                                        </p:tgtEl>
                                      </p:cBhvr>
                                    </p:animEffect>
                                  </p:childTnLst>
                                </p:cTn>
                              </p:par>
                              <p:par>
                                <p:cTn id="39" presetID="14" presetClass="entr" presetSubtype="10" fill="hold" grpId="0" nodeType="withEffect">
                                  <p:stCondLst>
                                    <p:cond delay="275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750"/>
                                        <p:tgtEl>
                                          <p:spTgt spid="17"/>
                                        </p:tgtEl>
                                      </p:cBhvr>
                                    </p:animEffect>
                                  </p:childTnLst>
                                </p:cTn>
                              </p:par>
                              <p:par>
                                <p:cTn id="42" presetID="14" presetClass="entr" presetSubtype="10" fill="hold" grpId="0" nodeType="withEffect">
                                  <p:stCondLst>
                                    <p:cond delay="275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750"/>
                                        <p:tgtEl>
                                          <p:spTgt spid="18"/>
                                        </p:tgtEl>
                                      </p:cBhvr>
                                    </p:animEffect>
                                  </p:childTnLst>
                                </p:cTn>
                              </p:par>
                              <p:par>
                                <p:cTn id="45" presetID="42" presetClass="entr" presetSubtype="0" fill="hold" nodeType="withEffect">
                                  <p:stCondLst>
                                    <p:cond delay="75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3560763"/>
            <a:ext cx="1601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488" y="5672138"/>
            <a:ext cx="844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0100" y="4244975"/>
            <a:ext cx="14112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032606"/>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8138" y="6373813"/>
            <a:ext cx="7302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184400" y="3703874"/>
            <a:ext cx="4868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rgbClr val="3F3E3F"/>
                </a:solidFill>
                <a:latin typeface="微软雅黑" pitchFamily="34" charset="-122"/>
                <a:ea typeface="微软雅黑" pitchFamily="34" charset="-122"/>
                <a:sym typeface="Arial" pitchFamily="34" charset="0"/>
              </a:rPr>
              <a:t>瑞哥</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致力于教学课件、教学设计、汇报</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及相册</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的原创设计与美化，为您提供实用美观，精致大气，方便修改的</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动态模板。</a:t>
            </a:r>
          </a:p>
        </p:txBody>
      </p:sp>
      <p:sp>
        <p:nvSpPr>
          <p:cNvPr id="5129" name="文本框 10"/>
          <p:cNvSpPr txBox="1">
            <a:spLocks noChangeArrowheads="1"/>
          </p:cNvSpPr>
          <p:nvPr/>
        </p:nvSpPr>
        <p:spPr bwMode="auto">
          <a:xfrm>
            <a:off x="2033587" y="2729141"/>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400" b="1" dirty="0">
                <a:solidFill>
                  <a:srgbClr val="002060"/>
                </a:solidFill>
                <a:latin typeface="微软雅黑" pitchFamily="34" charset="-122"/>
                <a:ea typeface="微软雅黑" pitchFamily="34" charset="-122"/>
              </a:rPr>
              <a:t>点击此处添加目录</a:t>
            </a:r>
            <a:r>
              <a:rPr lang="en-US" altLang="zh-CN" sz="4400" b="1" dirty="0">
                <a:solidFill>
                  <a:srgbClr val="002060"/>
                </a:solidFill>
                <a:latin typeface="微软雅黑" pitchFamily="34" charset="-122"/>
                <a:ea typeface="微软雅黑" pitchFamily="34" charset="-122"/>
              </a:rPr>
              <a:t>4</a:t>
            </a:r>
            <a:endParaRPr lang="zh-CN" altLang="en-US" sz="4400" b="1" dirty="0">
              <a:solidFill>
                <a:srgbClr val="002060"/>
              </a:solidFill>
              <a:latin typeface="微软雅黑" pitchFamily="34" charset="-122"/>
              <a:ea typeface="微软雅黑" pitchFamily="34" charset="-122"/>
            </a:endParaRPr>
          </a:p>
        </p:txBody>
      </p:sp>
      <p:sp>
        <p:nvSpPr>
          <p:cNvPr id="5130" name="文本框 1"/>
          <p:cNvSpPr txBox="1">
            <a:spLocks noChangeArrowheads="1"/>
          </p:cNvSpPr>
          <p:nvPr/>
        </p:nvSpPr>
        <p:spPr bwMode="auto">
          <a:xfrm>
            <a:off x="2112963" y="1760766"/>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dirty="0">
                <a:solidFill>
                  <a:srgbClr val="FF0066"/>
                </a:solidFill>
                <a:latin typeface="Impact" pitchFamily="34" charset="0"/>
              </a:rPr>
              <a:t>Part 4</a:t>
            </a:r>
            <a:endParaRPr lang="zh-CN" altLang="en-US" sz="5400" dirty="0">
              <a:solidFill>
                <a:srgbClr val="FF0066"/>
              </a:solidFill>
              <a:latin typeface="Impact" pitchFamily="34" charset="0"/>
            </a:endParaRPr>
          </a:p>
        </p:txBody>
      </p:sp>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470254"/>
            <a:ext cx="660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07238" y="1965554"/>
            <a:ext cx="12350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939548"/>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
        <p:nvSpPr>
          <p:cNvPr id="5" name="Freeform 16"/>
          <p:cNvSpPr>
            <a:spLocks noEditPoints="1"/>
          </p:cNvSpPr>
          <p:nvPr/>
        </p:nvSpPr>
        <p:spPr bwMode="auto">
          <a:xfrm>
            <a:off x="5286161" y="2985194"/>
            <a:ext cx="2334852" cy="2184906"/>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a:extLst/>
        </p:spPr>
        <p:txBody>
          <a:bodyPr lIns="121505" tIns="60753" rIns="121505" bIns="60753" anchor="ctr"/>
          <a:lstStyle/>
          <a:p>
            <a:pPr defTabSz="911412">
              <a:defRPr/>
            </a:pPr>
            <a:endParaRPr lang="zh-CN" altLang="en-US" sz="1900" kern="0">
              <a:solidFill>
                <a:srgbClr val="FFFFFF"/>
              </a:solidFill>
              <a:latin typeface="Arial"/>
              <a:ea typeface="宋体"/>
            </a:endParaRPr>
          </a:p>
        </p:txBody>
      </p:sp>
      <p:sp>
        <p:nvSpPr>
          <p:cNvPr id="6" name="Freeform 17"/>
          <p:cNvSpPr>
            <a:spLocks/>
          </p:cNvSpPr>
          <p:nvPr/>
        </p:nvSpPr>
        <p:spPr bwMode="auto">
          <a:xfrm>
            <a:off x="4022941" y="3218082"/>
            <a:ext cx="1892725" cy="1873683"/>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121505" tIns="60753" rIns="121505" bIns="60753" anchor="ctr"/>
          <a:lstStyle/>
          <a:p>
            <a:pPr defTabSz="911412">
              <a:defRPr/>
            </a:pPr>
            <a:endParaRPr lang="zh-CN" altLang="en-US" sz="1900" kern="0">
              <a:solidFill>
                <a:srgbClr val="FFFFFF"/>
              </a:solidFill>
              <a:latin typeface="Arial"/>
              <a:ea typeface="宋体"/>
            </a:endParaRPr>
          </a:p>
        </p:txBody>
      </p:sp>
      <p:sp>
        <p:nvSpPr>
          <p:cNvPr id="7" name="Freeform 18"/>
          <p:cNvSpPr>
            <a:spLocks/>
          </p:cNvSpPr>
          <p:nvPr/>
        </p:nvSpPr>
        <p:spPr bwMode="auto">
          <a:xfrm>
            <a:off x="2848147" y="3389570"/>
            <a:ext cx="1654818" cy="162597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3"/>
          </a:solidFill>
          <a:ln w="3175" cap="flat" cmpd="sng" algn="ctr">
            <a:solidFill>
              <a:srgbClr val="FFFFFF"/>
            </a:solidFill>
            <a:prstDash val="solid"/>
          </a:ln>
          <a:effectLst/>
        </p:spPr>
        <p:txBody>
          <a:bodyPr lIns="121505" tIns="60753" rIns="121505" bIns="60753" anchor="ctr"/>
          <a:lstStyle/>
          <a:p>
            <a:pPr defTabSz="911412">
              <a:defRPr/>
            </a:pPr>
            <a:endParaRPr lang="zh-CN" altLang="en-US" sz="1900" kern="0">
              <a:solidFill>
                <a:srgbClr val="FFFFFF"/>
              </a:solidFill>
              <a:latin typeface="Arial"/>
              <a:ea typeface="宋体"/>
            </a:endParaRPr>
          </a:p>
        </p:txBody>
      </p:sp>
      <p:sp>
        <p:nvSpPr>
          <p:cNvPr id="8" name="Freeform 19"/>
          <p:cNvSpPr>
            <a:spLocks/>
          </p:cNvSpPr>
          <p:nvPr/>
        </p:nvSpPr>
        <p:spPr bwMode="auto">
          <a:xfrm>
            <a:off x="1925995" y="3533537"/>
            <a:ext cx="1313749" cy="1338043"/>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121505" tIns="60753" rIns="121505" bIns="60753" anchor="ctr"/>
          <a:lstStyle/>
          <a:p>
            <a:pPr defTabSz="911412">
              <a:defRPr/>
            </a:pPr>
            <a:endParaRPr lang="zh-CN" altLang="en-US" sz="1900" kern="0">
              <a:solidFill>
                <a:srgbClr val="FFFFFF"/>
              </a:solidFill>
              <a:latin typeface="Arial"/>
              <a:ea typeface="宋体"/>
            </a:endParaRPr>
          </a:p>
        </p:txBody>
      </p:sp>
      <p:sp>
        <p:nvSpPr>
          <p:cNvPr id="9" name="任意多边形 8"/>
          <p:cNvSpPr/>
          <p:nvPr/>
        </p:nvSpPr>
        <p:spPr bwMode="auto">
          <a:xfrm>
            <a:off x="7004141" y="3427680"/>
            <a:ext cx="1888340" cy="36838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2"/>
            </a:solidFill>
            <a:prstDash val="sysDot"/>
            <a:headEnd type="oval" w="med" len="med"/>
            <a:tailEnd type="triangle" w="med" len="med"/>
          </a:ln>
          <a:effectLst/>
        </p:spPr>
        <p:txBody>
          <a:bodyPr lIns="121505" tIns="60753" rIns="121505" bIns="60753" anchor="ctr"/>
          <a:lstStyle/>
          <a:p>
            <a:pPr defTabSz="911412">
              <a:defRPr/>
            </a:pPr>
            <a:endParaRPr lang="zh-CN" altLang="en-US" sz="1900" kern="0">
              <a:solidFill>
                <a:srgbClr val="000000"/>
              </a:solidFill>
              <a:latin typeface="Arial"/>
              <a:ea typeface="宋体"/>
            </a:endParaRPr>
          </a:p>
        </p:txBody>
      </p:sp>
      <p:sp>
        <p:nvSpPr>
          <p:cNvPr id="10" name="TextBox 11"/>
          <p:cNvSpPr txBox="1">
            <a:spLocks noChangeArrowheads="1"/>
          </p:cNvSpPr>
          <p:nvPr/>
        </p:nvSpPr>
        <p:spPr bwMode="auto">
          <a:xfrm flipH="1">
            <a:off x="7524328" y="2792532"/>
            <a:ext cx="1520075" cy="618210"/>
          </a:xfrm>
          <a:prstGeom prst="rect">
            <a:avLst/>
          </a:prstGeom>
          <a:noFill/>
          <a:ln>
            <a:noFill/>
          </a:ln>
          <a:extLst/>
        </p:spPr>
        <p:txBody>
          <a:bodyPr lIns="121505" tIns="60753" rIns="121505" bIns="6075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1412" eaLnBrk="1" hangingPunct="1">
              <a:defRPr/>
            </a:pPr>
            <a:r>
              <a:rPr lang="zh-CN" altLang="en-US" sz="1600" kern="0" dirty="0">
                <a:solidFill>
                  <a:schemeClr val="tx2"/>
                </a:solidFill>
                <a:latin typeface="微软雅黑" pitchFamily="34" charset="-122"/>
                <a:ea typeface="微软雅黑" pitchFamily="34" charset="-122"/>
              </a:rPr>
              <a:t>点击添加文本    </a:t>
            </a:r>
            <a:endParaRPr lang="en-US" altLang="zh-CN" sz="1600" kern="0" dirty="0">
              <a:solidFill>
                <a:schemeClr val="tx2"/>
              </a:solidFill>
              <a:latin typeface="微软雅黑" pitchFamily="34" charset="-122"/>
              <a:ea typeface="微软雅黑" pitchFamily="34" charset="-122"/>
            </a:endParaRPr>
          </a:p>
          <a:p>
            <a:pPr defTabSz="911412" eaLnBrk="1" hangingPunct="1">
              <a:defRPr/>
            </a:pPr>
            <a:r>
              <a:rPr lang="zh-CN" altLang="en-US" sz="1600" kern="0" dirty="0">
                <a:solidFill>
                  <a:schemeClr val="tx2"/>
                </a:solidFill>
                <a:latin typeface="微软雅黑" pitchFamily="34" charset="-122"/>
                <a:ea typeface="微软雅黑" pitchFamily="34" charset="-122"/>
              </a:rPr>
              <a:t>点击添加文本</a:t>
            </a:r>
            <a:endParaRPr lang="en-US" altLang="zh-CN" sz="1600" kern="0" dirty="0">
              <a:solidFill>
                <a:schemeClr val="tx2"/>
              </a:solidFill>
              <a:latin typeface="微软雅黑" pitchFamily="34" charset="-122"/>
              <a:ea typeface="微软雅黑" pitchFamily="34" charset="-122"/>
            </a:endParaRPr>
          </a:p>
        </p:txBody>
      </p:sp>
      <p:sp>
        <p:nvSpPr>
          <p:cNvPr id="11" name="TextBox 11"/>
          <p:cNvSpPr txBox="1">
            <a:spLocks noChangeArrowheads="1"/>
          </p:cNvSpPr>
          <p:nvPr/>
        </p:nvSpPr>
        <p:spPr bwMode="auto">
          <a:xfrm flipH="1">
            <a:off x="5580913" y="1890623"/>
            <a:ext cx="1520075" cy="618210"/>
          </a:xfrm>
          <a:prstGeom prst="rect">
            <a:avLst/>
          </a:prstGeom>
          <a:noFill/>
          <a:ln>
            <a:noFill/>
          </a:ln>
          <a:extLst/>
        </p:spPr>
        <p:txBody>
          <a:bodyPr lIns="121505" tIns="60753" rIns="121505" bIns="6075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1412" eaLnBrk="1" hangingPunct="1">
              <a:defRPr/>
            </a:pPr>
            <a:r>
              <a:rPr lang="zh-CN" altLang="en-US" sz="1600" kern="0" dirty="0">
                <a:solidFill>
                  <a:schemeClr val="tx2"/>
                </a:solidFill>
                <a:latin typeface="微软雅黑" pitchFamily="34" charset="-122"/>
                <a:ea typeface="微软雅黑" pitchFamily="34" charset="-122"/>
              </a:rPr>
              <a:t>点击添加文本    </a:t>
            </a:r>
            <a:endParaRPr lang="en-US" altLang="zh-CN" sz="1600" kern="0" dirty="0">
              <a:solidFill>
                <a:schemeClr val="tx2"/>
              </a:solidFill>
              <a:latin typeface="微软雅黑" pitchFamily="34" charset="-122"/>
              <a:ea typeface="微软雅黑" pitchFamily="34" charset="-122"/>
            </a:endParaRPr>
          </a:p>
          <a:p>
            <a:pPr defTabSz="911412" eaLnBrk="1" hangingPunct="1">
              <a:defRPr/>
            </a:pPr>
            <a:r>
              <a:rPr lang="zh-CN" altLang="en-US" sz="1600" kern="0" dirty="0">
                <a:solidFill>
                  <a:schemeClr val="tx2"/>
                </a:solidFill>
                <a:latin typeface="微软雅黑" pitchFamily="34" charset="-122"/>
                <a:ea typeface="微软雅黑" pitchFamily="34" charset="-122"/>
              </a:rPr>
              <a:t>点击添加文本</a:t>
            </a:r>
            <a:endParaRPr lang="en-US" altLang="zh-CN" sz="1600" kern="0" dirty="0">
              <a:solidFill>
                <a:schemeClr val="tx2"/>
              </a:solidFill>
              <a:latin typeface="微软雅黑" pitchFamily="34" charset="-122"/>
              <a:ea typeface="微软雅黑" pitchFamily="34" charset="-122"/>
            </a:endParaRPr>
          </a:p>
        </p:txBody>
      </p:sp>
      <p:sp>
        <p:nvSpPr>
          <p:cNvPr id="12" name="任意多边形 11"/>
          <p:cNvSpPr/>
          <p:nvPr/>
        </p:nvSpPr>
        <p:spPr bwMode="auto">
          <a:xfrm flipH="1">
            <a:off x="179511" y="3823588"/>
            <a:ext cx="2104396" cy="37897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121505" tIns="60753" rIns="121505" bIns="60753" anchor="ctr"/>
          <a:lstStyle/>
          <a:p>
            <a:pPr defTabSz="911412">
              <a:defRPr/>
            </a:pPr>
            <a:endParaRPr lang="zh-CN" altLang="en-US" sz="1900" kern="0">
              <a:solidFill>
                <a:srgbClr val="000000"/>
              </a:solidFill>
              <a:latin typeface="Arial"/>
              <a:ea typeface="宋体"/>
            </a:endParaRPr>
          </a:p>
        </p:txBody>
      </p:sp>
      <p:sp>
        <p:nvSpPr>
          <p:cNvPr id="13" name="TextBox 12"/>
          <p:cNvSpPr txBox="1">
            <a:spLocks noChangeArrowheads="1"/>
          </p:cNvSpPr>
          <p:nvPr/>
        </p:nvSpPr>
        <p:spPr bwMode="auto">
          <a:xfrm>
            <a:off x="99597" y="3188441"/>
            <a:ext cx="1520075" cy="618210"/>
          </a:xfrm>
          <a:prstGeom prst="rect">
            <a:avLst/>
          </a:prstGeom>
          <a:noFill/>
          <a:ln>
            <a:noFill/>
          </a:ln>
          <a:extLst/>
        </p:spPr>
        <p:txBody>
          <a:bodyPr lIns="121505" tIns="60753" rIns="121505" bIns="6075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1412" eaLnBrk="1" hangingPunct="1">
              <a:defRPr/>
            </a:pPr>
            <a:r>
              <a:rPr lang="zh-CN" altLang="en-US" sz="1600" kern="0" dirty="0">
                <a:solidFill>
                  <a:schemeClr val="tx2"/>
                </a:solidFill>
                <a:latin typeface="微软雅黑" pitchFamily="34" charset="-122"/>
                <a:ea typeface="微软雅黑" pitchFamily="34" charset="-122"/>
              </a:rPr>
              <a:t>点击添加文本    </a:t>
            </a:r>
            <a:endParaRPr lang="en-US" altLang="zh-CN" sz="1600" kern="0" dirty="0">
              <a:solidFill>
                <a:schemeClr val="tx2"/>
              </a:solidFill>
              <a:latin typeface="微软雅黑" pitchFamily="34" charset="-122"/>
              <a:ea typeface="微软雅黑" pitchFamily="34" charset="-122"/>
            </a:endParaRPr>
          </a:p>
          <a:p>
            <a:pPr defTabSz="911412" eaLnBrk="1" hangingPunct="1">
              <a:defRPr/>
            </a:pPr>
            <a:r>
              <a:rPr lang="zh-CN" altLang="en-US" sz="1600" kern="0" dirty="0">
                <a:solidFill>
                  <a:schemeClr val="tx2"/>
                </a:solidFill>
                <a:latin typeface="微软雅黑" pitchFamily="34" charset="-122"/>
                <a:ea typeface="微软雅黑" pitchFamily="34" charset="-122"/>
              </a:rPr>
              <a:t>点击添加文本</a:t>
            </a:r>
            <a:endParaRPr lang="en-US" altLang="zh-CN" sz="1600" kern="0" dirty="0">
              <a:solidFill>
                <a:schemeClr val="tx2"/>
              </a:solidFill>
              <a:latin typeface="微软雅黑" pitchFamily="34" charset="-122"/>
              <a:ea typeface="微软雅黑" pitchFamily="34" charset="-122"/>
            </a:endParaRPr>
          </a:p>
        </p:txBody>
      </p:sp>
      <p:sp>
        <p:nvSpPr>
          <p:cNvPr id="14" name="任意多边形 13"/>
          <p:cNvSpPr/>
          <p:nvPr/>
        </p:nvSpPr>
        <p:spPr>
          <a:xfrm>
            <a:off x="4970356" y="2527888"/>
            <a:ext cx="858990" cy="128723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9050" cap="flat" cmpd="sng" algn="ctr">
            <a:solidFill>
              <a:schemeClr val="accent1"/>
            </a:solidFill>
            <a:prstDash val="sysDot"/>
            <a:headEnd type="oval" w="med" len="med"/>
            <a:tailEnd type="triangle" w="med" len="med"/>
          </a:ln>
          <a:effectLst/>
        </p:spPr>
        <p:txBody>
          <a:bodyPr lIns="121505" tIns="60753" rIns="121505" bIns="60753" anchor="ctr"/>
          <a:lstStyle/>
          <a:p>
            <a:pPr defTabSz="911412">
              <a:defRPr/>
            </a:pPr>
            <a:endParaRPr lang="zh-CN" altLang="en-US" sz="1900" kern="0">
              <a:solidFill>
                <a:srgbClr val="000000"/>
              </a:solidFill>
              <a:latin typeface="Arial"/>
              <a:ea typeface="宋体"/>
            </a:endParaRPr>
          </a:p>
        </p:txBody>
      </p:sp>
      <p:sp>
        <p:nvSpPr>
          <p:cNvPr id="15" name="任意多边形 14"/>
          <p:cNvSpPr/>
          <p:nvPr/>
        </p:nvSpPr>
        <p:spPr>
          <a:xfrm flipH="1">
            <a:off x="2782880" y="2519420"/>
            <a:ext cx="858990" cy="128723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9050" cap="flat" cmpd="sng" algn="ctr">
            <a:solidFill>
              <a:schemeClr val="accent3"/>
            </a:solidFill>
            <a:prstDash val="sysDot"/>
            <a:headEnd type="oval" w="med" len="med"/>
            <a:tailEnd type="triangle" w="med" len="med"/>
          </a:ln>
          <a:effectLst/>
        </p:spPr>
        <p:txBody>
          <a:bodyPr lIns="121505" tIns="60753" rIns="121505" bIns="60753" anchor="ctr"/>
          <a:lstStyle/>
          <a:p>
            <a:pPr defTabSz="911412">
              <a:defRPr/>
            </a:pPr>
            <a:endParaRPr lang="zh-CN" altLang="en-US" sz="1900" kern="0">
              <a:solidFill>
                <a:srgbClr val="000000"/>
              </a:solidFill>
              <a:latin typeface="Arial"/>
              <a:ea typeface="宋体"/>
            </a:endParaRPr>
          </a:p>
        </p:txBody>
      </p:sp>
      <p:sp>
        <p:nvSpPr>
          <p:cNvPr id="16" name="TextBox 11"/>
          <p:cNvSpPr txBox="1">
            <a:spLocks noChangeArrowheads="1"/>
          </p:cNvSpPr>
          <p:nvPr/>
        </p:nvSpPr>
        <p:spPr bwMode="auto">
          <a:xfrm flipH="1">
            <a:off x="1570189" y="1909678"/>
            <a:ext cx="1520075" cy="618210"/>
          </a:xfrm>
          <a:prstGeom prst="rect">
            <a:avLst/>
          </a:prstGeom>
          <a:noFill/>
          <a:ln>
            <a:noFill/>
          </a:ln>
          <a:extLst/>
        </p:spPr>
        <p:txBody>
          <a:bodyPr lIns="121505" tIns="60753" rIns="121505" bIns="60753">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1412" eaLnBrk="1" hangingPunct="1">
              <a:defRPr/>
            </a:pPr>
            <a:r>
              <a:rPr lang="zh-CN" altLang="en-US" sz="1600" kern="0" dirty="0">
                <a:solidFill>
                  <a:schemeClr val="tx2"/>
                </a:solidFill>
                <a:latin typeface="微软雅黑" pitchFamily="34" charset="-122"/>
                <a:ea typeface="微软雅黑" pitchFamily="34" charset="-122"/>
              </a:rPr>
              <a:t>点击添加文本    </a:t>
            </a:r>
            <a:endParaRPr lang="en-US" altLang="zh-CN" sz="1600" kern="0" dirty="0">
              <a:solidFill>
                <a:schemeClr val="tx2"/>
              </a:solidFill>
              <a:latin typeface="微软雅黑" pitchFamily="34" charset="-122"/>
              <a:ea typeface="微软雅黑" pitchFamily="34" charset="-122"/>
            </a:endParaRPr>
          </a:p>
          <a:p>
            <a:pPr defTabSz="911412" eaLnBrk="1" hangingPunct="1">
              <a:defRPr/>
            </a:pPr>
            <a:r>
              <a:rPr lang="zh-CN" altLang="en-US" sz="1600" kern="0" dirty="0">
                <a:solidFill>
                  <a:schemeClr val="tx2"/>
                </a:solidFill>
                <a:latin typeface="微软雅黑" pitchFamily="34" charset="-122"/>
                <a:ea typeface="微软雅黑" pitchFamily="34" charset="-122"/>
              </a:rPr>
              <a:t>点击添加文本</a:t>
            </a:r>
            <a:endParaRPr lang="en-US" altLang="zh-CN" sz="1600" kern="0" dirty="0">
              <a:solidFill>
                <a:schemeClr val="tx2"/>
              </a:solidFill>
              <a:latin typeface="微软雅黑" pitchFamily="34" charset="-122"/>
              <a:ea typeface="微软雅黑" pitchFamily="34" charset="-122"/>
            </a:endParaRPr>
          </a:p>
        </p:txBody>
      </p:sp>
    </p:spTree>
    <p:extLst>
      <p:ext uri="{BB962C8B-B14F-4D97-AF65-F5344CB8AC3E}">
        <p14:creationId xmlns:p14="http://schemas.microsoft.com/office/powerpoint/2010/main" val="1578200348"/>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1050"/>
                            </p:stCondLst>
                            <p:childTnLst>
                              <p:par>
                                <p:cTn id="11" presetID="1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550"/>
                            </p:stCondLst>
                            <p:childTnLst>
                              <p:par>
                                <p:cTn id="16" presetID="1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right)">
                                      <p:cBhvr>
                                        <p:cTn id="19" dur="500"/>
                                        <p:tgtEl>
                                          <p:spTgt spid="7"/>
                                        </p:tgtEl>
                                      </p:cBhvr>
                                    </p:animEffect>
                                  </p:childTnLst>
                                </p:cTn>
                              </p:par>
                            </p:childTnLst>
                          </p:cTn>
                        </p:par>
                        <p:par>
                          <p:cTn id="20" fill="hold">
                            <p:stCondLst>
                              <p:cond delay="2050"/>
                            </p:stCondLst>
                            <p:childTnLst>
                              <p:par>
                                <p:cTn id="21" presetID="1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par>
                          <p:cTn id="25" fill="hold">
                            <p:stCondLst>
                              <p:cond delay="2550"/>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par>
                          <p:cTn id="30" fill="hold">
                            <p:stCondLst>
                              <p:cond delay="305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750" fill="hold"/>
                                        <p:tgtEl>
                                          <p:spTgt spid="11"/>
                                        </p:tgtEl>
                                        <p:attrNameLst>
                                          <p:attrName>ppt_w</p:attrName>
                                        </p:attrNameLst>
                                      </p:cBhvr>
                                      <p:tavLst>
                                        <p:tav tm="0">
                                          <p:val>
                                            <p:fltVal val="0"/>
                                          </p:val>
                                        </p:tav>
                                        <p:tav tm="100000">
                                          <p:val>
                                            <p:strVal val="#ppt_w"/>
                                          </p:val>
                                        </p:tav>
                                      </p:tavLst>
                                    </p:anim>
                                    <p:anim calcmode="lin" valueType="num">
                                      <p:cBhvr>
                                        <p:cTn id="56" dur="750" fill="hold"/>
                                        <p:tgtEl>
                                          <p:spTgt spid="11"/>
                                        </p:tgtEl>
                                        <p:attrNameLst>
                                          <p:attrName>ppt_h</p:attrName>
                                        </p:attrNameLst>
                                      </p:cBhvr>
                                      <p:tavLst>
                                        <p:tav tm="0">
                                          <p:val>
                                            <p:fltVal val="0"/>
                                          </p:val>
                                        </p:tav>
                                        <p:tav tm="100000">
                                          <p:val>
                                            <p:strVal val="#ppt_h"/>
                                          </p:val>
                                        </p:tav>
                                      </p:tavLst>
                                    </p:anim>
                                    <p:animEffect transition="in" filter="fade">
                                      <p:cBhvr>
                                        <p:cTn id="57" dur="750"/>
                                        <p:tgtEl>
                                          <p:spTgt spid="1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750" fill="hold"/>
                                        <p:tgtEl>
                                          <p:spTgt spid="10"/>
                                        </p:tgtEl>
                                        <p:attrNameLst>
                                          <p:attrName>ppt_w</p:attrName>
                                        </p:attrNameLst>
                                      </p:cBhvr>
                                      <p:tavLst>
                                        <p:tav tm="0">
                                          <p:val>
                                            <p:fltVal val="0"/>
                                          </p:val>
                                        </p:tav>
                                        <p:tav tm="100000">
                                          <p:val>
                                            <p:strVal val="#ppt_w"/>
                                          </p:val>
                                        </p:tav>
                                      </p:tavLst>
                                    </p:anim>
                                    <p:anim calcmode="lin" valueType="num">
                                      <p:cBhvr>
                                        <p:cTn id="61" dur="750" fill="hold"/>
                                        <p:tgtEl>
                                          <p:spTgt spid="10"/>
                                        </p:tgtEl>
                                        <p:attrNameLst>
                                          <p:attrName>ppt_h</p:attrName>
                                        </p:attrNameLst>
                                      </p:cBhvr>
                                      <p:tavLst>
                                        <p:tav tm="0">
                                          <p:val>
                                            <p:fltVal val="0"/>
                                          </p:val>
                                        </p:tav>
                                        <p:tav tm="100000">
                                          <p:val>
                                            <p:strVal val="#ppt_h"/>
                                          </p:val>
                                        </p:tav>
                                      </p:tavLst>
                                    </p:anim>
                                    <p:animEffect transition="in" filter="fade">
                                      <p:cBhvr>
                                        <p:cTn id="6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grpSp>
        <p:nvGrpSpPr>
          <p:cNvPr id="3" name="组合 2"/>
          <p:cNvGrpSpPr/>
          <p:nvPr/>
        </p:nvGrpSpPr>
        <p:grpSpPr>
          <a:xfrm>
            <a:off x="1114490" y="1286376"/>
            <a:ext cx="6658972" cy="2745561"/>
            <a:chOff x="2366283" y="1581150"/>
            <a:chExt cx="4266745" cy="1749425"/>
          </a:xfrm>
        </p:grpSpPr>
        <p:pic>
          <p:nvPicPr>
            <p:cNvPr id="4" name="Picture 2" descr="E:\我图PPT\00001PNG素材\儿童卡通\fwqw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581150"/>
              <a:ext cx="3702623" cy="1749425"/>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2366283" y="2266951"/>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175828" y="2227262"/>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511087" y="3800336"/>
            <a:ext cx="3816425" cy="1923185"/>
          </a:xfrm>
          <a:prstGeom prst="rect">
            <a:avLst/>
          </a:prstGeom>
          <a:noFill/>
        </p:spPr>
        <p:txBody>
          <a:bodyPr wrap="square" lIns="121505" tIns="60753" rIns="121505" bIns="60753" rtlCol="0">
            <a:spAutoFit/>
          </a:bodyPr>
          <a:lstStyle/>
          <a:p>
            <a:pPr>
              <a:lnSpc>
                <a:spcPct val="150000"/>
              </a:lnSpc>
            </a:pPr>
            <a:r>
              <a:rPr lang="zh-CN" altLang="en-US" sz="1300" dirty="0">
                <a:solidFill>
                  <a:schemeClr val="tx2"/>
                </a:solidFill>
                <a:latin typeface="微软雅黑" pitchFamily="34" charset="-122"/>
                <a:ea typeface="微软雅黑"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8" name="TextBox 7"/>
          <p:cNvSpPr txBox="1"/>
          <p:nvPr/>
        </p:nvSpPr>
        <p:spPr>
          <a:xfrm>
            <a:off x="4966930" y="3765254"/>
            <a:ext cx="4031928" cy="1923185"/>
          </a:xfrm>
          <a:prstGeom prst="rect">
            <a:avLst/>
          </a:prstGeom>
          <a:noFill/>
        </p:spPr>
        <p:txBody>
          <a:bodyPr wrap="square" lIns="121505" tIns="60753" rIns="121505" bIns="60753" rtlCol="0">
            <a:spAutoFit/>
          </a:bodyPr>
          <a:lstStyle/>
          <a:p>
            <a:pPr>
              <a:lnSpc>
                <a:spcPct val="150000"/>
              </a:lnSpc>
            </a:pPr>
            <a:r>
              <a:rPr lang="zh-CN" altLang="en-US" sz="1300" dirty="0">
                <a:solidFill>
                  <a:schemeClr val="tx2"/>
                </a:solidFill>
                <a:latin typeface="微软雅黑" pitchFamily="34" charset="-122"/>
                <a:ea typeface="微软雅黑" pitchFamily="34" charset="-122"/>
              </a:rPr>
              <a:t>保留文字的格式和动画效果不变，请不要删除文本框，直接把文本框中的文字替换即可。</a:t>
            </a:r>
          </a:p>
          <a:p>
            <a:pPr>
              <a:lnSpc>
                <a:spcPct val="150000"/>
              </a:lnSpc>
            </a:pPr>
            <a:r>
              <a:rPr lang="zh-CN" altLang="en-US" sz="1300" dirty="0">
                <a:solidFill>
                  <a:schemeClr val="tx2"/>
                </a:solidFill>
                <a:latin typeface="微软雅黑" pitchFamily="34" charset="-122"/>
                <a:ea typeface="微软雅黑" pitchFamily="34" charset="-122"/>
              </a:rPr>
              <a:t>方法</a:t>
            </a:r>
            <a:r>
              <a:rPr lang="en-US" altLang="zh-CN" sz="1300" dirty="0">
                <a:solidFill>
                  <a:schemeClr val="tx2"/>
                </a:solidFill>
                <a:latin typeface="微软雅黑" pitchFamily="34" charset="-122"/>
                <a:ea typeface="微软雅黑" pitchFamily="34" charset="-122"/>
              </a:rPr>
              <a:t>1</a:t>
            </a:r>
            <a:r>
              <a:rPr lang="zh-CN" altLang="en-US" sz="1300" dirty="0">
                <a:solidFill>
                  <a:schemeClr val="tx2"/>
                </a:solidFill>
                <a:latin typeface="微软雅黑" pitchFamily="34" charset="-122"/>
                <a:ea typeface="微软雅黑" pitchFamily="34" charset="-122"/>
              </a:rPr>
              <a:t>：删除掉框内文字，重新输入。</a:t>
            </a:r>
          </a:p>
          <a:p>
            <a:pPr>
              <a:lnSpc>
                <a:spcPct val="150000"/>
              </a:lnSpc>
            </a:pPr>
            <a:r>
              <a:rPr lang="zh-CN" altLang="en-US" sz="1300" dirty="0">
                <a:solidFill>
                  <a:schemeClr val="tx2"/>
                </a:solidFill>
                <a:latin typeface="微软雅黑" pitchFamily="34" charset="-122"/>
                <a:ea typeface="微软雅黑" pitchFamily="34" charset="-122"/>
              </a:rPr>
              <a:t>方法</a:t>
            </a:r>
            <a:r>
              <a:rPr lang="en-US" altLang="zh-CN" sz="1300" dirty="0">
                <a:solidFill>
                  <a:schemeClr val="tx2"/>
                </a:solidFill>
                <a:latin typeface="微软雅黑" pitchFamily="34" charset="-122"/>
                <a:ea typeface="微软雅黑" pitchFamily="34" charset="-122"/>
              </a:rPr>
              <a:t>2</a:t>
            </a:r>
            <a:r>
              <a:rPr lang="zh-CN" altLang="en-US" sz="1300" dirty="0">
                <a:solidFill>
                  <a:schemeClr val="tx2"/>
                </a:solidFill>
                <a:latin typeface="微软雅黑" pitchFamily="34" charset="-122"/>
                <a:ea typeface="微软雅黑" pitchFamily="34" charset="-122"/>
              </a:rPr>
              <a:t>：复制需要的文字→单击目标文本框→选中框内文字→右击→在右键菜单选择粘贴的方式：“只保留文本”。</a:t>
            </a:r>
            <a:endParaRPr lang="en-US" altLang="zh-CN" sz="1300" dirty="0">
              <a:solidFill>
                <a:schemeClr val="tx2"/>
              </a:solidFill>
              <a:latin typeface="微软雅黑" pitchFamily="34" charset="-122"/>
              <a:ea typeface="微软雅黑" pitchFamily="34" charset="-122"/>
            </a:endParaRPr>
          </a:p>
        </p:txBody>
      </p:sp>
    </p:spTree>
    <p:extLst>
      <p:ext uri="{BB962C8B-B14F-4D97-AF65-F5344CB8AC3E}">
        <p14:creationId xmlns:p14="http://schemas.microsoft.com/office/powerpoint/2010/main" val="4182520220"/>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50"/>
                            </p:stCondLst>
                            <p:childTnLst>
                              <p:par>
                                <p:cTn id="17" presetID="32" presetClass="emph" presetSubtype="0" fill="hold" nodeType="after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childTnLst>
                          </p:cTn>
                        </p:par>
                        <p:par>
                          <p:cTn id="23" fill="hold">
                            <p:stCondLst>
                              <p:cond delay="2550"/>
                            </p:stCondLst>
                            <p:childTnLst>
                              <p:par>
                                <p:cTn id="24" presetID="5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childTnLst>
                          </p:cTn>
                        </p:par>
                        <p:par>
                          <p:cTn id="29" fill="hold">
                            <p:stCondLst>
                              <p:cond delay="3550"/>
                            </p:stCondLst>
                            <p:childTnLst>
                              <p:par>
                                <p:cTn id="30" presetID="5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pic>
        <p:nvPicPr>
          <p:cNvPr id="32"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661228" y="2213993"/>
            <a:ext cx="1917735" cy="277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2513674" y="2370398"/>
            <a:ext cx="1221113" cy="942975"/>
            <a:chOff x="3854928" y="2308225"/>
            <a:chExt cx="1221113" cy="942975"/>
          </a:xfrm>
        </p:grpSpPr>
        <p:sp>
          <p:nvSpPr>
            <p:cNvPr id="35" name="椭圆 34"/>
            <p:cNvSpPr/>
            <p:nvPr/>
          </p:nvSpPr>
          <p:spPr>
            <a:xfrm>
              <a:off x="3854928" y="2308225"/>
              <a:ext cx="1099001" cy="827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36" name="椭圆 35"/>
            <p:cNvSpPr/>
            <p:nvPr/>
          </p:nvSpPr>
          <p:spPr>
            <a:xfrm>
              <a:off x="4589700" y="2906713"/>
              <a:ext cx="347386" cy="260350"/>
            </a:xfrm>
            <a:prstGeom prst="ellips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37" name="椭圆 36"/>
            <p:cNvSpPr/>
            <p:nvPr/>
          </p:nvSpPr>
          <p:spPr>
            <a:xfrm>
              <a:off x="4918138" y="3132138"/>
              <a:ext cx="157903" cy="119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38" name="文本框 11"/>
            <p:cNvSpPr txBox="1">
              <a:spLocks noChangeArrowheads="1"/>
            </p:cNvSpPr>
            <p:nvPr/>
          </p:nvSpPr>
          <p:spPr bwMode="auto">
            <a:xfrm>
              <a:off x="3998092" y="2476500"/>
              <a:ext cx="64149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700" b="1">
                  <a:solidFill>
                    <a:srgbClr val="FFFFFF"/>
                  </a:solidFill>
                  <a:latin typeface="微软雅黑" pitchFamily="34" charset="-122"/>
                  <a:ea typeface="微软雅黑" pitchFamily="34" charset="-122"/>
                </a:rPr>
                <a:t>01</a:t>
              </a:r>
              <a:endParaRPr lang="zh-CN" altLang="en-US" sz="2700" b="1">
                <a:solidFill>
                  <a:srgbClr val="FFFFFF"/>
                </a:solidFill>
                <a:latin typeface="微软雅黑" pitchFamily="34" charset="-122"/>
                <a:ea typeface="微软雅黑" pitchFamily="34" charset="-122"/>
              </a:endParaRPr>
            </a:p>
          </p:txBody>
        </p:sp>
      </p:grpSp>
      <p:grpSp>
        <p:nvGrpSpPr>
          <p:cNvPr id="39" name="组合 38"/>
          <p:cNvGrpSpPr/>
          <p:nvPr/>
        </p:nvGrpSpPr>
        <p:grpSpPr>
          <a:xfrm>
            <a:off x="5667514" y="2341824"/>
            <a:ext cx="1345328" cy="1027112"/>
            <a:chOff x="7008768" y="2279651"/>
            <a:chExt cx="1345328" cy="1027112"/>
          </a:xfrm>
        </p:grpSpPr>
        <p:sp>
          <p:nvSpPr>
            <p:cNvPr id="40" name="椭圆 39"/>
            <p:cNvSpPr/>
            <p:nvPr/>
          </p:nvSpPr>
          <p:spPr>
            <a:xfrm rot="4500000">
              <a:off x="7142878" y="2145541"/>
              <a:ext cx="828675" cy="1096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41" name="椭圆 40"/>
            <p:cNvSpPr/>
            <p:nvPr/>
          </p:nvSpPr>
          <p:spPr>
            <a:xfrm rot="4500000">
              <a:off x="7115446" y="2863196"/>
              <a:ext cx="260350" cy="347385"/>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42" name="椭圆 41"/>
            <p:cNvSpPr/>
            <p:nvPr/>
          </p:nvSpPr>
          <p:spPr>
            <a:xfrm rot="4500000">
              <a:off x="7048187" y="3167228"/>
              <a:ext cx="119063" cy="16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43" name="文本框 15"/>
            <p:cNvSpPr txBox="1">
              <a:spLocks noChangeArrowheads="1"/>
            </p:cNvSpPr>
            <p:nvPr/>
          </p:nvSpPr>
          <p:spPr bwMode="auto">
            <a:xfrm>
              <a:off x="7168775" y="2454275"/>
              <a:ext cx="118532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700" b="1">
                  <a:solidFill>
                    <a:srgbClr val="FFFFFF"/>
                  </a:solidFill>
                  <a:latin typeface="微软雅黑" pitchFamily="34" charset="-122"/>
                  <a:ea typeface="微软雅黑" pitchFamily="34" charset="-122"/>
                </a:rPr>
                <a:t>02</a:t>
              </a:r>
              <a:endParaRPr lang="zh-CN" altLang="en-US" sz="2700" b="1">
                <a:solidFill>
                  <a:srgbClr val="FFFFFF"/>
                </a:solidFill>
                <a:latin typeface="微软雅黑" pitchFamily="34" charset="-122"/>
                <a:ea typeface="微软雅黑" pitchFamily="34" charset="-122"/>
              </a:endParaRPr>
            </a:p>
          </p:txBody>
        </p:sp>
      </p:grpSp>
      <p:grpSp>
        <p:nvGrpSpPr>
          <p:cNvPr id="44" name="组合 43"/>
          <p:cNvGrpSpPr/>
          <p:nvPr/>
        </p:nvGrpSpPr>
        <p:grpSpPr>
          <a:xfrm>
            <a:off x="5496978" y="4208723"/>
            <a:ext cx="1560077" cy="900113"/>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48" name="文本框 19"/>
            <p:cNvSpPr txBox="1">
              <a:spLocks noChangeArrowheads="1"/>
            </p:cNvSpPr>
            <p:nvPr/>
          </p:nvSpPr>
          <p:spPr bwMode="auto">
            <a:xfrm>
              <a:off x="7183512" y="4405313"/>
              <a:ext cx="121479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700" b="1">
                  <a:solidFill>
                    <a:srgbClr val="FFFFFF"/>
                  </a:solidFill>
                  <a:latin typeface="微软雅黑" pitchFamily="34" charset="-122"/>
                  <a:ea typeface="微软雅黑" pitchFamily="34" charset="-122"/>
                </a:rPr>
                <a:t>03</a:t>
              </a:r>
              <a:endParaRPr lang="zh-CN" altLang="en-US" sz="2700" b="1">
                <a:solidFill>
                  <a:srgbClr val="FFFFFF"/>
                </a:solidFill>
                <a:latin typeface="微软雅黑" pitchFamily="34" charset="-122"/>
                <a:ea typeface="微软雅黑" pitchFamily="34" charset="-122"/>
              </a:endParaRPr>
            </a:p>
          </p:txBody>
        </p:sp>
      </p:grpSp>
      <p:grpSp>
        <p:nvGrpSpPr>
          <p:cNvPr id="49" name="组合 48"/>
          <p:cNvGrpSpPr/>
          <p:nvPr/>
        </p:nvGrpSpPr>
        <p:grpSpPr>
          <a:xfrm>
            <a:off x="2504235" y="4203754"/>
            <a:ext cx="1284539" cy="920011"/>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53" name="椭圆 52"/>
              <p:cNvSpPr/>
              <p:nvPr/>
            </p:nvSpPr>
            <p:spPr>
              <a:xfrm>
                <a:off x="8750213" y="2859392"/>
                <a:ext cx="348342" cy="34834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sp>
            <p:nvSpPr>
              <p:cNvPr id="54" name="椭圆 53"/>
              <p:cNvSpPr/>
              <p:nvPr/>
            </p:nvSpPr>
            <p:spPr>
              <a:xfrm>
                <a:off x="9078910" y="3159474"/>
                <a:ext cx="159657" cy="159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endParaRPr>
              </a:p>
            </p:txBody>
          </p:sp>
        </p:grpSp>
        <p:sp>
          <p:nvSpPr>
            <p:cNvPr id="51" name="文本框 22"/>
            <p:cNvSpPr txBox="1"/>
            <p:nvPr/>
          </p:nvSpPr>
          <p:spPr>
            <a:xfrm>
              <a:off x="3820642" y="5064905"/>
              <a:ext cx="1144546" cy="677108"/>
            </a:xfrm>
            <a:prstGeom prst="rect">
              <a:avLst/>
            </a:prstGeom>
            <a:noFill/>
          </p:spPr>
          <p:txBody>
            <a:bodyPr>
              <a:spAutoFit/>
            </a:bodyPr>
            <a:lstStyle/>
            <a:p>
              <a:pPr eaLnBrk="1" fontAlgn="auto" hangingPunct="1">
                <a:spcBef>
                  <a:spcPts val="0"/>
                </a:spcBef>
                <a:spcAft>
                  <a:spcPts val="0"/>
                </a:spcAft>
                <a:defRPr/>
              </a:pPr>
              <a:r>
                <a:rPr lang="en-US" altLang="zh-CN" sz="2700" b="1" dirty="0">
                  <a:solidFill>
                    <a:prstClr val="white"/>
                  </a:solidFill>
                  <a:latin typeface="微软雅黑" panose="020B0503020204020204" pitchFamily="34" charset="-122"/>
                  <a:ea typeface="微软雅黑" panose="020B0503020204020204" pitchFamily="34" charset="-122"/>
                </a:rPr>
                <a:t>04</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6892837" y="2635511"/>
            <a:ext cx="1830249" cy="954107"/>
          </a:xfrm>
          <a:prstGeom prst="rect">
            <a:avLst/>
          </a:prstGeom>
        </p:spPr>
        <p:txBody>
          <a:bodyPr wrap="square">
            <a:spAutoFit/>
          </a:bodyPr>
          <a:lstStyle/>
          <a:p>
            <a:pPr lvl="0">
              <a:defRPr/>
            </a:pP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致力于教学课件、教学设计、汇报</a:t>
            </a: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及相册</a:t>
            </a: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的原创设计与美化</a:t>
            </a:r>
            <a:r>
              <a:rPr lang="en-US" altLang="zh-CN" sz="1400" dirty="0">
                <a:solidFill>
                  <a:schemeClr val="tx2"/>
                </a:solidFill>
                <a:latin typeface="微软雅黑" panose="020B0503020204020204" pitchFamily="34" charset="-122"/>
                <a:ea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rPr>
              <a:t>。</a:t>
            </a:r>
          </a:p>
        </p:txBody>
      </p:sp>
      <p:sp>
        <p:nvSpPr>
          <p:cNvPr id="56" name="文本框 27"/>
          <p:cNvSpPr txBox="1">
            <a:spLocks noChangeArrowheads="1"/>
          </p:cNvSpPr>
          <p:nvPr/>
        </p:nvSpPr>
        <p:spPr bwMode="auto">
          <a:xfrm>
            <a:off x="6892837" y="2267037"/>
            <a:ext cx="1368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b="1">
                <a:solidFill>
                  <a:srgbClr val="002060"/>
                </a:solidFill>
                <a:latin typeface="微软雅黑" pitchFamily="34" charset="-122"/>
                <a:ea typeface="微软雅黑" pitchFamily="34" charset="-122"/>
              </a:rPr>
              <a:t>您的标题</a:t>
            </a:r>
          </a:p>
        </p:txBody>
      </p:sp>
      <p:sp>
        <p:nvSpPr>
          <p:cNvPr id="57" name="矩形 56"/>
          <p:cNvSpPr/>
          <p:nvPr/>
        </p:nvSpPr>
        <p:spPr>
          <a:xfrm>
            <a:off x="6892837" y="4575436"/>
            <a:ext cx="1830249" cy="954107"/>
          </a:xfrm>
          <a:prstGeom prst="rect">
            <a:avLst/>
          </a:prstGeom>
        </p:spPr>
        <p:txBody>
          <a:bodyPr wrap="square">
            <a:spAutoFit/>
          </a:bodyPr>
          <a:lstStyle/>
          <a:p>
            <a:pPr lvl="0">
              <a:defRPr/>
            </a:pP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致力于教学课件、教学设计、汇报</a:t>
            </a: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及相册</a:t>
            </a: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的原创设计与美化</a:t>
            </a:r>
            <a:r>
              <a:rPr lang="en-US" altLang="zh-CN" sz="1400" dirty="0">
                <a:solidFill>
                  <a:schemeClr val="tx2"/>
                </a:solidFill>
                <a:latin typeface="微软雅黑" panose="020B0503020204020204" pitchFamily="34" charset="-122"/>
                <a:ea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rPr>
              <a:t>。</a:t>
            </a:r>
          </a:p>
        </p:txBody>
      </p:sp>
      <p:sp>
        <p:nvSpPr>
          <p:cNvPr id="58" name="文本框 29"/>
          <p:cNvSpPr txBox="1">
            <a:spLocks noChangeArrowheads="1"/>
          </p:cNvSpPr>
          <p:nvPr/>
        </p:nvSpPr>
        <p:spPr bwMode="auto">
          <a:xfrm>
            <a:off x="6892837" y="4205375"/>
            <a:ext cx="1368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b="1">
                <a:solidFill>
                  <a:srgbClr val="002060"/>
                </a:solidFill>
                <a:latin typeface="微软雅黑" pitchFamily="34" charset="-122"/>
                <a:ea typeface="微软雅黑" pitchFamily="34" charset="-122"/>
              </a:rPr>
              <a:t>您的标题</a:t>
            </a:r>
          </a:p>
        </p:txBody>
      </p:sp>
      <p:sp>
        <p:nvSpPr>
          <p:cNvPr id="59" name="矩形 58"/>
          <p:cNvSpPr/>
          <p:nvPr/>
        </p:nvSpPr>
        <p:spPr>
          <a:xfrm>
            <a:off x="590170" y="4545274"/>
            <a:ext cx="1830250" cy="954107"/>
          </a:xfrm>
          <a:prstGeom prst="rect">
            <a:avLst/>
          </a:prstGeom>
        </p:spPr>
        <p:txBody>
          <a:bodyPr wrap="square">
            <a:spAutoFit/>
          </a:bodyPr>
          <a:lstStyle/>
          <a:p>
            <a:pPr lvl="0" algn="r">
              <a:defRPr/>
            </a:pP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致力于教学课件、教学设计、汇报</a:t>
            </a: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及相册</a:t>
            </a: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的原创设计与美化</a:t>
            </a:r>
            <a:r>
              <a:rPr lang="en-US" altLang="zh-CN" sz="1400" dirty="0">
                <a:solidFill>
                  <a:schemeClr val="tx2"/>
                </a:solidFill>
                <a:latin typeface="微软雅黑" panose="020B0503020204020204" pitchFamily="34" charset="-122"/>
                <a:ea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rPr>
              <a:t>。</a:t>
            </a:r>
          </a:p>
        </p:txBody>
      </p:sp>
      <p:sp>
        <p:nvSpPr>
          <p:cNvPr id="60" name="文本框 31"/>
          <p:cNvSpPr txBox="1">
            <a:spLocks noChangeArrowheads="1"/>
          </p:cNvSpPr>
          <p:nvPr/>
        </p:nvSpPr>
        <p:spPr bwMode="auto">
          <a:xfrm>
            <a:off x="1132554" y="4200612"/>
            <a:ext cx="1368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b="1">
                <a:solidFill>
                  <a:srgbClr val="002060"/>
                </a:solidFill>
                <a:latin typeface="微软雅黑" pitchFamily="34" charset="-122"/>
                <a:ea typeface="微软雅黑" pitchFamily="34" charset="-122"/>
              </a:rPr>
              <a:t>您的标题</a:t>
            </a:r>
          </a:p>
        </p:txBody>
      </p:sp>
      <p:sp>
        <p:nvSpPr>
          <p:cNvPr id="61" name="矩形 60"/>
          <p:cNvSpPr/>
          <p:nvPr/>
        </p:nvSpPr>
        <p:spPr>
          <a:xfrm>
            <a:off x="583854" y="2611698"/>
            <a:ext cx="1829053" cy="954107"/>
          </a:xfrm>
          <a:prstGeom prst="rect">
            <a:avLst/>
          </a:prstGeom>
        </p:spPr>
        <p:txBody>
          <a:bodyPr wrap="square">
            <a:spAutoFit/>
          </a:bodyPr>
          <a:lstStyle/>
          <a:p>
            <a:pPr lvl="0" algn="r">
              <a:defRPr/>
            </a:pP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致力于教学课件、教学设计、汇报</a:t>
            </a: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及相册</a:t>
            </a:r>
            <a:r>
              <a:rPr lang="en-US" altLang="zh-CN" sz="1400" dirty="0">
                <a:solidFill>
                  <a:schemeClr val="tx2"/>
                </a:solidFill>
                <a:latin typeface="微软雅黑" panose="020B0503020204020204" pitchFamily="34" charset="-122"/>
                <a:ea typeface="微软雅黑" panose="020B0503020204020204" pitchFamily="34" charset="-122"/>
              </a:rPr>
              <a:t>PPT</a:t>
            </a:r>
            <a:r>
              <a:rPr lang="zh-CN" altLang="en-US" sz="1400" dirty="0">
                <a:solidFill>
                  <a:schemeClr val="tx2"/>
                </a:solidFill>
                <a:latin typeface="微软雅黑" panose="020B0503020204020204" pitchFamily="34" charset="-122"/>
                <a:ea typeface="微软雅黑" panose="020B0503020204020204" pitchFamily="34" charset="-122"/>
              </a:rPr>
              <a:t>的原创设计与美化</a:t>
            </a:r>
            <a:r>
              <a:rPr lang="en-US" altLang="zh-CN" sz="1400" dirty="0">
                <a:solidFill>
                  <a:schemeClr val="tx2"/>
                </a:solidFill>
                <a:latin typeface="微软雅黑" panose="020B0503020204020204" pitchFamily="34" charset="-122"/>
                <a:ea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rPr>
              <a:t>。</a:t>
            </a:r>
          </a:p>
        </p:txBody>
      </p:sp>
      <p:sp>
        <p:nvSpPr>
          <p:cNvPr id="62" name="文本框 33"/>
          <p:cNvSpPr txBox="1">
            <a:spLocks noChangeArrowheads="1"/>
          </p:cNvSpPr>
          <p:nvPr/>
        </p:nvSpPr>
        <p:spPr bwMode="auto">
          <a:xfrm>
            <a:off x="1124132" y="2268625"/>
            <a:ext cx="1368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b="1" dirty="0">
                <a:solidFill>
                  <a:srgbClr val="002060"/>
                </a:solidFill>
                <a:latin typeface="微软雅黑" pitchFamily="34" charset="-122"/>
                <a:ea typeface="微软雅黑" pitchFamily="34" charset="-122"/>
              </a:rPr>
              <a:t>您的标题</a:t>
            </a:r>
          </a:p>
        </p:txBody>
      </p:sp>
      <p:sp>
        <p:nvSpPr>
          <p:cNvPr id="63" name="TextBox 62"/>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strVal val="#ppt_w*0.70"/>
                                          </p:val>
                                        </p:tav>
                                        <p:tav tm="100000">
                                          <p:val>
                                            <p:strVal val="#ppt_w"/>
                                          </p:val>
                                        </p:tav>
                                      </p:tavLst>
                                    </p:anim>
                                    <p:anim calcmode="lin" valueType="num">
                                      <p:cBhvr>
                                        <p:cTn id="8" dur="500" fill="hold"/>
                                        <p:tgtEl>
                                          <p:spTgt spid="63"/>
                                        </p:tgtEl>
                                        <p:attrNameLst>
                                          <p:attrName>ppt_h</p:attrName>
                                        </p:attrNameLst>
                                      </p:cBhvr>
                                      <p:tavLst>
                                        <p:tav tm="0">
                                          <p:val>
                                            <p:strVal val="#ppt_h"/>
                                          </p:val>
                                        </p:tav>
                                        <p:tav tm="100000">
                                          <p:val>
                                            <p:strVal val="#ppt_h"/>
                                          </p:val>
                                        </p:tav>
                                      </p:tavLst>
                                    </p:anim>
                                    <p:animEffect transition="in" filter="fade">
                                      <p:cBhvr>
                                        <p:cTn id="9" dur="500"/>
                                        <p:tgtEl>
                                          <p:spTgt spid="63"/>
                                        </p:tgtEl>
                                      </p:cBhvr>
                                    </p:animEffect>
                                  </p:childTnLst>
                                </p:cTn>
                              </p:par>
                            </p:childTnLst>
                          </p:cTn>
                        </p:par>
                        <p:par>
                          <p:cTn id="10" fill="hold">
                            <p:stCondLst>
                              <p:cond delay="1050"/>
                            </p:stCondLst>
                            <p:childTnLst>
                              <p:par>
                                <p:cTn id="11" presetID="45"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ppt_w</p:attrName>
                                        </p:attrNameLst>
                                      </p:cBhvr>
                                      <p:tavLst>
                                        <p:tav tm="0" fmla="#ppt_w*sin(2.5*pi*$)">
                                          <p:val>
                                            <p:fltVal val="0"/>
                                          </p:val>
                                        </p:tav>
                                        <p:tav tm="100000">
                                          <p:val>
                                            <p:fltVal val="1"/>
                                          </p:val>
                                        </p:tav>
                                      </p:tavLst>
                                    </p:anim>
                                    <p:anim calcmode="lin" valueType="num">
                                      <p:cBhvr>
                                        <p:cTn id="15" dur="500" fill="hold"/>
                                        <p:tgtEl>
                                          <p:spTgt spid="32"/>
                                        </p:tgtEl>
                                        <p:attrNameLst>
                                          <p:attrName>ppt_h</p:attrName>
                                        </p:attrNameLst>
                                      </p:cBhvr>
                                      <p:tavLst>
                                        <p:tav tm="0">
                                          <p:val>
                                            <p:strVal val="#ppt_h"/>
                                          </p:val>
                                        </p:tav>
                                        <p:tav tm="100000">
                                          <p:val>
                                            <p:strVal val="#ppt_h"/>
                                          </p:val>
                                        </p:tav>
                                      </p:tavLst>
                                    </p:anim>
                                  </p:childTnLst>
                                </p:cTn>
                              </p:par>
                            </p:childTnLst>
                          </p:cTn>
                        </p:par>
                        <p:par>
                          <p:cTn id="16" fill="hold">
                            <p:stCondLst>
                              <p:cond delay="1550"/>
                            </p:stCondLst>
                            <p:childTnLst>
                              <p:par>
                                <p:cTn id="17" presetID="23" presetClass="entr" presetSubtype="52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 calcmode="lin" valueType="num">
                                      <p:cBhvr>
                                        <p:cTn id="27" dur="500" fill="hold"/>
                                        <p:tgtEl>
                                          <p:spTgt spid="49"/>
                                        </p:tgtEl>
                                        <p:attrNameLst>
                                          <p:attrName>ppt_x</p:attrName>
                                        </p:attrNameLst>
                                      </p:cBhvr>
                                      <p:tavLst>
                                        <p:tav tm="0">
                                          <p:val>
                                            <p:fltVal val="0.5"/>
                                          </p:val>
                                        </p:tav>
                                        <p:tav tm="100000">
                                          <p:val>
                                            <p:strVal val="#ppt_x"/>
                                          </p:val>
                                        </p:tav>
                                      </p:tavLst>
                                    </p:anim>
                                    <p:anim calcmode="lin" valueType="num">
                                      <p:cBhvr>
                                        <p:cTn id="28" dur="500" fill="hold"/>
                                        <p:tgtEl>
                                          <p:spTgt spid="49"/>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 calcmode="lin" valueType="num">
                                      <p:cBhvr>
                                        <p:cTn id="33" dur="500" fill="hold"/>
                                        <p:tgtEl>
                                          <p:spTgt spid="39"/>
                                        </p:tgtEl>
                                        <p:attrNameLst>
                                          <p:attrName>ppt_x</p:attrName>
                                        </p:attrNameLst>
                                      </p:cBhvr>
                                      <p:tavLst>
                                        <p:tav tm="0">
                                          <p:val>
                                            <p:fltVal val="0.5"/>
                                          </p:val>
                                        </p:tav>
                                        <p:tav tm="100000">
                                          <p:val>
                                            <p:strVal val="#ppt_x"/>
                                          </p:val>
                                        </p:tav>
                                      </p:tavLst>
                                    </p:anim>
                                    <p:anim calcmode="lin" valueType="num">
                                      <p:cBhvr>
                                        <p:cTn id="34" dur="500" fill="hold"/>
                                        <p:tgtEl>
                                          <p:spTgt spid="39"/>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 calcmode="lin" valueType="num">
                                      <p:cBhvr>
                                        <p:cTn id="39" dur="500" fill="hold"/>
                                        <p:tgtEl>
                                          <p:spTgt spid="44"/>
                                        </p:tgtEl>
                                        <p:attrNameLst>
                                          <p:attrName>ppt_x</p:attrName>
                                        </p:attrNameLst>
                                      </p:cBhvr>
                                      <p:tavLst>
                                        <p:tav tm="0">
                                          <p:val>
                                            <p:fltVal val="0.5"/>
                                          </p:val>
                                        </p:tav>
                                        <p:tav tm="100000">
                                          <p:val>
                                            <p:strVal val="#ppt_x"/>
                                          </p:val>
                                        </p:tav>
                                      </p:tavLst>
                                    </p:anim>
                                    <p:anim calcmode="lin" valueType="num">
                                      <p:cBhvr>
                                        <p:cTn id="40" dur="500" fill="hold"/>
                                        <p:tgtEl>
                                          <p:spTgt spid="44"/>
                                        </p:tgtEl>
                                        <p:attrNameLst>
                                          <p:attrName>ppt_y</p:attrName>
                                        </p:attrNameLst>
                                      </p:cBhvr>
                                      <p:tavLst>
                                        <p:tav tm="0">
                                          <p:val>
                                            <p:fltVal val="0.5"/>
                                          </p:val>
                                        </p:tav>
                                        <p:tav tm="100000">
                                          <p:val>
                                            <p:strVal val="#ppt_y"/>
                                          </p:val>
                                        </p:tav>
                                      </p:tavLst>
                                    </p:anim>
                                  </p:childTnLst>
                                </p:cTn>
                              </p:par>
                            </p:childTnLst>
                          </p:cTn>
                        </p:par>
                        <p:par>
                          <p:cTn id="41" fill="hold">
                            <p:stCondLst>
                              <p:cond delay="2050"/>
                            </p:stCondLst>
                            <p:childTnLst>
                              <p:par>
                                <p:cTn id="42" presetID="10" presetClass="entr" presetSubtype="0"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par>
                          <p:cTn id="54" fill="hold">
                            <p:stCondLst>
                              <p:cond delay="2550"/>
                            </p:stCondLst>
                            <p:childTnLst>
                              <p:par>
                                <p:cTn id="55" presetID="14" presetClass="entr" presetSubtype="10"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randombar(horizontal)">
                                      <p:cBhvr>
                                        <p:cTn id="57" dur="500"/>
                                        <p:tgtEl>
                                          <p:spTgt spid="6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randombar(horizontal)">
                                      <p:cBhvr>
                                        <p:cTn id="60" dur="500"/>
                                        <p:tgtEl>
                                          <p:spTgt spid="5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randombar(horizontal)">
                                      <p:cBhvr>
                                        <p:cTn id="63" dur="500"/>
                                        <p:tgtEl>
                                          <p:spTgt spid="5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randombar(horizontal)">
                                      <p:cBhvr>
                                        <p:cTn id="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
        <p:nvSpPr>
          <p:cNvPr id="3" name="椭圆 9"/>
          <p:cNvSpPr>
            <a:spLocks noChangeArrowheads="1"/>
          </p:cNvSpPr>
          <p:nvPr/>
        </p:nvSpPr>
        <p:spPr bwMode="auto">
          <a:xfrm>
            <a:off x="3297119" y="2618652"/>
            <a:ext cx="3644900" cy="3644900"/>
          </a:xfrm>
          <a:prstGeom prst="ellipse">
            <a:avLst/>
          </a:prstGeom>
          <a:solidFill>
            <a:schemeClr val="accent1"/>
          </a:solidFill>
          <a:ln>
            <a:noFill/>
          </a:ln>
        </p:spPr>
        <p:txBody>
          <a:bodyPr anchor="ctr"/>
          <a:lstStyle/>
          <a:p>
            <a:pPr algn="ctr"/>
            <a:endParaRPr lang="zh-CN" altLang="en-US">
              <a:solidFill>
                <a:srgbClr val="FFFFFF"/>
              </a:solidFill>
              <a:latin typeface="宋体" charset="-122"/>
              <a:sym typeface="宋体" charset="-122"/>
            </a:endParaRPr>
          </a:p>
        </p:txBody>
      </p:sp>
      <p:sp>
        <p:nvSpPr>
          <p:cNvPr id="4" name="椭圆 10"/>
          <p:cNvSpPr>
            <a:spLocks noChangeArrowheads="1"/>
          </p:cNvSpPr>
          <p:nvPr/>
        </p:nvSpPr>
        <p:spPr bwMode="auto">
          <a:xfrm>
            <a:off x="6278768" y="1752970"/>
            <a:ext cx="1263650" cy="1263650"/>
          </a:xfrm>
          <a:prstGeom prst="ellipse">
            <a:avLst/>
          </a:prstGeom>
          <a:solidFill>
            <a:schemeClr val="accent4"/>
          </a:solidFill>
          <a:ln>
            <a:noFill/>
          </a:ln>
        </p:spPr>
        <p:txBody>
          <a:bodyPr anchor="ctr"/>
          <a:lstStyle/>
          <a:p>
            <a:pPr algn="ctr"/>
            <a:r>
              <a:rPr lang="zh-CN" altLang="en-US" dirty="0">
                <a:solidFill>
                  <a:srgbClr val="FFFFFF"/>
                </a:solidFill>
                <a:latin typeface="+mn-ea"/>
                <a:ea typeface="+mn-ea"/>
                <a:sym typeface="宋体" charset="-122"/>
              </a:rPr>
              <a:t>添加关键文本</a:t>
            </a:r>
          </a:p>
        </p:txBody>
      </p:sp>
      <p:sp>
        <p:nvSpPr>
          <p:cNvPr id="5" name="椭圆 11"/>
          <p:cNvSpPr>
            <a:spLocks noChangeArrowheads="1"/>
          </p:cNvSpPr>
          <p:nvPr/>
        </p:nvSpPr>
        <p:spPr bwMode="auto">
          <a:xfrm>
            <a:off x="7086034" y="3328100"/>
            <a:ext cx="1712473" cy="1712473"/>
          </a:xfrm>
          <a:prstGeom prst="ellipse">
            <a:avLst/>
          </a:prstGeom>
          <a:solidFill>
            <a:schemeClr val="accent2"/>
          </a:solidFill>
          <a:ln>
            <a:noFill/>
          </a:ln>
        </p:spPr>
        <p:txBody>
          <a:bodyPr anchor="ctr"/>
          <a:lstStyle/>
          <a:p>
            <a:pPr algn="ctr"/>
            <a:r>
              <a:rPr lang="zh-CN" altLang="en-US" sz="2400" dirty="0">
                <a:solidFill>
                  <a:srgbClr val="FFFFFF"/>
                </a:solidFill>
                <a:latin typeface="+mn-ea"/>
                <a:ea typeface="+mn-ea"/>
                <a:sym typeface="宋体" charset="-122"/>
              </a:rPr>
              <a:t>添加关键文本</a:t>
            </a:r>
          </a:p>
        </p:txBody>
      </p:sp>
      <p:sp>
        <p:nvSpPr>
          <p:cNvPr id="6" name="椭圆 14"/>
          <p:cNvSpPr>
            <a:spLocks noChangeArrowheads="1"/>
          </p:cNvSpPr>
          <p:nvPr/>
        </p:nvSpPr>
        <p:spPr bwMode="auto">
          <a:xfrm>
            <a:off x="4637763" y="1070203"/>
            <a:ext cx="1415726" cy="1415726"/>
          </a:xfrm>
          <a:prstGeom prst="ellipse">
            <a:avLst/>
          </a:prstGeom>
          <a:solidFill>
            <a:schemeClr val="accent3"/>
          </a:solidFill>
          <a:ln>
            <a:noFill/>
          </a:ln>
        </p:spPr>
        <p:txBody>
          <a:bodyPr anchor="ctr"/>
          <a:lstStyle/>
          <a:p>
            <a:pPr algn="ctr"/>
            <a:r>
              <a:rPr lang="zh-CN" altLang="en-US" dirty="0">
                <a:solidFill>
                  <a:srgbClr val="FFFFFF"/>
                </a:solidFill>
                <a:latin typeface="+mn-ea"/>
                <a:ea typeface="+mn-ea"/>
                <a:sym typeface="宋体" charset="-122"/>
              </a:rPr>
              <a:t>添加关键文本</a:t>
            </a:r>
          </a:p>
        </p:txBody>
      </p:sp>
      <p:sp>
        <p:nvSpPr>
          <p:cNvPr id="7" name="椭圆 15"/>
          <p:cNvSpPr>
            <a:spLocks noChangeArrowheads="1"/>
          </p:cNvSpPr>
          <p:nvPr/>
        </p:nvSpPr>
        <p:spPr bwMode="auto">
          <a:xfrm>
            <a:off x="3154341" y="1663344"/>
            <a:ext cx="970486" cy="955307"/>
          </a:xfrm>
          <a:prstGeom prst="ellipse">
            <a:avLst/>
          </a:prstGeom>
          <a:solidFill>
            <a:schemeClr val="accent5"/>
          </a:solidFill>
          <a:ln>
            <a:noFill/>
          </a:ln>
        </p:spPr>
        <p:txBody>
          <a:bodyPr anchor="ctr"/>
          <a:lstStyle/>
          <a:p>
            <a:pPr algn="ctr"/>
            <a:r>
              <a:rPr lang="zh-CN" altLang="en-US" dirty="0">
                <a:solidFill>
                  <a:srgbClr val="FFFFFF"/>
                </a:solidFill>
                <a:latin typeface="+mn-ea"/>
                <a:ea typeface="+mn-ea"/>
                <a:sym typeface="宋体" charset="-122"/>
              </a:rPr>
              <a:t>添加文本</a:t>
            </a:r>
          </a:p>
        </p:txBody>
      </p:sp>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297119" y="2984981"/>
            <a:ext cx="3863490" cy="2959433"/>
          </a:xfrm>
          <a:prstGeom prst="rect">
            <a:avLst/>
          </a:prstGeom>
        </p:spPr>
      </p:pic>
      <p:sp>
        <p:nvSpPr>
          <p:cNvPr id="9" name="椭圆 8"/>
          <p:cNvSpPr>
            <a:spLocks noChangeArrowheads="1"/>
          </p:cNvSpPr>
          <p:nvPr/>
        </p:nvSpPr>
        <p:spPr bwMode="auto">
          <a:xfrm>
            <a:off x="1333048" y="2042820"/>
            <a:ext cx="920384" cy="922624"/>
          </a:xfrm>
          <a:prstGeom prst="ellipse">
            <a:avLst/>
          </a:prstGeom>
          <a:solidFill>
            <a:schemeClr val="accent6"/>
          </a:solidFill>
          <a:ln>
            <a:noFill/>
          </a:ln>
        </p:spPr>
        <p:txBody>
          <a:bodyPr anchor="ctr"/>
          <a:lstStyle/>
          <a:p>
            <a:pPr algn="ctr"/>
            <a:r>
              <a:rPr lang="zh-CN" altLang="en-US" dirty="0">
                <a:solidFill>
                  <a:schemeClr val="bg1"/>
                </a:solidFill>
                <a:latin typeface="+mn-ea"/>
                <a:ea typeface="+mn-ea"/>
                <a:sym typeface="宋体" charset="-122"/>
              </a:rPr>
              <a:t>添加文本</a:t>
            </a:r>
          </a:p>
        </p:txBody>
      </p:sp>
      <p:sp>
        <p:nvSpPr>
          <p:cNvPr id="10" name="椭圆 9"/>
          <p:cNvSpPr>
            <a:spLocks noChangeArrowheads="1"/>
          </p:cNvSpPr>
          <p:nvPr/>
        </p:nvSpPr>
        <p:spPr bwMode="auto">
          <a:xfrm>
            <a:off x="2324248" y="1341682"/>
            <a:ext cx="460192" cy="461312"/>
          </a:xfrm>
          <a:prstGeom prst="ellipse">
            <a:avLst/>
          </a:prstGeom>
          <a:solidFill>
            <a:schemeClr val="accent4"/>
          </a:solidFill>
          <a:ln>
            <a:noFill/>
          </a:ln>
        </p:spPr>
        <p:txBody>
          <a:bodyPr anchor="ctr"/>
          <a:lstStyle/>
          <a:p>
            <a:pPr algn="ctr"/>
            <a:endParaRPr lang="zh-CN" altLang="en-US">
              <a:solidFill>
                <a:srgbClr val="FFFFFF"/>
              </a:solidFill>
              <a:latin typeface="宋体" charset="-122"/>
              <a:sym typeface="宋体" charset="-122"/>
            </a:endParaRPr>
          </a:p>
        </p:txBody>
      </p:sp>
      <p:sp>
        <p:nvSpPr>
          <p:cNvPr id="11" name="矩形 10"/>
          <p:cNvSpPr/>
          <p:nvPr/>
        </p:nvSpPr>
        <p:spPr>
          <a:xfrm>
            <a:off x="600159" y="3170279"/>
            <a:ext cx="2669452" cy="2643383"/>
          </a:xfrm>
          <a:prstGeom prst="rect">
            <a:avLst/>
          </a:prstGeom>
        </p:spPr>
        <p:txBody>
          <a:bodyPr wrap="square" lIns="121505" tIns="60753" rIns="121505" bIns="60753">
            <a:spAutoFit/>
          </a:bodyPr>
          <a:lstStyle/>
          <a:p>
            <a:pPr>
              <a:lnSpc>
                <a:spcPct val="130000"/>
              </a:lnSpc>
            </a:pPr>
            <a:r>
              <a:rPr lang="zh-CN" altLang="en-US" sz="1400" dirty="0">
                <a:solidFill>
                  <a:srgbClr val="002060"/>
                </a:solidFill>
                <a:latin typeface="+mn-ea"/>
                <a:ea typeface="+mn-ea"/>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12" name="椭圆 11"/>
          <p:cNvSpPr>
            <a:spLocks noChangeArrowheads="1"/>
          </p:cNvSpPr>
          <p:nvPr/>
        </p:nvSpPr>
        <p:spPr bwMode="auto">
          <a:xfrm>
            <a:off x="8022139" y="2708967"/>
            <a:ext cx="460192" cy="461312"/>
          </a:xfrm>
          <a:prstGeom prst="ellipse">
            <a:avLst/>
          </a:prstGeom>
          <a:solidFill>
            <a:schemeClr val="accent1"/>
          </a:solidFill>
          <a:ln>
            <a:noFill/>
          </a:ln>
        </p:spPr>
        <p:txBody>
          <a:bodyPr anchor="ctr"/>
          <a:lstStyle/>
          <a:p>
            <a:pPr algn="ctr"/>
            <a:endParaRPr lang="zh-CN" altLang="en-US">
              <a:solidFill>
                <a:srgbClr val="FFFFFF"/>
              </a:solidFill>
              <a:latin typeface="宋体" charset="-122"/>
              <a:sym typeface="宋体" charset="-122"/>
            </a:endParaRPr>
          </a:p>
        </p:txBody>
      </p:sp>
      <p:sp>
        <p:nvSpPr>
          <p:cNvPr id="13" name="椭圆 12"/>
          <p:cNvSpPr>
            <a:spLocks noChangeArrowheads="1"/>
          </p:cNvSpPr>
          <p:nvPr/>
        </p:nvSpPr>
        <p:spPr bwMode="auto">
          <a:xfrm>
            <a:off x="3297119" y="2785964"/>
            <a:ext cx="460192" cy="461312"/>
          </a:xfrm>
          <a:prstGeom prst="ellipse">
            <a:avLst/>
          </a:prstGeom>
          <a:solidFill>
            <a:schemeClr val="accent2"/>
          </a:solidFill>
          <a:ln>
            <a:noFill/>
          </a:ln>
        </p:spPr>
        <p:txBody>
          <a:bodyPr anchor="ctr"/>
          <a:lstStyle/>
          <a:p>
            <a:pPr algn="ctr"/>
            <a:endParaRPr lang="zh-CN" altLang="en-US">
              <a:solidFill>
                <a:srgbClr val="FFFFFF"/>
              </a:solidFill>
              <a:latin typeface="宋体" charset="-122"/>
              <a:sym typeface="宋体" charset="-122"/>
            </a:endParaRPr>
          </a:p>
        </p:txBody>
      </p:sp>
      <p:sp>
        <p:nvSpPr>
          <p:cNvPr id="14" name="椭圆 13"/>
          <p:cNvSpPr>
            <a:spLocks noChangeArrowheads="1"/>
          </p:cNvSpPr>
          <p:nvPr/>
        </p:nvSpPr>
        <p:spPr bwMode="auto">
          <a:xfrm>
            <a:off x="6497819" y="1324370"/>
            <a:ext cx="300268" cy="300999"/>
          </a:xfrm>
          <a:prstGeom prst="ellipse">
            <a:avLst/>
          </a:prstGeom>
          <a:solidFill>
            <a:schemeClr val="accent3"/>
          </a:solidFill>
          <a:ln>
            <a:noFill/>
          </a:ln>
        </p:spPr>
        <p:txBody>
          <a:bodyPr anchor="ctr"/>
          <a:lstStyle/>
          <a:p>
            <a:pPr algn="ctr"/>
            <a:endParaRPr lang="zh-CN" altLang="en-US">
              <a:solidFill>
                <a:srgbClr val="FFFFFF"/>
              </a:solidFill>
              <a:latin typeface="宋体" charset="-122"/>
              <a:sym typeface="宋体" charset="-122"/>
            </a:endParaRPr>
          </a:p>
        </p:txBody>
      </p:sp>
    </p:spTree>
    <p:extLst>
      <p:ext uri="{BB962C8B-B14F-4D97-AF65-F5344CB8AC3E}">
        <p14:creationId xmlns:p14="http://schemas.microsoft.com/office/powerpoint/2010/main" val="2073040032"/>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5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5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500" fill="hold"/>
                                        <p:tgtEl>
                                          <p:spTgt spid="8"/>
                                        </p:tgtEl>
                                        <p:attrNameLst>
                                          <p:attrName>ppt_w</p:attrName>
                                        </p:attrNameLst>
                                      </p:cBhvr>
                                      <p:tavLst>
                                        <p:tav tm="0">
                                          <p:val>
                                            <p:fltVal val="0"/>
                                          </p:val>
                                        </p:tav>
                                        <p:tav tm="100000">
                                          <p:val>
                                            <p:strVal val="#ppt_w"/>
                                          </p:val>
                                        </p:tav>
                                      </p:tavLst>
                                    </p:anim>
                                    <p:anim calcmode="lin" valueType="num">
                                      <p:cBhvr>
                                        <p:cTn id="18" dur="1500" fill="hold"/>
                                        <p:tgtEl>
                                          <p:spTgt spid="8"/>
                                        </p:tgtEl>
                                        <p:attrNameLst>
                                          <p:attrName>ppt_h</p:attrName>
                                        </p:attrNameLst>
                                      </p:cBhvr>
                                      <p:tavLst>
                                        <p:tav tm="0">
                                          <p:val>
                                            <p:fltVal val="0"/>
                                          </p:val>
                                        </p:tav>
                                        <p:tav tm="100000">
                                          <p:val>
                                            <p:strVal val="#ppt_h"/>
                                          </p:val>
                                        </p:tav>
                                      </p:tavLst>
                                    </p:anim>
                                    <p:animEffect transition="in" filter="fade">
                                      <p:cBhvr>
                                        <p:cTn id="19" dur="1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305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750"/>
                                        <p:tgtEl>
                                          <p:spTgt spid="11"/>
                                        </p:tgtEl>
                                      </p:cBhvr>
                                    </p:animEffect>
                                  </p:childTnLst>
                                </p:cTn>
                              </p:par>
                            </p:childTnLst>
                          </p:cTn>
                        </p:par>
                        <p:par>
                          <p:cTn id="27" fill="hold">
                            <p:stCondLst>
                              <p:cond delay="3800"/>
                            </p:stCondLst>
                            <p:childTnLst>
                              <p:par>
                                <p:cTn id="28" presetID="23" presetClass="entr" presetSubtype="28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strVal val="4/3*#ppt_w"/>
                                          </p:val>
                                        </p:tav>
                                        <p:tav tm="100000">
                                          <p:val>
                                            <p:strVal val="#ppt_w"/>
                                          </p:val>
                                        </p:tav>
                                      </p:tavLst>
                                    </p:anim>
                                    <p:anim calcmode="lin" valueType="num">
                                      <p:cBhvr>
                                        <p:cTn id="31" dur="500" fill="hold"/>
                                        <p:tgtEl>
                                          <p:spTgt spid="5"/>
                                        </p:tgtEl>
                                        <p:attrNameLst>
                                          <p:attrName>ppt_h</p:attrName>
                                        </p:attrNameLst>
                                      </p:cBhvr>
                                      <p:tavLst>
                                        <p:tav tm="0">
                                          <p:val>
                                            <p:strVal val="4/3*#ppt_h"/>
                                          </p:val>
                                        </p:tav>
                                        <p:tav tm="100000">
                                          <p:val>
                                            <p:strVal val="#ppt_h"/>
                                          </p:val>
                                        </p:tav>
                                      </p:tavLst>
                                    </p:anim>
                                  </p:childTnLst>
                                </p:cTn>
                              </p:par>
                              <p:par>
                                <p:cTn id="32" presetID="23" presetClass="entr" presetSubtype="288"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strVal val="4/3*#ppt_w"/>
                                          </p:val>
                                        </p:tav>
                                        <p:tav tm="100000">
                                          <p:val>
                                            <p:strVal val="#ppt_w"/>
                                          </p:val>
                                        </p:tav>
                                      </p:tavLst>
                                    </p:anim>
                                    <p:anim calcmode="lin" valueType="num">
                                      <p:cBhvr>
                                        <p:cTn id="35" dur="500" fill="hold"/>
                                        <p:tgtEl>
                                          <p:spTgt spid="4"/>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strVal val="4/3*#ppt_w"/>
                                          </p:val>
                                        </p:tav>
                                        <p:tav tm="100000">
                                          <p:val>
                                            <p:strVal val="#ppt_w"/>
                                          </p:val>
                                        </p:tav>
                                      </p:tavLst>
                                    </p:anim>
                                    <p:anim calcmode="lin" valueType="num">
                                      <p:cBhvr>
                                        <p:cTn id="39" dur="500" fill="hold"/>
                                        <p:tgtEl>
                                          <p:spTgt spid="6"/>
                                        </p:tgtEl>
                                        <p:attrNameLst>
                                          <p:attrName>ppt_h</p:attrName>
                                        </p:attrNameLst>
                                      </p:cBhvr>
                                      <p:tavLst>
                                        <p:tav tm="0">
                                          <p:val>
                                            <p:strVal val="4/3*#ppt_h"/>
                                          </p:val>
                                        </p:tav>
                                        <p:tav tm="100000">
                                          <p:val>
                                            <p:strVal val="#ppt_h"/>
                                          </p:val>
                                        </p:tav>
                                      </p:tavLst>
                                    </p:anim>
                                  </p:childTnLst>
                                </p:cTn>
                              </p:par>
                              <p:par>
                                <p:cTn id="40" presetID="23" presetClass="entr" presetSubtype="28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strVal val="4/3*#ppt_w"/>
                                          </p:val>
                                        </p:tav>
                                        <p:tav tm="100000">
                                          <p:val>
                                            <p:strVal val="#ppt_w"/>
                                          </p:val>
                                        </p:tav>
                                      </p:tavLst>
                                    </p:anim>
                                    <p:anim calcmode="lin" valueType="num">
                                      <p:cBhvr>
                                        <p:cTn id="43" dur="500" fill="hold"/>
                                        <p:tgtEl>
                                          <p:spTgt spid="7"/>
                                        </p:tgtEl>
                                        <p:attrNameLst>
                                          <p:attrName>ppt_h</p:attrName>
                                        </p:attrNameLst>
                                      </p:cBhvr>
                                      <p:tavLst>
                                        <p:tav tm="0">
                                          <p:val>
                                            <p:strVal val="4/3*#ppt_h"/>
                                          </p:val>
                                        </p:tav>
                                        <p:tav tm="100000">
                                          <p:val>
                                            <p:strVal val="#ppt_h"/>
                                          </p:val>
                                        </p:tav>
                                      </p:tavLst>
                                    </p:anim>
                                  </p:childTnLst>
                                </p:cTn>
                              </p:par>
                              <p:par>
                                <p:cTn id="44" presetID="23" presetClass="entr" presetSubtype="28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strVal val="4/3*#ppt_w"/>
                                          </p:val>
                                        </p:tav>
                                        <p:tav tm="100000">
                                          <p:val>
                                            <p:strVal val="#ppt_w"/>
                                          </p:val>
                                        </p:tav>
                                      </p:tavLst>
                                    </p:anim>
                                    <p:anim calcmode="lin" valueType="num">
                                      <p:cBhvr>
                                        <p:cTn id="47" dur="500" fill="hold"/>
                                        <p:tgtEl>
                                          <p:spTgt spid="9"/>
                                        </p:tgtEl>
                                        <p:attrNameLst>
                                          <p:attrName>ppt_h</p:attrName>
                                        </p:attrNameLst>
                                      </p:cBhvr>
                                      <p:tavLst>
                                        <p:tav tm="0">
                                          <p:val>
                                            <p:strVal val="4/3*#ppt_h"/>
                                          </p:val>
                                        </p:tav>
                                        <p:tav tm="100000">
                                          <p:val>
                                            <p:strVal val="#ppt_h"/>
                                          </p:val>
                                        </p:tav>
                                      </p:tavLst>
                                    </p:anim>
                                  </p:childTnLst>
                                </p:cTn>
                              </p:par>
                              <p:par>
                                <p:cTn id="48" presetID="26" presetClass="emph" presetSubtype="0" fill="hold" grpId="1" nodeType="withEffect">
                                  <p:stCondLst>
                                    <p:cond delay="250"/>
                                  </p:stCondLst>
                                  <p:childTnLst>
                                    <p:animEffect transition="out" filter="fade">
                                      <p:cBhvr>
                                        <p:cTn id="49" dur="750" tmFilter="0, 0; .2, .5; .8, .5; 1, 0"/>
                                        <p:tgtEl>
                                          <p:spTgt spid="5"/>
                                        </p:tgtEl>
                                      </p:cBhvr>
                                    </p:animEffect>
                                    <p:animScale>
                                      <p:cBhvr>
                                        <p:cTn id="50" dur="375" autoRev="1" fill="hold"/>
                                        <p:tgtEl>
                                          <p:spTgt spid="5"/>
                                        </p:tgtEl>
                                      </p:cBhvr>
                                      <p:by x="105000" y="105000"/>
                                    </p:animScale>
                                  </p:childTnLst>
                                </p:cTn>
                              </p:par>
                              <p:par>
                                <p:cTn id="51" presetID="26" presetClass="emph" presetSubtype="0" fill="hold" grpId="1" nodeType="withEffect">
                                  <p:stCondLst>
                                    <p:cond delay="250"/>
                                  </p:stCondLst>
                                  <p:childTnLst>
                                    <p:animEffect transition="out" filter="fade">
                                      <p:cBhvr>
                                        <p:cTn id="52" dur="750" tmFilter="0, 0; .2, .5; .8, .5; 1, 0"/>
                                        <p:tgtEl>
                                          <p:spTgt spid="4"/>
                                        </p:tgtEl>
                                      </p:cBhvr>
                                    </p:animEffect>
                                    <p:animScale>
                                      <p:cBhvr>
                                        <p:cTn id="53" dur="375" autoRev="1" fill="hold"/>
                                        <p:tgtEl>
                                          <p:spTgt spid="4"/>
                                        </p:tgtEl>
                                      </p:cBhvr>
                                      <p:by x="105000" y="105000"/>
                                    </p:animScale>
                                  </p:childTnLst>
                                </p:cTn>
                              </p:par>
                              <p:par>
                                <p:cTn id="54" presetID="26" presetClass="emph" presetSubtype="0" fill="hold" grpId="1" nodeType="withEffect">
                                  <p:stCondLst>
                                    <p:cond delay="250"/>
                                  </p:stCondLst>
                                  <p:childTnLst>
                                    <p:animEffect transition="out" filter="fade">
                                      <p:cBhvr>
                                        <p:cTn id="55" dur="750" tmFilter="0, 0; .2, .5; .8, .5; 1, 0"/>
                                        <p:tgtEl>
                                          <p:spTgt spid="6"/>
                                        </p:tgtEl>
                                      </p:cBhvr>
                                    </p:animEffect>
                                    <p:animScale>
                                      <p:cBhvr>
                                        <p:cTn id="56" dur="375" autoRev="1" fill="hold"/>
                                        <p:tgtEl>
                                          <p:spTgt spid="6"/>
                                        </p:tgtEl>
                                      </p:cBhvr>
                                      <p:by x="105000" y="105000"/>
                                    </p:animScale>
                                  </p:childTnLst>
                                </p:cTn>
                              </p:par>
                              <p:par>
                                <p:cTn id="57" presetID="26" presetClass="emph" presetSubtype="0" fill="hold" grpId="1" nodeType="withEffect">
                                  <p:stCondLst>
                                    <p:cond delay="250"/>
                                  </p:stCondLst>
                                  <p:childTnLst>
                                    <p:animEffect transition="out" filter="fade">
                                      <p:cBhvr>
                                        <p:cTn id="58" dur="750" tmFilter="0, 0; .2, .5; .8, .5; 1, 0"/>
                                        <p:tgtEl>
                                          <p:spTgt spid="7"/>
                                        </p:tgtEl>
                                      </p:cBhvr>
                                    </p:animEffect>
                                    <p:animScale>
                                      <p:cBhvr>
                                        <p:cTn id="59" dur="375" autoRev="1" fill="hold"/>
                                        <p:tgtEl>
                                          <p:spTgt spid="7"/>
                                        </p:tgtEl>
                                      </p:cBhvr>
                                      <p:by x="105000" y="105000"/>
                                    </p:animScale>
                                  </p:childTnLst>
                                </p:cTn>
                              </p:par>
                              <p:par>
                                <p:cTn id="60" presetID="26" presetClass="emph" presetSubtype="0" fill="hold" grpId="1" nodeType="withEffect">
                                  <p:stCondLst>
                                    <p:cond delay="250"/>
                                  </p:stCondLst>
                                  <p:childTnLst>
                                    <p:animEffect transition="out" filter="fade">
                                      <p:cBhvr>
                                        <p:cTn id="61" dur="750" tmFilter="0, 0; .2, .5; .8, .5; 1, 0"/>
                                        <p:tgtEl>
                                          <p:spTgt spid="9"/>
                                        </p:tgtEl>
                                      </p:cBhvr>
                                    </p:animEffect>
                                    <p:animScale>
                                      <p:cBhvr>
                                        <p:cTn id="62" dur="375" autoRev="1" fill="hold"/>
                                        <p:tgtEl>
                                          <p:spTgt spid="9"/>
                                        </p:tgtEl>
                                      </p:cBhvr>
                                      <p:by x="105000" y="105000"/>
                                    </p:animScale>
                                  </p:childTnLst>
                                </p:cTn>
                              </p:par>
                            </p:childTnLst>
                          </p:cTn>
                        </p:par>
                        <p:par>
                          <p:cTn id="63" fill="hold">
                            <p:stCondLst>
                              <p:cond delay="4800"/>
                            </p:stCondLst>
                            <p:childTnLst>
                              <p:par>
                                <p:cTn id="64" presetID="1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1" grpId="0"/>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1433664"/>
            <a:ext cx="9194245" cy="5332662"/>
          </a:xfrm>
          <a:prstGeom prst="rect">
            <a:avLst/>
          </a:prstGeom>
        </p:spPr>
      </p:pic>
      <p:sp>
        <p:nvSpPr>
          <p:cNvPr id="10" name="矩形 9"/>
          <p:cNvSpPr/>
          <p:nvPr/>
        </p:nvSpPr>
        <p:spPr>
          <a:xfrm>
            <a:off x="1025638" y="609035"/>
            <a:ext cx="7005638" cy="110807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zh-CN" altLang="en-US" sz="6600" spc="50" dirty="0">
                <a:ln w="11430"/>
                <a:solidFill>
                  <a:srgbClr val="FF0066"/>
                </a:solidFill>
                <a:effectLst>
                  <a:outerShdw blurRad="76200" dist="50800" dir="5400000" algn="tl" rotWithShape="0">
                    <a:srgbClr val="000000">
                      <a:alpha val="65000"/>
                    </a:srgbClr>
                  </a:outerShdw>
                </a:effectLst>
                <a:latin typeface="华康方圆体W7" pitchFamily="81" charset="-122"/>
                <a:ea typeface="华康方圆体W7" pitchFamily="81" charset="-122"/>
              </a:rPr>
              <a:t>谢谢您的聆听</a:t>
            </a:r>
          </a:p>
        </p:txBody>
      </p:sp>
      <p:pic>
        <p:nvPicPr>
          <p:cNvPr id="2051"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258" y="292188"/>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84148">
            <a:off x="-122368" y="2661562"/>
            <a:ext cx="4954173" cy="2419644"/>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1451" y="4700711"/>
            <a:ext cx="515130" cy="51513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972" y="4752103"/>
            <a:ext cx="468344" cy="468344"/>
          </a:xfrm>
          <a:prstGeom prst="rect">
            <a:avLst/>
          </a:prstGeom>
        </p:spPr>
      </p:pic>
      <p:sp>
        <p:nvSpPr>
          <p:cNvPr id="14" name="TextBox 15"/>
          <p:cNvSpPr txBox="1">
            <a:spLocks noChangeArrowheads="1"/>
          </p:cNvSpPr>
          <p:nvPr/>
        </p:nvSpPr>
        <p:spPr bwMode="auto">
          <a:xfrm>
            <a:off x="3094146" y="299815"/>
            <a:ext cx="3005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000" b="1" dirty="0">
                <a:solidFill>
                  <a:schemeClr val="bg1"/>
                </a:solidFill>
                <a:latin typeface="微软雅黑" pitchFamily="34" charset="-122"/>
                <a:ea typeface="微软雅黑" pitchFamily="34" charset="-122"/>
              </a:rPr>
              <a:t>四比三演示，更贴合实际</a:t>
            </a:r>
          </a:p>
        </p:txBody>
      </p:sp>
    </p:spTree>
    <p:extLst>
      <p:ext uri="{BB962C8B-B14F-4D97-AF65-F5344CB8AC3E}">
        <p14:creationId xmlns:p14="http://schemas.microsoft.com/office/powerpoint/2010/main" val="4211943403"/>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914" y="3561556"/>
            <a:ext cx="1601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488" y="5672138"/>
            <a:ext cx="844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0100" y="4244975"/>
            <a:ext cx="14112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032606"/>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8138" y="6373813"/>
            <a:ext cx="7302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227262" y="3319153"/>
            <a:ext cx="486886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rgbClr val="3F3E3F"/>
                </a:solidFill>
                <a:latin typeface="微软雅黑" pitchFamily="34" charset="-122"/>
                <a:ea typeface="微软雅黑" pitchFamily="34" charset="-122"/>
                <a:sym typeface="Arial"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p>
        </p:txBody>
      </p:sp>
      <p:sp>
        <p:nvSpPr>
          <p:cNvPr id="5129" name="文本框 10"/>
          <p:cNvSpPr txBox="1">
            <a:spLocks noChangeArrowheads="1"/>
          </p:cNvSpPr>
          <p:nvPr/>
        </p:nvSpPr>
        <p:spPr bwMode="auto">
          <a:xfrm>
            <a:off x="2076449" y="2344420"/>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400" b="1" dirty="0">
                <a:solidFill>
                  <a:srgbClr val="002060"/>
                </a:solidFill>
                <a:latin typeface="微软雅黑" pitchFamily="34" charset="-122"/>
                <a:ea typeface="微软雅黑" pitchFamily="34" charset="-122"/>
              </a:rPr>
              <a:t>点击此处添加目录</a:t>
            </a:r>
            <a:r>
              <a:rPr lang="en-US" altLang="zh-CN" sz="4400" b="1" dirty="0">
                <a:solidFill>
                  <a:srgbClr val="002060"/>
                </a:solidFill>
                <a:latin typeface="微软雅黑" pitchFamily="34" charset="-122"/>
                <a:ea typeface="微软雅黑" pitchFamily="34" charset="-122"/>
              </a:rPr>
              <a:t>1</a:t>
            </a:r>
            <a:endParaRPr lang="zh-CN" altLang="en-US" sz="4400" b="1" dirty="0">
              <a:solidFill>
                <a:srgbClr val="002060"/>
              </a:solidFill>
              <a:latin typeface="微软雅黑" pitchFamily="34" charset="-122"/>
              <a:ea typeface="微软雅黑" pitchFamily="34" charset="-122"/>
            </a:endParaRPr>
          </a:p>
        </p:txBody>
      </p:sp>
      <p:sp>
        <p:nvSpPr>
          <p:cNvPr id="5130" name="文本框 1"/>
          <p:cNvSpPr txBox="1">
            <a:spLocks noChangeArrowheads="1"/>
          </p:cNvSpPr>
          <p:nvPr/>
        </p:nvSpPr>
        <p:spPr bwMode="auto">
          <a:xfrm>
            <a:off x="2155825" y="137604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dirty="0">
                <a:solidFill>
                  <a:schemeClr val="accent2"/>
                </a:solidFill>
                <a:latin typeface="Impact" pitchFamily="34" charset="0"/>
              </a:rPr>
              <a:t>Part 1</a:t>
            </a:r>
            <a:endParaRPr lang="zh-CN" altLang="en-US" sz="5400" dirty="0">
              <a:solidFill>
                <a:schemeClr val="accent2"/>
              </a:solidFill>
              <a:latin typeface="Impact" pitchFamily="34" charset="0"/>
            </a:endParaRPr>
          </a:p>
        </p:txBody>
      </p:sp>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66862" y="1085533"/>
            <a:ext cx="660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50100" y="1580833"/>
            <a:ext cx="12350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01176" y="1559231"/>
            <a:ext cx="258072"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72079" y="1559232"/>
            <a:ext cx="258072"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12544" y="1559232"/>
            <a:ext cx="258072"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99871" y="1559231"/>
            <a:ext cx="258072"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0" y="1675206"/>
            <a:ext cx="9144000" cy="94746"/>
          </a:xfrm>
          <a:prstGeom prst="roundRect">
            <a:avLst/>
          </a:prstGeom>
          <a:gradFill flip="none" rotWithShape="1">
            <a:gsLst>
              <a:gs pos="0">
                <a:sysClr val="windowText" lastClr="000000">
                  <a:lumMod val="50000"/>
                  <a:lumOff val="50000"/>
                </a:sysClr>
              </a:gs>
              <a:gs pos="100000">
                <a:sysClr val="window" lastClr="FFFFFF">
                  <a:lumMod val="50000"/>
                  <a:shade val="67500"/>
                  <a:satMod val="115000"/>
                </a:sysClr>
              </a:gs>
              <a:gs pos="55000">
                <a:sysClr val="window" lastClr="FFFFFF">
                  <a:lumMod val="75000"/>
                </a:sys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 name="五边形 9"/>
          <p:cNvSpPr/>
          <p:nvPr/>
        </p:nvSpPr>
        <p:spPr>
          <a:xfrm rot="5400000">
            <a:off x="2775101" y="2409244"/>
            <a:ext cx="1742733" cy="954982"/>
          </a:xfrm>
          <a:prstGeom prst="rect">
            <a:avLst/>
          </a:prstGeom>
          <a:solidFill>
            <a:schemeClr val="accent5"/>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24" name="椭圆 23"/>
          <p:cNvSpPr/>
          <p:nvPr/>
        </p:nvSpPr>
        <p:spPr>
          <a:xfrm>
            <a:off x="3568995" y="2065501"/>
            <a:ext cx="147045" cy="11672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94752" y="1559231"/>
            <a:ext cx="405119"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890872" y="2409244"/>
            <a:ext cx="1743517" cy="954982"/>
          </a:xfrm>
          <a:prstGeom prst="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椭圆 26"/>
          <p:cNvSpPr/>
          <p:nvPr/>
        </p:nvSpPr>
        <p:spPr>
          <a:xfrm>
            <a:off x="1681668" y="2065502"/>
            <a:ext cx="147045" cy="11672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7425" y="1559232"/>
            <a:ext cx="405119"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542382" y="2409244"/>
            <a:ext cx="1743522" cy="954982"/>
          </a:xfrm>
          <a:prstGeom prst="rect">
            <a:avLst/>
          </a:prstGeom>
          <a:solidFill>
            <a:schemeClr val="accent3"/>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31" name="椭圆 30"/>
          <p:cNvSpPr/>
          <p:nvPr/>
        </p:nvSpPr>
        <p:spPr>
          <a:xfrm>
            <a:off x="7370300" y="2065501"/>
            <a:ext cx="147045" cy="11672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3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096057" y="1559231"/>
            <a:ext cx="405119"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658545" y="2409244"/>
            <a:ext cx="1743519" cy="954982"/>
          </a:xfrm>
          <a:prstGeom prst="rect">
            <a:avLst/>
          </a:prstGeom>
          <a:solidFill>
            <a:schemeClr val="accent6"/>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34" name="椭圆 33"/>
          <p:cNvSpPr/>
          <p:nvPr/>
        </p:nvSpPr>
        <p:spPr>
          <a:xfrm>
            <a:off x="5441203" y="2065502"/>
            <a:ext cx="147045" cy="11672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3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166960" y="1559232"/>
            <a:ext cx="405119"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022895" y="3956674"/>
            <a:ext cx="2373399" cy="611416"/>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2400" dirty="0">
                <a:solidFill>
                  <a:srgbClr val="002060"/>
                </a:solidFill>
                <a:latin typeface="微软雅黑" pitchFamily="34" charset="-122"/>
                <a:ea typeface="微软雅黑" pitchFamily="34" charset="-122"/>
              </a:rPr>
              <a:t>添加关键文本</a:t>
            </a:r>
          </a:p>
        </p:txBody>
      </p:sp>
      <p:sp>
        <p:nvSpPr>
          <p:cNvPr id="40" name="TextBox 39"/>
          <p:cNvSpPr txBox="1"/>
          <p:nvPr/>
        </p:nvSpPr>
        <p:spPr>
          <a:xfrm>
            <a:off x="1022896" y="4491223"/>
            <a:ext cx="7380875" cy="140304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dirty="0">
                <a:solidFill>
                  <a:schemeClr val="tx2"/>
                </a:solidFill>
                <a:latin typeface="微软雅黑" pitchFamily="34" charset="-122"/>
                <a:ea typeface="微软雅黑"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en-US" altLang="zh-CN" dirty="0">
              <a:solidFill>
                <a:schemeClr val="tx2"/>
              </a:solidFill>
              <a:latin typeface="微软雅黑" pitchFamily="34" charset="-122"/>
              <a:ea typeface="微软雅黑" pitchFamily="34" charset="-122"/>
            </a:endParaRPr>
          </a:p>
        </p:txBody>
      </p:sp>
      <p:sp>
        <p:nvSpPr>
          <p:cNvPr id="41" name="TextBox 40"/>
          <p:cNvSpPr txBox="1"/>
          <p:nvPr/>
        </p:nvSpPr>
        <p:spPr>
          <a:xfrm>
            <a:off x="1549149" y="2381067"/>
            <a:ext cx="492443" cy="1118255"/>
          </a:xfrm>
          <a:prstGeom prst="rect">
            <a:avLst/>
          </a:prstGeom>
          <a:noFill/>
        </p:spPr>
        <p:txBody>
          <a:bodyPr vert="eaVert" wrap="none" rtlCol="0">
            <a:spAutoFit/>
          </a:bodyPr>
          <a:lstStyle/>
          <a:p>
            <a:pPr algn="ctr"/>
            <a:r>
              <a:rPr lang="zh-CN" altLang="en-US" sz="2000" b="1" dirty="0">
                <a:solidFill>
                  <a:schemeClr val="bg1"/>
                </a:solidFill>
                <a:latin typeface="+mn-ea"/>
                <a:ea typeface="+mn-ea"/>
              </a:rPr>
              <a:t>添加文本</a:t>
            </a:r>
          </a:p>
        </p:txBody>
      </p:sp>
      <p:sp>
        <p:nvSpPr>
          <p:cNvPr id="42" name="TextBox 41"/>
          <p:cNvSpPr txBox="1"/>
          <p:nvPr/>
        </p:nvSpPr>
        <p:spPr>
          <a:xfrm>
            <a:off x="3396297" y="2381067"/>
            <a:ext cx="492443" cy="1118255"/>
          </a:xfrm>
          <a:prstGeom prst="rect">
            <a:avLst/>
          </a:prstGeom>
          <a:noFill/>
        </p:spPr>
        <p:txBody>
          <a:bodyPr vert="eaVert" wrap="none" rtlCol="0">
            <a:spAutoFit/>
          </a:bodyPr>
          <a:lstStyle/>
          <a:p>
            <a:pPr algn="ctr"/>
            <a:r>
              <a:rPr lang="zh-CN" altLang="en-US" sz="2000" b="1" dirty="0">
                <a:solidFill>
                  <a:schemeClr val="bg1"/>
                </a:solidFill>
                <a:latin typeface="+mn-ea"/>
                <a:ea typeface="+mn-ea"/>
              </a:rPr>
              <a:t>添加文本</a:t>
            </a:r>
          </a:p>
        </p:txBody>
      </p:sp>
      <p:sp>
        <p:nvSpPr>
          <p:cNvPr id="43" name="TextBox 42"/>
          <p:cNvSpPr txBox="1"/>
          <p:nvPr/>
        </p:nvSpPr>
        <p:spPr>
          <a:xfrm>
            <a:off x="5312047" y="2381067"/>
            <a:ext cx="492443" cy="1118255"/>
          </a:xfrm>
          <a:prstGeom prst="rect">
            <a:avLst/>
          </a:prstGeom>
          <a:noFill/>
        </p:spPr>
        <p:txBody>
          <a:bodyPr vert="eaVert" wrap="none" rtlCol="0">
            <a:spAutoFit/>
          </a:bodyPr>
          <a:lstStyle/>
          <a:p>
            <a:pPr algn="ctr"/>
            <a:r>
              <a:rPr lang="zh-CN" altLang="en-US" sz="2000" b="1" dirty="0">
                <a:solidFill>
                  <a:schemeClr val="bg1"/>
                </a:solidFill>
                <a:latin typeface="+mn-ea"/>
                <a:ea typeface="+mn-ea"/>
              </a:rPr>
              <a:t>添加文本</a:t>
            </a:r>
          </a:p>
        </p:txBody>
      </p:sp>
      <p:sp>
        <p:nvSpPr>
          <p:cNvPr id="44" name="TextBox 43"/>
          <p:cNvSpPr txBox="1"/>
          <p:nvPr/>
        </p:nvSpPr>
        <p:spPr>
          <a:xfrm>
            <a:off x="7197602" y="2381067"/>
            <a:ext cx="492443" cy="1118255"/>
          </a:xfrm>
          <a:prstGeom prst="rect">
            <a:avLst/>
          </a:prstGeom>
          <a:noFill/>
        </p:spPr>
        <p:txBody>
          <a:bodyPr vert="eaVert" wrap="none" rtlCol="0">
            <a:spAutoFit/>
          </a:bodyPr>
          <a:lstStyle/>
          <a:p>
            <a:pPr algn="ctr"/>
            <a:r>
              <a:rPr lang="zh-CN" altLang="en-US" sz="2000" b="1" dirty="0">
                <a:solidFill>
                  <a:schemeClr val="bg1"/>
                </a:solidFill>
                <a:latin typeface="+mn-ea"/>
                <a:ea typeface="+mn-ea"/>
              </a:rPr>
              <a:t>添加文本</a:t>
            </a:r>
          </a:p>
        </p:txBody>
      </p:sp>
      <p:sp>
        <p:nvSpPr>
          <p:cNvPr id="47" name="TextBox 46"/>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ppt_w*0.70"/>
                                          </p:val>
                                        </p:tav>
                                        <p:tav tm="100000">
                                          <p:val>
                                            <p:strVal val="#ppt_w"/>
                                          </p:val>
                                        </p:tav>
                                      </p:tavLst>
                                    </p:anim>
                                    <p:anim calcmode="lin" valueType="num">
                                      <p:cBhvr>
                                        <p:cTn id="8" dur="500" fill="hold"/>
                                        <p:tgtEl>
                                          <p:spTgt spid="47"/>
                                        </p:tgtEl>
                                        <p:attrNameLst>
                                          <p:attrName>ppt_h</p:attrName>
                                        </p:attrNameLst>
                                      </p:cBhvr>
                                      <p:tavLst>
                                        <p:tav tm="0">
                                          <p:val>
                                            <p:strVal val="#ppt_h"/>
                                          </p:val>
                                        </p:tav>
                                        <p:tav tm="100000">
                                          <p:val>
                                            <p:strVal val="#ppt_h"/>
                                          </p:val>
                                        </p:tav>
                                      </p:tavLst>
                                    </p:anim>
                                    <p:animEffect transition="in" filter="fade">
                                      <p:cBhvr>
                                        <p:cTn id="9" dur="500"/>
                                        <p:tgtEl>
                                          <p:spTgt spid="47"/>
                                        </p:tgtEl>
                                      </p:cBhvr>
                                    </p:animEffect>
                                  </p:childTnLst>
                                </p:cTn>
                              </p:par>
                            </p:childTnLst>
                          </p:cTn>
                        </p:par>
                        <p:par>
                          <p:cTn id="10" fill="hold">
                            <p:stCondLst>
                              <p:cond delay="1050"/>
                            </p:stCondLst>
                            <p:childTnLst>
                              <p:par>
                                <p:cTn id="11" presetID="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750" fill="hold"/>
                                        <p:tgtEl>
                                          <p:spTgt spid="22"/>
                                        </p:tgtEl>
                                        <p:attrNameLst>
                                          <p:attrName>ppt_x</p:attrName>
                                        </p:attrNameLst>
                                      </p:cBhvr>
                                      <p:tavLst>
                                        <p:tav tm="0">
                                          <p:val>
                                            <p:strVal val="0-#ppt_w/2"/>
                                          </p:val>
                                        </p:tav>
                                        <p:tav tm="100000">
                                          <p:val>
                                            <p:strVal val="#ppt_x"/>
                                          </p:val>
                                        </p:tav>
                                      </p:tavLst>
                                    </p:anim>
                                    <p:anim calcmode="lin" valueType="num">
                                      <p:cBhvr additive="base">
                                        <p:cTn id="14" dur="75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800"/>
                            </p:stCondLst>
                            <p:childTnLst>
                              <p:par>
                                <p:cTn id="16" presetID="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750" fill="hold"/>
                                        <p:tgtEl>
                                          <p:spTgt spid="28"/>
                                        </p:tgtEl>
                                        <p:attrNameLst>
                                          <p:attrName>ppt_x</p:attrName>
                                        </p:attrNameLst>
                                      </p:cBhvr>
                                      <p:tavLst>
                                        <p:tav tm="0">
                                          <p:val>
                                            <p:strVal val="0-#ppt_w/2"/>
                                          </p:val>
                                        </p:tav>
                                        <p:tav tm="100000">
                                          <p:val>
                                            <p:strVal val="#ppt_x"/>
                                          </p:val>
                                        </p:tav>
                                      </p:tavLst>
                                    </p:anim>
                                    <p:anim calcmode="lin" valueType="num">
                                      <p:cBhvr additive="base">
                                        <p:cTn id="19" dur="75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0-#ppt_w/2"/>
                                          </p:val>
                                        </p:tav>
                                        <p:tav tm="100000">
                                          <p:val>
                                            <p:strVal val="#ppt_x"/>
                                          </p:val>
                                        </p:tav>
                                      </p:tavLst>
                                    </p:anim>
                                    <p:anim calcmode="lin" valueType="num">
                                      <p:cBhvr additive="base">
                                        <p:cTn id="23" dur="75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750" fill="hold"/>
                                        <p:tgtEl>
                                          <p:spTgt spid="25"/>
                                        </p:tgtEl>
                                        <p:attrNameLst>
                                          <p:attrName>ppt_x</p:attrName>
                                        </p:attrNameLst>
                                      </p:cBhvr>
                                      <p:tavLst>
                                        <p:tav tm="0">
                                          <p:val>
                                            <p:strVal val="0-#ppt_w/2"/>
                                          </p:val>
                                        </p:tav>
                                        <p:tav tm="100000">
                                          <p:val>
                                            <p:strVal val="#ppt_x"/>
                                          </p:val>
                                        </p:tav>
                                      </p:tavLst>
                                    </p:anim>
                                    <p:anim calcmode="lin" valueType="num">
                                      <p:cBhvr additive="base">
                                        <p:cTn id="27" dur="750" fill="hold"/>
                                        <p:tgtEl>
                                          <p:spTgt spid="2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750" fill="hold"/>
                                        <p:tgtEl>
                                          <p:spTgt spid="21"/>
                                        </p:tgtEl>
                                        <p:attrNameLst>
                                          <p:attrName>ppt_x</p:attrName>
                                        </p:attrNameLst>
                                      </p:cBhvr>
                                      <p:tavLst>
                                        <p:tav tm="0">
                                          <p:val>
                                            <p:strVal val="0-#ppt_w/2"/>
                                          </p:val>
                                        </p:tav>
                                        <p:tav tm="100000">
                                          <p:val>
                                            <p:strVal val="#ppt_x"/>
                                          </p:val>
                                        </p:tav>
                                      </p:tavLst>
                                    </p:anim>
                                    <p:anim calcmode="lin" valueType="num">
                                      <p:cBhvr additive="base">
                                        <p:cTn id="31" dur="75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750" fill="hold"/>
                                        <p:tgtEl>
                                          <p:spTgt spid="35"/>
                                        </p:tgtEl>
                                        <p:attrNameLst>
                                          <p:attrName>ppt_x</p:attrName>
                                        </p:attrNameLst>
                                      </p:cBhvr>
                                      <p:tavLst>
                                        <p:tav tm="0">
                                          <p:val>
                                            <p:strVal val="0-#ppt_w/2"/>
                                          </p:val>
                                        </p:tav>
                                        <p:tav tm="100000">
                                          <p:val>
                                            <p:strVal val="#ppt_x"/>
                                          </p:val>
                                        </p:tav>
                                      </p:tavLst>
                                    </p:anim>
                                    <p:anim calcmode="lin" valueType="num">
                                      <p:cBhvr additive="base">
                                        <p:cTn id="35" dur="75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0-#ppt_w/2"/>
                                          </p:val>
                                        </p:tav>
                                        <p:tav tm="100000">
                                          <p:val>
                                            <p:strVal val="#ppt_x"/>
                                          </p:val>
                                        </p:tav>
                                      </p:tavLst>
                                    </p:anim>
                                    <p:anim calcmode="lin" valueType="num">
                                      <p:cBhvr additive="base">
                                        <p:cTn id="39" dur="750" fill="hold"/>
                                        <p:tgtEl>
                                          <p:spTgt spid="1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0-#ppt_w/2"/>
                                          </p:val>
                                        </p:tav>
                                        <p:tav tm="100000">
                                          <p:val>
                                            <p:strVal val="#ppt_x"/>
                                          </p:val>
                                        </p:tav>
                                      </p:tavLst>
                                    </p:anim>
                                    <p:anim calcmode="lin" valueType="num">
                                      <p:cBhvr additive="base">
                                        <p:cTn id="43" dur="750" fill="hold"/>
                                        <p:tgtEl>
                                          <p:spTgt spid="3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750" fill="hold"/>
                                        <p:tgtEl>
                                          <p:spTgt spid="18"/>
                                        </p:tgtEl>
                                        <p:attrNameLst>
                                          <p:attrName>ppt_x</p:attrName>
                                        </p:attrNameLst>
                                      </p:cBhvr>
                                      <p:tavLst>
                                        <p:tav tm="0">
                                          <p:val>
                                            <p:strVal val="0-#ppt_w/2"/>
                                          </p:val>
                                        </p:tav>
                                        <p:tav tm="100000">
                                          <p:val>
                                            <p:strVal val="#ppt_x"/>
                                          </p:val>
                                        </p:tav>
                                      </p:tavLst>
                                    </p:anim>
                                    <p:anim calcmode="lin" valueType="num">
                                      <p:cBhvr additive="base">
                                        <p:cTn id="47" dur="75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2550"/>
                            </p:stCondLst>
                            <p:childTnLst>
                              <p:par>
                                <p:cTn id="49" presetID="2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edge">
                                      <p:cBhvr>
                                        <p:cTn id="51" dur="1000"/>
                                        <p:tgtEl>
                                          <p:spTgt spid="26"/>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edge">
                                      <p:cBhvr>
                                        <p:cTn id="54" dur="1000"/>
                                        <p:tgtEl>
                                          <p:spTgt spid="23"/>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edge">
                                      <p:cBhvr>
                                        <p:cTn id="57" dur="1000"/>
                                        <p:tgtEl>
                                          <p:spTgt spid="33"/>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edge">
                                      <p:cBhvr>
                                        <p:cTn id="60" dur="1000"/>
                                        <p:tgtEl>
                                          <p:spTgt spid="30"/>
                                        </p:tgtEl>
                                      </p:cBhvr>
                                    </p:animEffect>
                                  </p:childTnLst>
                                </p:cTn>
                              </p:par>
                            </p:childTnLst>
                          </p:cTn>
                        </p:par>
                        <p:par>
                          <p:cTn id="61" fill="hold">
                            <p:stCondLst>
                              <p:cond delay="3550"/>
                            </p:stCondLst>
                            <p:childTnLst>
                              <p:par>
                                <p:cTn id="62" presetID="47"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500" fill="hold"/>
                                        <p:tgtEl>
                                          <p:spTgt spid="39"/>
                                        </p:tgtEl>
                                        <p:attrNameLst>
                                          <p:attrName>ppt_y</p:attrName>
                                        </p:attrNameLst>
                                      </p:cBhvr>
                                      <p:tavLst>
                                        <p:tav tm="0">
                                          <p:val>
                                            <p:strVal val="#ppt_y-.1"/>
                                          </p:val>
                                        </p:tav>
                                        <p:tav tm="100000">
                                          <p:val>
                                            <p:strVal val="#ppt_y"/>
                                          </p:val>
                                        </p:tav>
                                      </p:tavLst>
                                    </p:anim>
                                  </p:childTnLst>
                                </p:cTn>
                              </p:par>
                            </p:childTnLst>
                          </p:cTn>
                        </p:par>
                        <p:par>
                          <p:cTn id="67" fill="hold">
                            <p:stCondLst>
                              <p:cond delay="4050"/>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40"/>
                                        </p:tgtEl>
                                        <p:attrNameLst>
                                          <p:attrName>style.visibility</p:attrName>
                                        </p:attrNameLst>
                                      </p:cBhvr>
                                      <p:to>
                                        <p:strVal val="visible"/>
                                      </p:to>
                                    </p:set>
                                    <p:anim by="(-#ppt_w*2)" calcmode="lin" valueType="num">
                                      <p:cBhvr rctx="PPT">
                                        <p:cTn id="70" dur="150" autoRev="1" fill="hold">
                                          <p:stCondLst>
                                            <p:cond delay="0"/>
                                          </p:stCondLst>
                                        </p:cTn>
                                        <p:tgtEl>
                                          <p:spTgt spid="40"/>
                                        </p:tgtEl>
                                        <p:attrNameLst>
                                          <p:attrName>ppt_w</p:attrName>
                                        </p:attrNameLst>
                                      </p:cBhvr>
                                    </p:anim>
                                    <p:anim by="(#ppt_w*0.50)" calcmode="lin" valueType="num">
                                      <p:cBhvr>
                                        <p:cTn id="71" dur="150" decel="50000" autoRev="1" fill="hold">
                                          <p:stCondLst>
                                            <p:cond delay="0"/>
                                          </p:stCondLst>
                                        </p:cTn>
                                        <p:tgtEl>
                                          <p:spTgt spid="40"/>
                                        </p:tgtEl>
                                        <p:attrNameLst>
                                          <p:attrName>ppt_x</p:attrName>
                                        </p:attrNameLst>
                                      </p:cBhvr>
                                    </p:anim>
                                    <p:anim from="(-#ppt_h/2)" to="(#ppt_y)" calcmode="lin" valueType="num">
                                      <p:cBhvr>
                                        <p:cTn id="72" dur="300" fill="hold">
                                          <p:stCondLst>
                                            <p:cond delay="0"/>
                                          </p:stCondLst>
                                        </p:cTn>
                                        <p:tgtEl>
                                          <p:spTgt spid="40"/>
                                        </p:tgtEl>
                                        <p:attrNameLst>
                                          <p:attrName>ppt_y</p:attrName>
                                        </p:attrNameLst>
                                      </p:cBhvr>
                                    </p:anim>
                                    <p:animRot by="21600000">
                                      <p:cBhvr>
                                        <p:cTn id="73" dur="300"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30" grpId="0" animBg="1"/>
      <p:bldP spid="33" grpId="0" animBg="1"/>
      <p:bldP spid="39" grpId="0"/>
      <p:bldP spid="40"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48150" y="2385044"/>
            <a:ext cx="2128527" cy="3438102"/>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a:defRPr/>
              </a:pPr>
              <a:endParaRPr lang="en-US" sz="2400" kern="0">
                <a:solidFill>
                  <a:prstClr val="white"/>
                </a:solidFill>
                <a:latin typeface="PT Sans"/>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513598" y="2385044"/>
            <a:ext cx="2118824" cy="3409751"/>
            <a:chOff x="3644224" y="2385044"/>
            <a:chExt cx="2118824" cy="3409751"/>
          </a:xfrm>
        </p:grpSpPr>
        <p:sp>
          <p:nvSpPr>
            <p:cNvPr id="20" name="Rectangle 76"/>
            <p:cNvSpPr/>
            <p:nvPr/>
          </p:nvSpPr>
          <p:spPr>
            <a:xfrm rot="16200000">
              <a:off x="3259669" y="3050017"/>
              <a:ext cx="3168351" cy="1838406"/>
            </a:xfrm>
            <a:prstGeom prst="homePlate">
              <a:avLst/>
            </a:prstGeom>
            <a:solidFill>
              <a:schemeClr val="bg1"/>
            </a:solidFill>
            <a:ln w="28575" cap="rnd" cmpd="sng" algn="ctr">
              <a:solidFill>
                <a:schemeClr val="accent5"/>
              </a:solidFill>
              <a:prstDash val="sysDot"/>
            </a:ln>
            <a:effectLst/>
          </p:spPr>
          <p:txBody>
            <a:bodyPr rtlCol="0" anchor="ctr"/>
            <a:lstStyle/>
            <a:p>
              <a:pPr algn="ctr"/>
              <a:endParaRPr lang="en-US" sz="2400" kern="0">
                <a:solidFill>
                  <a:prstClr val="white"/>
                </a:solidFill>
                <a:latin typeface="PT Sans"/>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6013291" y="2385044"/>
            <a:ext cx="2074876" cy="3438778"/>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chemeClr val="accent3"/>
              </a:solidFill>
              <a:prstDash val="sysDot"/>
            </a:ln>
            <a:effectLst/>
          </p:spPr>
          <p:txBody>
            <a:bodyPr rtlCol="0" anchor="ctr"/>
            <a:lstStyle/>
            <a:p>
              <a:pPr algn="ctr"/>
              <a:endParaRPr lang="en-US" sz="2400" kern="0">
                <a:solidFill>
                  <a:prstClr val="white"/>
                </a:solidFill>
                <a:latin typeface="PT San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1352222" y="3599630"/>
            <a:ext cx="1824456" cy="1569660"/>
          </a:xfrm>
          <a:prstGeom prst="rect">
            <a:avLst/>
          </a:prstGeom>
        </p:spPr>
        <p:txBody>
          <a:bodyPr wrap="square">
            <a:spAutoFit/>
          </a:bodyPr>
          <a:lstStyle/>
          <a:p>
            <a:pPr algn="ctr">
              <a:lnSpc>
                <a:spcPct val="120000"/>
              </a:lnSpc>
            </a:pPr>
            <a:r>
              <a:rPr lang="zh-CN" altLang="en-US" sz="1600" dirty="0">
                <a:solidFill>
                  <a:srgbClr val="002060"/>
                </a:solidFill>
              </a:rPr>
              <a:t>保留文字的格式和动画效果不变，请不要删除文本框，直接把文本框中的文字替换即可。</a:t>
            </a:r>
          </a:p>
        </p:txBody>
      </p:sp>
      <p:sp>
        <p:nvSpPr>
          <p:cNvPr id="26" name="矩形 25"/>
          <p:cNvSpPr/>
          <p:nvPr/>
        </p:nvSpPr>
        <p:spPr>
          <a:xfrm>
            <a:off x="3794015" y="3838578"/>
            <a:ext cx="1838407" cy="978729"/>
          </a:xfrm>
          <a:prstGeom prst="rect">
            <a:avLst/>
          </a:prstGeom>
        </p:spPr>
        <p:txBody>
          <a:bodyPr wrap="square">
            <a:spAutoFit/>
          </a:bodyPr>
          <a:lstStyle/>
          <a:p>
            <a:pPr lvl="0" algn="ctr">
              <a:lnSpc>
                <a:spcPct val="120000"/>
              </a:lnSpc>
            </a:pPr>
            <a:r>
              <a:rPr lang="zh-CN" altLang="en-US" sz="1600" dirty="0">
                <a:solidFill>
                  <a:srgbClr val="002060"/>
                </a:solidFill>
              </a:rPr>
              <a:t>方法</a:t>
            </a:r>
            <a:r>
              <a:rPr lang="en-US" altLang="zh-CN" sz="1600" dirty="0">
                <a:solidFill>
                  <a:srgbClr val="002060"/>
                </a:solidFill>
              </a:rPr>
              <a:t>1</a:t>
            </a:r>
            <a:r>
              <a:rPr lang="zh-CN" altLang="en-US" sz="1600" dirty="0">
                <a:solidFill>
                  <a:srgbClr val="002060"/>
                </a:solidFill>
              </a:rPr>
              <a:t>：删除掉框内文字，重新输入。</a:t>
            </a:r>
          </a:p>
        </p:txBody>
      </p:sp>
      <p:sp>
        <p:nvSpPr>
          <p:cNvPr id="27" name="矩形 26"/>
          <p:cNvSpPr/>
          <p:nvPr/>
        </p:nvSpPr>
        <p:spPr>
          <a:xfrm>
            <a:off x="6232937" y="3464464"/>
            <a:ext cx="1855230" cy="1865126"/>
          </a:xfrm>
          <a:prstGeom prst="rect">
            <a:avLst/>
          </a:prstGeom>
        </p:spPr>
        <p:txBody>
          <a:bodyPr wrap="square">
            <a:spAutoFit/>
          </a:bodyPr>
          <a:lstStyle/>
          <a:p>
            <a:pPr algn="ctr">
              <a:lnSpc>
                <a:spcPct val="120000"/>
              </a:lnSpc>
            </a:pPr>
            <a:r>
              <a:rPr lang="zh-CN" altLang="en-US" sz="1600" dirty="0">
                <a:solidFill>
                  <a:srgbClr val="002060"/>
                </a:solidFill>
              </a:rPr>
              <a:t>方法</a:t>
            </a:r>
            <a:r>
              <a:rPr lang="en-US" altLang="zh-CN" sz="1600" dirty="0">
                <a:solidFill>
                  <a:srgbClr val="002060"/>
                </a:solidFill>
              </a:rPr>
              <a:t>2</a:t>
            </a:r>
            <a:r>
              <a:rPr lang="zh-CN" altLang="en-US" sz="1600" dirty="0">
                <a:solidFill>
                  <a:srgbClr val="002060"/>
                </a:solidFill>
              </a:rPr>
              <a:t>：复制文字→单击目标文本框→选中框内文字→右击→在右键菜单选择粘贴的方式：“只保留文本”。</a:t>
            </a:r>
          </a:p>
        </p:txBody>
      </p:sp>
      <p:grpSp>
        <p:nvGrpSpPr>
          <p:cNvPr id="28" name="组合 27"/>
          <p:cNvGrpSpPr/>
          <p:nvPr/>
        </p:nvGrpSpPr>
        <p:grpSpPr>
          <a:xfrm>
            <a:off x="1608983" y="1700808"/>
            <a:ext cx="1308575" cy="1301604"/>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grpSp>
        <p:sp>
          <p:nvSpPr>
            <p:cNvPr id="30" name="矩形 29"/>
            <p:cNvSpPr/>
            <p:nvPr/>
          </p:nvSpPr>
          <p:spPr>
            <a:xfrm>
              <a:off x="2053021" y="1936111"/>
              <a:ext cx="800219" cy="830997"/>
            </a:xfrm>
            <a:prstGeom prst="rect">
              <a:avLst/>
            </a:prstGeom>
          </p:spPr>
          <p:txBody>
            <a:bodyPr wrap="none">
              <a:spAutoFit/>
            </a:bodyPr>
            <a:lstStyle/>
            <a:p>
              <a:pPr algn="ctr"/>
              <a:r>
                <a:rPr lang="zh-CN" altLang="en-US" sz="2400" dirty="0">
                  <a:solidFill>
                    <a:schemeClr val="bg1"/>
                  </a:solidFill>
                  <a:latin typeface="+mn-ea"/>
                  <a:ea typeface="+mn-ea"/>
                </a:rPr>
                <a:t>关键</a:t>
              </a:r>
              <a:endParaRPr lang="en-US" altLang="zh-CN" sz="2400" dirty="0">
                <a:solidFill>
                  <a:schemeClr val="bg1"/>
                </a:solidFill>
                <a:latin typeface="+mn-ea"/>
                <a:ea typeface="+mn-ea"/>
              </a:endParaRPr>
            </a:p>
            <a:p>
              <a:pPr algn="ctr"/>
              <a:r>
                <a:rPr lang="zh-CN" altLang="en-US" sz="2400" dirty="0">
                  <a:solidFill>
                    <a:schemeClr val="bg1"/>
                  </a:solidFill>
                  <a:latin typeface="+mn-ea"/>
                  <a:ea typeface="+mn-ea"/>
                </a:rPr>
                <a:t>文本</a:t>
              </a:r>
            </a:p>
          </p:txBody>
        </p:sp>
      </p:grpSp>
      <p:grpSp>
        <p:nvGrpSpPr>
          <p:cNvPr id="33" name="组合 32"/>
          <p:cNvGrpSpPr/>
          <p:nvPr/>
        </p:nvGrpSpPr>
        <p:grpSpPr>
          <a:xfrm>
            <a:off x="4064729" y="1700808"/>
            <a:ext cx="1308575" cy="1301604"/>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5"/>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sp>
            <p:nvSpPr>
              <p:cNvPr id="37" name="Oval 15"/>
              <p:cNvSpPr>
                <a:spLocks noChangeArrowheads="1"/>
              </p:cNvSpPr>
              <p:nvPr/>
            </p:nvSpPr>
            <p:spPr bwMode="auto">
              <a:xfrm>
                <a:off x="1874561" y="1872501"/>
                <a:ext cx="1154786" cy="1148634"/>
              </a:xfrm>
              <a:prstGeom prst="ellipse">
                <a:avLst/>
              </a:prstGeom>
              <a:solidFill>
                <a:schemeClr val="accent5"/>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grpSp>
        <p:sp>
          <p:nvSpPr>
            <p:cNvPr id="35" name="矩形 34"/>
            <p:cNvSpPr/>
            <p:nvPr/>
          </p:nvSpPr>
          <p:spPr>
            <a:xfrm>
              <a:off x="4443734" y="1936111"/>
              <a:ext cx="800219" cy="830997"/>
            </a:xfrm>
            <a:prstGeom prst="rect">
              <a:avLst/>
            </a:prstGeom>
          </p:spPr>
          <p:txBody>
            <a:bodyPr wrap="none">
              <a:spAutoFit/>
            </a:bodyPr>
            <a:lstStyle/>
            <a:p>
              <a:pPr algn="ctr"/>
              <a:r>
                <a:rPr lang="zh-CN" altLang="en-US" sz="2400" dirty="0">
                  <a:solidFill>
                    <a:schemeClr val="bg1"/>
                  </a:solidFill>
                  <a:latin typeface="+mn-ea"/>
                  <a:ea typeface="+mn-ea"/>
                </a:rPr>
                <a:t>关键</a:t>
              </a:r>
              <a:endParaRPr lang="en-US" altLang="zh-CN" sz="2400" dirty="0">
                <a:solidFill>
                  <a:schemeClr val="bg1"/>
                </a:solidFill>
                <a:latin typeface="+mn-ea"/>
                <a:ea typeface="+mn-ea"/>
              </a:endParaRPr>
            </a:p>
            <a:p>
              <a:pPr algn="ctr"/>
              <a:r>
                <a:rPr lang="zh-CN" altLang="en-US" sz="2400" dirty="0">
                  <a:solidFill>
                    <a:schemeClr val="bg1"/>
                  </a:solidFill>
                  <a:latin typeface="+mn-ea"/>
                  <a:ea typeface="+mn-ea"/>
                </a:rPr>
                <a:t>文本</a:t>
              </a:r>
            </a:p>
          </p:txBody>
        </p:sp>
      </p:grpSp>
      <p:grpSp>
        <p:nvGrpSpPr>
          <p:cNvPr id="38" name="组合 37"/>
          <p:cNvGrpSpPr/>
          <p:nvPr/>
        </p:nvGrpSpPr>
        <p:grpSpPr>
          <a:xfrm>
            <a:off x="6520474" y="1700808"/>
            <a:ext cx="1308575" cy="1301604"/>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3"/>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sp>
            <p:nvSpPr>
              <p:cNvPr id="42" name="Oval 15"/>
              <p:cNvSpPr>
                <a:spLocks noChangeArrowheads="1"/>
              </p:cNvSpPr>
              <p:nvPr/>
            </p:nvSpPr>
            <p:spPr bwMode="auto">
              <a:xfrm>
                <a:off x="1874561" y="1872501"/>
                <a:ext cx="1154786" cy="1148634"/>
              </a:xfrm>
              <a:prstGeom prst="ellipse">
                <a:avLst/>
              </a:prstGeom>
              <a:solidFill>
                <a:schemeClr val="accent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grpSp>
        <p:sp>
          <p:nvSpPr>
            <p:cNvPr id="40" name="矩形 39"/>
            <p:cNvSpPr/>
            <p:nvPr/>
          </p:nvSpPr>
          <p:spPr>
            <a:xfrm>
              <a:off x="6833012" y="1936111"/>
              <a:ext cx="800219" cy="830997"/>
            </a:xfrm>
            <a:prstGeom prst="rect">
              <a:avLst/>
            </a:prstGeom>
          </p:spPr>
          <p:txBody>
            <a:bodyPr wrap="none">
              <a:spAutoFit/>
            </a:bodyPr>
            <a:lstStyle/>
            <a:p>
              <a:pPr algn="ctr"/>
              <a:r>
                <a:rPr lang="zh-CN" altLang="en-US" sz="2400" dirty="0">
                  <a:solidFill>
                    <a:schemeClr val="bg1"/>
                  </a:solidFill>
                  <a:latin typeface="+mn-ea"/>
                  <a:ea typeface="+mn-ea"/>
                </a:rPr>
                <a:t>关键</a:t>
              </a:r>
              <a:endParaRPr lang="en-US" altLang="zh-CN" sz="2400" dirty="0">
                <a:solidFill>
                  <a:schemeClr val="bg1"/>
                </a:solidFill>
                <a:latin typeface="+mn-ea"/>
                <a:ea typeface="+mn-ea"/>
              </a:endParaRPr>
            </a:p>
            <a:p>
              <a:pPr algn="ctr"/>
              <a:r>
                <a:rPr lang="zh-CN" altLang="en-US" sz="2400" dirty="0">
                  <a:solidFill>
                    <a:schemeClr val="bg1"/>
                  </a:solidFill>
                  <a:latin typeface="+mn-ea"/>
                  <a:ea typeface="+mn-ea"/>
                </a:rPr>
                <a:t>文本</a:t>
              </a:r>
            </a:p>
          </p:txBody>
        </p:sp>
      </p:grpSp>
      <p:sp>
        <p:nvSpPr>
          <p:cNvPr id="43" name="TextBox 42"/>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extLst>
      <p:ext uri="{BB962C8B-B14F-4D97-AF65-F5344CB8AC3E}">
        <p14:creationId xmlns:p14="http://schemas.microsoft.com/office/powerpoint/2010/main" val="2892694835"/>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7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childTnLst>
                          </p:cTn>
                        </p:par>
                        <p:par>
                          <p:cTn id="10" fill="hold">
                            <p:stCondLst>
                              <p:cond delay="1050"/>
                            </p:stCondLst>
                            <p:childTnLst>
                              <p:par>
                                <p:cTn id="11" presetID="23" presetClass="entr" presetSubtype="3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25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6*min(max(#ppt_w*#ppt_h,.3),1)-7.4)/-.7*#ppt_w"/>
                                          </p:val>
                                        </p:tav>
                                        <p:tav tm="100000">
                                          <p:val>
                                            <p:strVal val="#ppt_w"/>
                                          </p:val>
                                        </p:tav>
                                      </p:tavLst>
                                    </p:anim>
                                    <p:anim calcmode="lin" valueType="num">
                                      <p:cBhvr>
                                        <p:cTn id="20" dur="500" fill="hold"/>
                                        <p:tgtEl>
                                          <p:spTgt spid="33"/>
                                        </p:tgtEl>
                                        <p:attrNameLst>
                                          <p:attrName>ppt_h</p:attrName>
                                        </p:attrNameLst>
                                      </p:cBhvr>
                                      <p:tavLst>
                                        <p:tav tm="0">
                                          <p:val>
                                            <p:strVal val="(6*min(max(#ppt_w*#ppt_h,.3),1)-7.4)/-.7*#ppt_h"/>
                                          </p:val>
                                        </p:tav>
                                        <p:tav tm="100000">
                                          <p:val>
                                            <p:strVal val="#ppt_h"/>
                                          </p:val>
                                        </p:tav>
                                      </p:tavLst>
                                    </p:anim>
                                    <p:anim calcmode="lin" valueType="num">
                                      <p:cBhvr>
                                        <p:cTn id="21" dur="500" fill="hold"/>
                                        <p:tgtEl>
                                          <p:spTgt spid="33"/>
                                        </p:tgtEl>
                                        <p:attrNameLst>
                                          <p:attrName>ppt_x</p:attrName>
                                        </p:attrNameLst>
                                      </p:cBhvr>
                                      <p:tavLst>
                                        <p:tav tm="0">
                                          <p:val>
                                            <p:fltVal val="0.5"/>
                                          </p:val>
                                        </p:tav>
                                        <p:tav tm="100000">
                                          <p:val>
                                            <p:strVal val="#ppt_x"/>
                                          </p:val>
                                        </p:tav>
                                      </p:tavLst>
                                    </p:anim>
                                    <p:anim calcmode="lin" valueType="num">
                                      <p:cBhvr>
                                        <p:cTn id="22" dur="500" fill="hold"/>
                                        <p:tgtEl>
                                          <p:spTgt spid="33"/>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5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strVal val="(6*min(max(#ppt_w*#ppt_h,.3),1)-7.4)/-.7*#ppt_w"/>
                                          </p:val>
                                        </p:tav>
                                        <p:tav tm="100000">
                                          <p:val>
                                            <p:strVal val="#ppt_w"/>
                                          </p:val>
                                        </p:tav>
                                      </p:tavLst>
                                    </p:anim>
                                    <p:anim calcmode="lin" valueType="num">
                                      <p:cBhvr>
                                        <p:cTn id="26" dur="500" fill="hold"/>
                                        <p:tgtEl>
                                          <p:spTgt spid="38"/>
                                        </p:tgtEl>
                                        <p:attrNameLst>
                                          <p:attrName>ppt_h</p:attrName>
                                        </p:attrNameLst>
                                      </p:cBhvr>
                                      <p:tavLst>
                                        <p:tav tm="0">
                                          <p:val>
                                            <p:strVal val="(6*min(max(#ppt_w*#ppt_h,.3),1)-7.4)/-.7*#ppt_h"/>
                                          </p:val>
                                        </p:tav>
                                        <p:tav tm="100000">
                                          <p:val>
                                            <p:strVal val="#ppt_h"/>
                                          </p:val>
                                        </p:tav>
                                      </p:tavLst>
                                    </p:anim>
                                    <p:anim calcmode="lin" valueType="num">
                                      <p:cBhvr>
                                        <p:cTn id="27" dur="500" fill="hold"/>
                                        <p:tgtEl>
                                          <p:spTgt spid="38"/>
                                        </p:tgtEl>
                                        <p:attrNameLst>
                                          <p:attrName>ppt_x</p:attrName>
                                        </p:attrNameLst>
                                      </p:cBhvr>
                                      <p:tavLst>
                                        <p:tav tm="0">
                                          <p:val>
                                            <p:fltVal val="0.5"/>
                                          </p:val>
                                        </p:tav>
                                        <p:tav tm="100000">
                                          <p:val>
                                            <p:strVal val="#ppt_x"/>
                                          </p:val>
                                        </p:tav>
                                      </p:tavLst>
                                    </p:anim>
                                    <p:anim calcmode="lin" valueType="num">
                                      <p:cBhvr>
                                        <p:cTn id="28"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50"/>
                            </p:stCondLst>
                            <p:childTnLst>
                              <p:par>
                                <p:cTn id="30" presetID="47"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anim calcmode="lin" valueType="num">
                                      <p:cBhvr>
                                        <p:cTn id="43" dur="750" fill="hold"/>
                                        <p:tgtEl>
                                          <p:spTgt spid="22"/>
                                        </p:tgtEl>
                                        <p:attrNameLst>
                                          <p:attrName>ppt_x</p:attrName>
                                        </p:attrNameLst>
                                      </p:cBhvr>
                                      <p:tavLst>
                                        <p:tav tm="0">
                                          <p:val>
                                            <p:strVal val="#ppt_x"/>
                                          </p:val>
                                        </p:tav>
                                        <p:tav tm="100000">
                                          <p:val>
                                            <p:strVal val="#ppt_x"/>
                                          </p:val>
                                        </p:tav>
                                      </p:tavLst>
                                    </p:anim>
                                    <p:anim calcmode="lin" valueType="num">
                                      <p:cBhvr>
                                        <p:cTn id="44" dur="75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800"/>
                            </p:stCondLst>
                            <p:childTnLst>
                              <p:par>
                                <p:cTn id="46" presetID="14" presetClass="entr" presetSubtype="1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977676" y="2620258"/>
            <a:ext cx="2195176" cy="1997094"/>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 name="组合 33"/>
          <p:cNvGrpSpPr/>
          <p:nvPr/>
        </p:nvGrpSpPr>
        <p:grpSpPr>
          <a:xfrm>
            <a:off x="3746019" y="1962123"/>
            <a:ext cx="1283698" cy="1252586"/>
            <a:chOff x="3700762" y="1962123"/>
            <a:chExt cx="1283698" cy="1252586"/>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36" name="Freeform 12"/>
            <p:cNvSpPr>
              <a:spLocks/>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5"/>
            </a:solid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mn-ea"/>
              </a:endParaRPr>
            </a:p>
          </p:txBody>
        </p:sp>
        <p:sp>
          <p:nvSpPr>
            <p:cNvPr id="37" name="TextBox 44"/>
            <p:cNvSpPr txBox="1">
              <a:spLocks noChangeArrowheads="1"/>
            </p:cNvSpPr>
            <p:nvPr/>
          </p:nvSpPr>
          <p:spPr bwMode="auto">
            <a:xfrm>
              <a:off x="3988527" y="2297092"/>
              <a:ext cx="708167" cy="646331"/>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mn-ea"/>
                  <a:ea typeface="+mn-ea"/>
                  <a:cs typeface="Arial" pitchFamily="34" charset="0"/>
                </a:rPr>
                <a:t>添加</a:t>
              </a:r>
              <a:endParaRPr lang="en-US" altLang="zh-CN" b="1" dirty="0">
                <a:solidFill>
                  <a:schemeClr val="bg1"/>
                </a:solidFill>
                <a:latin typeface="+mn-ea"/>
                <a:ea typeface="+mn-ea"/>
                <a:cs typeface="Arial" pitchFamily="34" charset="0"/>
              </a:endParaRPr>
            </a:p>
            <a:p>
              <a:pPr algn="ctr"/>
              <a:r>
                <a:rPr lang="zh-CN" altLang="en-US" b="1" dirty="0">
                  <a:solidFill>
                    <a:schemeClr val="bg1"/>
                  </a:solidFill>
                  <a:latin typeface="+mn-ea"/>
                  <a:ea typeface="+mn-ea"/>
                  <a:cs typeface="Arial" pitchFamily="34" charset="0"/>
                </a:rPr>
                <a:t>文本</a:t>
              </a:r>
              <a:endParaRPr lang="en-US" b="1" dirty="0">
                <a:solidFill>
                  <a:schemeClr val="bg1"/>
                </a:solidFill>
                <a:latin typeface="+mn-ea"/>
                <a:ea typeface="+mn-ea"/>
                <a:cs typeface="Arial" pitchFamily="34" charset="0"/>
              </a:endParaRPr>
            </a:p>
          </p:txBody>
        </p:sp>
      </p:grpSp>
      <p:sp>
        <p:nvSpPr>
          <p:cNvPr id="38" name="Прямоугольник 121"/>
          <p:cNvSpPr/>
          <p:nvPr/>
        </p:nvSpPr>
        <p:spPr>
          <a:xfrm>
            <a:off x="555388" y="2297092"/>
            <a:ext cx="2693717" cy="3342453"/>
          </a:xfrm>
          <a:prstGeom prst="rect">
            <a:avLst/>
          </a:prstGeom>
        </p:spPr>
        <p:txBody>
          <a:bodyPr wrap="square">
            <a:spAutoFit/>
          </a:bodyPr>
          <a:lstStyle/>
          <a:p>
            <a:pPr>
              <a:lnSpc>
                <a:spcPct val="120000"/>
              </a:lnSpc>
            </a:pPr>
            <a:r>
              <a:rPr lang="zh-CN" altLang="en-US" sz="1600" dirty="0">
                <a:solidFill>
                  <a:schemeClr val="accent5">
                    <a:lumMod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p>
          <a:p>
            <a:pPr>
              <a:lnSpc>
                <a:spcPct val="120000"/>
              </a:lnSpc>
            </a:pPr>
            <a:r>
              <a:rPr lang="zh-CN" altLang="en-US" sz="1600" dirty="0">
                <a:solidFill>
                  <a:schemeClr val="accent5">
                    <a:lumMod val="50000"/>
                  </a:schemeClr>
                </a:solidFill>
                <a:latin typeface="微软雅黑" pitchFamily="34" charset="-122"/>
                <a:ea typeface="微软雅黑" pitchFamily="34" charset="-122"/>
                <a:cs typeface="Arial" pitchFamily="34" charset="0"/>
              </a:rPr>
              <a:t>    方法</a:t>
            </a:r>
            <a:r>
              <a:rPr lang="en-US" altLang="zh-CN" sz="1600" dirty="0">
                <a:solidFill>
                  <a:schemeClr val="accent5">
                    <a:lumMod val="50000"/>
                  </a:schemeClr>
                </a:solidFill>
                <a:latin typeface="微软雅黑" pitchFamily="34" charset="-122"/>
                <a:ea typeface="微软雅黑" pitchFamily="34" charset="-122"/>
                <a:cs typeface="Arial" pitchFamily="34" charset="0"/>
              </a:rPr>
              <a:t>1</a:t>
            </a:r>
            <a:r>
              <a:rPr lang="zh-CN" altLang="en-US" sz="1600" dirty="0">
                <a:solidFill>
                  <a:schemeClr val="accent5">
                    <a:lumMod val="50000"/>
                  </a:schemeClr>
                </a:solidFill>
                <a:latin typeface="微软雅黑" pitchFamily="34" charset="-122"/>
                <a:ea typeface="微软雅黑" pitchFamily="34" charset="-122"/>
                <a:cs typeface="Arial" pitchFamily="34" charset="0"/>
              </a:rPr>
              <a:t>：删除掉框内文字，重新输入。</a:t>
            </a:r>
          </a:p>
          <a:p>
            <a:pPr>
              <a:lnSpc>
                <a:spcPct val="120000"/>
              </a:lnSpc>
            </a:pPr>
            <a:r>
              <a:rPr lang="zh-CN" altLang="en-US" sz="1600" dirty="0">
                <a:solidFill>
                  <a:schemeClr val="accent5">
                    <a:lumMod val="50000"/>
                  </a:schemeClr>
                </a:solidFill>
                <a:latin typeface="微软雅黑" pitchFamily="34" charset="-122"/>
                <a:ea typeface="微软雅黑" pitchFamily="34" charset="-122"/>
                <a:cs typeface="Arial" pitchFamily="34" charset="0"/>
              </a:rPr>
              <a:t>    方法</a:t>
            </a:r>
            <a:r>
              <a:rPr lang="en-US" altLang="zh-CN" sz="1600" dirty="0">
                <a:solidFill>
                  <a:schemeClr val="accent5">
                    <a:lumMod val="50000"/>
                  </a:schemeClr>
                </a:solidFill>
                <a:latin typeface="微软雅黑" pitchFamily="34" charset="-122"/>
                <a:ea typeface="微软雅黑" pitchFamily="34" charset="-122"/>
                <a:cs typeface="Arial" pitchFamily="34" charset="0"/>
              </a:rPr>
              <a:t>2</a:t>
            </a:r>
            <a:r>
              <a:rPr lang="zh-CN" altLang="en-US" sz="1600" dirty="0">
                <a:solidFill>
                  <a:schemeClr val="accent5">
                    <a:lumMod val="50000"/>
                  </a:schemeClr>
                </a:solidFill>
                <a:latin typeface="微软雅黑" pitchFamily="34" charset="-122"/>
                <a:ea typeface="微软雅黑" pitchFamily="34" charset="-122"/>
                <a:cs typeface="Arial" pitchFamily="34" charset="0"/>
              </a:rPr>
              <a:t>：复制需要的文字→单击目标文本框→选中框内文字→右击→在右键菜单选择粘贴的方式：“只保留文本”。</a:t>
            </a:r>
            <a:endParaRPr lang="ru-RU" sz="1600" dirty="0">
              <a:solidFill>
                <a:schemeClr val="accent5">
                  <a:lumMod val="50000"/>
                </a:schemeClr>
              </a:solidFill>
              <a:latin typeface="微软雅黑" pitchFamily="34" charset="-122"/>
              <a:ea typeface="微软雅黑" pitchFamily="34" charset="-122"/>
              <a:cs typeface="Arial" pitchFamily="34" charset="0"/>
            </a:endParaRPr>
          </a:p>
        </p:txBody>
      </p:sp>
      <p:sp>
        <p:nvSpPr>
          <p:cNvPr id="39" name="TextBox 38"/>
          <p:cNvSpPr txBox="1"/>
          <p:nvPr/>
        </p:nvSpPr>
        <p:spPr>
          <a:xfrm>
            <a:off x="584687" y="1692857"/>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rgbClr val="824105"/>
                </a:solidFill>
                <a:effectLst/>
                <a:uLnTx/>
                <a:uFillTx/>
                <a:latin typeface="微软雅黑" pitchFamily="34" charset="-122"/>
                <a:ea typeface="微软雅黑" pitchFamily="34" charset="-122"/>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r>
              <a:rPr lang="zh-CN" altLang="en-US" sz="2200" dirty="0">
                <a:latin typeface="幼圆" pitchFamily="49" charset="-122"/>
                <a:ea typeface="幼圆" pitchFamily="49" charset="-122"/>
              </a:rPr>
              <a:t>添加标题文本</a:t>
            </a:r>
          </a:p>
        </p:txBody>
      </p:sp>
      <p:grpSp>
        <p:nvGrpSpPr>
          <p:cNvPr id="40" name="组合 39"/>
          <p:cNvGrpSpPr/>
          <p:nvPr/>
        </p:nvGrpSpPr>
        <p:grpSpPr>
          <a:xfrm>
            <a:off x="3681153" y="3857629"/>
            <a:ext cx="1329524" cy="1390453"/>
            <a:chOff x="3635896" y="3857629"/>
            <a:chExt cx="1329524" cy="1390453"/>
          </a:xfrm>
        </p:grpSpPr>
        <p:sp>
          <p:nvSpPr>
            <p:cNvPr id="41" name="Freeform 13"/>
            <p:cNvSpPr>
              <a:spLocks/>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42" name="TextBox 44"/>
            <p:cNvSpPr txBox="1">
              <a:spLocks noChangeArrowheads="1"/>
            </p:cNvSpPr>
            <p:nvPr/>
          </p:nvSpPr>
          <p:spPr bwMode="auto">
            <a:xfrm>
              <a:off x="4016054" y="4368460"/>
              <a:ext cx="680640" cy="369332"/>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mn-ea"/>
                  <a:ea typeface="+mn-ea"/>
                  <a:cs typeface="Arial" pitchFamily="34" charset="0"/>
                </a:rPr>
                <a:t>文本</a:t>
              </a:r>
              <a:endParaRPr lang="en-US" b="1" dirty="0">
                <a:solidFill>
                  <a:schemeClr val="bg1"/>
                </a:solidFill>
                <a:latin typeface="+mn-ea"/>
                <a:ea typeface="+mn-ea"/>
                <a:cs typeface="Arial" pitchFamily="34" charset="0"/>
              </a:endParaRPr>
            </a:p>
          </p:txBody>
        </p:sp>
      </p:grpSp>
      <p:grpSp>
        <p:nvGrpSpPr>
          <p:cNvPr id="43" name="组合 42"/>
          <p:cNvGrpSpPr/>
          <p:nvPr/>
        </p:nvGrpSpPr>
        <p:grpSpPr>
          <a:xfrm>
            <a:off x="7220482" y="1957361"/>
            <a:ext cx="1291086" cy="1259798"/>
            <a:chOff x="7175225" y="1957361"/>
            <a:chExt cx="1291086" cy="125979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45" name="Freeform 12"/>
            <p:cNvSpPr>
              <a:spLocks/>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2"/>
            </a:solid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n-ea"/>
              </a:endParaRPr>
            </a:p>
          </p:txBody>
        </p:sp>
        <p:sp>
          <p:nvSpPr>
            <p:cNvPr id="46" name="TextBox 44"/>
            <p:cNvSpPr txBox="1">
              <a:spLocks noChangeArrowheads="1"/>
            </p:cNvSpPr>
            <p:nvPr/>
          </p:nvSpPr>
          <p:spPr bwMode="auto">
            <a:xfrm>
              <a:off x="7466684" y="2297092"/>
              <a:ext cx="708167" cy="646331"/>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mn-ea"/>
                  <a:ea typeface="+mn-ea"/>
                  <a:cs typeface="Arial" pitchFamily="34" charset="0"/>
                </a:rPr>
                <a:t>添加</a:t>
              </a:r>
              <a:endParaRPr lang="en-US" altLang="zh-CN" b="1" dirty="0">
                <a:solidFill>
                  <a:schemeClr val="bg1"/>
                </a:solidFill>
                <a:latin typeface="+mn-ea"/>
                <a:ea typeface="+mn-ea"/>
                <a:cs typeface="Arial" pitchFamily="34" charset="0"/>
              </a:endParaRPr>
            </a:p>
            <a:p>
              <a:pPr algn="ctr"/>
              <a:r>
                <a:rPr lang="zh-CN" altLang="en-US" b="1" dirty="0">
                  <a:solidFill>
                    <a:schemeClr val="bg1"/>
                  </a:solidFill>
                  <a:latin typeface="+mn-ea"/>
                  <a:ea typeface="+mn-ea"/>
                  <a:cs typeface="Arial" pitchFamily="34" charset="0"/>
                </a:rPr>
                <a:t>文本</a:t>
              </a:r>
              <a:endParaRPr lang="en-US" b="1" dirty="0">
                <a:solidFill>
                  <a:schemeClr val="bg1"/>
                </a:solidFill>
                <a:latin typeface="+mn-ea"/>
                <a:ea typeface="+mn-ea"/>
                <a:cs typeface="Arial" pitchFamily="34" charset="0"/>
              </a:endParaRPr>
            </a:p>
          </p:txBody>
        </p:sp>
      </p:grpSp>
      <p:grpSp>
        <p:nvGrpSpPr>
          <p:cNvPr id="47" name="组合 46"/>
          <p:cNvGrpSpPr/>
          <p:nvPr/>
        </p:nvGrpSpPr>
        <p:grpSpPr>
          <a:xfrm>
            <a:off x="5491683" y="4819643"/>
            <a:ext cx="1285204" cy="1254056"/>
            <a:chOff x="5446426" y="4819643"/>
            <a:chExt cx="1285204" cy="1254056"/>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6"/>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49" name="Freeform 12"/>
            <p:cNvSpPr>
              <a:spLocks/>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6"/>
            </a:solidFill>
            <a:ln>
              <a:noFill/>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mn-ea"/>
              </a:endParaRPr>
            </a:p>
          </p:txBody>
        </p:sp>
        <p:sp>
          <p:nvSpPr>
            <p:cNvPr id="50" name="TextBox 44"/>
            <p:cNvSpPr txBox="1">
              <a:spLocks noChangeArrowheads="1"/>
            </p:cNvSpPr>
            <p:nvPr/>
          </p:nvSpPr>
          <p:spPr bwMode="auto">
            <a:xfrm>
              <a:off x="5734944" y="5123505"/>
              <a:ext cx="708167" cy="646331"/>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mn-ea"/>
                  <a:ea typeface="+mn-ea"/>
                  <a:cs typeface="Arial" pitchFamily="34" charset="0"/>
                </a:rPr>
                <a:t>添加</a:t>
              </a:r>
              <a:endParaRPr lang="en-US" altLang="zh-CN" b="1" dirty="0">
                <a:solidFill>
                  <a:schemeClr val="bg1"/>
                </a:solidFill>
                <a:latin typeface="+mn-ea"/>
                <a:ea typeface="+mn-ea"/>
                <a:cs typeface="Arial" pitchFamily="34" charset="0"/>
              </a:endParaRPr>
            </a:p>
            <a:p>
              <a:pPr algn="ctr"/>
              <a:r>
                <a:rPr lang="zh-CN" altLang="en-US" b="1" dirty="0">
                  <a:solidFill>
                    <a:schemeClr val="bg1"/>
                  </a:solidFill>
                  <a:latin typeface="+mn-ea"/>
                  <a:ea typeface="+mn-ea"/>
                  <a:cs typeface="Arial" pitchFamily="34" charset="0"/>
                </a:rPr>
                <a:t>文本</a:t>
              </a:r>
              <a:endParaRPr lang="en-US" b="1" dirty="0">
                <a:solidFill>
                  <a:schemeClr val="bg1"/>
                </a:solidFill>
                <a:latin typeface="+mn-ea"/>
                <a:ea typeface="+mn-ea"/>
                <a:cs typeface="Arial" pitchFamily="34" charset="0"/>
              </a:endParaRPr>
            </a:p>
          </p:txBody>
        </p:sp>
      </p:grpSp>
      <p:grpSp>
        <p:nvGrpSpPr>
          <p:cNvPr id="51" name="组合 50"/>
          <p:cNvGrpSpPr/>
          <p:nvPr/>
        </p:nvGrpSpPr>
        <p:grpSpPr>
          <a:xfrm>
            <a:off x="5398914" y="1019158"/>
            <a:ext cx="1334012" cy="1395145"/>
            <a:chOff x="5353657" y="1019158"/>
            <a:chExt cx="1334012" cy="1395145"/>
          </a:xfrm>
        </p:grpSpPr>
        <p:sp>
          <p:nvSpPr>
            <p:cNvPr id="52" name="Freeform 13"/>
            <p:cNvSpPr>
              <a:spLocks/>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53" name="TextBox 44"/>
            <p:cNvSpPr txBox="1">
              <a:spLocks noChangeArrowheads="1"/>
            </p:cNvSpPr>
            <p:nvPr/>
          </p:nvSpPr>
          <p:spPr bwMode="auto">
            <a:xfrm>
              <a:off x="5734944" y="1508191"/>
              <a:ext cx="680640" cy="369332"/>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mn-ea"/>
                  <a:ea typeface="+mn-ea"/>
                  <a:cs typeface="Arial" pitchFamily="34" charset="0"/>
                </a:rPr>
                <a:t>文本</a:t>
              </a:r>
              <a:endParaRPr lang="en-US" b="1" dirty="0">
                <a:solidFill>
                  <a:schemeClr val="bg1"/>
                </a:solidFill>
                <a:latin typeface="+mn-ea"/>
                <a:ea typeface="+mn-ea"/>
                <a:cs typeface="Arial" pitchFamily="34" charset="0"/>
              </a:endParaRPr>
            </a:p>
          </p:txBody>
        </p:sp>
      </p:grpSp>
      <p:grpSp>
        <p:nvGrpSpPr>
          <p:cNvPr id="54" name="组合 53"/>
          <p:cNvGrpSpPr/>
          <p:nvPr/>
        </p:nvGrpSpPr>
        <p:grpSpPr>
          <a:xfrm>
            <a:off x="7144270" y="3857628"/>
            <a:ext cx="1329706" cy="1390643"/>
            <a:chOff x="7099013" y="3857628"/>
            <a:chExt cx="1329706" cy="1390643"/>
          </a:xfrm>
        </p:grpSpPr>
        <p:sp>
          <p:nvSpPr>
            <p:cNvPr id="55" name="Freeform 13"/>
            <p:cNvSpPr>
              <a:spLocks/>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3"/>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56" name="TextBox 44"/>
            <p:cNvSpPr txBox="1">
              <a:spLocks noChangeArrowheads="1"/>
            </p:cNvSpPr>
            <p:nvPr/>
          </p:nvSpPr>
          <p:spPr bwMode="auto">
            <a:xfrm>
              <a:off x="7494211" y="4368460"/>
              <a:ext cx="680640" cy="369332"/>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mn-ea"/>
                  <a:ea typeface="+mn-ea"/>
                  <a:cs typeface="Arial" pitchFamily="34" charset="0"/>
                </a:rPr>
                <a:t>文本</a:t>
              </a:r>
              <a:endParaRPr lang="en-US" b="1" dirty="0">
                <a:solidFill>
                  <a:schemeClr val="bg1"/>
                </a:solidFill>
                <a:latin typeface="+mn-ea"/>
                <a:ea typeface="+mn-ea"/>
                <a:cs typeface="Arial" pitchFamily="34" charset="0"/>
              </a:endParaRPr>
            </a:p>
          </p:txBody>
        </p:sp>
      </p:grpSp>
      <p:sp>
        <p:nvSpPr>
          <p:cNvPr id="57" name="TextBox 56"/>
          <p:cNvSpPr txBox="1"/>
          <p:nvPr/>
        </p:nvSpPr>
        <p:spPr>
          <a:xfrm>
            <a:off x="5620676" y="3425731"/>
            <a:ext cx="1310472" cy="400110"/>
          </a:xfrm>
          <a:prstGeom prst="rect">
            <a:avLst/>
          </a:prstGeom>
          <a:noFill/>
        </p:spPr>
        <p:txBody>
          <a:bodyPr wrap="square" rtlCol="0">
            <a:spAutoFit/>
          </a:bodyPr>
          <a:lstStyle/>
          <a:p>
            <a:r>
              <a:rPr lang="zh-CN" altLang="en-US" sz="2000" b="1" dirty="0">
                <a:solidFill>
                  <a:schemeClr val="accent3">
                    <a:lumMod val="10000"/>
                  </a:schemeClr>
                </a:solidFill>
                <a:latin typeface="+mn-ea"/>
                <a:ea typeface="+mn-ea"/>
              </a:rPr>
              <a:t>添加文本</a:t>
            </a:r>
          </a:p>
        </p:txBody>
      </p:sp>
      <p:sp>
        <p:nvSpPr>
          <p:cNvPr id="29" name="TextBox 28"/>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extLst>
      <p:ext uri="{BB962C8B-B14F-4D97-AF65-F5344CB8AC3E}">
        <p14:creationId xmlns:p14="http://schemas.microsoft.com/office/powerpoint/2010/main" val="3649088409"/>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ppt_w*0.7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animEffect transition="in" filter="fade">
                                      <p:cBhvr>
                                        <p:cTn id="9" dur="500"/>
                                        <p:tgtEl>
                                          <p:spTgt spid="29"/>
                                        </p:tgtEl>
                                      </p:cBhvr>
                                    </p:animEffect>
                                  </p:childTnLst>
                                </p:cTn>
                              </p:par>
                            </p:childTnLst>
                          </p:cTn>
                        </p:par>
                        <p:par>
                          <p:cTn id="10" fill="hold">
                            <p:stCondLst>
                              <p:cond delay="1050"/>
                            </p:stCondLst>
                            <p:childTnLst>
                              <p:par>
                                <p:cTn id="11" presetID="14" presetClass="entr" presetSubtype="1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childTnLst>
                          </p:cTn>
                        </p:par>
                        <p:par>
                          <p:cTn id="14" fill="hold">
                            <p:stCondLst>
                              <p:cond delay="1550"/>
                            </p:stCondLst>
                            <p:childTnLst>
                              <p:par>
                                <p:cTn id="15" presetID="22" presetClass="entr" presetSubtype="1"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750"/>
                                        <p:tgtEl>
                                          <p:spTgt spid="38"/>
                                        </p:tgtEl>
                                      </p:cBhvr>
                                    </p:animEffect>
                                  </p:childTnLst>
                                </p:cTn>
                              </p:par>
                            </p:childTnLst>
                          </p:cTn>
                        </p:par>
                        <p:par>
                          <p:cTn id="18" fill="hold">
                            <p:stCondLst>
                              <p:cond delay="2300"/>
                            </p:stCondLst>
                            <p:childTnLst>
                              <p:par>
                                <p:cTn id="19" presetID="53" presetClass="entr" presetSubtype="16"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21" presetClass="entr" presetSubtype="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1)">
                                      <p:cBhvr>
                                        <p:cTn id="26" dur="750"/>
                                        <p:tgtEl>
                                          <p:spTgt spid="31"/>
                                        </p:tgtEl>
                                      </p:cBhvr>
                                    </p:animEffect>
                                  </p:childTnLst>
                                </p:cTn>
                              </p:par>
                            </p:childTnLst>
                          </p:cTn>
                        </p:par>
                        <p:par>
                          <p:cTn id="27" fill="hold">
                            <p:stCondLst>
                              <p:cond delay="3050"/>
                            </p:stCondLst>
                            <p:childTnLst>
                              <p:par>
                                <p:cTn id="28" presetID="23" presetClass="entr" presetSubtype="16"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25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50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childTnLst>
                                </p:cTn>
                              </p:par>
                            </p:childTnLst>
                          </p:cTn>
                        </p:par>
                        <p:par>
                          <p:cTn id="40" fill="hold">
                            <p:stCondLst>
                              <p:cond delay="4050"/>
                            </p:stCondLst>
                            <p:childTnLst>
                              <p:par>
                                <p:cTn id="41" presetID="23" presetClass="entr" presetSubtype="28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4/3*#ppt_w"/>
                                          </p:val>
                                        </p:tav>
                                        <p:tav tm="100000">
                                          <p:val>
                                            <p:strVal val="#ppt_w"/>
                                          </p:val>
                                        </p:tav>
                                      </p:tavLst>
                                    </p:anim>
                                    <p:anim calcmode="lin" valueType="num">
                                      <p:cBhvr>
                                        <p:cTn id="44" dur="500" fill="hold"/>
                                        <p:tgtEl>
                                          <p:spTgt spid="34"/>
                                        </p:tgtEl>
                                        <p:attrNameLst>
                                          <p:attrName>ppt_h</p:attrName>
                                        </p:attrNameLst>
                                      </p:cBhvr>
                                      <p:tavLst>
                                        <p:tav tm="0">
                                          <p:val>
                                            <p:strVal val="4/3*#ppt_h"/>
                                          </p:val>
                                        </p:tav>
                                        <p:tav tm="100000">
                                          <p:val>
                                            <p:strVal val="#ppt_h"/>
                                          </p:val>
                                        </p:tav>
                                      </p:tavLst>
                                    </p:anim>
                                  </p:childTnLst>
                                </p:cTn>
                              </p:par>
                              <p:par>
                                <p:cTn id="45" presetID="23" presetClass="entr" presetSubtype="288" fill="hold" nodeType="withEffect">
                                  <p:stCondLst>
                                    <p:cond delay="25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strVal val="4/3*#ppt_w"/>
                                          </p:val>
                                        </p:tav>
                                        <p:tav tm="100000">
                                          <p:val>
                                            <p:strVal val="#ppt_w"/>
                                          </p:val>
                                        </p:tav>
                                      </p:tavLst>
                                    </p:anim>
                                    <p:anim calcmode="lin" valueType="num">
                                      <p:cBhvr>
                                        <p:cTn id="48" dur="500" fill="hold"/>
                                        <p:tgtEl>
                                          <p:spTgt spid="43"/>
                                        </p:tgtEl>
                                        <p:attrNameLst>
                                          <p:attrName>ppt_h</p:attrName>
                                        </p:attrNameLst>
                                      </p:cBhvr>
                                      <p:tavLst>
                                        <p:tav tm="0">
                                          <p:val>
                                            <p:strVal val="4/3*#ppt_h"/>
                                          </p:val>
                                        </p:tav>
                                        <p:tav tm="100000">
                                          <p:val>
                                            <p:strVal val="#ppt_h"/>
                                          </p:val>
                                        </p:tav>
                                      </p:tavLst>
                                    </p:anim>
                                  </p:childTnLst>
                                </p:cTn>
                              </p:par>
                              <p:par>
                                <p:cTn id="49" presetID="23" presetClass="entr" presetSubtype="288" fill="hold"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4/3*#ppt_w"/>
                                          </p:val>
                                        </p:tav>
                                        <p:tav tm="100000">
                                          <p:val>
                                            <p:strVal val="#ppt_w"/>
                                          </p:val>
                                        </p:tav>
                                      </p:tavLst>
                                    </p:anim>
                                    <p:anim calcmode="lin" valueType="num">
                                      <p:cBhvr>
                                        <p:cTn id="52"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5" name="矩形 24"/>
          <p:cNvSpPr/>
          <p:nvPr/>
        </p:nvSpPr>
        <p:spPr>
          <a:xfrm>
            <a:off x="6908804" y="1349594"/>
            <a:ext cx="2235196" cy="280069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0" y="1349594"/>
            <a:ext cx="4484917" cy="280069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42974" y="1349594"/>
            <a:ext cx="2304000" cy="280069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3608388" y="3663712"/>
            <a:ext cx="5550660" cy="1209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1" name="矩形 10"/>
          <p:cNvSpPr/>
          <p:nvPr/>
        </p:nvSpPr>
        <p:spPr bwMode="auto">
          <a:xfrm>
            <a:off x="1006475" y="3663712"/>
            <a:ext cx="1211263" cy="120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9230" name="组合 11"/>
          <p:cNvGrpSpPr>
            <a:grpSpLocks/>
          </p:cNvGrpSpPr>
          <p:nvPr/>
        </p:nvGrpSpPr>
        <p:grpSpPr bwMode="auto">
          <a:xfrm>
            <a:off x="1407038" y="4010818"/>
            <a:ext cx="418576" cy="515463"/>
            <a:chOff x="1876426" y="3554414"/>
            <a:chExt cx="211137" cy="260350"/>
          </a:xfrm>
        </p:grpSpPr>
        <p:sp>
          <p:nvSpPr>
            <p:cNvPr id="13" name="Freeform 174"/>
            <p:cNvSpPr>
              <a:spLocks/>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 name="Freeform 175"/>
            <p:cNvSpPr>
              <a:spLocks/>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16" name="矩形 15"/>
          <p:cNvSpPr/>
          <p:nvPr/>
        </p:nvSpPr>
        <p:spPr bwMode="auto">
          <a:xfrm>
            <a:off x="2308225" y="3663712"/>
            <a:ext cx="1211263" cy="1209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17" name="组合 16"/>
          <p:cNvGrpSpPr/>
          <p:nvPr/>
        </p:nvGrpSpPr>
        <p:grpSpPr bwMode="auto">
          <a:xfrm>
            <a:off x="2720222" y="4037383"/>
            <a:ext cx="387268" cy="476907"/>
            <a:chOff x="2395538" y="3556001"/>
            <a:chExt cx="211138" cy="260350"/>
          </a:xfrm>
          <a:solidFill>
            <a:schemeClr val="bg1"/>
          </a:solidFill>
        </p:grpSpPr>
        <p:sp>
          <p:nvSpPr>
            <p:cNvPr id="18" name="Freeform 176"/>
            <p:cNvSpPr>
              <a:spLocks/>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 name="Freeform 177"/>
            <p:cNvSpPr>
              <a:spLocks/>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20" name="矩形 19"/>
          <p:cNvSpPr/>
          <p:nvPr/>
        </p:nvSpPr>
        <p:spPr>
          <a:xfrm>
            <a:off x="3930650" y="3839441"/>
            <a:ext cx="4962525" cy="830997"/>
          </a:xfrm>
          <a:prstGeom prst="rect">
            <a:avLst/>
          </a:prstGeom>
        </p:spPr>
        <p:txBody>
          <a:bodyPr>
            <a:spAutoFit/>
          </a:bodyPr>
          <a:lstStyle/>
          <a:p>
            <a:pPr eaLnBrk="1" fontAlgn="auto" hangingPunct="1">
              <a:spcBef>
                <a:spcPts val="0"/>
              </a:spcBef>
              <a:spcAft>
                <a:spcPts val="0"/>
              </a:spcAft>
              <a:defRPr/>
            </a:pPr>
            <a:r>
              <a:rPr lang="zh-CN" altLang="en-US" sz="1600" dirty="0">
                <a:solidFill>
                  <a:prstClr val="white"/>
                </a:solidFill>
                <a:latin typeface="微软雅黑" panose="020B0503020204020204" pitchFamily="34" charset="-122"/>
                <a:ea typeface="微软雅黑" panose="020B0503020204020204" pitchFamily="34" charset="-122"/>
              </a:rPr>
              <a:t>资深设计师瑞哥</a:t>
            </a:r>
            <a:r>
              <a:rPr lang="en-US" altLang="zh-CN" sz="1600" dirty="0">
                <a:solidFill>
                  <a:prstClr val="white"/>
                </a:solidFill>
                <a:latin typeface="微软雅黑" panose="020B0503020204020204" pitchFamily="34" charset="-122"/>
                <a:ea typeface="微软雅黑" panose="020B0503020204020204" pitchFamily="34" charset="-122"/>
              </a:rPr>
              <a:t>PPT</a:t>
            </a:r>
            <a:r>
              <a:rPr lang="zh-CN" altLang="en-US" sz="1600" dirty="0">
                <a:solidFill>
                  <a:prstClr val="white"/>
                </a:solidFill>
                <a:latin typeface="微软雅黑" panose="020B0503020204020204" pitchFamily="34" charset="-122"/>
                <a:ea typeface="微软雅黑" panose="020B0503020204020204" pitchFamily="34" charset="-122"/>
              </a:rPr>
              <a:t>致力于教学课件、教学设计、汇报</a:t>
            </a:r>
            <a:r>
              <a:rPr lang="en-US" altLang="zh-CN" sz="1600" dirty="0">
                <a:solidFill>
                  <a:prstClr val="white"/>
                </a:solidFill>
                <a:latin typeface="微软雅黑" panose="020B0503020204020204" pitchFamily="34" charset="-122"/>
                <a:ea typeface="微软雅黑" panose="020B0503020204020204" pitchFamily="34" charset="-122"/>
              </a:rPr>
              <a:t>PPT</a:t>
            </a:r>
            <a:r>
              <a:rPr lang="zh-CN" altLang="en-US" sz="1600" dirty="0">
                <a:solidFill>
                  <a:prstClr val="white"/>
                </a:solidFill>
                <a:latin typeface="微软雅黑" panose="020B0503020204020204" pitchFamily="34" charset="-122"/>
                <a:ea typeface="微软雅黑" panose="020B0503020204020204" pitchFamily="34" charset="-122"/>
              </a:rPr>
              <a:t>及相册</a:t>
            </a:r>
            <a:r>
              <a:rPr lang="en-US" altLang="zh-CN" sz="1600" dirty="0">
                <a:solidFill>
                  <a:prstClr val="white"/>
                </a:solidFill>
                <a:latin typeface="微软雅黑" panose="020B0503020204020204" pitchFamily="34" charset="-122"/>
                <a:ea typeface="微软雅黑" panose="020B0503020204020204" pitchFamily="34" charset="-122"/>
              </a:rPr>
              <a:t>PPT</a:t>
            </a:r>
            <a:r>
              <a:rPr lang="zh-CN" altLang="en-US" sz="1600" dirty="0">
                <a:solidFill>
                  <a:prstClr val="white"/>
                </a:solidFill>
                <a:latin typeface="微软雅黑" panose="020B0503020204020204" pitchFamily="34" charset="-122"/>
                <a:ea typeface="微软雅黑" panose="020B0503020204020204" pitchFamily="34" charset="-122"/>
              </a:rPr>
              <a:t>的原创设计与美化，为您提供实用美观，精致大气，方便修改的</a:t>
            </a:r>
            <a:r>
              <a:rPr lang="en-US" altLang="zh-CN" sz="1600" dirty="0">
                <a:solidFill>
                  <a:prstClr val="white"/>
                </a:solidFill>
                <a:latin typeface="微软雅黑" panose="020B0503020204020204" pitchFamily="34" charset="-122"/>
                <a:ea typeface="微软雅黑" panose="020B0503020204020204" pitchFamily="34" charset="-122"/>
              </a:rPr>
              <a:t>PPT</a:t>
            </a:r>
            <a:r>
              <a:rPr lang="zh-CN" altLang="en-US" sz="1600" dirty="0">
                <a:solidFill>
                  <a:prstClr val="white"/>
                </a:solidFill>
                <a:latin typeface="微软雅黑" panose="020B0503020204020204" pitchFamily="34" charset="-122"/>
                <a:ea typeface="微软雅黑" panose="020B0503020204020204" pitchFamily="34" charset="-122"/>
              </a:rPr>
              <a:t>动态模板。</a:t>
            </a:r>
          </a:p>
        </p:txBody>
      </p:sp>
      <p:sp>
        <p:nvSpPr>
          <p:cNvPr id="9226" name="矩形 20"/>
          <p:cNvSpPr>
            <a:spLocks noChangeArrowheads="1"/>
          </p:cNvSpPr>
          <p:nvPr/>
        </p:nvSpPr>
        <p:spPr bwMode="auto">
          <a:xfrm>
            <a:off x="1006475" y="5001083"/>
            <a:ext cx="7886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200" dirty="0">
                <a:solidFill>
                  <a:srgbClr val="000000"/>
                </a:solidFill>
                <a:latin typeface="微软雅黑" pitchFamily="34" charset="-122"/>
                <a:ea typeface="微软雅黑" pitchFamily="34" charset="-122"/>
              </a:rPr>
              <a:t>保留图片的格式和动画效果不变，请不要直接删除图片，只将图片替换就可以。  情况</a:t>
            </a:r>
            <a:r>
              <a:rPr lang="en-US" altLang="zh-CN" sz="1200" dirty="0">
                <a:solidFill>
                  <a:srgbClr val="000000"/>
                </a:solidFill>
                <a:latin typeface="微软雅黑" pitchFamily="34" charset="-122"/>
                <a:ea typeface="微软雅黑" pitchFamily="34" charset="-122"/>
              </a:rPr>
              <a:t>1</a:t>
            </a:r>
            <a:r>
              <a:rPr lang="zh-CN" altLang="en-US" sz="1200" dirty="0">
                <a:solidFill>
                  <a:srgbClr val="000000"/>
                </a:solidFill>
                <a:latin typeface="微软雅黑" pitchFamily="34" charset="-122"/>
                <a:ea typeface="微软雅黑" pitchFamily="34" charset="-122"/>
              </a:rPr>
              <a:t>：若是直接插入的图片：则右击图片→选择“更改图片”→在弹出的对话框窗口中重新选择你需要插入的图片即可。</a:t>
            </a:r>
          </a:p>
          <a:p>
            <a:pPr eaLnBrk="1" hangingPunct="1"/>
            <a:r>
              <a:rPr lang="zh-CN" altLang="en-US" sz="1200" dirty="0">
                <a:solidFill>
                  <a:srgbClr val="000000"/>
                </a:solidFill>
                <a:latin typeface="微软雅黑" pitchFamily="34" charset="-122"/>
                <a:ea typeface="微软雅黑" pitchFamily="34" charset="-122"/>
              </a:rPr>
              <a:t>    情况</a:t>
            </a:r>
            <a:r>
              <a:rPr lang="en-US" altLang="zh-CN" sz="1200" dirty="0">
                <a:solidFill>
                  <a:srgbClr val="000000"/>
                </a:solidFill>
                <a:latin typeface="微软雅黑" pitchFamily="34" charset="-122"/>
                <a:ea typeface="微软雅黑" pitchFamily="34" charset="-122"/>
              </a:rPr>
              <a:t>2</a:t>
            </a:r>
            <a:r>
              <a:rPr lang="zh-CN" altLang="en-US" sz="1200" dirty="0">
                <a:solidFill>
                  <a:srgbClr val="000000"/>
                </a:solidFill>
                <a:latin typeface="微软雅黑" pitchFamily="34" charset="-122"/>
                <a:ea typeface="微软雅黑" pitchFamily="34" charset="-122"/>
              </a:rPr>
              <a:t>：图形中的图片（多因排版的需要，将图片填充在图形中）：选中图片→在窗口上方功能区位置单击→“绘图工具”</a:t>
            </a:r>
            <a:r>
              <a:rPr lang="en-US" altLang="zh-CN" sz="1200" dirty="0">
                <a:solidFill>
                  <a:srgbClr val="000000"/>
                </a:solidFill>
                <a:latin typeface="微软雅黑" pitchFamily="34" charset="-122"/>
                <a:ea typeface="微软雅黑" pitchFamily="34" charset="-122"/>
              </a:rPr>
              <a:t>/“</a:t>
            </a:r>
            <a:r>
              <a:rPr lang="zh-CN" altLang="en-US" sz="1200" dirty="0">
                <a:solidFill>
                  <a:srgbClr val="000000"/>
                </a:solidFill>
                <a:latin typeface="微软雅黑" pitchFamily="34" charset="-122"/>
                <a:ea typeface="微软雅黑" pitchFamily="34" charset="-122"/>
              </a:rPr>
              <a:t>格式”→单击“形状填充”展开下拉菜单→选择“图片”→字弹出的“插入图片”的对话框窗口中选择需要的图片即可。</a:t>
            </a:r>
            <a:endParaRPr lang="en-US" altLang="zh-CN" sz="1200" dirty="0">
              <a:solidFill>
                <a:srgbClr val="000000"/>
              </a:solidFill>
              <a:latin typeface="微软雅黑" pitchFamily="34" charset="-122"/>
              <a:ea typeface="微软雅黑" pitchFamily="34" charset="-122"/>
            </a:endParaRPr>
          </a:p>
        </p:txBody>
      </p:sp>
      <p:sp>
        <p:nvSpPr>
          <p:cNvPr id="23" name="TextBox 22"/>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ppt_w*0.7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animEffect transition="in" filter="fade">
                                      <p:cBhvr>
                                        <p:cTn id="9" dur="500"/>
                                        <p:tgtEl>
                                          <p:spTgt spid="23"/>
                                        </p:tgtEl>
                                      </p:cBhvr>
                                    </p:animEffect>
                                  </p:childTnLst>
                                </p:cTn>
                              </p:par>
                            </p:childTnLst>
                          </p:cTn>
                        </p:par>
                        <p:par>
                          <p:cTn id="10" fill="hold">
                            <p:stCondLst>
                              <p:cond delay="105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50"/>
                            </p:stCondLst>
                            <p:childTnLst>
                              <p:par>
                                <p:cTn id="15" presetID="4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anim calcmode="lin" valueType="num">
                                      <p:cBhvr>
                                        <p:cTn id="23" dur="750" fill="hold"/>
                                        <p:tgtEl>
                                          <p:spTgt spid="25"/>
                                        </p:tgtEl>
                                        <p:attrNameLst>
                                          <p:attrName>ppt_x</p:attrName>
                                        </p:attrNameLst>
                                      </p:cBhvr>
                                      <p:tavLst>
                                        <p:tav tm="0">
                                          <p:val>
                                            <p:strVal val="#ppt_x"/>
                                          </p:val>
                                        </p:tav>
                                        <p:tav tm="100000">
                                          <p:val>
                                            <p:strVal val="#ppt_x"/>
                                          </p:val>
                                        </p:tav>
                                      </p:tavLst>
                                    </p:anim>
                                    <p:anim calcmode="lin" valueType="num">
                                      <p:cBhvr>
                                        <p:cTn id="24" dur="75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3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10" presetClass="entr" presetSubtype="0" fill="hold" nodeType="afterEffect">
                                  <p:stCondLst>
                                    <p:cond delay="0"/>
                                  </p:stCondLst>
                                  <p:childTnLst>
                                    <p:set>
                                      <p:cBhvr>
                                        <p:cTn id="39" dur="1" fill="hold">
                                          <p:stCondLst>
                                            <p:cond delay="0"/>
                                          </p:stCondLst>
                                        </p:cTn>
                                        <p:tgtEl>
                                          <p:spTgt spid="9230"/>
                                        </p:tgtEl>
                                        <p:attrNameLst>
                                          <p:attrName>style.visibility</p:attrName>
                                        </p:attrNameLst>
                                      </p:cBhvr>
                                      <p:to>
                                        <p:strVal val="visible"/>
                                      </p:to>
                                    </p:set>
                                    <p:animEffect transition="in" filter="fade">
                                      <p:cBhvr>
                                        <p:cTn id="40" dur="500"/>
                                        <p:tgtEl>
                                          <p:spTgt spid="9230"/>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3300"/>
                            </p:stCondLst>
                            <p:childTnLst>
                              <p:par>
                                <p:cTn id="45" presetID="14" presetClass="entr" presetSubtype="1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childTnLst>
                          </p:cTn>
                        </p:par>
                        <p:par>
                          <p:cTn id="48" fill="hold">
                            <p:stCondLst>
                              <p:cond delay="3800"/>
                            </p:stCondLst>
                            <p:childTnLst>
                              <p:par>
                                <p:cTn id="49" presetID="22" presetClass="entr" presetSubtype="1" fill="hold" grpId="0" nodeType="afterEffect">
                                  <p:stCondLst>
                                    <p:cond delay="0"/>
                                  </p:stCondLst>
                                  <p:childTnLst>
                                    <p:set>
                                      <p:cBhvr>
                                        <p:cTn id="50" dur="1" fill="hold">
                                          <p:stCondLst>
                                            <p:cond delay="0"/>
                                          </p:stCondLst>
                                        </p:cTn>
                                        <p:tgtEl>
                                          <p:spTgt spid="9226"/>
                                        </p:tgtEl>
                                        <p:attrNameLst>
                                          <p:attrName>style.visibility</p:attrName>
                                        </p:attrNameLst>
                                      </p:cBhvr>
                                      <p:to>
                                        <p:strVal val="visible"/>
                                      </p:to>
                                    </p:set>
                                    <p:animEffect transition="in" filter="wipe(up)">
                                      <p:cBhvr>
                                        <p:cTn id="51"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11" grpId="0" animBg="1"/>
      <p:bldP spid="16" grpId="0" animBg="1"/>
      <p:bldP spid="20" grpId="0"/>
      <p:bldP spid="9226"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3560763"/>
            <a:ext cx="1601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488" y="5672138"/>
            <a:ext cx="844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0100" y="4244975"/>
            <a:ext cx="14112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032606"/>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8138" y="6373813"/>
            <a:ext cx="7302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184400" y="3703874"/>
            <a:ext cx="4868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致力于教学课件、教学设计、汇报</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及相册</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的原创设计与美化，为您提供实用美观，精致大气，方便修改的</a:t>
            </a:r>
            <a:r>
              <a:rPr lang="en-US" altLang="zh-CN" sz="1400" dirty="0">
                <a:solidFill>
                  <a:srgbClr val="3F3E3F"/>
                </a:solidFill>
                <a:latin typeface="微软雅黑" pitchFamily="34" charset="-122"/>
                <a:ea typeface="微软雅黑" pitchFamily="34" charset="-122"/>
                <a:sym typeface="Arial" pitchFamily="34" charset="0"/>
              </a:rPr>
              <a:t>PPT</a:t>
            </a:r>
            <a:r>
              <a:rPr lang="zh-CN" altLang="en-US" sz="1400" dirty="0">
                <a:solidFill>
                  <a:srgbClr val="3F3E3F"/>
                </a:solidFill>
                <a:latin typeface="微软雅黑" pitchFamily="34" charset="-122"/>
                <a:ea typeface="微软雅黑" pitchFamily="34" charset="-122"/>
                <a:sym typeface="Arial" pitchFamily="34" charset="0"/>
              </a:rPr>
              <a:t>动态模板。</a:t>
            </a:r>
          </a:p>
        </p:txBody>
      </p:sp>
      <p:sp>
        <p:nvSpPr>
          <p:cNvPr id="5129" name="文本框 10"/>
          <p:cNvSpPr txBox="1">
            <a:spLocks noChangeArrowheads="1"/>
          </p:cNvSpPr>
          <p:nvPr/>
        </p:nvSpPr>
        <p:spPr bwMode="auto">
          <a:xfrm>
            <a:off x="2033587" y="2729141"/>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400" b="1" dirty="0">
                <a:solidFill>
                  <a:srgbClr val="002060"/>
                </a:solidFill>
                <a:latin typeface="微软雅黑" pitchFamily="34" charset="-122"/>
                <a:ea typeface="微软雅黑" pitchFamily="34" charset="-122"/>
              </a:rPr>
              <a:t>点击此处添加目录</a:t>
            </a:r>
            <a:r>
              <a:rPr lang="en-US" altLang="zh-CN" sz="4400" b="1" dirty="0">
                <a:solidFill>
                  <a:srgbClr val="002060"/>
                </a:solidFill>
                <a:latin typeface="微软雅黑" pitchFamily="34" charset="-122"/>
                <a:ea typeface="微软雅黑" pitchFamily="34" charset="-122"/>
              </a:rPr>
              <a:t>2</a:t>
            </a:r>
            <a:endParaRPr lang="zh-CN" altLang="en-US" sz="4400" b="1" dirty="0">
              <a:solidFill>
                <a:srgbClr val="002060"/>
              </a:solidFill>
              <a:latin typeface="微软雅黑" pitchFamily="34" charset="-122"/>
              <a:ea typeface="微软雅黑" pitchFamily="34" charset="-122"/>
            </a:endParaRPr>
          </a:p>
        </p:txBody>
      </p:sp>
      <p:sp>
        <p:nvSpPr>
          <p:cNvPr id="5130" name="文本框 1"/>
          <p:cNvSpPr txBox="1">
            <a:spLocks noChangeArrowheads="1"/>
          </p:cNvSpPr>
          <p:nvPr/>
        </p:nvSpPr>
        <p:spPr bwMode="auto">
          <a:xfrm>
            <a:off x="2112963" y="1760766"/>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dirty="0">
                <a:solidFill>
                  <a:srgbClr val="FF0066"/>
                </a:solidFill>
                <a:latin typeface="Impact" pitchFamily="34" charset="0"/>
              </a:rPr>
              <a:t>Part 2</a:t>
            </a:r>
            <a:endParaRPr lang="zh-CN" altLang="en-US" sz="5400" dirty="0">
              <a:solidFill>
                <a:srgbClr val="FF0066"/>
              </a:solidFill>
              <a:latin typeface="Impact" pitchFamily="34" charset="0"/>
            </a:endParaRPr>
          </a:p>
        </p:txBody>
      </p:sp>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470254"/>
            <a:ext cx="660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07238" y="1965554"/>
            <a:ext cx="12350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262226"/>
      </p:ext>
    </p:extLst>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8" name="任意多边形 7"/>
          <p:cNvSpPr/>
          <p:nvPr/>
        </p:nvSpPr>
        <p:spPr>
          <a:xfrm>
            <a:off x="831850" y="3574581"/>
            <a:ext cx="1651000" cy="1647825"/>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pic>
        <p:nvPicPr>
          <p:cNvPr id="18438"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789476">
            <a:off x="-253206" y="4134175"/>
            <a:ext cx="26701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a:spLocks/>
          </p:cNvSpPr>
          <p:nvPr/>
        </p:nvSpPr>
        <p:spPr bwMode="auto">
          <a:xfrm>
            <a:off x="1128713" y="4057181"/>
            <a:ext cx="13541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Aft>
                <a:spcPct val="0"/>
              </a:spcAft>
              <a:defRPr>
                <a:solidFill>
                  <a:schemeClr val="tx1"/>
                </a:solidFill>
                <a:latin typeface="Calibri" pitchFamily="34" charset="0"/>
                <a:ea typeface="宋体" pitchFamily="2" charset="-122"/>
              </a:defRPr>
            </a:lvl6pPr>
            <a:lvl7pPr fontAlgn="base">
              <a:spcAft>
                <a:spcPct val="0"/>
              </a:spcAft>
              <a:defRPr>
                <a:solidFill>
                  <a:schemeClr val="tx1"/>
                </a:solidFill>
                <a:latin typeface="Calibri" pitchFamily="34" charset="0"/>
                <a:ea typeface="宋体" pitchFamily="2" charset="-122"/>
              </a:defRPr>
            </a:lvl7pPr>
            <a:lvl8pPr fontAlgn="base">
              <a:spcAft>
                <a:spcPct val="0"/>
              </a:spcAft>
              <a:defRPr>
                <a:solidFill>
                  <a:schemeClr val="tx1"/>
                </a:solidFill>
                <a:latin typeface="Calibri" pitchFamily="34" charset="0"/>
                <a:ea typeface="宋体" pitchFamily="2" charset="-122"/>
              </a:defRPr>
            </a:lvl8pPr>
            <a:lvl9pPr fontAlgn="base">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800" b="1" dirty="0">
                <a:solidFill>
                  <a:srgbClr val="FFFFFF"/>
                </a:solidFill>
                <a:latin typeface="微软雅黑" pitchFamily="34" charset="-122"/>
                <a:ea typeface="微软雅黑" pitchFamily="34" charset="-122"/>
              </a:rPr>
              <a:t>点击添加</a:t>
            </a:r>
            <a:endParaRPr lang="en-US" altLang="zh-CN" sz="1800" b="1" dirty="0">
              <a:solidFill>
                <a:srgbClr val="FFFFFF"/>
              </a:solidFill>
              <a:latin typeface="微软雅黑" pitchFamily="34" charset="-122"/>
              <a:ea typeface="微软雅黑" pitchFamily="34" charset="-122"/>
            </a:endParaRPr>
          </a:p>
          <a:p>
            <a:pPr eaLnBrk="1" hangingPunct="1">
              <a:spcBef>
                <a:spcPct val="20000"/>
              </a:spcBef>
              <a:buFont typeface="Arial" pitchFamily="34" charset="0"/>
              <a:buNone/>
            </a:pPr>
            <a:r>
              <a:rPr lang="zh-CN" altLang="en-US" sz="1800" b="1" dirty="0">
                <a:solidFill>
                  <a:srgbClr val="FFFFFF"/>
                </a:solidFill>
                <a:latin typeface="微软雅黑" pitchFamily="34" charset="-122"/>
                <a:ea typeface="微软雅黑" pitchFamily="34" charset="-122"/>
              </a:rPr>
              <a:t>关键词汇</a:t>
            </a:r>
          </a:p>
        </p:txBody>
      </p:sp>
      <p:sp>
        <p:nvSpPr>
          <p:cNvPr id="11" name="任意多边形 10"/>
          <p:cNvSpPr/>
          <p:nvPr/>
        </p:nvSpPr>
        <p:spPr>
          <a:xfrm>
            <a:off x="2867025" y="3636494"/>
            <a:ext cx="1651000" cy="1647825"/>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pic>
        <p:nvPicPr>
          <p:cNvPr id="18441"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789476">
            <a:off x="1781175" y="4195294"/>
            <a:ext cx="26717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a:spLocks/>
          </p:cNvSpPr>
          <p:nvPr/>
        </p:nvSpPr>
        <p:spPr bwMode="auto">
          <a:xfrm>
            <a:off x="3163888" y="4117506"/>
            <a:ext cx="13541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Aft>
                <a:spcPct val="0"/>
              </a:spcAft>
              <a:defRPr>
                <a:solidFill>
                  <a:schemeClr val="tx1"/>
                </a:solidFill>
                <a:latin typeface="Calibri" pitchFamily="34" charset="0"/>
                <a:ea typeface="宋体" pitchFamily="2" charset="-122"/>
              </a:defRPr>
            </a:lvl6pPr>
            <a:lvl7pPr fontAlgn="base">
              <a:spcAft>
                <a:spcPct val="0"/>
              </a:spcAft>
              <a:defRPr>
                <a:solidFill>
                  <a:schemeClr val="tx1"/>
                </a:solidFill>
                <a:latin typeface="Calibri" pitchFamily="34" charset="0"/>
                <a:ea typeface="宋体" pitchFamily="2" charset="-122"/>
              </a:defRPr>
            </a:lvl7pPr>
            <a:lvl8pPr fontAlgn="base">
              <a:spcAft>
                <a:spcPct val="0"/>
              </a:spcAft>
              <a:defRPr>
                <a:solidFill>
                  <a:schemeClr val="tx1"/>
                </a:solidFill>
                <a:latin typeface="Calibri" pitchFamily="34" charset="0"/>
                <a:ea typeface="宋体" pitchFamily="2" charset="-122"/>
              </a:defRPr>
            </a:lvl8pPr>
            <a:lvl9pPr fontAlgn="base">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800" b="1">
                <a:solidFill>
                  <a:srgbClr val="FFFFFF"/>
                </a:solidFill>
                <a:latin typeface="微软雅黑" pitchFamily="34" charset="-122"/>
                <a:ea typeface="微软雅黑" pitchFamily="34" charset="-122"/>
              </a:rPr>
              <a:t>点击添加</a:t>
            </a:r>
            <a:endParaRPr lang="en-US" altLang="zh-CN" sz="1800" b="1">
              <a:solidFill>
                <a:srgbClr val="FFFFFF"/>
              </a:solidFill>
              <a:latin typeface="微软雅黑" pitchFamily="34" charset="-122"/>
              <a:ea typeface="微软雅黑" pitchFamily="34" charset="-122"/>
            </a:endParaRPr>
          </a:p>
          <a:p>
            <a:pPr eaLnBrk="1" hangingPunct="1">
              <a:spcBef>
                <a:spcPct val="20000"/>
              </a:spcBef>
              <a:buFont typeface="Arial" pitchFamily="34" charset="0"/>
              <a:buNone/>
            </a:pPr>
            <a:r>
              <a:rPr lang="zh-CN" altLang="en-US" sz="1800" b="1">
                <a:solidFill>
                  <a:srgbClr val="FFFFFF"/>
                </a:solidFill>
                <a:latin typeface="微软雅黑" pitchFamily="34" charset="-122"/>
                <a:ea typeface="微软雅黑" pitchFamily="34" charset="-122"/>
              </a:rPr>
              <a:t>关键词汇</a:t>
            </a:r>
          </a:p>
        </p:txBody>
      </p:sp>
      <p:sp>
        <p:nvSpPr>
          <p:cNvPr id="14" name="任意多边形 13"/>
          <p:cNvSpPr/>
          <p:nvPr/>
        </p:nvSpPr>
        <p:spPr>
          <a:xfrm>
            <a:off x="4902200" y="3636494"/>
            <a:ext cx="1651000" cy="1647825"/>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pic>
        <p:nvPicPr>
          <p:cNvPr id="18444"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789476">
            <a:off x="3816350" y="4195294"/>
            <a:ext cx="26717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a:spLocks/>
          </p:cNvSpPr>
          <p:nvPr/>
        </p:nvSpPr>
        <p:spPr bwMode="auto">
          <a:xfrm>
            <a:off x="5199063" y="4117506"/>
            <a:ext cx="13541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Aft>
                <a:spcPct val="0"/>
              </a:spcAft>
              <a:defRPr>
                <a:solidFill>
                  <a:schemeClr val="tx1"/>
                </a:solidFill>
                <a:latin typeface="Calibri" pitchFamily="34" charset="0"/>
                <a:ea typeface="宋体" pitchFamily="2" charset="-122"/>
              </a:defRPr>
            </a:lvl6pPr>
            <a:lvl7pPr fontAlgn="base">
              <a:spcAft>
                <a:spcPct val="0"/>
              </a:spcAft>
              <a:defRPr>
                <a:solidFill>
                  <a:schemeClr val="tx1"/>
                </a:solidFill>
                <a:latin typeface="Calibri" pitchFamily="34" charset="0"/>
                <a:ea typeface="宋体" pitchFamily="2" charset="-122"/>
              </a:defRPr>
            </a:lvl7pPr>
            <a:lvl8pPr fontAlgn="base">
              <a:spcAft>
                <a:spcPct val="0"/>
              </a:spcAft>
              <a:defRPr>
                <a:solidFill>
                  <a:schemeClr val="tx1"/>
                </a:solidFill>
                <a:latin typeface="Calibri" pitchFamily="34" charset="0"/>
                <a:ea typeface="宋体" pitchFamily="2" charset="-122"/>
              </a:defRPr>
            </a:lvl8pPr>
            <a:lvl9pPr fontAlgn="base">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800" b="1">
                <a:solidFill>
                  <a:srgbClr val="FFFFFF"/>
                </a:solidFill>
                <a:latin typeface="微软雅黑" pitchFamily="34" charset="-122"/>
                <a:ea typeface="微软雅黑" pitchFamily="34" charset="-122"/>
              </a:rPr>
              <a:t>点击添加</a:t>
            </a:r>
            <a:endParaRPr lang="en-US" altLang="zh-CN" sz="1800" b="1">
              <a:solidFill>
                <a:srgbClr val="FFFFFF"/>
              </a:solidFill>
              <a:latin typeface="微软雅黑" pitchFamily="34" charset="-122"/>
              <a:ea typeface="微软雅黑" pitchFamily="34" charset="-122"/>
            </a:endParaRPr>
          </a:p>
          <a:p>
            <a:pPr eaLnBrk="1" hangingPunct="1">
              <a:spcBef>
                <a:spcPct val="20000"/>
              </a:spcBef>
              <a:buFont typeface="Arial" pitchFamily="34" charset="0"/>
              <a:buNone/>
            </a:pPr>
            <a:r>
              <a:rPr lang="zh-CN" altLang="en-US" sz="1800" b="1">
                <a:solidFill>
                  <a:srgbClr val="FFFFFF"/>
                </a:solidFill>
                <a:latin typeface="微软雅黑" pitchFamily="34" charset="-122"/>
                <a:ea typeface="微软雅黑" pitchFamily="34" charset="-122"/>
              </a:rPr>
              <a:t>关键词汇</a:t>
            </a:r>
          </a:p>
        </p:txBody>
      </p:sp>
      <p:sp>
        <p:nvSpPr>
          <p:cNvPr id="17" name="任意多边形 16"/>
          <p:cNvSpPr/>
          <p:nvPr/>
        </p:nvSpPr>
        <p:spPr>
          <a:xfrm>
            <a:off x="6937375" y="3696819"/>
            <a:ext cx="1651000" cy="1647825"/>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pic>
        <p:nvPicPr>
          <p:cNvPr id="18447" name="图片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789476">
            <a:off x="5852319" y="4256413"/>
            <a:ext cx="26701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a:spLocks/>
          </p:cNvSpPr>
          <p:nvPr/>
        </p:nvSpPr>
        <p:spPr bwMode="auto">
          <a:xfrm>
            <a:off x="7234238" y="4179419"/>
            <a:ext cx="13541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Aft>
                <a:spcPct val="0"/>
              </a:spcAft>
              <a:defRPr>
                <a:solidFill>
                  <a:schemeClr val="tx1"/>
                </a:solidFill>
                <a:latin typeface="Calibri" pitchFamily="34" charset="0"/>
                <a:ea typeface="宋体" pitchFamily="2" charset="-122"/>
              </a:defRPr>
            </a:lvl6pPr>
            <a:lvl7pPr fontAlgn="base">
              <a:spcAft>
                <a:spcPct val="0"/>
              </a:spcAft>
              <a:defRPr>
                <a:solidFill>
                  <a:schemeClr val="tx1"/>
                </a:solidFill>
                <a:latin typeface="Calibri" pitchFamily="34" charset="0"/>
                <a:ea typeface="宋体" pitchFamily="2" charset="-122"/>
              </a:defRPr>
            </a:lvl7pPr>
            <a:lvl8pPr fontAlgn="base">
              <a:spcAft>
                <a:spcPct val="0"/>
              </a:spcAft>
              <a:defRPr>
                <a:solidFill>
                  <a:schemeClr val="tx1"/>
                </a:solidFill>
                <a:latin typeface="Calibri" pitchFamily="34" charset="0"/>
                <a:ea typeface="宋体" pitchFamily="2" charset="-122"/>
              </a:defRPr>
            </a:lvl8pPr>
            <a:lvl9pPr fontAlgn="base">
              <a:spcAft>
                <a:spcPct val="0"/>
              </a:spcAft>
              <a:defRPr>
                <a:solidFill>
                  <a:schemeClr val="tx1"/>
                </a:solidFill>
                <a:latin typeface="Calibri" pitchFamily="34" charset="0"/>
                <a:ea typeface="宋体" pitchFamily="2" charset="-122"/>
              </a:defRPr>
            </a:lvl9pPr>
          </a:lstStyle>
          <a:p>
            <a:pPr eaLnBrk="1" hangingPunct="1">
              <a:spcBef>
                <a:spcPct val="20000"/>
              </a:spcBef>
              <a:buFont typeface="Arial" pitchFamily="34" charset="0"/>
              <a:buNone/>
            </a:pPr>
            <a:r>
              <a:rPr lang="zh-CN" altLang="en-US" sz="1800" b="1">
                <a:solidFill>
                  <a:srgbClr val="FFFFFF"/>
                </a:solidFill>
                <a:latin typeface="微软雅黑" pitchFamily="34" charset="-122"/>
                <a:ea typeface="微软雅黑" pitchFamily="34" charset="-122"/>
              </a:rPr>
              <a:t>点击添加</a:t>
            </a:r>
            <a:endParaRPr lang="en-US" altLang="zh-CN" sz="1800" b="1">
              <a:solidFill>
                <a:srgbClr val="FFFFFF"/>
              </a:solidFill>
              <a:latin typeface="微软雅黑" pitchFamily="34" charset="-122"/>
              <a:ea typeface="微软雅黑" pitchFamily="34" charset="-122"/>
            </a:endParaRPr>
          </a:p>
          <a:p>
            <a:pPr eaLnBrk="1" hangingPunct="1">
              <a:spcBef>
                <a:spcPct val="20000"/>
              </a:spcBef>
              <a:buFont typeface="Arial" pitchFamily="34" charset="0"/>
              <a:buNone/>
            </a:pPr>
            <a:r>
              <a:rPr lang="zh-CN" altLang="en-US" sz="1800" b="1">
                <a:solidFill>
                  <a:srgbClr val="FFFFFF"/>
                </a:solidFill>
                <a:latin typeface="微软雅黑" pitchFamily="34" charset="-122"/>
                <a:ea typeface="微软雅黑" pitchFamily="34" charset="-122"/>
              </a:rPr>
              <a:t>关键词汇</a:t>
            </a:r>
          </a:p>
        </p:txBody>
      </p:sp>
      <p:sp>
        <p:nvSpPr>
          <p:cNvPr id="15" name="TextBox 14"/>
          <p:cNvSpPr txBox="1"/>
          <p:nvPr/>
        </p:nvSpPr>
        <p:spPr>
          <a:xfrm>
            <a:off x="1407425" y="279245"/>
            <a:ext cx="4964346" cy="523220"/>
          </a:xfrm>
          <a:prstGeom prst="rect">
            <a:avLst/>
          </a:prstGeom>
          <a:noFill/>
        </p:spPr>
        <p:txBody>
          <a:bodyPr wrap="square" rtlCol="0">
            <a:spAutoFit/>
          </a:bodyPr>
          <a:lstStyle/>
          <a:p>
            <a:r>
              <a:rPr lang="zh-CN" altLang="en-US" sz="2800" dirty="0">
                <a:solidFill>
                  <a:schemeClr val="accent2"/>
                </a:solidFill>
                <a:latin typeface="华康方圆体W7" pitchFamily="81" charset="-122"/>
                <a:ea typeface="华康方圆体W7" pitchFamily="81" charset="-122"/>
              </a:rPr>
              <a:t>点击此处添加本页标题文本</a:t>
            </a:r>
          </a:p>
        </p:txBody>
      </p:sp>
      <p:sp>
        <p:nvSpPr>
          <p:cNvPr id="3" name="矩形 2"/>
          <p:cNvSpPr/>
          <p:nvPr/>
        </p:nvSpPr>
        <p:spPr>
          <a:xfrm>
            <a:off x="1127237" y="1600391"/>
            <a:ext cx="6955744" cy="1372683"/>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600" dirty="0">
                <a:solidFill>
                  <a:srgbClr val="002060"/>
                </a:solidFill>
                <a:latin typeface="Times New Roman"/>
                <a:ea typeface="微软雅黑"/>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7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par>
                          <p:cTn id="10" fill="hold">
                            <p:stCondLst>
                              <p:cond delay="105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350" fill="hold"/>
                                        <p:tgtEl>
                                          <p:spTgt spid="3"/>
                                        </p:tgtEl>
                                        <p:attrNameLst>
                                          <p:attrName>ppt_w</p:attrName>
                                        </p:attrNameLst>
                                      </p:cBhvr>
                                      <p:tavLst>
                                        <p:tav tm="0">
                                          <p:val>
                                            <p:fltVal val="0"/>
                                          </p:val>
                                        </p:tav>
                                        <p:tav tm="100000">
                                          <p:val>
                                            <p:strVal val="#ppt_w"/>
                                          </p:val>
                                        </p:tav>
                                      </p:tavLst>
                                    </p:anim>
                                    <p:anim calcmode="lin" valueType="num">
                                      <p:cBhvr>
                                        <p:cTn id="14" dur="350" fill="hold"/>
                                        <p:tgtEl>
                                          <p:spTgt spid="3"/>
                                        </p:tgtEl>
                                        <p:attrNameLst>
                                          <p:attrName>ppt_h</p:attrName>
                                        </p:attrNameLst>
                                      </p:cBhvr>
                                      <p:tavLst>
                                        <p:tav tm="0">
                                          <p:val>
                                            <p:fltVal val="0"/>
                                          </p:val>
                                        </p:tav>
                                        <p:tav tm="100000">
                                          <p:val>
                                            <p:strVal val="#ppt_h"/>
                                          </p:val>
                                        </p:tav>
                                      </p:tavLst>
                                    </p:anim>
                                    <p:anim calcmode="lin" valueType="num">
                                      <p:cBhvr>
                                        <p:cTn id="15" dur="35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3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5355"/>
                            </p:stCondLst>
                            <p:childTnLst>
                              <p:par>
                                <p:cTn id="18" presetID="1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right)">
                                      <p:cBhvr>
                                        <p:cTn id="21" dur="500"/>
                                        <p:tgtEl>
                                          <p:spTgt spid="8"/>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ppt_x</p:attrName>
                                        </p:attrNameLst>
                                      </p:cBhvr>
                                      <p:tavLst>
                                        <p:tav tm="0">
                                          <p:val>
                                            <p:strVal val="#ppt_x-#ppt_w*1.125000"/>
                                          </p:val>
                                        </p:tav>
                                        <p:tav tm="100000">
                                          <p:val>
                                            <p:strVal val="#ppt_x"/>
                                          </p:val>
                                        </p:tav>
                                      </p:tavLst>
                                    </p:anim>
                                    <p:animEffect transition="in" filter="wipe(right)">
                                      <p:cBhvr>
                                        <p:cTn id="29" dur="500"/>
                                        <p:tgtEl>
                                          <p:spTgt spid="14"/>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par>
                          <p:cTn id="34" fill="hold">
                            <p:stCondLst>
                              <p:cond delay="5855"/>
                            </p:stCondLst>
                            <p:childTnLst>
                              <p:par>
                                <p:cTn id="35" presetID="22" presetClass="entr" presetSubtype="1" fill="hold" nodeType="afterEffect">
                                  <p:stCondLst>
                                    <p:cond delay="0"/>
                                  </p:stCondLst>
                                  <p:childTnLst>
                                    <p:set>
                                      <p:cBhvr>
                                        <p:cTn id="36" dur="1" fill="hold">
                                          <p:stCondLst>
                                            <p:cond delay="0"/>
                                          </p:stCondLst>
                                        </p:cTn>
                                        <p:tgtEl>
                                          <p:spTgt spid="18438"/>
                                        </p:tgtEl>
                                        <p:attrNameLst>
                                          <p:attrName>style.visibility</p:attrName>
                                        </p:attrNameLst>
                                      </p:cBhvr>
                                      <p:to>
                                        <p:strVal val="visible"/>
                                      </p:to>
                                    </p:set>
                                    <p:animEffect transition="in" filter="wipe(up)">
                                      <p:cBhvr>
                                        <p:cTn id="37" dur="500"/>
                                        <p:tgtEl>
                                          <p:spTgt spid="18438"/>
                                        </p:tgtEl>
                                      </p:cBhvr>
                                    </p:animEffect>
                                  </p:childTnLst>
                                </p:cTn>
                              </p:par>
                              <p:par>
                                <p:cTn id="38" presetID="22" presetClass="entr" presetSubtype="1" fill="hold" nodeType="withEffect">
                                  <p:stCondLst>
                                    <p:cond delay="0"/>
                                  </p:stCondLst>
                                  <p:childTnLst>
                                    <p:set>
                                      <p:cBhvr>
                                        <p:cTn id="39" dur="1" fill="hold">
                                          <p:stCondLst>
                                            <p:cond delay="0"/>
                                          </p:stCondLst>
                                        </p:cTn>
                                        <p:tgtEl>
                                          <p:spTgt spid="18441"/>
                                        </p:tgtEl>
                                        <p:attrNameLst>
                                          <p:attrName>style.visibility</p:attrName>
                                        </p:attrNameLst>
                                      </p:cBhvr>
                                      <p:to>
                                        <p:strVal val="visible"/>
                                      </p:to>
                                    </p:set>
                                    <p:animEffect transition="in" filter="wipe(up)">
                                      <p:cBhvr>
                                        <p:cTn id="40" dur="500"/>
                                        <p:tgtEl>
                                          <p:spTgt spid="18441"/>
                                        </p:tgtEl>
                                      </p:cBhvr>
                                    </p:animEffect>
                                  </p:childTnLst>
                                </p:cTn>
                              </p:par>
                              <p:par>
                                <p:cTn id="41" presetID="22" presetClass="entr" presetSubtype="1" fill="hold" nodeType="withEffect">
                                  <p:stCondLst>
                                    <p:cond delay="0"/>
                                  </p:stCondLst>
                                  <p:childTnLst>
                                    <p:set>
                                      <p:cBhvr>
                                        <p:cTn id="42" dur="1" fill="hold">
                                          <p:stCondLst>
                                            <p:cond delay="0"/>
                                          </p:stCondLst>
                                        </p:cTn>
                                        <p:tgtEl>
                                          <p:spTgt spid="18444"/>
                                        </p:tgtEl>
                                        <p:attrNameLst>
                                          <p:attrName>style.visibility</p:attrName>
                                        </p:attrNameLst>
                                      </p:cBhvr>
                                      <p:to>
                                        <p:strVal val="visible"/>
                                      </p:to>
                                    </p:set>
                                    <p:animEffect transition="in" filter="wipe(up)">
                                      <p:cBhvr>
                                        <p:cTn id="43" dur="500"/>
                                        <p:tgtEl>
                                          <p:spTgt spid="18444"/>
                                        </p:tgtEl>
                                      </p:cBhvr>
                                    </p:animEffect>
                                  </p:childTnLst>
                                </p:cTn>
                              </p:par>
                              <p:par>
                                <p:cTn id="44" presetID="22" presetClass="entr" presetSubtype="1" fill="hold" nodeType="withEffect">
                                  <p:stCondLst>
                                    <p:cond delay="0"/>
                                  </p:stCondLst>
                                  <p:childTnLst>
                                    <p:set>
                                      <p:cBhvr>
                                        <p:cTn id="45" dur="1" fill="hold">
                                          <p:stCondLst>
                                            <p:cond delay="0"/>
                                          </p:stCondLst>
                                        </p:cTn>
                                        <p:tgtEl>
                                          <p:spTgt spid="18447"/>
                                        </p:tgtEl>
                                        <p:attrNameLst>
                                          <p:attrName>style.visibility</p:attrName>
                                        </p:attrNameLst>
                                      </p:cBhvr>
                                      <p:to>
                                        <p:strVal val="visible"/>
                                      </p:to>
                                    </p:set>
                                    <p:animEffect transition="in" filter="wipe(up)">
                                      <p:cBhvr>
                                        <p:cTn id="46" dur="500"/>
                                        <p:tgtEl>
                                          <p:spTgt spid="18447"/>
                                        </p:tgtEl>
                                      </p:cBhvr>
                                    </p:animEffect>
                                  </p:childTnLst>
                                </p:cTn>
                              </p:par>
                            </p:childTnLst>
                          </p:cTn>
                        </p:par>
                        <p:par>
                          <p:cTn id="47" fill="hold">
                            <p:stCondLst>
                              <p:cond delay="6355"/>
                            </p:stCondLst>
                            <p:childTnLst>
                              <p:par>
                                <p:cTn id="48" presetID="10" presetClass="entr" presetSubtype="0" fill="hold" grpId="0" nodeType="afterEffect">
                                  <p:stCondLst>
                                    <p:cond delay="0"/>
                                  </p:stCondLst>
                                  <p:childTnLst>
                                    <p:set>
                                      <p:cBhvr>
                                        <p:cTn id="49" dur="1" fill="hold">
                                          <p:stCondLst>
                                            <p:cond delay="0"/>
                                          </p:stCondLst>
                                        </p:cTn>
                                        <p:tgtEl>
                                          <p:spTgt spid="18439"/>
                                        </p:tgtEl>
                                        <p:attrNameLst>
                                          <p:attrName>style.visibility</p:attrName>
                                        </p:attrNameLst>
                                      </p:cBhvr>
                                      <p:to>
                                        <p:strVal val="visible"/>
                                      </p:to>
                                    </p:set>
                                    <p:animEffect transition="in" filter="fade">
                                      <p:cBhvr>
                                        <p:cTn id="50" dur="500"/>
                                        <p:tgtEl>
                                          <p:spTgt spid="18439"/>
                                        </p:tgtEl>
                                      </p:cBhvr>
                                    </p:animEffect>
                                  </p:childTnLst>
                                </p:cTn>
                              </p:par>
                            </p:childTnLst>
                          </p:cTn>
                        </p:par>
                        <p:par>
                          <p:cTn id="51" fill="hold">
                            <p:stCondLst>
                              <p:cond delay="6855"/>
                            </p:stCondLst>
                            <p:childTnLst>
                              <p:par>
                                <p:cTn id="52" presetID="10" presetClass="entr" presetSubtype="0" fill="hold" grpId="0" nodeType="afterEffect">
                                  <p:stCondLst>
                                    <p:cond delay="0"/>
                                  </p:stCondLst>
                                  <p:childTnLst>
                                    <p:set>
                                      <p:cBhvr>
                                        <p:cTn id="53" dur="1" fill="hold">
                                          <p:stCondLst>
                                            <p:cond delay="0"/>
                                          </p:stCondLst>
                                        </p:cTn>
                                        <p:tgtEl>
                                          <p:spTgt spid="18442"/>
                                        </p:tgtEl>
                                        <p:attrNameLst>
                                          <p:attrName>style.visibility</p:attrName>
                                        </p:attrNameLst>
                                      </p:cBhvr>
                                      <p:to>
                                        <p:strVal val="visible"/>
                                      </p:to>
                                    </p:set>
                                    <p:animEffect transition="in" filter="fade">
                                      <p:cBhvr>
                                        <p:cTn id="54" dur="500"/>
                                        <p:tgtEl>
                                          <p:spTgt spid="18442"/>
                                        </p:tgtEl>
                                      </p:cBhvr>
                                    </p:animEffect>
                                  </p:childTnLst>
                                </p:cTn>
                              </p:par>
                            </p:childTnLst>
                          </p:cTn>
                        </p:par>
                        <p:par>
                          <p:cTn id="55" fill="hold">
                            <p:stCondLst>
                              <p:cond delay="7355"/>
                            </p:stCondLst>
                            <p:childTnLst>
                              <p:par>
                                <p:cTn id="56" presetID="10" presetClass="entr" presetSubtype="0" fill="hold" grpId="0" nodeType="afterEffect">
                                  <p:stCondLst>
                                    <p:cond delay="0"/>
                                  </p:stCondLst>
                                  <p:childTnLst>
                                    <p:set>
                                      <p:cBhvr>
                                        <p:cTn id="57" dur="1" fill="hold">
                                          <p:stCondLst>
                                            <p:cond delay="0"/>
                                          </p:stCondLst>
                                        </p:cTn>
                                        <p:tgtEl>
                                          <p:spTgt spid="18445"/>
                                        </p:tgtEl>
                                        <p:attrNameLst>
                                          <p:attrName>style.visibility</p:attrName>
                                        </p:attrNameLst>
                                      </p:cBhvr>
                                      <p:to>
                                        <p:strVal val="visible"/>
                                      </p:to>
                                    </p:set>
                                    <p:animEffect transition="in" filter="fade">
                                      <p:cBhvr>
                                        <p:cTn id="58" dur="500"/>
                                        <p:tgtEl>
                                          <p:spTgt spid="18445"/>
                                        </p:tgtEl>
                                      </p:cBhvr>
                                    </p:animEffect>
                                  </p:childTnLst>
                                </p:cTn>
                              </p:par>
                            </p:childTnLst>
                          </p:cTn>
                        </p:par>
                        <p:par>
                          <p:cTn id="59" fill="hold">
                            <p:stCondLst>
                              <p:cond delay="7855"/>
                            </p:stCondLst>
                            <p:childTnLst>
                              <p:par>
                                <p:cTn id="60" presetID="10" presetClass="entr" presetSubtype="0" fill="hold" grpId="0" nodeType="afterEffect">
                                  <p:stCondLst>
                                    <p:cond delay="0"/>
                                  </p:stCondLst>
                                  <p:childTnLst>
                                    <p:set>
                                      <p:cBhvr>
                                        <p:cTn id="61" dur="1" fill="hold">
                                          <p:stCondLst>
                                            <p:cond delay="0"/>
                                          </p:stCondLst>
                                        </p:cTn>
                                        <p:tgtEl>
                                          <p:spTgt spid="18448"/>
                                        </p:tgtEl>
                                        <p:attrNameLst>
                                          <p:attrName>style.visibility</p:attrName>
                                        </p:attrNameLst>
                                      </p:cBhvr>
                                      <p:to>
                                        <p:strVal val="visible"/>
                                      </p:to>
                                    </p:set>
                                    <p:animEffect transition="in" filter="fade">
                                      <p:cBhvr>
                                        <p:cTn id="62"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15"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F16BD50-2B08-4F4B-9DEB-CD42096B561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教育教学培训课件通用通用PPT模板2"/>
</p:tagLst>
</file>

<file path=ppt/theme/theme1.xml><?xml version="1.0" encoding="utf-8"?>
<a:theme xmlns:a="http://schemas.openxmlformats.org/drawingml/2006/main" name="Office 主题">
  <a:themeElements>
    <a:clrScheme name="自定义 83">
      <a:dk1>
        <a:srgbClr val="002060"/>
      </a:dk1>
      <a:lt1>
        <a:sysClr val="window" lastClr="FFFFFF"/>
      </a:lt1>
      <a:dk2>
        <a:srgbClr val="1C1C1C"/>
      </a:dk2>
      <a:lt2>
        <a:srgbClr val="EEECE1"/>
      </a:lt2>
      <a:accent1>
        <a:srgbClr val="009999"/>
      </a:accent1>
      <a:accent2>
        <a:srgbClr val="FF0066"/>
      </a:accent2>
      <a:accent3>
        <a:srgbClr val="99CC00"/>
      </a:accent3>
      <a:accent4>
        <a:srgbClr val="FFCC00"/>
      </a:accent4>
      <a:accent5>
        <a:srgbClr val="548DD4"/>
      </a:accent5>
      <a:accent6>
        <a:srgbClr val="FF9B05"/>
      </a:accent6>
      <a:hlink>
        <a:srgbClr val="C7C7C7"/>
      </a:hlink>
      <a:folHlink>
        <a:srgbClr val="FF0000"/>
      </a:folHlink>
    </a:clrScheme>
    <a:fontScheme name="自定义 3">
      <a:majorFont>
        <a:latin typeface="Impact"/>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670</TotalTime>
  <Words>2074</Words>
  <PresentationFormat>全屏显示(4:3)</PresentationFormat>
  <Paragraphs>200</Paragraphs>
  <Slides>25</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Open Sans</vt:lpstr>
      <vt:lpstr>Calibri Light</vt:lpstr>
      <vt:lpstr>Arial Unicode MS</vt:lpstr>
      <vt:lpstr>宋体</vt:lpstr>
      <vt:lpstr>Calibri</vt:lpstr>
      <vt:lpstr>幼圆</vt:lpstr>
      <vt:lpstr>Arial</vt:lpstr>
      <vt:lpstr>Times New Roman</vt:lpstr>
      <vt:lpstr>华康方圆体W7</vt:lpstr>
      <vt:lpstr>PT Sans</vt:lpstr>
      <vt:lpstr>Impact</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2015-08-08T12:00:40Z</dcterms:created>
  <dcterms:modified xsi:type="dcterms:W3CDTF">2017-06-20T03:06:22Z</dcterms:modified>
</cp:coreProperties>
</file>