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5" r:id="rId4"/>
    <p:sldId id="286" r:id="rId5"/>
    <p:sldId id="288" r:id="rId6"/>
    <p:sldId id="290" r:id="rId7"/>
    <p:sldId id="291" r:id="rId8"/>
    <p:sldId id="266" r:id="rId9"/>
    <p:sldId id="294" r:id="rId10"/>
    <p:sldId id="295" r:id="rId11"/>
    <p:sldId id="270" r:id="rId12"/>
    <p:sldId id="293" r:id="rId13"/>
    <p:sldId id="284" r:id="rId14"/>
    <p:sldId id="263" r:id="rId15"/>
    <p:sldId id="292" r:id="rId16"/>
    <p:sldId id="278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2BD8C-2BE1-3CAC-4EE9-80073A6A0EA9}" v="1" dt="2020-10-12T13:40:55.007"/>
    <p1510:client id="{56FA2494-1321-47DF-87BE-3D0170F5A19F}" v="1" dt="2020-10-12T13:38:02.787"/>
    <p1510:client id="{7BAF8795-FC6E-EA2F-2293-EF90036B8D1A}" v="1" dt="2020-08-25T14:51:46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434" autoAdjust="0"/>
  </p:normalViewPr>
  <p:slideViewPr>
    <p:cSldViewPr>
      <p:cViewPr>
        <p:scale>
          <a:sx n="121" d="100"/>
          <a:sy n="121" d="100"/>
        </p:scale>
        <p:origin x="-331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efbec005d879d688a20f21de5210f3a17dbaf617381f3fa0895627a10db5fd6::" providerId="AD" clId="Web-{3E02BD8C-2BE1-3CAC-4EE9-80073A6A0EA9}"/>
    <pc:docChg chg="modSld">
      <pc:chgData name="Người dùng Khách" userId="S::urn:spo:anon#eefbec005d879d688a20f21de5210f3a17dbaf617381f3fa0895627a10db5fd6::" providerId="AD" clId="Web-{3E02BD8C-2BE1-3CAC-4EE9-80073A6A0EA9}" dt="2020-10-12T13:40:55.007" v="0" actId="1076"/>
      <pc:docMkLst>
        <pc:docMk/>
      </pc:docMkLst>
      <pc:sldChg chg="modSp">
        <pc:chgData name="Người dùng Khách" userId="S::urn:spo:anon#eefbec005d879d688a20f21de5210f3a17dbaf617381f3fa0895627a10db5fd6::" providerId="AD" clId="Web-{3E02BD8C-2BE1-3CAC-4EE9-80073A6A0EA9}" dt="2020-10-12T13:40:55.007" v="0" actId="1076"/>
        <pc:sldMkLst>
          <pc:docMk/>
          <pc:sldMk cId="326806862" sldId="278"/>
        </pc:sldMkLst>
        <pc:picChg chg="mod">
          <ac:chgData name="Người dùng Khách" userId="S::urn:spo:anon#eefbec005d879d688a20f21de5210f3a17dbaf617381f3fa0895627a10db5fd6::" providerId="AD" clId="Web-{3E02BD8C-2BE1-3CAC-4EE9-80073A6A0EA9}" dt="2020-10-12T13:40:55.007" v="0" actId="1076"/>
          <ac:picMkLst>
            <pc:docMk/>
            <pc:sldMk cId="326806862" sldId="278"/>
            <ac:picMk id="3" creationId="{00000000-0000-0000-0000-000000000000}"/>
          </ac:picMkLst>
        </pc:picChg>
      </pc:sldChg>
    </pc:docChg>
  </pc:docChgLst>
  <pc:docChgLst>
    <pc:chgData name="Người dùng Khách" userId="S::urn:spo:anon#eefbec005d879d688a20f21de5210f3a17dbaf617381f3fa0895627a10db5fd6::" providerId="AD" clId="Web-{56FA2494-1321-47DF-87BE-3D0170F5A19F}"/>
    <pc:docChg chg="modSld">
      <pc:chgData name="Người dùng Khách" userId="S::urn:spo:anon#eefbec005d879d688a20f21de5210f3a17dbaf617381f3fa0895627a10db5fd6::" providerId="AD" clId="Web-{56FA2494-1321-47DF-87BE-3D0170F5A19F}" dt="2020-10-12T13:38:02.787" v="0" actId="14100"/>
      <pc:docMkLst>
        <pc:docMk/>
      </pc:docMkLst>
      <pc:sldChg chg="modSp">
        <pc:chgData name="Người dùng Khách" userId="S::urn:spo:anon#eefbec005d879d688a20f21de5210f3a17dbaf617381f3fa0895627a10db5fd6::" providerId="AD" clId="Web-{56FA2494-1321-47DF-87BE-3D0170F5A19F}" dt="2020-10-12T13:38:02.787" v="0" actId="14100"/>
        <pc:sldMkLst>
          <pc:docMk/>
          <pc:sldMk cId="133871930" sldId="288"/>
        </pc:sldMkLst>
        <pc:picChg chg="mod">
          <ac:chgData name="Người dùng Khách" userId="S::urn:spo:anon#eefbec005d879d688a20f21de5210f3a17dbaf617381f3fa0895627a10db5fd6::" providerId="AD" clId="Web-{56FA2494-1321-47DF-87BE-3D0170F5A19F}" dt="2020-10-12T13:38:02.787" v="0" actId="14100"/>
          <ac:picMkLst>
            <pc:docMk/>
            <pc:sldMk cId="133871930" sldId="288"/>
            <ac:picMk id="13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7BAF8795-FC6E-EA2F-2293-EF90036B8D1A}"/>
    <pc:docChg chg="modSld">
      <pc:chgData name="Người dùng Khách" userId="S::urn:spo:anon#50bee2097f0eae0a5fcb76671747eb9c9c09f81a7c6d6b0fdfc4cd64d038565f::" providerId="AD" clId="Web-{7BAF8795-FC6E-EA2F-2293-EF90036B8D1A}" dt="2020-08-25T14:51:46.046" v="0" actId="1076"/>
      <pc:docMkLst>
        <pc:docMk/>
      </pc:docMkLst>
      <pc:sldChg chg="modSp">
        <pc:chgData name="Người dùng Khách" userId="S::urn:spo:anon#50bee2097f0eae0a5fcb76671747eb9c9c09f81a7c6d6b0fdfc4cd64d038565f::" providerId="AD" clId="Web-{7BAF8795-FC6E-EA2F-2293-EF90036B8D1A}" dt="2020-08-25T14:51:46.046" v="0" actId="1076"/>
        <pc:sldMkLst>
          <pc:docMk/>
          <pc:sldMk cId="4074704669" sldId="286"/>
        </pc:sldMkLst>
        <pc:picChg chg="mod">
          <ac:chgData name="Người dùng Khách" userId="S::urn:spo:anon#50bee2097f0eae0a5fcb76671747eb9c9c09f81a7c6d6b0fdfc4cd64d038565f::" providerId="AD" clId="Web-{7BAF8795-FC6E-EA2F-2293-EF90036B8D1A}" dt="2020-08-25T14:51:46.046" v="0" actId="1076"/>
          <ac:picMkLst>
            <pc:docMk/>
            <pc:sldMk cId="4074704669" sldId="286"/>
            <ac:picMk id="1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477D-C477-40F0-AEE8-5B2FF2D1EBF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6E66-550D-4317-BA18-942680F1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0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6922-342B-48CC-B6A6-DA89AB51E4C5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1950"/>
            <a:ext cx="7105229" cy="4611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09550"/>
            <a:ext cx="2743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-222" pitchFamily="34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HP-222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-222" pitchFamily="34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HP-22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950"/>
            <a:ext cx="4495800" cy="4343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1950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33749"/>
            <a:ext cx="6678745" cy="550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HP-222" pitchFamily="34" charset="0"/>
              </a:rPr>
              <a:t>Luyện kể phân vai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1062519" y="2116690"/>
            <a:ext cx="1770721" cy="968631"/>
          </a:xfrm>
          <a:prstGeom prst="borderCallout2">
            <a:avLst>
              <a:gd name="adj1" fmla="val 49306"/>
              <a:gd name="adj2" fmla="val 834"/>
              <a:gd name="adj3" fmla="val 52083"/>
              <a:gd name="adj4" fmla="val -15834"/>
              <a:gd name="adj5" fmla="val 159166"/>
              <a:gd name="adj6" fmla="val -193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dẫn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chuyện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appy World Emoji Day 2018: Check Out The Lesser Known Meaning Of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55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38350"/>
            <a:ext cx="5334000" cy="2994424"/>
          </a:xfrm>
          <a:prstGeom prst="rect">
            <a:avLst/>
          </a:prstGeom>
        </p:spPr>
      </p:pic>
      <p:sp>
        <p:nvSpPr>
          <p:cNvPr id="12" name="Line Callout 2 11"/>
          <p:cNvSpPr/>
          <p:nvPr/>
        </p:nvSpPr>
        <p:spPr>
          <a:xfrm flipH="1">
            <a:off x="2971800" y="1397383"/>
            <a:ext cx="1524000" cy="457200"/>
          </a:xfrm>
          <a:prstGeom prst="borderCallout2">
            <a:avLst>
              <a:gd name="adj1" fmla="val 49306"/>
              <a:gd name="adj2" fmla="val 834"/>
              <a:gd name="adj3" fmla="val 52083"/>
              <a:gd name="adj4" fmla="val -15834"/>
              <a:gd name="adj5" fmla="val 229790"/>
              <a:gd name="adj6" fmla="val -201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Hổ</a:t>
            </a:r>
          </a:p>
        </p:txBody>
      </p:sp>
      <p:sp>
        <p:nvSpPr>
          <p:cNvPr id="15" name="Line Callout 2 14"/>
          <p:cNvSpPr/>
          <p:nvPr/>
        </p:nvSpPr>
        <p:spPr>
          <a:xfrm flipH="1">
            <a:off x="5715000" y="1278603"/>
            <a:ext cx="1524000" cy="457200"/>
          </a:xfrm>
          <a:prstGeom prst="borderCallout2">
            <a:avLst>
              <a:gd name="adj1" fmla="val 49306"/>
              <a:gd name="adj2" fmla="val 834"/>
              <a:gd name="adj3" fmla="val 52083"/>
              <a:gd name="adj4" fmla="val -15834"/>
              <a:gd name="adj5" fmla="val 299454"/>
              <a:gd name="adj6" fmla="val -11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Thỏ</a:t>
            </a:r>
          </a:p>
        </p:txBody>
      </p:sp>
    </p:spTree>
    <p:extLst>
      <p:ext uri="{BB962C8B-B14F-4D97-AF65-F5344CB8AC3E}">
        <p14:creationId xmlns:p14="http://schemas.microsoft.com/office/powerpoint/2010/main" val="7984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8087898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8686800" cy="24472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52800" y="1733550"/>
            <a:ext cx="9906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352800" y="1809750"/>
            <a:ext cx="99060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0" y="800101"/>
            <a:ext cx="6045200" cy="1323439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0"/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984375" y="901304"/>
            <a:ext cx="5086350" cy="707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VIẾT BẢNG CON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609850" y="2102644"/>
            <a:ext cx="3898900" cy="2295525"/>
            <a:chOff x="1624" y="1384"/>
            <a:chExt cx="2456" cy="1928"/>
          </a:xfrm>
        </p:grpSpPr>
        <p:sp>
          <p:nvSpPr>
            <p:cNvPr id="1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600">
                <a:latin typeface="VNI-Times" pitchFamily="2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fb3bbd2-fafa-406a-9bd7-1873f1fa44d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43" y="-3234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55882"/>
            <a:ext cx="89535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935412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0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1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3525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9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9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1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8" y="1993584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8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46900" y="1043850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58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-4 - Sao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0" y="1500991"/>
            <a:ext cx="4533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6" name="Cloud 5"/>
          <p:cNvSpPr/>
          <p:nvPr/>
        </p:nvSpPr>
        <p:spPr>
          <a:xfrm>
            <a:off x="228600" y="342900"/>
            <a:ext cx="2514600" cy="9144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143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Bài 28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500991"/>
            <a:ext cx="495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Century Gothic" pitchFamily="34" charset="0"/>
              </a:rPr>
              <a:t>th</a:t>
            </a:r>
            <a:endParaRPr lang="en-US" sz="1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00025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5788"/>
            <a:ext cx="4114800" cy="317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9594"/>
            <a:ext cx="40386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457200" y="3712396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HP-221" pitchFamily="34" charset="0"/>
              </a:rPr>
              <a:t>t</a:t>
            </a:r>
            <a:r>
              <a:rPr lang="en-US" sz="8000" dirty="0">
                <a:latin typeface="HP-221" pitchFamily="34" charset="0"/>
              </a:rPr>
              <a:t>ổ</a:t>
            </a:r>
            <a:endParaRPr lang="en-US" sz="8000" dirty="0">
              <a:solidFill>
                <a:srgbClr val="FF0000"/>
              </a:solidFill>
              <a:latin typeface="HP-22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3911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HP-221" pitchFamily="34" charset="0"/>
              </a:rPr>
              <a:t>th</a:t>
            </a:r>
            <a:r>
              <a:rPr lang="en-US" sz="8000" dirty="0">
                <a:latin typeface="HP-221" pitchFamily="34" charset="0"/>
              </a:rPr>
              <a:t>ỏ</a:t>
            </a:r>
          </a:p>
        </p:txBody>
      </p:sp>
    </p:spTree>
    <p:extLst>
      <p:ext uri="{BB962C8B-B14F-4D97-AF65-F5344CB8AC3E}">
        <p14:creationId xmlns:p14="http://schemas.microsoft.com/office/powerpoint/2010/main" val="23738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66" y="361950"/>
            <a:ext cx="3809034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00500" y="3706047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r>
              <a:rPr lang="en-US" sz="8000" dirty="0">
                <a:latin typeface="HP-222" pitchFamily="34" charset="0"/>
              </a:rPr>
              <a:t>ổ</a:t>
            </a:r>
            <a:endParaRPr lang="en-US" sz="8000" dirty="0">
              <a:solidFill>
                <a:srgbClr val="FF0000"/>
              </a:solidFill>
              <a:latin typeface="HP-222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348" y="597623"/>
            <a:ext cx="3176252" cy="2231398"/>
            <a:chOff x="838200" y="-76200"/>
            <a:chExt cx="2971800" cy="2585323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152400"/>
              <a:ext cx="2971800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P-222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-76200"/>
              <a:ext cx="19050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0" dirty="0">
                <a:latin typeface="HP-222" pitchFamily="34" charset="0"/>
              </a:endParaRPr>
            </a:p>
          </p:txBody>
        </p:sp>
      </p:grp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324" y="1987856"/>
            <a:ext cx="3124200" cy="112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73676" y="769673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r>
              <a:rPr lang="en-US" sz="8000" dirty="0">
                <a:latin typeface="HP-222" pitchFamily="34" charset="0"/>
              </a:rPr>
              <a:t>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348" y="1907855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endParaRPr lang="en-US" sz="8000" dirty="0">
              <a:latin typeface="HP-222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2700" y="1974194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HP-222" pitchFamily="34" charset="0"/>
              </a:rPr>
              <a:t>ổ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076" y="3240743"/>
            <a:ext cx="4679324" cy="1016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282" y="3272040"/>
            <a:ext cx="46666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HP-222" pitchFamily="34" charset="0"/>
              </a:rPr>
              <a:t>tờ-ô-tô-hỏi-tổ</a:t>
            </a:r>
          </a:p>
        </p:txBody>
      </p:sp>
      <p:pic>
        <p:nvPicPr>
          <p:cNvPr id="17" name="63647db6-958c-45fa-87ac-fbc6a3409de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" y="364609"/>
            <a:ext cx="858669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8" grpId="0"/>
      <p:bldP spid="9" grpId="0"/>
      <p:bldP spid="10" grpId="0"/>
      <p:bldP spid="11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42" y="285750"/>
            <a:ext cx="3473057" cy="317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67200" y="3525428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.VnArial" panose="020B7200000000000000" pitchFamily="34" charset="0"/>
              </a:rPr>
              <a:t>h</a:t>
            </a:r>
            <a:r>
              <a:rPr lang="en-US" sz="8000" dirty="0">
                <a:latin typeface=".VnAvant" panose="020B7200000000000000" pitchFamily="34" charset="0"/>
              </a:rPr>
              <a:t>ỏ</a:t>
            </a:r>
            <a:endParaRPr lang="en-US" sz="8000" dirty="0">
              <a:latin typeface="HP-222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348" y="597623"/>
            <a:ext cx="3176252" cy="2231398"/>
            <a:chOff x="838200" y="-76200"/>
            <a:chExt cx="2971800" cy="2585323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152400"/>
              <a:ext cx="2971800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P-222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-76200"/>
              <a:ext cx="19050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0" dirty="0">
                <a:latin typeface="HP-222" pitchFamily="34" charset="0"/>
              </a:endParaRPr>
            </a:p>
          </p:txBody>
        </p:sp>
      </p:grp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324" y="1987856"/>
            <a:ext cx="3124200" cy="112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348" y="1907855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r>
              <a:rPr lang="en-US" sz="8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rial" panose="020B7200000000000000" pitchFamily="34" charset="0"/>
              </a:rPr>
              <a:t>h</a:t>
            </a:r>
            <a:endParaRPr lang="en-US" sz="8000" dirty="0">
              <a:latin typeface=".VnArial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700" y="1974194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HP-222" pitchFamily="34" charset="0"/>
              </a:rPr>
              <a:t>ỏ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076" y="3240743"/>
            <a:ext cx="5230914" cy="1016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380" y="3313276"/>
            <a:ext cx="5370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HP-222" pitchFamily="34" charset="0"/>
              </a:rPr>
              <a:t>thờ-o-tho-hỏi-thỏ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73676" y="769673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HP-222" pitchFamily="34" charset="0"/>
              </a:rPr>
              <a:t>h</a:t>
            </a:r>
            <a:r>
              <a:rPr lang="en-US" sz="8000" dirty="0">
                <a:latin typeface="HP-222" pitchFamily="34" charset="0"/>
              </a:rPr>
              <a:t>ỏ</a:t>
            </a:r>
          </a:p>
        </p:txBody>
      </p:sp>
      <p:pic>
        <p:nvPicPr>
          <p:cNvPr id="13" name="004555fd-30a1-4a65-9de8-3490769705b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08" y="243561"/>
            <a:ext cx="8826956" cy="48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/>
      <p:bldP spid="8" grpId="0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06194"/>
            <a:ext cx="2263248" cy="2219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11" y="685820"/>
            <a:ext cx="2387947" cy="2198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0" y="742950"/>
            <a:ext cx="2010329" cy="2006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911561"/>
            <a:ext cx="2377704" cy="216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57" y="2792103"/>
            <a:ext cx="2338103" cy="215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6" y="2978449"/>
            <a:ext cx="2015081" cy="209858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19200" y="133350"/>
            <a:ext cx="6678745" cy="550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P-221" pitchFamily="34" charset="0"/>
              </a:rPr>
              <a:t>2. Tiếng nào có âm </a:t>
            </a:r>
            <a:r>
              <a:rPr lang="en-US" sz="2800" dirty="0">
                <a:solidFill>
                  <a:srgbClr val="FF0000"/>
                </a:solidFill>
                <a:latin typeface="HP-221" pitchFamily="34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HP-221" pitchFamily="34" charset="0"/>
              </a:rPr>
              <a:t>? Tiếng nào có âm </a:t>
            </a:r>
            <a:r>
              <a:rPr lang="en-US" sz="2800" dirty="0" err="1">
                <a:solidFill>
                  <a:srgbClr val="FF0000"/>
                </a:solidFill>
                <a:latin typeface="HP-221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HP-221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9853" y="2285760"/>
            <a:ext cx="11641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-221" pitchFamily="34" charset="0"/>
              </a:rPr>
              <a:t>t</a:t>
            </a:r>
            <a:r>
              <a:rPr lang="en-US" sz="3600" dirty="0">
                <a:latin typeface="HP-221" pitchFamily="34" charset="0"/>
              </a:rPr>
              <a:t>ô mì</a:t>
            </a:r>
            <a:endParaRPr lang="vi-VN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7925" y="4419808"/>
            <a:ext cx="15055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P-221" pitchFamily="34" charset="0"/>
              </a:rPr>
              <a:t>quả </a:t>
            </a:r>
            <a:r>
              <a:rPr lang="en-US" sz="3600" dirty="0">
                <a:solidFill>
                  <a:srgbClr val="FF0000"/>
                </a:solidFill>
                <a:latin typeface="HP-221" pitchFamily="34" charset="0"/>
              </a:rPr>
              <a:t>th</a:t>
            </a:r>
            <a:r>
              <a:rPr lang="en-US" sz="3600" dirty="0">
                <a:latin typeface="HP-221" pitchFamily="34" charset="0"/>
              </a:rPr>
              <a:t>ị</a:t>
            </a:r>
            <a:endParaRPr lang="vi-VN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97633" y="4593585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21" pitchFamily="34" charset="0"/>
              </a:rPr>
              <a:t>th</a:t>
            </a:r>
            <a:r>
              <a:rPr lang="en-US" sz="2800" dirty="0">
                <a:latin typeface="HP-221" pitchFamily="34" charset="0"/>
              </a:rPr>
              <a:t>ợ mỏ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0774" y="4433191"/>
            <a:ext cx="6030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21" pitchFamily="34" charset="0"/>
              </a:rPr>
              <a:t>t</a:t>
            </a:r>
            <a:r>
              <a:rPr lang="en-US" sz="4000" dirty="0">
                <a:latin typeface="HP-221" pitchFamily="34" charset="0"/>
              </a:rPr>
              <a:t>ạ</a:t>
            </a:r>
            <a:endParaRPr lang="vi-VN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18072" y="2438160"/>
            <a:ext cx="9798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-221" pitchFamily="34" charset="0"/>
              </a:rPr>
              <a:t>t</a:t>
            </a:r>
            <a:r>
              <a:rPr lang="en-US" sz="3600" dirty="0">
                <a:latin typeface="HP-221" pitchFamily="34" charset="0"/>
              </a:rPr>
              <a:t>i vi</a:t>
            </a:r>
            <a:endParaRPr lang="vi-VN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97633" y="2347315"/>
            <a:ext cx="12394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-221" pitchFamily="34" charset="0"/>
              </a:rPr>
              <a:t>th</a:t>
            </a:r>
            <a:r>
              <a:rPr lang="en-US" sz="3200" dirty="0">
                <a:latin typeface="HP-221" pitchFamily="34" charset="0"/>
              </a:rPr>
              <a:t>ả cá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007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3657600" y="4476750"/>
            <a:ext cx="685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57600" y="4476750"/>
            <a:ext cx="685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8087898" cy="4781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31121"/>
            <a:ext cx="1828800" cy="46165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204199"/>
            <a:ext cx="6678745" cy="550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HP-221" pitchFamily="34" charset="0"/>
              </a:rPr>
              <a:t>Luyện đọc từ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1239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lỡ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0383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tí ti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00990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nhờ thỏ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392430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kê ti vi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11239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xô đổ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20383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khà </a:t>
            </a:r>
            <a:r>
              <a:rPr lang="en-US" sz="4400" dirty="0" err="1">
                <a:solidFill>
                  <a:schemeClr val="tx1"/>
                </a:solidFill>
                <a:latin typeface="HP-221" pitchFamily="34" charset="0"/>
              </a:rPr>
              <a:t>khà</a:t>
            </a:r>
            <a:endParaRPr lang="en-US" sz="4400" dirty="0">
              <a:solidFill>
                <a:schemeClr val="tx1"/>
              </a:solidFill>
              <a:latin typeface="HP-22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00990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1" pitchFamily="34" charset="0"/>
              </a:rPr>
              <a:t>bỏ qua</a:t>
            </a:r>
          </a:p>
        </p:txBody>
      </p:sp>
    </p:spTree>
    <p:extLst>
      <p:ext uri="{BB962C8B-B14F-4D97-AF65-F5344CB8AC3E}">
        <p14:creationId xmlns:p14="http://schemas.microsoft.com/office/powerpoint/2010/main" val="18508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04" y="438150"/>
            <a:ext cx="4684396" cy="4100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" y="438150"/>
            <a:ext cx="4267200" cy="4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92</Words>
  <Application>Microsoft Office PowerPoint</Application>
  <PresentationFormat>Trình chiếu Trên màn hình (16:9)</PresentationFormat>
  <Paragraphs>45</Paragraphs>
  <Slides>19</Slides>
  <Notes>2</Notes>
  <HiddenSlides>0</HiddenSlides>
  <MMClips>3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0" baseType="lpstr">
      <vt:lpstr>Office Theme</vt:lpstr>
      <vt:lpstr>Bản trình bày PowerPoint</vt:lpstr>
      <vt:lpstr>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Đặng Thu Hằng</dc:creator>
  <cp:lastModifiedBy>Administrator</cp:lastModifiedBy>
  <cp:revision>56</cp:revision>
  <dcterms:created xsi:type="dcterms:W3CDTF">2016-09-28T01:28:39Z</dcterms:created>
  <dcterms:modified xsi:type="dcterms:W3CDTF">2020-10-12T13:40:55Z</dcterms:modified>
</cp:coreProperties>
</file>