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19"/>
  </p:notesMasterIdLst>
  <p:sldIdLst>
    <p:sldId id="260" r:id="rId3"/>
    <p:sldId id="291" r:id="rId4"/>
    <p:sldId id="339" r:id="rId5"/>
    <p:sldId id="307" r:id="rId6"/>
    <p:sldId id="329" r:id="rId7"/>
    <p:sldId id="309" r:id="rId8"/>
    <p:sldId id="330" r:id="rId9"/>
    <p:sldId id="335" r:id="rId10"/>
    <p:sldId id="331" r:id="rId11"/>
    <p:sldId id="336" r:id="rId12"/>
    <p:sldId id="332" r:id="rId13"/>
    <p:sldId id="337" r:id="rId14"/>
    <p:sldId id="333" r:id="rId15"/>
    <p:sldId id="334" r:id="rId16"/>
    <p:sldId id="338" r:id="rId17"/>
    <p:sldId id="289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1D0"/>
    <a:srgbClr val="08274C"/>
    <a:srgbClr val="EA004F"/>
    <a:srgbClr val="CC00CC"/>
    <a:srgbClr val="F600F6"/>
    <a:srgbClr val="544B0E"/>
    <a:srgbClr val="3C3A05"/>
    <a:srgbClr val="D33383"/>
    <a:srgbClr val="C6DBF3"/>
    <a:srgbClr val="FCC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5" autoAdjust="0"/>
    <p:restoredTop sz="94106" autoAdjust="0"/>
  </p:normalViewPr>
  <p:slideViewPr>
    <p:cSldViewPr snapToGrid="0">
      <p:cViewPr varScale="1">
        <p:scale>
          <a:sx n="81" d="100"/>
          <a:sy n="81" d="100"/>
        </p:scale>
        <p:origin x="94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6BB4-FA77-4407-AB5F-CB1BD3F4739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0C43-54DA-49F1-AB83-13D47078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6BB4-FA77-4407-AB5F-CB1BD3F4739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0C43-54DA-49F1-AB83-13D47078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341822" y="667462"/>
            <a:ext cx="972143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24"/>
          <p:cNvGrpSpPr/>
          <p:nvPr userDrawn="1"/>
        </p:nvGrpSpPr>
        <p:grpSpPr>
          <a:xfrm>
            <a:off x="11236542" y="459432"/>
            <a:ext cx="258652" cy="233265"/>
            <a:chOff x="3720691" y="2824413"/>
            <a:chExt cx="1341120" cy="1209172"/>
          </a:xfrm>
        </p:grpSpPr>
        <p:sp>
          <p:nvSpPr>
            <p:cNvPr id="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0" name="组合 39"/>
          <p:cNvGrpSpPr/>
          <p:nvPr userDrawn="1"/>
        </p:nvGrpSpPr>
        <p:grpSpPr>
          <a:xfrm>
            <a:off x="574771" y="208120"/>
            <a:ext cx="632151" cy="570104"/>
            <a:chOff x="5446701" y="1360245"/>
            <a:chExt cx="632315" cy="570104"/>
          </a:xfrm>
        </p:grpSpPr>
        <p:sp>
          <p:nvSpPr>
            <p:cNvPr id="14" name="Freeform 5"/>
            <p:cNvSpPr/>
            <p:nvPr/>
          </p:nvSpPr>
          <p:spPr bwMode="auto">
            <a:xfrm rot="1855731">
              <a:off x="5446701" y="1360245"/>
              <a:ext cx="632315" cy="5701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chemeClr val="accent1">
                  <a:lumMod val="75000"/>
                </a:schemeClr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5" name="KSO_Shape"/>
          <p:cNvSpPr/>
          <p:nvPr userDrawn="1"/>
        </p:nvSpPr>
        <p:spPr bwMode="auto">
          <a:xfrm>
            <a:off x="715294" y="345330"/>
            <a:ext cx="342503" cy="29120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00" tIns="45699" rIns="91400" bIns="45699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400" dirty="0">
              <a:solidFill>
                <a:srgbClr val="1C666E"/>
              </a:solidFill>
              <a:latin typeface="Microsoft YaHei" panose="020B0503020204020204" pitchFamily="34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tdongva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70" y="2457465"/>
            <a:ext cx="3651271" cy="35946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itle 1"/>
          <p:cNvSpPr txBox="1"/>
          <p:nvPr/>
        </p:nvSpPr>
        <p:spPr>
          <a:xfrm>
            <a:off x="733352" y="275678"/>
            <a:ext cx="10541725" cy="6883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HUYỆN TÂN HIỆP</a:t>
            </a:r>
          </a:p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TH&amp;THCS TÂN HỘI</a:t>
            </a:r>
          </a:p>
        </p:txBody>
      </p:sp>
      <p:sp>
        <p:nvSpPr>
          <p:cNvPr id="49" name="Subtitle 2"/>
          <p:cNvSpPr txBox="1"/>
          <p:nvPr/>
        </p:nvSpPr>
        <p:spPr>
          <a:xfrm>
            <a:off x="141402" y="1119987"/>
            <a:ext cx="11902304" cy="15693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TRÌNH BÀY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 GÓP PHẦN NÂNG CAO CHẤT LƯỢNG CÔNG TÁC CHỦ NHIỆM LỚP. NĂM HỌC 2022-2023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41402" y="6070930"/>
            <a:ext cx="8315222" cy="5113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Hoàng Thị Hồng </a:t>
            </a:r>
          </a:p>
        </p:txBody>
      </p:sp>
      <p:sp>
        <p:nvSpPr>
          <p:cNvPr id="51" name="Subtitle 3"/>
          <p:cNvSpPr txBox="1"/>
          <p:nvPr/>
        </p:nvSpPr>
        <p:spPr>
          <a:xfrm>
            <a:off x="615181" y="2862566"/>
            <a:ext cx="10778068" cy="26615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“Một số biện pháp giúp học sinh có hoàn cảnh khó khăn vươn lên trong học tập tại lớp chủ nhiệm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9</a:t>
            </a: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 trường </a:t>
            </a:r>
            <a:r>
              <a:rPr lang="en-US" alt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TH&amp;</a:t>
            </a: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THCS T</a:t>
            </a:r>
            <a:r>
              <a:rPr lang="en-US" altLang="vi-VN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ân</a:t>
            </a:r>
            <a:r>
              <a:rPr lang="en-US" alt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</a:t>
            </a: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ăm học 2022 - 2023”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35B492-8BD4-481E-8B7C-51C7676D9C61}"/>
              </a:ext>
            </a:extLst>
          </p:cNvPr>
          <p:cNvSpPr/>
          <p:nvPr/>
        </p:nvSpPr>
        <p:spPr>
          <a:xfrm>
            <a:off x="565609" y="595649"/>
            <a:ext cx="11208470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đòan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đùm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GVCN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35490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Diagonal Corners Rounded 38"/>
          <p:cNvSpPr/>
          <p:nvPr/>
        </p:nvSpPr>
        <p:spPr>
          <a:xfrm>
            <a:off x="979239" y="187582"/>
            <a:ext cx="10544661" cy="177107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2.3.2.3.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nghệ thông tin (CNTT) làm công cụ để quản lý lớp và để phối kết hợp chặt chẽ với phụ huynh học sinh (PHHS).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093DC-F7BC-4C79-A47A-EA522F7810B5}"/>
              </a:ext>
            </a:extLst>
          </p:cNvPr>
          <p:cNvSpPr/>
          <p:nvPr/>
        </p:nvSpPr>
        <p:spPr>
          <a:xfrm>
            <a:off x="213674" y="2102178"/>
            <a:ext cx="11764651" cy="422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GB" sz="2600" b="1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GB" sz="26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CMHS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235"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phiên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CMHS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nội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cực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trọng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GVCN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PHHS (GVCN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Zalo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PHHS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6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40145-EC89-4EFB-A1A5-ADF82CCAA853}"/>
              </a:ext>
            </a:extLst>
          </p:cNvPr>
          <p:cNvSpPr/>
          <p:nvPr/>
        </p:nvSpPr>
        <p:spPr>
          <a:xfrm>
            <a:off x="161826" y="115493"/>
            <a:ext cx="11764651" cy="302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235"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uốn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kịp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235"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F98727-B285-4C82-A433-4E187BAE50EF}"/>
              </a:ext>
            </a:extLst>
          </p:cNvPr>
          <p:cNvSpPr/>
          <p:nvPr/>
        </p:nvSpPr>
        <p:spPr>
          <a:xfrm>
            <a:off x="161826" y="3106132"/>
            <a:ext cx="11660957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GB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GB" sz="28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Zalo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GVCN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Zalo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Zalo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đợi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kịp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809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Diagonal Corners Rounded 38"/>
          <p:cNvSpPr/>
          <p:nvPr/>
        </p:nvSpPr>
        <p:spPr>
          <a:xfrm>
            <a:off x="339365" y="88790"/>
            <a:ext cx="11708091" cy="1221535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2.3.2.4.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động phong trào tự giúp bạn nghèo trong lớp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872EFC-BFCD-4F66-8136-A4D6E8F8BA33}"/>
              </a:ext>
            </a:extLst>
          </p:cNvPr>
          <p:cNvSpPr/>
          <p:nvPr/>
        </p:nvSpPr>
        <p:spPr>
          <a:xfrm>
            <a:off x="339365" y="1387859"/>
            <a:ext cx="11151909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chai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quỹ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...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Diagonal Corners Rounded 38"/>
          <p:cNvSpPr/>
          <p:nvPr/>
        </p:nvSpPr>
        <p:spPr>
          <a:xfrm>
            <a:off x="1276954" y="179019"/>
            <a:ext cx="9854466" cy="65996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2.3.3.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đạt được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666532"/>
              </p:ext>
            </p:extLst>
          </p:nvPr>
        </p:nvGraphicFramePr>
        <p:xfrm>
          <a:off x="446271" y="1192208"/>
          <a:ext cx="11092068" cy="410016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927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GB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1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Zalo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huynh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hiệu quả, kịp thời truyền tải thông tin kịp thời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2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sinh khó khăn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Kịp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1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Kịp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khuyến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khích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4ED6AD-B0F8-4ED7-8F17-725C52A3681F}"/>
              </a:ext>
            </a:extLst>
          </p:cNvPr>
          <p:cNvCxnSpPr/>
          <p:nvPr/>
        </p:nvCxnSpPr>
        <p:spPr>
          <a:xfrm>
            <a:off x="5363852" y="1192208"/>
            <a:ext cx="0" cy="4100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D3CF28-9BF8-4F33-920C-5E4D187484C8}"/>
              </a:ext>
            </a:extLst>
          </p:cNvPr>
          <p:cNvSpPr/>
          <p:nvPr/>
        </p:nvSpPr>
        <p:spPr>
          <a:xfrm>
            <a:off x="565608" y="1445500"/>
            <a:ext cx="10869105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&amp;TH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CS T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2022-2023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mong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48556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ách trồng và chăm sóc hoa hồng | yuri2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9" y="362857"/>
            <a:ext cx="11509921" cy="685800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851" y="979715"/>
            <a:ext cx="10689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b="1" dirty="0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dirty="0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800" b="1" dirty="0" err="1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4800" b="1" dirty="0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4800" b="1" dirty="0">
              <a:solidFill>
                <a:srgbClr val="544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 err="1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4800" b="1" dirty="0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dào</a:t>
            </a:r>
            <a:r>
              <a:rPr lang="en-US" sz="4800" b="1" dirty="0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800" b="1" dirty="0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4800" b="1" dirty="0">
              <a:solidFill>
                <a:srgbClr val="544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/>
          <p:cNvSpPr/>
          <p:nvPr/>
        </p:nvSpPr>
        <p:spPr>
          <a:xfrm>
            <a:off x="2127602" y="260039"/>
            <a:ext cx="9806143" cy="420346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do chọn giải pháp: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Rounded 6"/>
          <p:cNvSpPr/>
          <p:nvPr/>
        </p:nvSpPr>
        <p:spPr>
          <a:xfrm>
            <a:off x="2047395" y="661879"/>
            <a:ext cx="9902778" cy="1366649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trạng về thuận lợi, khó khăn trước khi thực hiện biện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Rounded 7"/>
          <p:cNvSpPr/>
          <p:nvPr/>
        </p:nvSpPr>
        <p:spPr>
          <a:xfrm>
            <a:off x="2047395" y="2018468"/>
            <a:ext cx="9855695" cy="56757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vi-VN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Rounded 8"/>
          <p:cNvSpPr/>
          <p:nvPr/>
        </p:nvSpPr>
        <p:spPr>
          <a:xfrm>
            <a:off x="2013116" y="5193090"/>
            <a:ext cx="9902778" cy="56757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đạt được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5725" y="1284773"/>
            <a:ext cx="2011877" cy="3505720"/>
            <a:chOff x="136464" y="1066280"/>
            <a:chExt cx="2011877" cy="4100531"/>
          </a:xfrm>
        </p:grpSpPr>
        <p:grpSp>
          <p:nvGrpSpPr>
            <p:cNvPr id="10" name="Group 9"/>
            <p:cNvGrpSpPr/>
            <p:nvPr/>
          </p:nvGrpSpPr>
          <p:grpSpPr>
            <a:xfrm>
              <a:off x="214490" y="1066280"/>
              <a:ext cx="1933851" cy="4100531"/>
              <a:chOff x="3804823" y="252678"/>
              <a:chExt cx="2442373" cy="2030583"/>
            </a:xfrm>
          </p:grpSpPr>
          <p:pic>
            <p:nvPicPr>
              <p:cNvPr id="11" name="Picture 10" descr="C:\Users\Administrator\Desktop\微立体创业计划\0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6832" y="252678"/>
                <a:ext cx="2367625" cy="201595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12" name="Picture 3" descr="C:\Users\Administrator\Desktop\微立体创业计划\00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4823" y="1567558"/>
                <a:ext cx="510104" cy="51010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13" name="Picture 3" descr="C:\Users\Administrator\Desktop\微立体创业计划\0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4423" y="1939159"/>
                <a:ext cx="344102" cy="34410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14" name="Picture 3" descr="C:\Users\Administrator\Desktop\微立体创业计划\00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7031" y="1327026"/>
                <a:ext cx="570165" cy="5701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15" name="Picture 3" descr="C:\Users\Administrator\Desktop\微立体创业计划\00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7171" y="1773651"/>
                <a:ext cx="298998" cy="29899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16" name="Picture 3" descr="C:\Users\Administrator\Desktop\微立体创业计划\00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7593" y="1907046"/>
                <a:ext cx="244615" cy="24461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</p:grpSp>
        <p:sp>
          <p:nvSpPr>
            <p:cNvPr id="17" name="TextBox 16"/>
            <p:cNvSpPr txBox="1"/>
            <p:nvPr/>
          </p:nvSpPr>
          <p:spPr>
            <a:xfrm>
              <a:off x="136464" y="1916382"/>
              <a:ext cx="1055097" cy="11159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l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</a:t>
              </a:r>
            </a:p>
          </p:txBody>
        </p:sp>
      </p:grpSp>
      <p:sp>
        <p:nvSpPr>
          <p:cNvPr id="2" name="Rectangle: Diagonal Corners Rounded 1"/>
          <p:cNvSpPr/>
          <p:nvPr/>
        </p:nvSpPr>
        <p:spPr>
          <a:xfrm>
            <a:off x="2054501" y="2569094"/>
            <a:ext cx="9841481" cy="82324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Thu thập thông tin học sinh để kịp thời phát hiện học sinh có hoàn cảnh đặc biệt</a:t>
            </a:r>
          </a:p>
        </p:txBody>
      </p:sp>
      <p:sp>
        <p:nvSpPr>
          <p:cNvPr id="3" name="Rectangle: Diagonal Corners Rounded 2"/>
          <p:cNvSpPr/>
          <p:nvPr/>
        </p:nvSpPr>
        <p:spPr>
          <a:xfrm>
            <a:off x="2043769" y="3382488"/>
            <a:ext cx="9841481" cy="446441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tổ chức mô hình đôi bạn cùng tiến</a:t>
            </a:r>
          </a:p>
        </p:txBody>
      </p:sp>
      <p:sp>
        <p:nvSpPr>
          <p:cNvPr id="5" name="Rectangle: Diagonal Corners Rounded 4"/>
          <p:cNvSpPr/>
          <p:nvPr/>
        </p:nvSpPr>
        <p:spPr>
          <a:xfrm>
            <a:off x="2043767" y="3820367"/>
            <a:ext cx="9841481" cy="82324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Sử dụng CNTT làm công cụ để quản lý lớp và để phối kết hợp chặt chẽ với phụ huynh học sinh (PHHS).</a:t>
            </a:r>
          </a:p>
        </p:txBody>
      </p:sp>
      <p:sp>
        <p:nvSpPr>
          <p:cNvPr id="18" name="Rectangle: Diagonal Corners Rounded 17"/>
          <p:cNvSpPr/>
          <p:nvPr/>
        </p:nvSpPr>
        <p:spPr>
          <a:xfrm>
            <a:off x="2043765" y="4648503"/>
            <a:ext cx="9841481" cy="56757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Phát động phong trào tự giúp bạn nghèo trong lớp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2" grpId="0" animBg="1"/>
      <p:bldP spid="3" grpId="0" animBg="1"/>
      <p:bldP spid="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BE41A-3567-49F3-9B85-22107493ACAD}"/>
              </a:ext>
            </a:extLst>
          </p:cNvPr>
          <p:cNvSpPr/>
          <p:nvPr/>
        </p:nvSpPr>
        <p:spPr>
          <a:xfrm>
            <a:off x="1243012" y="1938541"/>
            <a:ext cx="9705975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en-GB" sz="28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 TH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&amp;TH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CS T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2022 - 2023”.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4759406-E115-4CDD-94B0-240D2CBADD95}"/>
              </a:ext>
            </a:extLst>
          </p:cNvPr>
          <p:cNvSpPr/>
          <p:nvPr/>
        </p:nvSpPr>
        <p:spPr>
          <a:xfrm>
            <a:off x="1210017" y="211478"/>
            <a:ext cx="10255160" cy="64682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342900"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7D358449-0F6E-4B71-8A74-AE7F4E90B1FB}"/>
              </a:ext>
            </a:extLst>
          </p:cNvPr>
          <p:cNvSpPr/>
          <p:nvPr/>
        </p:nvSpPr>
        <p:spPr>
          <a:xfrm>
            <a:off x="1210017" y="858305"/>
            <a:ext cx="10255160" cy="64682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giải pháp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6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3144" y="1313245"/>
            <a:ext cx="10985711" cy="1900323"/>
            <a:chOff x="1776854" y="1952828"/>
            <a:chExt cx="8810083" cy="1394026"/>
          </a:xfrm>
        </p:grpSpPr>
        <p:grpSp>
          <p:nvGrpSpPr>
            <p:cNvPr id="8" name="组合 7"/>
            <p:cNvGrpSpPr/>
            <p:nvPr/>
          </p:nvGrpSpPr>
          <p:grpSpPr>
            <a:xfrm>
              <a:off x="3406783" y="2069963"/>
              <a:ext cx="7180154" cy="1034522"/>
              <a:chOff x="988230" y="259411"/>
              <a:chExt cx="3177975" cy="679699"/>
            </a:xfrm>
          </p:grpSpPr>
          <p:sp>
            <p:nvSpPr>
              <p:cNvPr id="9" name="任意多边形 8"/>
              <p:cNvSpPr/>
              <p:nvPr/>
            </p:nvSpPr>
            <p:spPr bwMode="auto">
              <a:xfrm>
                <a:off x="988230" y="259411"/>
                <a:ext cx="3177975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lumMod val="95000"/>
                    </a:srgb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rgbClr val="FFFFFF">
                        <a:lumMod val="75000"/>
                      </a:srgbClr>
                    </a:gs>
                    <a:gs pos="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sz="28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 bwMode="auto">
              <a:xfrm>
                <a:off x="1095727" y="432814"/>
                <a:ext cx="3070478" cy="402181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19050">
                <a:gradFill flip="none" rotWithShape="1"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 algn="just">
                  <a:defRPr/>
                </a:pP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Tầm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Công tác chủ nhiệm lớp tại Trường TH</a:t>
                </a:r>
                <a:r>
                  <a:rPr lang="en-US" altLang="vi-VN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&amp;TH</a:t>
                </a:r>
                <a:r>
                  <a:rPr lang="vi-VN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CS </a:t>
                </a:r>
                <a:r>
                  <a:rPr lang="en-US" altLang="vi-VN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Tân Hội</a:t>
                </a:r>
                <a:endParaRPr lang="en-US" altLang="vi-VN" sz="2800" b="1" kern="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#9Slide03 Open Sans SemiBold" panose="020B0706030804020204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rot="16200000">
              <a:off x="2063729" y="1665953"/>
              <a:ext cx="1394026" cy="1967776"/>
              <a:chOff x="8439633" y="3544649"/>
              <a:chExt cx="1515498" cy="1616103"/>
            </a:xfrm>
          </p:grpSpPr>
          <p:sp>
            <p:nvSpPr>
              <p:cNvPr id="12" name="Freeform 5"/>
              <p:cNvSpPr/>
              <p:nvPr/>
            </p:nvSpPr>
            <p:spPr bwMode="auto">
              <a:xfrm rot="5400000">
                <a:off x="8389330" y="3594952"/>
                <a:ext cx="1616103" cy="151549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lumMod val="97000"/>
                    </a:srgbClr>
                  </a:gs>
                  <a:gs pos="100000">
                    <a:srgbClr val="FFFFFF">
                      <a:lumMod val="85000"/>
                    </a:srgb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rgbClr val="FFFFFF">
                        <a:lumMod val="75000"/>
                      </a:srgbClr>
                    </a:gs>
                    <a:gs pos="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/>
              <a:lstStyle/>
              <a:p>
                <a:pPr>
                  <a:defRPr/>
                </a:pPr>
                <a:r>
                  <a:rPr lang="en-US" altLang="zh-CN" sz="2800" kern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endParaRPr lang="zh-CN" altLang="en-US" sz="28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Freeform 5"/>
              <p:cNvSpPr/>
              <p:nvPr/>
            </p:nvSpPr>
            <p:spPr bwMode="auto">
              <a:xfrm rot="5400000">
                <a:off x="8489960" y="3772229"/>
                <a:ext cx="1410778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123E61"/>
              </a:solidFill>
              <a:ln w="15875"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>
                  <a:defRPr/>
                </a:pPr>
                <a:r>
                  <a:rPr lang="en-US" altLang="zh-CN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endParaRPr lang="zh-CN" altLang="en-US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39" name="Rectangle: Diagonal Corners Rounded 38"/>
          <p:cNvSpPr/>
          <p:nvPr/>
        </p:nvSpPr>
        <p:spPr>
          <a:xfrm>
            <a:off x="1210017" y="211478"/>
            <a:ext cx="10255160" cy="64682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do chọn giải pháp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1859" y="1846839"/>
            <a:ext cx="9955030" cy="4473010"/>
            <a:chOff x="1974358" y="2730102"/>
            <a:chExt cx="7845153" cy="3710889"/>
          </a:xfrm>
        </p:grpSpPr>
        <p:grpSp>
          <p:nvGrpSpPr>
            <p:cNvPr id="26" name="Group 25"/>
            <p:cNvGrpSpPr/>
            <p:nvPr/>
          </p:nvGrpSpPr>
          <p:grpSpPr>
            <a:xfrm>
              <a:off x="1974358" y="5070731"/>
              <a:ext cx="7845153" cy="1370260"/>
              <a:chOff x="1494807" y="2811712"/>
              <a:chExt cx="5885681" cy="102801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494807" y="2811712"/>
                <a:ext cx="5538063" cy="1028012"/>
                <a:chOff x="1903043" y="2816036"/>
                <a:chExt cx="5121937" cy="904787"/>
              </a:xfrm>
            </p:grpSpPr>
            <p:grpSp>
              <p:nvGrpSpPr>
                <p:cNvPr id="17" name="组合 16"/>
                <p:cNvGrpSpPr/>
                <p:nvPr/>
              </p:nvGrpSpPr>
              <p:grpSpPr>
                <a:xfrm>
                  <a:off x="2706531" y="2870873"/>
                  <a:ext cx="4318449" cy="683098"/>
                  <a:chOff x="876770" y="248801"/>
                  <a:chExt cx="2639872" cy="679699"/>
                </a:xfrm>
              </p:grpSpPr>
              <p:sp>
                <p:nvSpPr>
                  <p:cNvPr id="18" name="任意多边形 17"/>
                  <p:cNvSpPr/>
                  <p:nvPr/>
                </p:nvSpPr>
                <p:spPr bwMode="auto">
                  <a:xfrm>
                    <a:off x="876770" y="248801"/>
                    <a:ext cx="2639872" cy="679699"/>
                  </a:xfrm>
                  <a:custGeom>
                    <a:avLst/>
                    <a:gdLst>
                      <a:gd name="connsiteX0" fmla="*/ 352810 w 4452260"/>
                      <a:gd name="connsiteY0" fmla="*/ 0 h 1068867"/>
                      <a:gd name="connsiteX1" fmla="*/ 636768 w 4452260"/>
                      <a:gd name="connsiteY1" fmla="*/ 0 h 1068867"/>
                      <a:gd name="connsiteX2" fmla="*/ 647700 w 4452260"/>
                      <a:gd name="connsiteY2" fmla="*/ 0 h 1068867"/>
                      <a:gd name="connsiteX3" fmla="*/ 724065 w 4452260"/>
                      <a:gd name="connsiteY3" fmla="*/ 0 h 1068867"/>
                      <a:gd name="connsiteX4" fmla="*/ 782584 w 4452260"/>
                      <a:gd name="connsiteY4" fmla="*/ 0 h 1068867"/>
                      <a:gd name="connsiteX5" fmla="*/ 799455 w 4452260"/>
                      <a:gd name="connsiteY5" fmla="*/ 0 h 1068867"/>
                      <a:gd name="connsiteX6" fmla="*/ 809825 w 4452260"/>
                      <a:gd name="connsiteY6" fmla="*/ 0 h 1068867"/>
                      <a:gd name="connsiteX7" fmla="*/ 818078 w 4452260"/>
                      <a:gd name="connsiteY7" fmla="*/ 0 h 1068867"/>
                      <a:gd name="connsiteX8" fmla="*/ 843980 w 4452260"/>
                      <a:gd name="connsiteY8" fmla="*/ 0 h 1068867"/>
                      <a:gd name="connsiteX9" fmla="*/ 931658 w 4452260"/>
                      <a:gd name="connsiteY9" fmla="*/ 0 h 1068867"/>
                      <a:gd name="connsiteX10" fmla="*/ 961580 w 4452260"/>
                      <a:gd name="connsiteY10" fmla="*/ 0 h 1068867"/>
                      <a:gd name="connsiteX11" fmla="*/ 1000055 w 4452260"/>
                      <a:gd name="connsiteY11" fmla="*/ 0 h 1068867"/>
                      <a:gd name="connsiteX12" fmla="*/ 1040537 w 4452260"/>
                      <a:gd name="connsiteY12" fmla="*/ 0 h 1068867"/>
                      <a:gd name="connsiteX13" fmla="*/ 1051453 w 4452260"/>
                      <a:gd name="connsiteY13" fmla="*/ 0 h 1068867"/>
                      <a:gd name="connsiteX14" fmla="*/ 1083414 w 4452260"/>
                      <a:gd name="connsiteY14" fmla="*/ 0 h 1068867"/>
                      <a:gd name="connsiteX15" fmla="*/ 1112969 w 4452260"/>
                      <a:gd name="connsiteY15" fmla="*/ 0 h 1068867"/>
                      <a:gd name="connsiteX16" fmla="*/ 1138871 w 4452260"/>
                      <a:gd name="connsiteY16" fmla="*/ 0 h 1068867"/>
                      <a:gd name="connsiteX17" fmla="*/ 1170224 w 4452260"/>
                      <a:gd name="connsiteY17" fmla="*/ 0 h 1068867"/>
                      <a:gd name="connsiteX18" fmla="*/ 1170711 w 4452260"/>
                      <a:gd name="connsiteY18" fmla="*/ 0 h 1068867"/>
                      <a:gd name="connsiteX19" fmla="*/ 1202662 w 4452260"/>
                      <a:gd name="connsiteY19" fmla="*/ 0 h 1068867"/>
                      <a:gd name="connsiteX20" fmla="*/ 1240037 w 4452260"/>
                      <a:gd name="connsiteY20" fmla="*/ 0 h 1068867"/>
                      <a:gd name="connsiteX21" fmla="*/ 1290626 w 4452260"/>
                      <a:gd name="connsiteY21" fmla="*/ 0 h 1068867"/>
                      <a:gd name="connsiteX22" fmla="*/ 1324496 w 4452260"/>
                      <a:gd name="connsiteY22" fmla="*/ 0 h 1068867"/>
                      <a:gd name="connsiteX23" fmla="*/ 1332348 w 4452260"/>
                      <a:gd name="connsiteY23" fmla="*/ 0 h 1068867"/>
                      <a:gd name="connsiteX24" fmla="*/ 1335428 w 4452260"/>
                      <a:gd name="connsiteY24" fmla="*/ 0 h 1068867"/>
                      <a:gd name="connsiteX25" fmla="*/ 1411793 w 4452260"/>
                      <a:gd name="connsiteY25" fmla="*/ 0 h 1068867"/>
                      <a:gd name="connsiteX26" fmla="*/ 1454182 w 4452260"/>
                      <a:gd name="connsiteY26" fmla="*/ 0 h 1068867"/>
                      <a:gd name="connsiteX27" fmla="*/ 1470312 w 4452260"/>
                      <a:gd name="connsiteY27" fmla="*/ 0 h 1068867"/>
                      <a:gd name="connsiteX28" fmla="*/ 1487183 w 4452260"/>
                      <a:gd name="connsiteY28" fmla="*/ 0 h 1068867"/>
                      <a:gd name="connsiteX29" fmla="*/ 1497552 w 4452260"/>
                      <a:gd name="connsiteY29" fmla="*/ 0 h 1068867"/>
                      <a:gd name="connsiteX30" fmla="*/ 1505806 w 4452260"/>
                      <a:gd name="connsiteY30" fmla="*/ 0 h 1068867"/>
                      <a:gd name="connsiteX31" fmla="*/ 1528471 w 4452260"/>
                      <a:gd name="connsiteY31" fmla="*/ 0 h 1068867"/>
                      <a:gd name="connsiteX32" fmla="*/ 1531708 w 4452260"/>
                      <a:gd name="connsiteY32" fmla="*/ 0 h 1068867"/>
                      <a:gd name="connsiteX33" fmla="*/ 1540992 w 4452260"/>
                      <a:gd name="connsiteY33" fmla="*/ 0 h 1068867"/>
                      <a:gd name="connsiteX34" fmla="*/ 1541479 w 4452260"/>
                      <a:gd name="connsiteY34" fmla="*/ 0 h 1068867"/>
                      <a:gd name="connsiteX35" fmla="*/ 1599998 w 4452260"/>
                      <a:gd name="connsiteY35" fmla="*/ 0 h 1068867"/>
                      <a:gd name="connsiteX36" fmla="*/ 1619386 w 4452260"/>
                      <a:gd name="connsiteY36" fmla="*/ 0 h 1068867"/>
                      <a:gd name="connsiteX37" fmla="*/ 1635492 w 4452260"/>
                      <a:gd name="connsiteY37" fmla="*/ 0 h 1068867"/>
                      <a:gd name="connsiteX38" fmla="*/ 1649308 w 4452260"/>
                      <a:gd name="connsiteY38" fmla="*/ 0 h 1068867"/>
                      <a:gd name="connsiteX39" fmla="*/ 1653720 w 4452260"/>
                      <a:gd name="connsiteY39" fmla="*/ 0 h 1068867"/>
                      <a:gd name="connsiteX40" fmla="*/ 1661394 w 4452260"/>
                      <a:gd name="connsiteY40" fmla="*/ 0 h 1068867"/>
                      <a:gd name="connsiteX41" fmla="*/ 1687782 w 4452260"/>
                      <a:gd name="connsiteY41" fmla="*/ 0 h 1068867"/>
                      <a:gd name="connsiteX42" fmla="*/ 1703116 w 4452260"/>
                      <a:gd name="connsiteY42" fmla="*/ 0 h 1068867"/>
                      <a:gd name="connsiteX43" fmla="*/ 1739181 w 4452260"/>
                      <a:gd name="connsiteY43" fmla="*/ 0 h 1068867"/>
                      <a:gd name="connsiteX44" fmla="*/ 1771141 w 4452260"/>
                      <a:gd name="connsiteY44" fmla="*/ 0 h 1068867"/>
                      <a:gd name="connsiteX45" fmla="*/ 1800697 w 4452260"/>
                      <a:gd name="connsiteY45" fmla="*/ 0 h 1068867"/>
                      <a:gd name="connsiteX46" fmla="*/ 1811727 w 4452260"/>
                      <a:gd name="connsiteY46" fmla="*/ 0 h 1068867"/>
                      <a:gd name="connsiteX47" fmla="*/ 1823361 w 4452260"/>
                      <a:gd name="connsiteY47" fmla="*/ 0 h 1068867"/>
                      <a:gd name="connsiteX48" fmla="*/ 1826599 w 4452260"/>
                      <a:gd name="connsiteY48" fmla="*/ 0 h 1068867"/>
                      <a:gd name="connsiteX49" fmla="*/ 1857951 w 4452260"/>
                      <a:gd name="connsiteY49" fmla="*/ 0 h 1068867"/>
                      <a:gd name="connsiteX50" fmla="*/ 1858439 w 4452260"/>
                      <a:gd name="connsiteY50" fmla="*/ 0 h 1068867"/>
                      <a:gd name="connsiteX51" fmla="*/ 1859676 w 4452260"/>
                      <a:gd name="connsiteY51" fmla="*/ 0 h 1068867"/>
                      <a:gd name="connsiteX52" fmla="*/ 1893346 w 4452260"/>
                      <a:gd name="connsiteY52" fmla="*/ 0 h 1068867"/>
                      <a:gd name="connsiteX53" fmla="*/ 1927765 w 4452260"/>
                      <a:gd name="connsiteY53" fmla="*/ 0 h 1068867"/>
                      <a:gd name="connsiteX54" fmla="*/ 1963365 w 4452260"/>
                      <a:gd name="connsiteY54" fmla="*/ 0 h 1068867"/>
                      <a:gd name="connsiteX55" fmla="*/ 1978354 w 4452260"/>
                      <a:gd name="connsiteY55" fmla="*/ 0 h 1068867"/>
                      <a:gd name="connsiteX56" fmla="*/ 1991032 w 4452260"/>
                      <a:gd name="connsiteY56" fmla="*/ 0 h 1068867"/>
                      <a:gd name="connsiteX57" fmla="*/ 2020076 w 4452260"/>
                      <a:gd name="connsiteY57" fmla="*/ 0 h 1068867"/>
                      <a:gd name="connsiteX58" fmla="*/ 2021800 w 4452260"/>
                      <a:gd name="connsiteY58" fmla="*/ 0 h 1068867"/>
                      <a:gd name="connsiteX59" fmla="*/ 2027021 w 4452260"/>
                      <a:gd name="connsiteY59" fmla="*/ 0 h 1068867"/>
                      <a:gd name="connsiteX60" fmla="*/ 2032162 w 4452260"/>
                      <a:gd name="connsiteY60" fmla="*/ 0 h 1068867"/>
                      <a:gd name="connsiteX61" fmla="*/ 2141909 w 4452260"/>
                      <a:gd name="connsiteY61" fmla="*/ 0 h 1068867"/>
                      <a:gd name="connsiteX62" fmla="*/ 2143633 w 4452260"/>
                      <a:gd name="connsiteY62" fmla="*/ 0 h 1068867"/>
                      <a:gd name="connsiteX63" fmla="*/ 2178359 w 4452260"/>
                      <a:gd name="connsiteY63" fmla="*/ 0 h 1068867"/>
                      <a:gd name="connsiteX64" fmla="*/ 2228719 w 4452260"/>
                      <a:gd name="connsiteY64" fmla="*/ 0 h 1068867"/>
                      <a:gd name="connsiteX65" fmla="*/ 2229207 w 4452260"/>
                      <a:gd name="connsiteY65" fmla="*/ 0 h 1068867"/>
                      <a:gd name="connsiteX66" fmla="*/ 2230931 w 4452260"/>
                      <a:gd name="connsiteY66" fmla="*/ 0 h 1068867"/>
                      <a:gd name="connsiteX67" fmla="*/ 2287725 w 4452260"/>
                      <a:gd name="connsiteY67" fmla="*/ 0 h 1068867"/>
                      <a:gd name="connsiteX68" fmla="*/ 2289450 w 4452260"/>
                      <a:gd name="connsiteY68" fmla="*/ 0 h 1068867"/>
                      <a:gd name="connsiteX69" fmla="*/ 2323220 w 4452260"/>
                      <a:gd name="connsiteY69" fmla="*/ 0 h 1068867"/>
                      <a:gd name="connsiteX70" fmla="*/ 2324944 w 4452260"/>
                      <a:gd name="connsiteY70" fmla="*/ 0 h 1068867"/>
                      <a:gd name="connsiteX71" fmla="*/ 2340483 w 4452260"/>
                      <a:gd name="connsiteY71" fmla="*/ 0 h 1068867"/>
                      <a:gd name="connsiteX72" fmla="*/ 2341447 w 4452260"/>
                      <a:gd name="connsiteY72" fmla="*/ 0 h 1068867"/>
                      <a:gd name="connsiteX73" fmla="*/ 2343172 w 4452260"/>
                      <a:gd name="connsiteY73" fmla="*/ 0 h 1068867"/>
                      <a:gd name="connsiteX74" fmla="*/ 2349122 w 4452260"/>
                      <a:gd name="connsiteY74" fmla="*/ 0 h 1068867"/>
                      <a:gd name="connsiteX75" fmla="*/ 2350846 w 4452260"/>
                      <a:gd name="connsiteY75" fmla="*/ 0 h 1068867"/>
                      <a:gd name="connsiteX76" fmla="*/ 2390844 w 4452260"/>
                      <a:gd name="connsiteY76" fmla="*/ 0 h 1068867"/>
                      <a:gd name="connsiteX77" fmla="*/ 2462317 w 4452260"/>
                      <a:gd name="connsiteY77" fmla="*/ 0 h 1068867"/>
                      <a:gd name="connsiteX78" fmla="*/ 2499455 w 4452260"/>
                      <a:gd name="connsiteY78" fmla="*/ 0 h 1068867"/>
                      <a:gd name="connsiteX79" fmla="*/ 2530713 w 4452260"/>
                      <a:gd name="connsiteY79" fmla="*/ 0 h 1068867"/>
                      <a:gd name="connsiteX80" fmla="*/ 2547403 w 4452260"/>
                      <a:gd name="connsiteY80" fmla="*/ 0 h 1068867"/>
                      <a:gd name="connsiteX81" fmla="*/ 2549127 w 4452260"/>
                      <a:gd name="connsiteY81" fmla="*/ 0 h 1068867"/>
                      <a:gd name="connsiteX82" fmla="*/ 2581074 w 4452260"/>
                      <a:gd name="connsiteY82" fmla="*/ 0 h 1068867"/>
                      <a:gd name="connsiteX83" fmla="*/ 2582112 w 4452260"/>
                      <a:gd name="connsiteY83" fmla="*/ 0 h 1068867"/>
                      <a:gd name="connsiteX84" fmla="*/ 2669530 w 4452260"/>
                      <a:gd name="connsiteY84" fmla="*/ 0 h 1068867"/>
                      <a:gd name="connsiteX85" fmla="*/ 2678759 w 4452260"/>
                      <a:gd name="connsiteY85" fmla="*/ 0 h 1068867"/>
                      <a:gd name="connsiteX86" fmla="*/ 2709527 w 4452260"/>
                      <a:gd name="connsiteY86" fmla="*/ 0 h 1068867"/>
                      <a:gd name="connsiteX87" fmla="*/ 2711252 w 4452260"/>
                      <a:gd name="connsiteY87" fmla="*/ 0 h 1068867"/>
                      <a:gd name="connsiteX88" fmla="*/ 2714748 w 4452260"/>
                      <a:gd name="connsiteY88" fmla="*/ 0 h 1068867"/>
                      <a:gd name="connsiteX89" fmla="*/ 2719890 w 4452260"/>
                      <a:gd name="connsiteY89" fmla="*/ 0 h 1068867"/>
                      <a:gd name="connsiteX90" fmla="*/ 2831360 w 4452260"/>
                      <a:gd name="connsiteY90" fmla="*/ 0 h 1068867"/>
                      <a:gd name="connsiteX91" fmla="*/ 2833086 w 4452260"/>
                      <a:gd name="connsiteY91" fmla="*/ 0 h 1068867"/>
                      <a:gd name="connsiteX92" fmla="*/ 2866087 w 4452260"/>
                      <a:gd name="connsiteY92" fmla="*/ 0 h 1068867"/>
                      <a:gd name="connsiteX93" fmla="*/ 2918659 w 4452260"/>
                      <a:gd name="connsiteY93" fmla="*/ 0 h 1068867"/>
                      <a:gd name="connsiteX94" fmla="*/ 2919896 w 4452260"/>
                      <a:gd name="connsiteY94" fmla="*/ 0 h 1068867"/>
                      <a:gd name="connsiteX95" fmla="*/ 2920383 w 4452260"/>
                      <a:gd name="connsiteY95" fmla="*/ 0 h 1068867"/>
                      <a:gd name="connsiteX96" fmla="*/ 2977177 w 4452260"/>
                      <a:gd name="connsiteY96" fmla="*/ 0 h 1068867"/>
                      <a:gd name="connsiteX97" fmla="*/ 2978902 w 4452260"/>
                      <a:gd name="connsiteY97" fmla="*/ 0 h 1068867"/>
                      <a:gd name="connsiteX98" fmla="*/ 3012671 w 4452260"/>
                      <a:gd name="connsiteY98" fmla="*/ 0 h 1068867"/>
                      <a:gd name="connsiteX99" fmla="*/ 3014397 w 4452260"/>
                      <a:gd name="connsiteY99" fmla="*/ 0 h 1068867"/>
                      <a:gd name="connsiteX100" fmla="*/ 3028211 w 4452260"/>
                      <a:gd name="connsiteY100" fmla="*/ 0 h 1068867"/>
                      <a:gd name="connsiteX101" fmla="*/ 3030899 w 4452260"/>
                      <a:gd name="connsiteY101" fmla="*/ 0 h 1068867"/>
                      <a:gd name="connsiteX102" fmla="*/ 3032624 w 4452260"/>
                      <a:gd name="connsiteY102" fmla="*/ 0 h 1068867"/>
                      <a:gd name="connsiteX103" fmla="*/ 3038573 w 4452260"/>
                      <a:gd name="connsiteY103" fmla="*/ 0 h 1068867"/>
                      <a:gd name="connsiteX104" fmla="*/ 3040298 w 4452260"/>
                      <a:gd name="connsiteY104" fmla="*/ 0 h 1068867"/>
                      <a:gd name="connsiteX105" fmla="*/ 3082021 w 4452260"/>
                      <a:gd name="connsiteY105" fmla="*/ 0 h 1068867"/>
                      <a:gd name="connsiteX106" fmla="*/ 3150044 w 4452260"/>
                      <a:gd name="connsiteY106" fmla="*/ 0 h 1068867"/>
                      <a:gd name="connsiteX107" fmla="*/ 3218441 w 4452260"/>
                      <a:gd name="connsiteY107" fmla="*/ 0 h 1068867"/>
                      <a:gd name="connsiteX108" fmla="*/ 3236855 w 4452260"/>
                      <a:gd name="connsiteY108" fmla="*/ 0 h 1068867"/>
                      <a:gd name="connsiteX109" fmla="*/ 3269839 w 4452260"/>
                      <a:gd name="connsiteY109" fmla="*/ 0 h 1068867"/>
                      <a:gd name="connsiteX110" fmla="*/ 3272250 w 4452260"/>
                      <a:gd name="connsiteY110" fmla="*/ 0 h 1068867"/>
                      <a:gd name="connsiteX111" fmla="*/ 3320378 w 4452260"/>
                      <a:gd name="connsiteY111" fmla="*/ 0 h 1068867"/>
                      <a:gd name="connsiteX112" fmla="*/ 3346330 w 4452260"/>
                      <a:gd name="connsiteY112" fmla="*/ 0 h 1068867"/>
                      <a:gd name="connsiteX113" fmla="*/ 3357257 w 4452260"/>
                      <a:gd name="connsiteY113" fmla="*/ 0 h 1068867"/>
                      <a:gd name="connsiteX114" fmla="*/ 3369936 w 4452260"/>
                      <a:gd name="connsiteY114" fmla="*/ 0 h 1068867"/>
                      <a:gd name="connsiteX115" fmla="*/ 3398980 w 4452260"/>
                      <a:gd name="connsiteY115" fmla="*/ 0 h 1068867"/>
                      <a:gd name="connsiteX116" fmla="*/ 3405925 w 4452260"/>
                      <a:gd name="connsiteY116" fmla="*/ 0 h 1068867"/>
                      <a:gd name="connsiteX117" fmla="*/ 3411066 w 4452260"/>
                      <a:gd name="connsiteY117" fmla="*/ 0 h 1068867"/>
                      <a:gd name="connsiteX118" fmla="*/ 3520813 w 4452260"/>
                      <a:gd name="connsiteY118" fmla="*/ 0 h 1068867"/>
                      <a:gd name="connsiteX119" fmla="*/ 3607623 w 4452260"/>
                      <a:gd name="connsiteY119" fmla="*/ 0 h 1068867"/>
                      <a:gd name="connsiteX120" fmla="*/ 3608111 w 4452260"/>
                      <a:gd name="connsiteY120" fmla="*/ 0 h 1068867"/>
                      <a:gd name="connsiteX121" fmla="*/ 3666629 w 4452260"/>
                      <a:gd name="connsiteY121" fmla="*/ 0 h 1068867"/>
                      <a:gd name="connsiteX122" fmla="*/ 3702124 w 4452260"/>
                      <a:gd name="connsiteY122" fmla="*/ 0 h 1068867"/>
                      <a:gd name="connsiteX123" fmla="*/ 3720351 w 4452260"/>
                      <a:gd name="connsiteY123" fmla="*/ 0 h 1068867"/>
                      <a:gd name="connsiteX124" fmla="*/ 3728025 w 4452260"/>
                      <a:gd name="connsiteY124" fmla="*/ 0 h 1068867"/>
                      <a:gd name="connsiteX125" fmla="*/ 3769748 w 4452260"/>
                      <a:gd name="connsiteY125" fmla="*/ 0 h 1068867"/>
                      <a:gd name="connsiteX126" fmla="*/ 4098793 w 4452260"/>
                      <a:gd name="connsiteY126" fmla="*/ 0 h 1068867"/>
                      <a:gd name="connsiteX127" fmla="*/ 4193519 w 4452260"/>
                      <a:gd name="connsiteY127" fmla="*/ 54408 h 1068867"/>
                      <a:gd name="connsiteX128" fmla="*/ 4439104 w 4452260"/>
                      <a:gd name="connsiteY128" fmla="*/ 480025 h 1068867"/>
                      <a:gd name="connsiteX129" fmla="*/ 4439104 w 4452260"/>
                      <a:gd name="connsiteY129" fmla="*/ 588843 h 1068867"/>
                      <a:gd name="connsiteX130" fmla="*/ 4193519 w 4452260"/>
                      <a:gd name="connsiteY130" fmla="*/ 1014459 h 1068867"/>
                      <a:gd name="connsiteX131" fmla="*/ 4098793 w 4452260"/>
                      <a:gd name="connsiteY131" fmla="*/ 1068867 h 1068867"/>
                      <a:gd name="connsiteX132" fmla="*/ 3728025 w 4452260"/>
                      <a:gd name="connsiteY132" fmla="*/ 1068867 h 1068867"/>
                      <a:gd name="connsiteX133" fmla="*/ 3607623 w 4452260"/>
                      <a:gd name="connsiteY133" fmla="*/ 1068867 h 1068867"/>
                      <a:gd name="connsiteX134" fmla="*/ 3411066 w 4452260"/>
                      <a:gd name="connsiteY134" fmla="*/ 1068867 h 1068867"/>
                      <a:gd name="connsiteX135" fmla="*/ 3357257 w 4452260"/>
                      <a:gd name="connsiteY135" fmla="*/ 1068867 h 1068867"/>
                      <a:gd name="connsiteX136" fmla="*/ 3236855 w 4452260"/>
                      <a:gd name="connsiteY136" fmla="*/ 1068867 h 1068867"/>
                      <a:gd name="connsiteX137" fmla="*/ 3040298 w 4452260"/>
                      <a:gd name="connsiteY137" fmla="*/ 1068867 h 1068867"/>
                      <a:gd name="connsiteX138" fmla="*/ 3038573 w 4452260"/>
                      <a:gd name="connsiteY138" fmla="*/ 1068867 h 1068867"/>
                      <a:gd name="connsiteX139" fmla="*/ 2919896 w 4452260"/>
                      <a:gd name="connsiteY139" fmla="*/ 1068867 h 1068867"/>
                      <a:gd name="connsiteX140" fmla="*/ 2866087 w 4452260"/>
                      <a:gd name="connsiteY140" fmla="*/ 1068867 h 1068867"/>
                      <a:gd name="connsiteX141" fmla="*/ 2719890 w 4452260"/>
                      <a:gd name="connsiteY141" fmla="*/ 1068867 h 1068867"/>
                      <a:gd name="connsiteX142" fmla="*/ 2669530 w 4452260"/>
                      <a:gd name="connsiteY142" fmla="*/ 1068867 h 1068867"/>
                      <a:gd name="connsiteX143" fmla="*/ 2549127 w 4452260"/>
                      <a:gd name="connsiteY143" fmla="*/ 1068867 h 1068867"/>
                      <a:gd name="connsiteX144" fmla="*/ 2547403 w 4452260"/>
                      <a:gd name="connsiteY144" fmla="*/ 1068867 h 1068867"/>
                      <a:gd name="connsiteX145" fmla="*/ 2350846 w 4452260"/>
                      <a:gd name="connsiteY145" fmla="*/ 1068867 h 1068867"/>
                      <a:gd name="connsiteX146" fmla="*/ 2349122 w 4452260"/>
                      <a:gd name="connsiteY146" fmla="*/ 1068867 h 1068867"/>
                      <a:gd name="connsiteX147" fmla="*/ 2228719 w 4452260"/>
                      <a:gd name="connsiteY147" fmla="*/ 1068867 h 1068867"/>
                      <a:gd name="connsiteX148" fmla="*/ 2178359 w 4452260"/>
                      <a:gd name="connsiteY148" fmla="*/ 1068867 h 1068867"/>
                      <a:gd name="connsiteX149" fmla="*/ 2032162 w 4452260"/>
                      <a:gd name="connsiteY149" fmla="*/ 1068867 h 1068867"/>
                      <a:gd name="connsiteX150" fmla="*/ 1978354 w 4452260"/>
                      <a:gd name="connsiteY150" fmla="*/ 1068867 h 1068867"/>
                      <a:gd name="connsiteX151" fmla="*/ 1859676 w 4452260"/>
                      <a:gd name="connsiteY151" fmla="*/ 1068867 h 1068867"/>
                      <a:gd name="connsiteX152" fmla="*/ 1857951 w 4452260"/>
                      <a:gd name="connsiteY152" fmla="*/ 1068867 h 1068867"/>
                      <a:gd name="connsiteX153" fmla="*/ 1826599 w 4452260"/>
                      <a:gd name="connsiteY153" fmla="*/ 1068867 h 1068867"/>
                      <a:gd name="connsiteX154" fmla="*/ 1661394 w 4452260"/>
                      <a:gd name="connsiteY154" fmla="*/ 1068867 h 1068867"/>
                      <a:gd name="connsiteX155" fmla="*/ 1540992 w 4452260"/>
                      <a:gd name="connsiteY155" fmla="*/ 1068867 h 1068867"/>
                      <a:gd name="connsiteX156" fmla="*/ 1531708 w 4452260"/>
                      <a:gd name="connsiteY156" fmla="*/ 1068867 h 1068867"/>
                      <a:gd name="connsiteX157" fmla="*/ 1487183 w 4452260"/>
                      <a:gd name="connsiteY157" fmla="*/ 1068867 h 1068867"/>
                      <a:gd name="connsiteX158" fmla="*/ 1335428 w 4452260"/>
                      <a:gd name="connsiteY158" fmla="*/ 1068867 h 1068867"/>
                      <a:gd name="connsiteX159" fmla="*/ 1290626 w 4452260"/>
                      <a:gd name="connsiteY159" fmla="*/ 1068867 h 1068867"/>
                      <a:gd name="connsiteX160" fmla="*/ 1170224 w 4452260"/>
                      <a:gd name="connsiteY160" fmla="*/ 1068867 h 1068867"/>
                      <a:gd name="connsiteX161" fmla="*/ 1138871 w 4452260"/>
                      <a:gd name="connsiteY161" fmla="*/ 1068867 h 1068867"/>
                      <a:gd name="connsiteX162" fmla="*/ 1040537 w 4452260"/>
                      <a:gd name="connsiteY162" fmla="*/ 1068867 h 1068867"/>
                      <a:gd name="connsiteX163" fmla="*/ 843980 w 4452260"/>
                      <a:gd name="connsiteY163" fmla="*/ 1068867 h 1068867"/>
                      <a:gd name="connsiteX164" fmla="*/ 799455 w 4452260"/>
                      <a:gd name="connsiteY164" fmla="*/ 1068867 h 1068867"/>
                      <a:gd name="connsiteX165" fmla="*/ 647700 w 4452260"/>
                      <a:gd name="connsiteY165" fmla="*/ 1068867 h 1068867"/>
                      <a:gd name="connsiteX166" fmla="*/ 352810 w 4452260"/>
                      <a:gd name="connsiteY166" fmla="*/ 1068867 h 1068867"/>
                      <a:gd name="connsiteX167" fmla="*/ 258084 w 4452260"/>
                      <a:gd name="connsiteY167" fmla="*/ 1014459 h 1068867"/>
                      <a:gd name="connsiteX168" fmla="*/ 12498 w 4452260"/>
                      <a:gd name="connsiteY168" fmla="*/ 588843 h 1068867"/>
                      <a:gd name="connsiteX169" fmla="*/ 12498 w 4452260"/>
                      <a:gd name="connsiteY169" fmla="*/ 480025 h 1068867"/>
                      <a:gd name="connsiteX170" fmla="*/ 258084 w 4452260"/>
                      <a:gd name="connsiteY170" fmla="*/ 54408 h 1068867"/>
                      <a:gd name="connsiteX171" fmla="*/ 352810 w 4452260"/>
                      <a:gd name="connsiteY171" fmla="*/ 0 h 1068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</a:cxnLst>
                    <a:rect l="l" t="t" r="r" b="b"/>
                    <a:pathLst>
                      <a:path w="4452260" h="1068867">
                        <a:moveTo>
                          <a:pt x="352810" y="0"/>
                        </a:moveTo>
                        <a:cubicBezTo>
                          <a:pt x="475602" y="0"/>
                          <a:pt x="567696" y="0"/>
                          <a:pt x="636768" y="0"/>
                        </a:cubicBezTo>
                        <a:lnTo>
                          <a:pt x="647700" y="0"/>
                        </a:lnTo>
                        <a:lnTo>
                          <a:pt x="724065" y="0"/>
                        </a:lnTo>
                        <a:cubicBezTo>
                          <a:pt x="748048" y="0"/>
                          <a:pt x="767235" y="0"/>
                          <a:pt x="782584" y="0"/>
                        </a:cubicBezTo>
                        <a:lnTo>
                          <a:pt x="799455" y="0"/>
                        </a:lnTo>
                        <a:lnTo>
                          <a:pt x="809825" y="0"/>
                        </a:lnTo>
                        <a:lnTo>
                          <a:pt x="818078" y="0"/>
                        </a:lnTo>
                        <a:cubicBezTo>
                          <a:pt x="843980" y="0"/>
                          <a:pt x="843980" y="0"/>
                          <a:pt x="843980" y="0"/>
                        </a:cubicBezTo>
                        <a:lnTo>
                          <a:pt x="931658" y="0"/>
                        </a:lnTo>
                        <a:lnTo>
                          <a:pt x="961580" y="0"/>
                        </a:lnTo>
                        <a:lnTo>
                          <a:pt x="1000055" y="0"/>
                        </a:lnTo>
                        <a:lnTo>
                          <a:pt x="1040537" y="0"/>
                        </a:lnTo>
                        <a:lnTo>
                          <a:pt x="1051453" y="0"/>
                        </a:lnTo>
                        <a:lnTo>
                          <a:pt x="1083414" y="0"/>
                        </a:lnTo>
                        <a:lnTo>
                          <a:pt x="1112969" y="0"/>
                        </a:lnTo>
                        <a:cubicBezTo>
                          <a:pt x="1138871" y="0"/>
                          <a:pt x="1138871" y="0"/>
                          <a:pt x="1138871" y="0"/>
                        </a:cubicBezTo>
                        <a:lnTo>
                          <a:pt x="1170224" y="0"/>
                        </a:lnTo>
                        <a:lnTo>
                          <a:pt x="1170711" y="0"/>
                        </a:lnTo>
                        <a:lnTo>
                          <a:pt x="1202662" y="0"/>
                        </a:lnTo>
                        <a:lnTo>
                          <a:pt x="1240037" y="0"/>
                        </a:lnTo>
                        <a:cubicBezTo>
                          <a:pt x="1290626" y="0"/>
                          <a:pt x="1290626" y="0"/>
                          <a:pt x="1290626" y="0"/>
                        </a:cubicBezTo>
                        <a:lnTo>
                          <a:pt x="1324496" y="0"/>
                        </a:lnTo>
                        <a:lnTo>
                          <a:pt x="1332348" y="0"/>
                        </a:lnTo>
                        <a:lnTo>
                          <a:pt x="1335428" y="0"/>
                        </a:lnTo>
                        <a:lnTo>
                          <a:pt x="1411793" y="0"/>
                        </a:lnTo>
                        <a:lnTo>
                          <a:pt x="1454182" y="0"/>
                        </a:lnTo>
                        <a:lnTo>
                          <a:pt x="1470312" y="0"/>
                        </a:lnTo>
                        <a:lnTo>
                          <a:pt x="1487183" y="0"/>
                        </a:lnTo>
                        <a:lnTo>
                          <a:pt x="1497552" y="0"/>
                        </a:lnTo>
                        <a:lnTo>
                          <a:pt x="1505806" y="0"/>
                        </a:lnTo>
                        <a:lnTo>
                          <a:pt x="1528471" y="0"/>
                        </a:lnTo>
                        <a:lnTo>
                          <a:pt x="1531708" y="0"/>
                        </a:lnTo>
                        <a:lnTo>
                          <a:pt x="1540992" y="0"/>
                        </a:lnTo>
                        <a:lnTo>
                          <a:pt x="1541479" y="0"/>
                        </a:lnTo>
                        <a:lnTo>
                          <a:pt x="1599998" y="0"/>
                        </a:lnTo>
                        <a:lnTo>
                          <a:pt x="1619386" y="0"/>
                        </a:lnTo>
                        <a:lnTo>
                          <a:pt x="1635492" y="0"/>
                        </a:lnTo>
                        <a:lnTo>
                          <a:pt x="1649308" y="0"/>
                        </a:lnTo>
                        <a:lnTo>
                          <a:pt x="1653720" y="0"/>
                        </a:lnTo>
                        <a:lnTo>
                          <a:pt x="1661394" y="0"/>
                        </a:lnTo>
                        <a:lnTo>
                          <a:pt x="1687782" y="0"/>
                        </a:lnTo>
                        <a:lnTo>
                          <a:pt x="1703116" y="0"/>
                        </a:lnTo>
                        <a:lnTo>
                          <a:pt x="1739181" y="0"/>
                        </a:lnTo>
                        <a:lnTo>
                          <a:pt x="1771141" y="0"/>
                        </a:lnTo>
                        <a:lnTo>
                          <a:pt x="1800697" y="0"/>
                        </a:lnTo>
                        <a:lnTo>
                          <a:pt x="1811727" y="0"/>
                        </a:lnTo>
                        <a:lnTo>
                          <a:pt x="1823361" y="0"/>
                        </a:lnTo>
                        <a:lnTo>
                          <a:pt x="1826599" y="0"/>
                        </a:lnTo>
                        <a:lnTo>
                          <a:pt x="1857951" y="0"/>
                        </a:lnTo>
                        <a:lnTo>
                          <a:pt x="1858439" y="0"/>
                        </a:lnTo>
                        <a:lnTo>
                          <a:pt x="1859676" y="0"/>
                        </a:lnTo>
                        <a:lnTo>
                          <a:pt x="1893346" y="0"/>
                        </a:lnTo>
                        <a:lnTo>
                          <a:pt x="1927765" y="0"/>
                        </a:lnTo>
                        <a:lnTo>
                          <a:pt x="1963365" y="0"/>
                        </a:lnTo>
                        <a:lnTo>
                          <a:pt x="1978354" y="0"/>
                        </a:lnTo>
                        <a:lnTo>
                          <a:pt x="1991032" y="0"/>
                        </a:lnTo>
                        <a:lnTo>
                          <a:pt x="2020076" y="0"/>
                        </a:lnTo>
                        <a:lnTo>
                          <a:pt x="2021800" y="0"/>
                        </a:lnTo>
                        <a:lnTo>
                          <a:pt x="2027021" y="0"/>
                        </a:lnTo>
                        <a:cubicBezTo>
                          <a:pt x="2032162" y="0"/>
                          <a:pt x="2032162" y="0"/>
                          <a:pt x="2032162" y="0"/>
                        </a:cubicBezTo>
                        <a:lnTo>
                          <a:pt x="2141909" y="0"/>
                        </a:lnTo>
                        <a:lnTo>
                          <a:pt x="2143633" y="0"/>
                        </a:lnTo>
                        <a:lnTo>
                          <a:pt x="2178359" y="0"/>
                        </a:lnTo>
                        <a:lnTo>
                          <a:pt x="2228719" y="0"/>
                        </a:lnTo>
                        <a:lnTo>
                          <a:pt x="2229207" y="0"/>
                        </a:lnTo>
                        <a:lnTo>
                          <a:pt x="2230931" y="0"/>
                        </a:lnTo>
                        <a:lnTo>
                          <a:pt x="2287725" y="0"/>
                        </a:lnTo>
                        <a:lnTo>
                          <a:pt x="2289450" y="0"/>
                        </a:lnTo>
                        <a:lnTo>
                          <a:pt x="2323220" y="0"/>
                        </a:lnTo>
                        <a:lnTo>
                          <a:pt x="2324944" y="0"/>
                        </a:lnTo>
                        <a:lnTo>
                          <a:pt x="2340483" y="0"/>
                        </a:lnTo>
                        <a:lnTo>
                          <a:pt x="2341447" y="0"/>
                        </a:lnTo>
                        <a:lnTo>
                          <a:pt x="2343172" y="0"/>
                        </a:lnTo>
                        <a:lnTo>
                          <a:pt x="2349122" y="0"/>
                        </a:lnTo>
                        <a:lnTo>
                          <a:pt x="2350846" y="0"/>
                        </a:lnTo>
                        <a:lnTo>
                          <a:pt x="2390844" y="0"/>
                        </a:lnTo>
                        <a:lnTo>
                          <a:pt x="2462317" y="0"/>
                        </a:lnTo>
                        <a:lnTo>
                          <a:pt x="2499455" y="0"/>
                        </a:lnTo>
                        <a:lnTo>
                          <a:pt x="2530713" y="0"/>
                        </a:lnTo>
                        <a:lnTo>
                          <a:pt x="2547403" y="0"/>
                        </a:lnTo>
                        <a:lnTo>
                          <a:pt x="2549127" y="0"/>
                        </a:lnTo>
                        <a:lnTo>
                          <a:pt x="2581074" y="0"/>
                        </a:lnTo>
                        <a:lnTo>
                          <a:pt x="2582112" y="0"/>
                        </a:lnTo>
                        <a:cubicBezTo>
                          <a:pt x="2669530" y="0"/>
                          <a:pt x="2669530" y="0"/>
                          <a:pt x="2669530" y="0"/>
                        </a:cubicBezTo>
                        <a:lnTo>
                          <a:pt x="2678759" y="0"/>
                        </a:lnTo>
                        <a:lnTo>
                          <a:pt x="2709527" y="0"/>
                        </a:lnTo>
                        <a:lnTo>
                          <a:pt x="2711252" y="0"/>
                        </a:lnTo>
                        <a:lnTo>
                          <a:pt x="2714748" y="0"/>
                        </a:lnTo>
                        <a:lnTo>
                          <a:pt x="2719890" y="0"/>
                        </a:lnTo>
                        <a:lnTo>
                          <a:pt x="2831360" y="0"/>
                        </a:lnTo>
                        <a:lnTo>
                          <a:pt x="2833086" y="0"/>
                        </a:lnTo>
                        <a:lnTo>
                          <a:pt x="2866087" y="0"/>
                        </a:lnTo>
                        <a:lnTo>
                          <a:pt x="2918659" y="0"/>
                        </a:lnTo>
                        <a:lnTo>
                          <a:pt x="2919896" y="0"/>
                        </a:lnTo>
                        <a:lnTo>
                          <a:pt x="2920383" y="0"/>
                        </a:lnTo>
                        <a:lnTo>
                          <a:pt x="2977177" y="0"/>
                        </a:lnTo>
                        <a:lnTo>
                          <a:pt x="2978902" y="0"/>
                        </a:lnTo>
                        <a:lnTo>
                          <a:pt x="3012671" y="0"/>
                        </a:lnTo>
                        <a:lnTo>
                          <a:pt x="3014397" y="0"/>
                        </a:lnTo>
                        <a:lnTo>
                          <a:pt x="3028211" y="0"/>
                        </a:lnTo>
                        <a:lnTo>
                          <a:pt x="3030899" y="0"/>
                        </a:lnTo>
                        <a:lnTo>
                          <a:pt x="3032624" y="0"/>
                        </a:lnTo>
                        <a:lnTo>
                          <a:pt x="3038573" y="0"/>
                        </a:lnTo>
                        <a:lnTo>
                          <a:pt x="3040298" y="0"/>
                        </a:lnTo>
                        <a:lnTo>
                          <a:pt x="3082021" y="0"/>
                        </a:lnTo>
                        <a:lnTo>
                          <a:pt x="3150044" y="0"/>
                        </a:lnTo>
                        <a:lnTo>
                          <a:pt x="3218441" y="0"/>
                        </a:lnTo>
                        <a:lnTo>
                          <a:pt x="3236855" y="0"/>
                        </a:lnTo>
                        <a:lnTo>
                          <a:pt x="3269839" y="0"/>
                        </a:lnTo>
                        <a:lnTo>
                          <a:pt x="3272250" y="0"/>
                        </a:lnTo>
                        <a:lnTo>
                          <a:pt x="3320378" y="0"/>
                        </a:lnTo>
                        <a:lnTo>
                          <a:pt x="3346330" y="0"/>
                        </a:lnTo>
                        <a:lnTo>
                          <a:pt x="3357257" y="0"/>
                        </a:lnTo>
                        <a:lnTo>
                          <a:pt x="3369936" y="0"/>
                        </a:lnTo>
                        <a:lnTo>
                          <a:pt x="3398980" y="0"/>
                        </a:lnTo>
                        <a:lnTo>
                          <a:pt x="3405925" y="0"/>
                        </a:lnTo>
                        <a:cubicBezTo>
                          <a:pt x="3411066" y="0"/>
                          <a:pt x="3411066" y="0"/>
                          <a:pt x="3411066" y="0"/>
                        </a:cubicBezTo>
                        <a:lnTo>
                          <a:pt x="3520813" y="0"/>
                        </a:lnTo>
                        <a:lnTo>
                          <a:pt x="3607623" y="0"/>
                        </a:lnTo>
                        <a:lnTo>
                          <a:pt x="3608111" y="0"/>
                        </a:lnTo>
                        <a:lnTo>
                          <a:pt x="3666629" y="0"/>
                        </a:lnTo>
                        <a:lnTo>
                          <a:pt x="3702124" y="0"/>
                        </a:lnTo>
                        <a:lnTo>
                          <a:pt x="3720351" y="0"/>
                        </a:lnTo>
                        <a:lnTo>
                          <a:pt x="3728025" y="0"/>
                        </a:lnTo>
                        <a:lnTo>
                          <a:pt x="3769748" y="0"/>
                        </a:lnTo>
                        <a:cubicBezTo>
                          <a:pt x="4098793" y="0"/>
                          <a:pt x="4098793" y="0"/>
                          <a:pt x="4098793" y="0"/>
                        </a:cubicBezTo>
                        <a:cubicBezTo>
                          <a:pt x="4133877" y="0"/>
                          <a:pt x="4175977" y="24572"/>
                          <a:pt x="4193519" y="54408"/>
                        </a:cubicBezTo>
                        <a:cubicBezTo>
                          <a:pt x="4439104" y="480025"/>
                          <a:pt x="4439104" y="480025"/>
                          <a:pt x="4439104" y="480025"/>
                        </a:cubicBezTo>
                        <a:cubicBezTo>
                          <a:pt x="4456646" y="509862"/>
                          <a:pt x="4456646" y="559005"/>
                          <a:pt x="4439104" y="588843"/>
                        </a:cubicBezTo>
                        <a:cubicBezTo>
                          <a:pt x="4193519" y="1014459"/>
                          <a:pt x="4193519" y="1014459"/>
                          <a:pt x="4193519" y="1014459"/>
                        </a:cubicBezTo>
                        <a:cubicBezTo>
                          <a:pt x="4175977" y="1044295"/>
                          <a:pt x="4133877" y="1068867"/>
                          <a:pt x="4098793" y="1068867"/>
                        </a:cubicBezTo>
                        <a:lnTo>
                          <a:pt x="3728025" y="1068867"/>
                        </a:lnTo>
                        <a:lnTo>
                          <a:pt x="3607623" y="1068867"/>
                        </a:lnTo>
                        <a:lnTo>
                          <a:pt x="3411066" y="1068867"/>
                        </a:lnTo>
                        <a:lnTo>
                          <a:pt x="3357257" y="1068867"/>
                        </a:lnTo>
                        <a:lnTo>
                          <a:pt x="3236855" y="1068867"/>
                        </a:lnTo>
                        <a:lnTo>
                          <a:pt x="3040298" y="1068867"/>
                        </a:lnTo>
                        <a:lnTo>
                          <a:pt x="3038573" y="1068867"/>
                        </a:lnTo>
                        <a:lnTo>
                          <a:pt x="2919896" y="1068867"/>
                        </a:lnTo>
                        <a:lnTo>
                          <a:pt x="2866087" y="1068867"/>
                        </a:lnTo>
                        <a:lnTo>
                          <a:pt x="2719890" y="1068867"/>
                        </a:lnTo>
                        <a:lnTo>
                          <a:pt x="2669530" y="1068867"/>
                        </a:lnTo>
                        <a:lnTo>
                          <a:pt x="2549127" y="1068867"/>
                        </a:lnTo>
                        <a:lnTo>
                          <a:pt x="2547403" y="1068867"/>
                        </a:lnTo>
                        <a:lnTo>
                          <a:pt x="2350846" y="1068867"/>
                        </a:lnTo>
                        <a:lnTo>
                          <a:pt x="2349122" y="1068867"/>
                        </a:lnTo>
                        <a:lnTo>
                          <a:pt x="2228719" y="1068867"/>
                        </a:lnTo>
                        <a:lnTo>
                          <a:pt x="2178359" y="1068867"/>
                        </a:lnTo>
                        <a:lnTo>
                          <a:pt x="2032162" y="1068867"/>
                        </a:lnTo>
                        <a:lnTo>
                          <a:pt x="1978354" y="1068867"/>
                        </a:lnTo>
                        <a:lnTo>
                          <a:pt x="1859676" y="1068867"/>
                        </a:lnTo>
                        <a:lnTo>
                          <a:pt x="1857951" y="1068867"/>
                        </a:lnTo>
                        <a:lnTo>
                          <a:pt x="1826599" y="1068867"/>
                        </a:lnTo>
                        <a:lnTo>
                          <a:pt x="1661394" y="1068867"/>
                        </a:lnTo>
                        <a:lnTo>
                          <a:pt x="1540992" y="1068867"/>
                        </a:lnTo>
                        <a:lnTo>
                          <a:pt x="1531708" y="1068867"/>
                        </a:lnTo>
                        <a:lnTo>
                          <a:pt x="1487183" y="1068867"/>
                        </a:lnTo>
                        <a:lnTo>
                          <a:pt x="1335428" y="1068867"/>
                        </a:lnTo>
                        <a:lnTo>
                          <a:pt x="1290626" y="1068867"/>
                        </a:lnTo>
                        <a:lnTo>
                          <a:pt x="1170224" y="1068867"/>
                        </a:lnTo>
                        <a:lnTo>
                          <a:pt x="1138871" y="1068867"/>
                        </a:lnTo>
                        <a:lnTo>
                          <a:pt x="1040537" y="1068867"/>
                        </a:lnTo>
                        <a:lnTo>
                          <a:pt x="843980" y="1068867"/>
                        </a:lnTo>
                        <a:lnTo>
                          <a:pt x="799455" y="1068867"/>
                        </a:lnTo>
                        <a:lnTo>
                          <a:pt x="647700" y="1068867"/>
                        </a:lnTo>
                        <a:lnTo>
                          <a:pt x="352810" y="1068867"/>
                        </a:lnTo>
                        <a:cubicBezTo>
                          <a:pt x="318603" y="1068867"/>
                          <a:pt x="275626" y="1044295"/>
                          <a:pt x="258084" y="1014459"/>
                        </a:cubicBezTo>
                        <a:cubicBezTo>
                          <a:pt x="12498" y="588843"/>
                          <a:pt x="12498" y="588843"/>
                          <a:pt x="12498" y="588843"/>
                        </a:cubicBezTo>
                        <a:cubicBezTo>
                          <a:pt x="-4166" y="559005"/>
                          <a:pt x="-4166" y="509862"/>
                          <a:pt x="12498" y="480025"/>
                        </a:cubicBezTo>
                        <a:cubicBezTo>
                          <a:pt x="258084" y="54408"/>
                          <a:pt x="258084" y="54408"/>
                          <a:pt x="258084" y="54408"/>
                        </a:cubicBezTo>
                        <a:cubicBezTo>
                          <a:pt x="275626" y="24572"/>
                          <a:pt x="318603" y="0"/>
                          <a:pt x="35281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rgbClr val="FFFFFF">
                          <a:lumMod val="95000"/>
                        </a:srgbClr>
                      </a:gs>
                      <a:gs pos="0">
                        <a:srgbClr val="D3D3D3"/>
                      </a:gs>
                    </a:gsLst>
                    <a:lin ang="2700000" scaled="1"/>
                    <a:tileRect/>
                  </a:gradFill>
                  <a:ln w="19050">
                    <a:gradFill flip="none" rotWithShape="1">
                      <a:gsLst>
                        <a:gs pos="100000">
                          <a:srgbClr val="FFFFFF">
                            <a:lumMod val="75000"/>
                          </a:srgbClr>
                        </a:gs>
                        <a:gs pos="0">
                          <a:srgbClr val="FFFFFF"/>
                        </a:gs>
                      </a:gsLst>
                      <a:lin ang="2700000" scaled="1"/>
                      <a:tileRect/>
                    </a:gradFill>
                  </a:ln>
                  <a:effectLst>
                    <a:outerShdw blurRad="127000" dist="508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121882" tIns="60941" rIns="121882" bIns="60941" numCol="1" anchor="t" anchorCtr="0" compatLnSpc="1">
                    <a:noAutofit/>
                  </a:bodyPr>
                  <a:lstStyle/>
                  <a:p>
                    <a:pPr>
                      <a:defRPr/>
                    </a:pPr>
                    <a:endParaRPr lang="zh-CN" altLang="en-US" sz="24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  <a:cs typeface="Times New Roman" panose="02020603050405020304" pitchFamily="18" charset="0"/>
                      <a:sym typeface="+mn-lt"/>
                    </a:endParaRPr>
                  </a:p>
                </p:txBody>
              </p:sp>
              <p:sp>
                <p:nvSpPr>
                  <p:cNvPr id="19" name="任意多边形 18"/>
                  <p:cNvSpPr/>
                  <p:nvPr/>
                </p:nvSpPr>
                <p:spPr bwMode="auto">
                  <a:xfrm>
                    <a:off x="1028642" y="318177"/>
                    <a:ext cx="2373569" cy="527848"/>
                  </a:xfrm>
                  <a:custGeom>
                    <a:avLst/>
                    <a:gdLst>
                      <a:gd name="connsiteX0" fmla="*/ 305125 w 4603109"/>
                      <a:gd name="connsiteY0" fmla="*/ 0 h 924402"/>
                      <a:gd name="connsiteX1" fmla="*/ 432894 w 4603109"/>
                      <a:gd name="connsiteY1" fmla="*/ 0 h 924402"/>
                      <a:gd name="connsiteX2" fmla="*/ 445336 w 4603109"/>
                      <a:gd name="connsiteY2" fmla="*/ 0 h 924402"/>
                      <a:gd name="connsiteX3" fmla="*/ 550703 w 4603109"/>
                      <a:gd name="connsiteY3" fmla="*/ 0 h 924402"/>
                      <a:gd name="connsiteX4" fmla="*/ 560158 w 4603109"/>
                      <a:gd name="connsiteY4" fmla="*/ 0 h 924402"/>
                      <a:gd name="connsiteX5" fmla="*/ 573105 w 4603109"/>
                      <a:gd name="connsiteY5" fmla="*/ 0 h 924402"/>
                      <a:gd name="connsiteX6" fmla="*/ 626202 w 4603109"/>
                      <a:gd name="connsiteY6" fmla="*/ 0 h 924402"/>
                      <a:gd name="connsiteX7" fmla="*/ 676811 w 4603109"/>
                      <a:gd name="connsiteY7" fmla="*/ 0 h 924402"/>
                      <a:gd name="connsiteX8" fmla="*/ 678472 w 4603109"/>
                      <a:gd name="connsiteY8" fmla="*/ 0 h 924402"/>
                      <a:gd name="connsiteX9" fmla="*/ 687927 w 4603109"/>
                      <a:gd name="connsiteY9" fmla="*/ 0 h 924402"/>
                      <a:gd name="connsiteX10" fmla="*/ 691402 w 4603109"/>
                      <a:gd name="connsiteY10" fmla="*/ 0 h 924402"/>
                      <a:gd name="connsiteX11" fmla="*/ 700371 w 4603109"/>
                      <a:gd name="connsiteY11" fmla="*/ 0 h 924402"/>
                      <a:gd name="connsiteX12" fmla="*/ 707508 w 4603109"/>
                      <a:gd name="connsiteY12" fmla="*/ 0 h 924402"/>
                      <a:gd name="connsiteX13" fmla="*/ 729909 w 4603109"/>
                      <a:gd name="connsiteY13" fmla="*/ 0 h 924402"/>
                      <a:gd name="connsiteX14" fmla="*/ 753971 w 4603109"/>
                      <a:gd name="connsiteY14" fmla="*/ 0 h 924402"/>
                      <a:gd name="connsiteX15" fmla="*/ 804580 w 4603109"/>
                      <a:gd name="connsiteY15" fmla="*/ 0 h 924402"/>
                      <a:gd name="connsiteX16" fmla="*/ 805737 w 4603109"/>
                      <a:gd name="connsiteY16" fmla="*/ 0 h 924402"/>
                      <a:gd name="connsiteX17" fmla="*/ 819171 w 4603109"/>
                      <a:gd name="connsiteY17" fmla="*/ 0 h 924402"/>
                      <a:gd name="connsiteX18" fmla="*/ 828140 w 4603109"/>
                      <a:gd name="connsiteY18" fmla="*/ 0 h 924402"/>
                      <a:gd name="connsiteX19" fmla="*/ 831615 w 4603109"/>
                      <a:gd name="connsiteY19" fmla="*/ 0 h 924402"/>
                      <a:gd name="connsiteX20" fmla="*/ 835277 w 4603109"/>
                      <a:gd name="connsiteY20" fmla="*/ 0 h 924402"/>
                      <a:gd name="connsiteX21" fmla="*/ 857678 w 4603109"/>
                      <a:gd name="connsiteY21" fmla="*/ 0 h 924402"/>
                      <a:gd name="connsiteX22" fmla="*/ 864889 w 4603109"/>
                      <a:gd name="connsiteY22" fmla="*/ 0 h 924402"/>
                      <a:gd name="connsiteX23" fmla="*/ 899900 w 4603109"/>
                      <a:gd name="connsiteY23" fmla="*/ 0 h 924402"/>
                      <a:gd name="connsiteX24" fmla="*/ 909341 w 4603109"/>
                      <a:gd name="connsiteY24" fmla="*/ 0 h 924402"/>
                      <a:gd name="connsiteX25" fmla="*/ 929965 w 4603109"/>
                      <a:gd name="connsiteY25" fmla="*/ 0 h 924402"/>
                      <a:gd name="connsiteX26" fmla="*/ 933506 w 4603109"/>
                      <a:gd name="connsiteY26" fmla="*/ 0 h 924402"/>
                      <a:gd name="connsiteX27" fmla="*/ 936982 w 4603109"/>
                      <a:gd name="connsiteY27" fmla="*/ 0 h 924402"/>
                      <a:gd name="connsiteX28" fmla="*/ 959384 w 4603109"/>
                      <a:gd name="connsiteY28" fmla="*/ 0 h 924402"/>
                      <a:gd name="connsiteX29" fmla="*/ 962542 w 4603109"/>
                      <a:gd name="connsiteY29" fmla="*/ 0 h 924402"/>
                      <a:gd name="connsiteX30" fmla="*/ 984943 w 4603109"/>
                      <a:gd name="connsiteY30" fmla="*/ 0 h 924402"/>
                      <a:gd name="connsiteX31" fmla="*/ 992658 w 4603109"/>
                      <a:gd name="connsiteY31" fmla="*/ 0 h 924402"/>
                      <a:gd name="connsiteX32" fmla="*/ 1012059 w 4603109"/>
                      <a:gd name="connsiteY32" fmla="*/ 0 h 924402"/>
                      <a:gd name="connsiteX33" fmla="*/ 1012480 w 4603109"/>
                      <a:gd name="connsiteY33" fmla="*/ 0 h 924402"/>
                      <a:gd name="connsiteX34" fmla="*/ 1027669 w 4603109"/>
                      <a:gd name="connsiteY34" fmla="*/ 0 h 924402"/>
                      <a:gd name="connsiteX35" fmla="*/ 1037110 w 4603109"/>
                      <a:gd name="connsiteY35" fmla="*/ 0 h 924402"/>
                      <a:gd name="connsiteX36" fmla="*/ 1040112 w 4603109"/>
                      <a:gd name="connsiteY36" fmla="*/ 0 h 924402"/>
                      <a:gd name="connsiteX37" fmla="*/ 1057734 w 4603109"/>
                      <a:gd name="connsiteY37" fmla="*/ 0 h 924402"/>
                      <a:gd name="connsiteX38" fmla="*/ 1064751 w 4603109"/>
                      <a:gd name="connsiteY38" fmla="*/ 0 h 924402"/>
                      <a:gd name="connsiteX39" fmla="*/ 1070177 w 4603109"/>
                      <a:gd name="connsiteY39" fmla="*/ 0 h 924402"/>
                      <a:gd name="connsiteX40" fmla="*/ 1072436 w 4603109"/>
                      <a:gd name="connsiteY40" fmla="*/ 0 h 924402"/>
                      <a:gd name="connsiteX41" fmla="*/ 1090311 w 4603109"/>
                      <a:gd name="connsiteY41" fmla="*/ 0 h 924402"/>
                      <a:gd name="connsiteX42" fmla="*/ 1110718 w 4603109"/>
                      <a:gd name="connsiteY42" fmla="*/ 0 h 924402"/>
                      <a:gd name="connsiteX43" fmla="*/ 1112712 w 4603109"/>
                      <a:gd name="connsiteY43" fmla="*/ 0 h 924402"/>
                      <a:gd name="connsiteX44" fmla="*/ 1116187 w 4603109"/>
                      <a:gd name="connsiteY44" fmla="*/ 0 h 924402"/>
                      <a:gd name="connsiteX45" fmla="*/ 1139828 w 4603109"/>
                      <a:gd name="connsiteY45" fmla="*/ 0 h 924402"/>
                      <a:gd name="connsiteX46" fmla="*/ 1140249 w 4603109"/>
                      <a:gd name="connsiteY46" fmla="*/ 0 h 924402"/>
                      <a:gd name="connsiteX47" fmla="*/ 1145480 w 4603109"/>
                      <a:gd name="connsiteY47" fmla="*/ 0 h 924402"/>
                      <a:gd name="connsiteX48" fmla="*/ 1152270 w 4603109"/>
                      <a:gd name="connsiteY48" fmla="*/ 0 h 924402"/>
                      <a:gd name="connsiteX49" fmla="*/ 1154934 w 4603109"/>
                      <a:gd name="connsiteY49" fmla="*/ 0 h 924402"/>
                      <a:gd name="connsiteX50" fmla="*/ 1167881 w 4603109"/>
                      <a:gd name="connsiteY50" fmla="*/ 0 h 924402"/>
                      <a:gd name="connsiteX51" fmla="*/ 1175544 w 4603109"/>
                      <a:gd name="connsiteY51" fmla="*/ 0 h 924402"/>
                      <a:gd name="connsiteX52" fmla="*/ 1184998 w 4603109"/>
                      <a:gd name="connsiteY52" fmla="*/ 0 h 924402"/>
                      <a:gd name="connsiteX53" fmla="*/ 1197946 w 4603109"/>
                      <a:gd name="connsiteY53" fmla="*/ 0 h 924402"/>
                      <a:gd name="connsiteX54" fmla="*/ 1200205 w 4603109"/>
                      <a:gd name="connsiteY54" fmla="*/ 0 h 924402"/>
                      <a:gd name="connsiteX55" fmla="*/ 1220978 w 4603109"/>
                      <a:gd name="connsiteY55" fmla="*/ 0 h 924402"/>
                      <a:gd name="connsiteX56" fmla="*/ 1238487 w 4603109"/>
                      <a:gd name="connsiteY56" fmla="*/ 0 h 924402"/>
                      <a:gd name="connsiteX57" fmla="*/ 1243956 w 4603109"/>
                      <a:gd name="connsiteY57" fmla="*/ 0 h 924402"/>
                      <a:gd name="connsiteX58" fmla="*/ 1251042 w 4603109"/>
                      <a:gd name="connsiteY58" fmla="*/ 0 h 924402"/>
                      <a:gd name="connsiteX59" fmla="*/ 1257637 w 4603109"/>
                      <a:gd name="connsiteY59" fmla="*/ 0 h 924402"/>
                      <a:gd name="connsiteX60" fmla="*/ 1271587 w 4603109"/>
                      <a:gd name="connsiteY60" fmla="*/ 0 h 924402"/>
                      <a:gd name="connsiteX61" fmla="*/ 1273249 w 4603109"/>
                      <a:gd name="connsiteY61" fmla="*/ 0 h 924402"/>
                      <a:gd name="connsiteX62" fmla="*/ 1280039 w 4603109"/>
                      <a:gd name="connsiteY62" fmla="*/ 0 h 924402"/>
                      <a:gd name="connsiteX63" fmla="*/ 1282703 w 4603109"/>
                      <a:gd name="connsiteY63" fmla="*/ 0 h 924402"/>
                      <a:gd name="connsiteX64" fmla="*/ 1286178 w 4603109"/>
                      <a:gd name="connsiteY64" fmla="*/ 0 h 924402"/>
                      <a:gd name="connsiteX65" fmla="*/ 1295146 w 4603109"/>
                      <a:gd name="connsiteY65" fmla="*/ 0 h 924402"/>
                      <a:gd name="connsiteX66" fmla="*/ 1301651 w 4603109"/>
                      <a:gd name="connsiteY66" fmla="*/ 0 h 924402"/>
                      <a:gd name="connsiteX67" fmla="*/ 1302284 w 4603109"/>
                      <a:gd name="connsiteY67" fmla="*/ 0 h 924402"/>
                      <a:gd name="connsiteX68" fmla="*/ 1303313 w 4603109"/>
                      <a:gd name="connsiteY68" fmla="*/ 0 h 924402"/>
                      <a:gd name="connsiteX69" fmla="*/ 1312767 w 4603109"/>
                      <a:gd name="connsiteY69" fmla="*/ 0 h 924402"/>
                      <a:gd name="connsiteX70" fmla="*/ 1316242 w 4603109"/>
                      <a:gd name="connsiteY70" fmla="*/ 0 h 924402"/>
                      <a:gd name="connsiteX71" fmla="*/ 1321886 w 4603109"/>
                      <a:gd name="connsiteY71" fmla="*/ 0 h 924402"/>
                      <a:gd name="connsiteX72" fmla="*/ 1324685 w 4603109"/>
                      <a:gd name="connsiteY72" fmla="*/ 0 h 924402"/>
                      <a:gd name="connsiteX73" fmla="*/ 1325211 w 4603109"/>
                      <a:gd name="connsiteY73" fmla="*/ 0 h 924402"/>
                      <a:gd name="connsiteX74" fmla="*/ 1332348 w 4603109"/>
                      <a:gd name="connsiteY74" fmla="*/ 0 h 924402"/>
                      <a:gd name="connsiteX75" fmla="*/ 1332714 w 4603109"/>
                      <a:gd name="connsiteY75" fmla="*/ 0 h 924402"/>
                      <a:gd name="connsiteX76" fmla="*/ 1333135 w 4603109"/>
                      <a:gd name="connsiteY76" fmla="*/ 0 h 924402"/>
                      <a:gd name="connsiteX77" fmla="*/ 1348747 w 4603109"/>
                      <a:gd name="connsiteY77" fmla="*/ 0 h 924402"/>
                      <a:gd name="connsiteX78" fmla="*/ 1354749 w 4603109"/>
                      <a:gd name="connsiteY78" fmla="*/ 0 h 924402"/>
                      <a:gd name="connsiteX79" fmla="*/ 1378811 w 4603109"/>
                      <a:gd name="connsiteY79" fmla="*/ 0 h 924402"/>
                      <a:gd name="connsiteX80" fmla="*/ 1383745 w 4603109"/>
                      <a:gd name="connsiteY80" fmla="*/ 0 h 924402"/>
                      <a:gd name="connsiteX81" fmla="*/ 1385406 w 4603109"/>
                      <a:gd name="connsiteY81" fmla="*/ 0 h 924402"/>
                      <a:gd name="connsiteX82" fmla="*/ 1399356 w 4603109"/>
                      <a:gd name="connsiteY82" fmla="*/ 0 h 924402"/>
                      <a:gd name="connsiteX83" fmla="*/ 1400513 w 4603109"/>
                      <a:gd name="connsiteY83" fmla="*/ 0 h 924402"/>
                      <a:gd name="connsiteX84" fmla="*/ 1413947 w 4603109"/>
                      <a:gd name="connsiteY84" fmla="*/ 0 h 924402"/>
                      <a:gd name="connsiteX85" fmla="*/ 1414442 w 4603109"/>
                      <a:gd name="connsiteY85" fmla="*/ 0 h 924402"/>
                      <a:gd name="connsiteX86" fmla="*/ 1422915 w 4603109"/>
                      <a:gd name="connsiteY86" fmla="*/ 0 h 924402"/>
                      <a:gd name="connsiteX87" fmla="*/ 1426390 w 4603109"/>
                      <a:gd name="connsiteY87" fmla="*/ 0 h 924402"/>
                      <a:gd name="connsiteX88" fmla="*/ 1429420 w 4603109"/>
                      <a:gd name="connsiteY88" fmla="*/ 0 h 924402"/>
                      <a:gd name="connsiteX89" fmla="*/ 1430053 w 4603109"/>
                      <a:gd name="connsiteY89" fmla="*/ 0 h 924402"/>
                      <a:gd name="connsiteX90" fmla="*/ 1430206 w 4603109"/>
                      <a:gd name="connsiteY90" fmla="*/ 0 h 924402"/>
                      <a:gd name="connsiteX91" fmla="*/ 1430577 w 4603109"/>
                      <a:gd name="connsiteY91" fmla="*/ 0 h 924402"/>
                      <a:gd name="connsiteX92" fmla="*/ 1436843 w 4603109"/>
                      <a:gd name="connsiteY92" fmla="*/ 0 h 924402"/>
                      <a:gd name="connsiteX93" fmla="*/ 1444011 w 4603109"/>
                      <a:gd name="connsiteY93" fmla="*/ 0 h 924402"/>
                      <a:gd name="connsiteX94" fmla="*/ 1449655 w 4603109"/>
                      <a:gd name="connsiteY94" fmla="*/ 0 h 924402"/>
                      <a:gd name="connsiteX95" fmla="*/ 1452454 w 4603109"/>
                      <a:gd name="connsiteY95" fmla="*/ 0 h 924402"/>
                      <a:gd name="connsiteX96" fmla="*/ 1452980 w 4603109"/>
                      <a:gd name="connsiteY96" fmla="*/ 0 h 924402"/>
                      <a:gd name="connsiteX97" fmla="*/ 1456455 w 4603109"/>
                      <a:gd name="connsiteY97" fmla="*/ 0 h 924402"/>
                      <a:gd name="connsiteX98" fmla="*/ 1459664 w 4603109"/>
                      <a:gd name="connsiteY98" fmla="*/ 0 h 924402"/>
                      <a:gd name="connsiteX99" fmla="*/ 1460117 w 4603109"/>
                      <a:gd name="connsiteY99" fmla="*/ 0 h 924402"/>
                      <a:gd name="connsiteX100" fmla="*/ 1460483 w 4603109"/>
                      <a:gd name="connsiteY100" fmla="*/ 0 h 924402"/>
                      <a:gd name="connsiteX101" fmla="*/ 1460904 w 4603109"/>
                      <a:gd name="connsiteY101" fmla="*/ 0 h 924402"/>
                      <a:gd name="connsiteX102" fmla="*/ 1472926 w 4603109"/>
                      <a:gd name="connsiteY102" fmla="*/ 0 h 924402"/>
                      <a:gd name="connsiteX103" fmla="*/ 1482518 w 4603109"/>
                      <a:gd name="connsiteY103" fmla="*/ 0 h 924402"/>
                      <a:gd name="connsiteX104" fmla="*/ 1489729 w 4603109"/>
                      <a:gd name="connsiteY104" fmla="*/ 0 h 924402"/>
                      <a:gd name="connsiteX105" fmla="*/ 1504116 w 4603109"/>
                      <a:gd name="connsiteY105" fmla="*/ 0 h 924402"/>
                      <a:gd name="connsiteX106" fmla="*/ 1511514 w 4603109"/>
                      <a:gd name="connsiteY106" fmla="*/ 0 h 924402"/>
                      <a:gd name="connsiteX107" fmla="*/ 1524740 w 4603109"/>
                      <a:gd name="connsiteY107" fmla="*/ 0 h 924402"/>
                      <a:gd name="connsiteX108" fmla="*/ 1528282 w 4603109"/>
                      <a:gd name="connsiteY108" fmla="*/ 0 h 924402"/>
                      <a:gd name="connsiteX109" fmla="*/ 1531757 w 4603109"/>
                      <a:gd name="connsiteY109" fmla="*/ 0 h 924402"/>
                      <a:gd name="connsiteX110" fmla="*/ 1534181 w 4603109"/>
                      <a:gd name="connsiteY110" fmla="*/ 0 h 924402"/>
                      <a:gd name="connsiteX111" fmla="*/ 1542211 w 4603109"/>
                      <a:gd name="connsiteY111" fmla="*/ 0 h 924402"/>
                      <a:gd name="connsiteX112" fmla="*/ 1554159 w 4603109"/>
                      <a:gd name="connsiteY112" fmla="*/ 0 h 924402"/>
                      <a:gd name="connsiteX113" fmla="*/ 1557318 w 4603109"/>
                      <a:gd name="connsiteY113" fmla="*/ 0 h 924402"/>
                      <a:gd name="connsiteX114" fmla="*/ 1557975 w 4603109"/>
                      <a:gd name="connsiteY114" fmla="*/ 0 h 924402"/>
                      <a:gd name="connsiteX115" fmla="*/ 1558346 w 4603109"/>
                      <a:gd name="connsiteY115" fmla="*/ 0 h 924402"/>
                      <a:gd name="connsiteX116" fmla="*/ 1561822 w 4603109"/>
                      <a:gd name="connsiteY116" fmla="*/ 0 h 924402"/>
                      <a:gd name="connsiteX117" fmla="*/ 1564612 w 4603109"/>
                      <a:gd name="connsiteY117" fmla="*/ 0 h 924402"/>
                      <a:gd name="connsiteX118" fmla="*/ 1566857 w 4603109"/>
                      <a:gd name="connsiteY118" fmla="*/ 0 h 924402"/>
                      <a:gd name="connsiteX119" fmla="*/ 1576919 w 4603109"/>
                      <a:gd name="connsiteY119" fmla="*/ 0 h 924402"/>
                      <a:gd name="connsiteX120" fmla="*/ 1579719 w 4603109"/>
                      <a:gd name="connsiteY120" fmla="*/ 0 h 924402"/>
                      <a:gd name="connsiteX121" fmla="*/ 1584224 w 4603109"/>
                      <a:gd name="connsiteY121" fmla="*/ 0 h 924402"/>
                      <a:gd name="connsiteX122" fmla="*/ 1587382 w 4603109"/>
                      <a:gd name="connsiteY122" fmla="*/ 0 h 924402"/>
                      <a:gd name="connsiteX123" fmla="*/ 1587433 w 4603109"/>
                      <a:gd name="connsiteY123" fmla="*/ 0 h 924402"/>
                      <a:gd name="connsiteX124" fmla="*/ 1600695 w 4603109"/>
                      <a:gd name="connsiteY124" fmla="*/ 0 h 924402"/>
                      <a:gd name="connsiteX125" fmla="*/ 1606834 w 4603109"/>
                      <a:gd name="connsiteY125" fmla="*/ 0 h 924402"/>
                      <a:gd name="connsiteX126" fmla="*/ 1607256 w 4603109"/>
                      <a:gd name="connsiteY126" fmla="*/ 0 h 924402"/>
                      <a:gd name="connsiteX127" fmla="*/ 1608325 w 4603109"/>
                      <a:gd name="connsiteY127" fmla="*/ 0 h 924402"/>
                      <a:gd name="connsiteX128" fmla="*/ 1609783 w 4603109"/>
                      <a:gd name="connsiteY128" fmla="*/ 0 h 924402"/>
                      <a:gd name="connsiteX129" fmla="*/ 1617498 w 4603109"/>
                      <a:gd name="connsiteY129" fmla="*/ 0 h 924402"/>
                      <a:gd name="connsiteX130" fmla="*/ 1631885 w 4603109"/>
                      <a:gd name="connsiteY130" fmla="*/ 0 h 924402"/>
                      <a:gd name="connsiteX131" fmla="*/ 1636899 w 4603109"/>
                      <a:gd name="connsiteY131" fmla="*/ 0 h 924402"/>
                      <a:gd name="connsiteX132" fmla="*/ 1637320 w 4603109"/>
                      <a:gd name="connsiteY132" fmla="*/ 0 h 924402"/>
                      <a:gd name="connsiteX133" fmla="*/ 1637445 w 4603109"/>
                      <a:gd name="connsiteY133" fmla="*/ 0 h 924402"/>
                      <a:gd name="connsiteX134" fmla="*/ 1652509 w 4603109"/>
                      <a:gd name="connsiteY134" fmla="*/ 0 h 924402"/>
                      <a:gd name="connsiteX135" fmla="*/ 1659526 w 4603109"/>
                      <a:gd name="connsiteY135" fmla="*/ 0 h 924402"/>
                      <a:gd name="connsiteX136" fmla="*/ 1661950 w 4603109"/>
                      <a:gd name="connsiteY136" fmla="*/ 0 h 924402"/>
                      <a:gd name="connsiteX137" fmla="*/ 1664952 w 4603109"/>
                      <a:gd name="connsiteY137" fmla="*/ 0 h 924402"/>
                      <a:gd name="connsiteX138" fmla="*/ 1667212 w 4603109"/>
                      <a:gd name="connsiteY138" fmla="*/ 0 h 924402"/>
                      <a:gd name="connsiteX139" fmla="*/ 1685087 w 4603109"/>
                      <a:gd name="connsiteY139" fmla="*/ 0 h 924402"/>
                      <a:gd name="connsiteX140" fmla="*/ 1689591 w 4603109"/>
                      <a:gd name="connsiteY140" fmla="*/ 0 h 924402"/>
                      <a:gd name="connsiteX141" fmla="*/ 1694626 w 4603109"/>
                      <a:gd name="connsiteY141" fmla="*/ 0 h 924402"/>
                      <a:gd name="connsiteX142" fmla="*/ 1697276 w 4603109"/>
                      <a:gd name="connsiteY142" fmla="*/ 0 h 924402"/>
                      <a:gd name="connsiteX143" fmla="*/ 1698000 w 4603109"/>
                      <a:gd name="connsiteY143" fmla="*/ 0 h 924402"/>
                      <a:gd name="connsiteX144" fmla="*/ 1704688 w 4603109"/>
                      <a:gd name="connsiteY144" fmla="*/ 0 h 924402"/>
                      <a:gd name="connsiteX145" fmla="*/ 1707488 w 4603109"/>
                      <a:gd name="connsiteY145" fmla="*/ 0 h 924402"/>
                      <a:gd name="connsiteX146" fmla="*/ 1710963 w 4603109"/>
                      <a:gd name="connsiteY146" fmla="*/ 0 h 924402"/>
                      <a:gd name="connsiteX147" fmla="*/ 1715151 w 4603109"/>
                      <a:gd name="connsiteY147" fmla="*/ 0 h 924402"/>
                      <a:gd name="connsiteX148" fmla="*/ 1721928 w 4603109"/>
                      <a:gd name="connsiteY148" fmla="*/ 0 h 924402"/>
                      <a:gd name="connsiteX149" fmla="*/ 1734603 w 4603109"/>
                      <a:gd name="connsiteY149" fmla="*/ 0 h 924402"/>
                      <a:gd name="connsiteX150" fmla="*/ 1735025 w 4603109"/>
                      <a:gd name="connsiteY150" fmla="*/ 0 h 924402"/>
                      <a:gd name="connsiteX151" fmla="*/ 1735558 w 4603109"/>
                      <a:gd name="connsiteY151" fmla="*/ 0 h 924402"/>
                      <a:gd name="connsiteX152" fmla="*/ 1736094 w 4603109"/>
                      <a:gd name="connsiteY152" fmla="*/ 0 h 924402"/>
                      <a:gd name="connsiteX153" fmla="*/ 1737552 w 4603109"/>
                      <a:gd name="connsiteY153" fmla="*/ 0 h 924402"/>
                      <a:gd name="connsiteX154" fmla="*/ 1741027 w 4603109"/>
                      <a:gd name="connsiteY154" fmla="*/ 0 h 924402"/>
                      <a:gd name="connsiteX155" fmla="*/ 1747046 w 4603109"/>
                      <a:gd name="connsiteY155" fmla="*/ 0 h 924402"/>
                      <a:gd name="connsiteX156" fmla="*/ 1748537 w 4603109"/>
                      <a:gd name="connsiteY156" fmla="*/ 0 h 924402"/>
                      <a:gd name="connsiteX157" fmla="*/ 1753052 w 4603109"/>
                      <a:gd name="connsiteY157" fmla="*/ 0 h 924402"/>
                      <a:gd name="connsiteX158" fmla="*/ 1757499 w 4603109"/>
                      <a:gd name="connsiteY158" fmla="*/ 0 h 924402"/>
                      <a:gd name="connsiteX159" fmla="*/ 1764668 w 4603109"/>
                      <a:gd name="connsiteY159" fmla="*/ 0 h 924402"/>
                      <a:gd name="connsiteX160" fmla="*/ 1765089 w 4603109"/>
                      <a:gd name="connsiteY160" fmla="*/ 0 h 924402"/>
                      <a:gd name="connsiteX161" fmla="*/ 1765214 w 4603109"/>
                      <a:gd name="connsiteY161" fmla="*/ 0 h 924402"/>
                      <a:gd name="connsiteX162" fmla="*/ 1770320 w 4603109"/>
                      <a:gd name="connsiteY162" fmla="*/ 0 h 924402"/>
                      <a:gd name="connsiteX163" fmla="*/ 1777110 w 4603109"/>
                      <a:gd name="connsiteY163" fmla="*/ 0 h 924402"/>
                      <a:gd name="connsiteX164" fmla="*/ 1779774 w 4603109"/>
                      <a:gd name="connsiteY164" fmla="*/ 0 h 924402"/>
                      <a:gd name="connsiteX165" fmla="*/ 1792721 w 4603109"/>
                      <a:gd name="connsiteY165" fmla="*/ 0 h 924402"/>
                      <a:gd name="connsiteX166" fmla="*/ 1794981 w 4603109"/>
                      <a:gd name="connsiteY166" fmla="*/ 0 h 924402"/>
                      <a:gd name="connsiteX167" fmla="*/ 1825045 w 4603109"/>
                      <a:gd name="connsiteY167" fmla="*/ 0 h 924402"/>
                      <a:gd name="connsiteX168" fmla="*/ 1825769 w 4603109"/>
                      <a:gd name="connsiteY168" fmla="*/ 0 h 924402"/>
                      <a:gd name="connsiteX169" fmla="*/ 1838732 w 4603109"/>
                      <a:gd name="connsiteY169" fmla="*/ 0 h 924402"/>
                      <a:gd name="connsiteX170" fmla="*/ 1845818 w 4603109"/>
                      <a:gd name="connsiteY170" fmla="*/ 0 h 924402"/>
                      <a:gd name="connsiteX171" fmla="*/ 1849697 w 4603109"/>
                      <a:gd name="connsiteY171" fmla="*/ 0 h 924402"/>
                      <a:gd name="connsiteX172" fmla="*/ 1852412 w 4603109"/>
                      <a:gd name="connsiteY172" fmla="*/ 0 h 924402"/>
                      <a:gd name="connsiteX173" fmla="*/ 1853903 w 4603109"/>
                      <a:gd name="connsiteY173" fmla="*/ 0 h 924402"/>
                      <a:gd name="connsiteX174" fmla="*/ 1863327 w 4603109"/>
                      <a:gd name="connsiteY174" fmla="*/ 0 h 924402"/>
                      <a:gd name="connsiteX175" fmla="*/ 1868796 w 4603109"/>
                      <a:gd name="connsiteY175" fmla="*/ 0 h 924402"/>
                      <a:gd name="connsiteX176" fmla="*/ 1874815 w 4603109"/>
                      <a:gd name="connsiteY176" fmla="*/ 0 h 924402"/>
                      <a:gd name="connsiteX177" fmla="*/ 1876306 w 4603109"/>
                      <a:gd name="connsiteY177" fmla="*/ 0 h 924402"/>
                      <a:gd name="connsiteX178" fmla="*/ 1880821 w 4603109"/>
                      <a:gd name="connsiteY178" fmla="*/ 0 h 924402"/>
                      <a:gd name="connsiteX179" fmla="*/ 1882477 w 4603109"/>
                      <a:gd name="connsiteY179" fmla="*/ 0 h 924402"/>
                      <a:gd name="connsiteX180" fmla="*/ 1883936 w 4603109"/>
                      <a:gd name="connsiteY180" fmla="*/ 0 h 924402"/>
                      <a:gd name="connsiteX181" fmla="*/ 1885268 w 4603109"/>
                      <a:gd name="connsiteY181" fmla="*/ 0 h 924402"/>
                      <a:gd name="connsiteX182" fmla="*/ 1896427 w 4603109"/>
                      <a:gd name="connsiteY182" fmla="*/ 0 h 924402"/>
                      <a:gd name="connsiteX183" fmla="*/ 1898089 w 4603109"/>
                      <a:gd name="connsiteY183" fmla="*/ 0 h 924402"/>
                      <a:gd name="connsiteX184" fmla="*/ 1904879 w 4603109"/>
                      <a:gd name="connsiteY184" fmla="*/ 0 h 924402"/>
                      <a:gd name="connsiteX185" fmla="*/ 1907543 w 4603109"/>
                      <a:gd name="connsiteY185" fmla="*/ 0 h 924402"/>
                      <a:gd name="connsiteX186" fmla="*/ 1911018 w 4603109"/>
                      <a:gd name="connsiteY186" fmla="*/ 0 h 924402"/>
                      <a:gd name="connsiteX187" fmla="*/ 1919986 w 4603109"/>
                      <a:gd name="connsiteY187" fmla="*/ 0 h 924402"/>
                      <a:gd name="connsiteX188" fmla="*/ 1927124 w 4603109"/>
                      <a:gd name="connsiteY188" fmla="*/ 0 h 924402"/>
                      <a:gd name="connsiteX189" fmla="*/ 1927489 w 4603109"/>
                      <a:gd name="connsiteY189" fmla="*/ 0 h 924402"/>
                      <a:gd name="connsiteX190" fmla="*/ 1927911 w 4603109"/>
                      <a:gd name="connsiteY190" fmla="*/ 0 h 924402"/>
                      <a:gd name="connsiteX191" fmla="*/ 1929402 w 4603109"/>
                      <a:gd name="connsiteY191" fmla="*/ 0 h 924402"/>
                      <a:gd name="connsiteX192" fmla="*/ 1946726 w 4603109"/>
                      <a:gd name="connsiteY192" fmla="*/ 0 h 924402"/>
                      <a:gd name="connsiteX193" fmla="*/ 1949525 w 4603109"/>
                      <a:gd name="connsiteY193" fmla="*/ 0 h 924402"/>
                      <a:gd name="connsiteX194" fmla="*/ 1957554 w 4603109"/>
                      <a:gd name="connsiteY194" fmla="*/ 0 h 924402"/>
                      <a:gd name="connsiteX195" fmla="*/ 1957975 w 4603109"/>
                      <a:gd name="connsiteY195" fmla="*/ 0 h 924402"/>
                      <a:gd name="connsiteX196" fmla="*/ 1973587 w 4603109"/>
                      <a:gd name="connsiteY196" fmla="*/ 0 h 924402"/>
                      <a:gd name="connsiteX197" fmla="*/ 1978520 w 4603109"/>
                      <a:gd name="connsiteY197" fmla="*/ 0 h 924402"/>
                      <a:gd name="connsiteX198" fmla="*/ 1980012 w 4603109"/>
                      <a:gd name="connsiteY198" fmla="*/ 0 h 924402"/>
                      <a:gd name="connsiteX199" fmla="*/ 1980181 w 4603109"/>
                      <a:gd name="connsiteY199" fmla="*/ 0 h 924402"/>
                      <a:gd name="connsiteX200" fmla="*/ 1981672 w 4603109"/>
                      <a:gd name="connsiteY200" fmla="*/ 0 h 924402"/>
                      <a:gd name="connsiteX201" fmla="*/ 2008585 w 4603109"/>
                      <a:gd name="connsiteY201" fmla="*/ 0 h 924402"/>
                      <a:gd name="connsiteX202" fmla="*/ 2009218 w 4603109"/>
                      <a:gd name="connsiteY202" fmla="*/ 0 h 924402"/>
                      <a:gd name="connsiteX203" fmla="*/ 2010246 w 4603109"/>
                      <a:gd name="connsiteY203" fmla="*/ 0 h 924402"/>
                      <a:gd name="connsiteX204" fmla="*/ 2010709 w 4603109"/>
                      <a:gd name="connsiteY204" fmla="*/ 0 h 924402"/>
                      <a:gd name="connsiteX205" fmla="*/ 2011705 w 4603109"/>
                      <a:gd name="connsiteY205" fmla="*/ 0 h 924402"/>
                      <a:gd name="connsiteX206" fmla="*/ 2024147 w 4603109"/>
                      <a:gd name="connsiteY206" fmla="*/ 0 h 924402"/>
                      <a:gd name="connsiteX207" fmla="*/ 2024196 w 4603109"/>
                      <a:gd name="connsiteY207" fmla="*/ 0 h 924402"/>
                      <a:gd name="connsiteX208" fmla="*/ 2024981 w 4603109"/>
                      <a:gd name="connsiteY208" fmla="*/ 0 h 924402"/>
                      <a:gd name="connsiteX209" fmla="*/ 2025353 w 4603109"/>
                      <a:gd name="connsiteY209" fmla="*/ 0 h 924402"/>
                      <a:gd name="connsiteX210" fmla="*/ 2026473 w 4603109"/>
                      <a:gd name="connsiteY210" fmla="*/ 0 h 924402"/>
                      <a:gd name="connsiteX211" fmla="*/ 2031619 w 4603109"/>
                      <a:gd name="connsiteY211" fmla="*/ 0 h 924402"/>
                      <a:gd name="connsiteX212" fmla="*/ 2033110 w 4603109"/>
                      <a:gd name="connsiteY212" fmla="*/ 0 h 924402"/>
                      <a:gd name="connsiteX213" fmla="*/ 2038787 w 4603109"/>
                      <a:gd name="connsiteY213" fmla="*/ 0 h 924402"/>
                      <a:gd name="connsiteX214" fmla="*/ 2039282 w 4603109"/>
                      <a:gd name="connsiteY214" fmla="*/ 0 h 924402"/>
                      <a:gd name="connsiteX215" fmla="*/ 2047755 w 4603109"/>
                      <a:gd name="connsiteY215" fmla="*/ 0 h 924402"/>
                      <a:gd name="connsiteX216" fmla="*/ 2051230 w 4603109"/>
                      <a:gd name="connsiteY216" fmla="*/ 0 h 924402"/>
                      <a:gd name="connsiteX217" fmla="*/ 2054893 w 4603109"/>
                      <a:gd name="connsiteY217" fmla="*/ 0 h 924402"/>
                      <a:gd name="connsiteX218" fmla="*/ 2055046 w 4603109"/>
                      <a:gd name="connsiteY218" fmla="*/ 0 h 924402"/>
                      <a:gd name="connsiteX219" fmla="*/ 2055258 w 4603109"/>
                      <a:gd name="connsiteY219" fmla="*/ 0 h 924402"/>
                      <a:gd name="connsiteX220" fmla="*/ 2055680 w 4603109"/>
                      <a:gd name="connsiteY220" fmla="*/ 0 h 924402"/>
                      <a:gd name="connsiteX221" fmla="*/ 2057171 w 4603109"/>
                      <a:gd name="connsiteY221" fmla="*/ 0 h 924402"/>
                      <a:gd name="connsiteX222" fmla="*/ 2061683 w 4603109"/>
                      <a:gd name="connsiteY222" fmla="*/ 0 h 924402"/>
                      <a:gd name="connsiteX223" fmla="*/ 2067702 w 4603109"/>
                      <a:gd name="connsiteY223" fmla="*/ 0 h 924402"/>
                      <a:gd name="connsiteX224" fmla="*/ 2074495 w 4603109"/>
                      <a:gd name="connsiteY224" fmla="*/ 0 h 924402"/>
                      <a:gd name="connsiteX225" fmla="*/ 2077294 w 4603109"/>
                      <a:gd name="connsiteY225" fmla="*/ 0 h 924402"/>
                      <a:gd name="connsiteX226" fmla="*/ 2084504 w 4603109"/>
                      <a:gd name="connsiteY226" fmla="*/ 0 h 924402"/>
                      <a:gd name="connsiteX227" fmla="*/ 2085323 w 4603109"/>
                      <a:gd name="connsiteY227" fmla="*/ 0 h 924402"/>
                      <a:gd name="connsiteX228" fmla="*/ 2085744 w 4603109"/>
                      <a:gd name="connsiteY228" fmla="*/ 0 h 924402"/>
                      <a:gd name="connsiteX229" fmla="*/ 2097766 w 4603109"/>
                      <a:gd name="connsiteY229" fmla="*/ 0 h 924402"/>
                      <a:gd name="connsiteX230" fmla="*/ 2106289 w 4603109"/>
                      <a:gd name="connsiteY230" fmla="*/ 0 h 924402"/>
                      <a:gd name="connsiteX231" fmla="*/ 2107781 w 4603109"/>
                      <a:gd name="connsiteY231" fmla="*/ 0 h 924402"/>
                      <a:gd name="connsiteX232" fmla="*/ 2128956 w 4603109"/>
                      <a:gd name="connsiteY232" fmla="*/ 0 h 924402"/>
                      <a:gd name="connsiteX233" fmla="*/ 2129514 w 4603109"/>
                      <a:gd name="connsiteY233" fmla="*/ 0 h 924402"/>
                      <a:gd name="connsiteX234" fmla="*/ 2136354 w 4603109"/>
                      <a:gd name="connsiteY234" fmla="*/ 0 h 924402"/>
                      <a:gd name="connsiteX235" fmla="*/ 2136987 w 4603109"/>
                      <a:gd name="connsiteY235" fmla="*/ 0 h 924402"/>
                      <a:gd name="connsiteX236" fmla="*/ 2138478 w 4603109"/>
                      <a:gd name="connsiteY236" fmla="*/ 0 h 924402"/>
                      <a:gd name="connsiteX237" fmla="*/ 2151916 w 4603109"/>
                      <a:gd name="connsiteY237" fmla="*/ 0 h 924402"/>
                      <a:gd name="connsiteX238" fmla="*/ 2152750 w 4603109"/>
                      <a:gd name="connsiteY238" fmla="*/ 0 h 924402"/>
                      <a:gd name="connsiteX239" fmla="*/ 2153122 w 4603109"/>
                      <a:gd name="connsiteY239" fmla="*/ 0 h 924402"/>
                      <a:gd name="connsiteX240" fmla="*/ 2154242 w 4603109"/>
                      <a:gd name="connsiteY240" fmla="*/ 0 h 924402"/>
                      <a:gd name="connsiteX241" fmla="*/ 2156597 w 4603109"/>
                      <a:gd name="connsiteY241" fmla="*/ 0 h 924402"/>
                      <a:gd name="connsiteX242" fmla="*/ 2159388 w 4603109"/>
                      <a:gd name="connsiteY242" fmla="*/ 0 h 924402"/>
                      <a:gd name="connsiteX243" fmla="*/ 2160879 w 4603109"/>
                      <a:gd name="connsiteY243" fmla="*/ 0 h 924402"/>
                      <a:gd name="connsiteX244" fmla="*/ 2161633 w 4603109"/>
                      <a:gd name="connsiteY244" fmla="*/ 0 h 924402"/>
                      <a:gd name="connsiteX245" fmla="*/ 2167051 w 4603109"/>
                      <a:gd name="connsiteY245" fmla="*/ 0 h 924402"/>
                      <a:gd name="connsiteX246" fmla="*/ 2178999 w 4603109"/>
                      <a:gd name="connsiteY246" fmla="*/ 0 h 924402"/>
                      <a:gd name="connsiteX247" fmla="*/ 2182158 w 4603109"/>
                      <a:gd name="connsiteY247" fmla="*/ 0 h 924402"/>
                      <a:gd name="connsiteX248" fmla="*/ 2182815 w 4603109"/>
                      <a:gd name="connsiteY248" fmla="*/ 0 h 924402"/>
                      <a:gd name="connsiteX249" fmla="*/ 2188666 w 4603109"/>
                      <a:gd name="connsiteY249" fmla="*/ 0 h 924402"/>
                      <a:gd name="connsiteX250" fmla="*/ 2189452 w 4603109"/>
                      <a:gd name="connsiteY250" fmla="*/ 0 h 924402"/>
                      <a:gd name="connsiteX251" fmla="*/ 2191697 w 4603109"/>
                      <a:gd name="connsiteY251" fmla="*/ 0 h 924402"/>
                      <a:gd name="connsiteX252" fmla="*/ 2195471 w 4603109"/>
                      <a:gd name="connsiteY252" fmla="*/ 0 h 924402"/>
                      <a:gd name="connsiteX253" fmla="*/ 2201759 w 4603109"/>
                      <a:gd name="connsiteY253" fmla="*/ 0 h 924402"/>
                      <a:gd name="connsiteX254" fmla="*/ 2203100 w 4603109"/>
                      <a:gd name="connsiteY254" fmla="*/ 0 h 924402"/>
                      <a:gd name="connsiteX255" fmla="*/ 2204559 w 4603109"/>
                      <a:gd name="connsiteY255" fmla="*/ 0 h 924402"/>
                      <a:gd name="connsiteX256" fmla="*/ 2204591 w 4603109"/>
                      <a:gd name="connsiteY256" fmla="*/ 0 h 924402"/>
                      <a:gd name="connsiteX257" fmla="*/ 2212273 w 4603109"/>
                      <a:gd name="connsiteY257" fmla="*/ 0 h 924402"/>
                      <a:gd name="connsiteX258" fmla="*/ 2225535 w 4603109"/>
                      <a:gd name="connsiteY258" fmla="*/ 0 h 924402"/>
                      <a:gd name="connsiteX259" fmla="*/ 2231674 w 4603109"/>
                      <a:gd name="connsiteY259" fmla="*/ 0 h 924402"/>
                      <a:gd name="connsiteX260" fmla="*/ 2232096 w 4603109"/>
                      <a:gd name="connsiteY260" fmla="*/ 0 h 924402"/>
                      <a:gd name="connsiteX261" fmla="*/ 2232220 w 4603109"/>
                      <a:gd name="connsiteY261" fmla="*/ 0 h 924402"/>
                      <a:gd name="connsiteX262" fmla="*/ 2233118 w 4603109"/>
                      <a:gd name="connsiteY262" fmla="*/ 0 h 924402"/>
                      <a:gd name="connsiteX263" fmla="*/ 2233165 w 4603109"/>
                      <a:gd name="connsiteY263" fmla="*/ 0 h 924402"/>
                      <a:gd name="connsiteX264" fmla="*/ 2256725 w 4603109"/>
                      <a:gd name="connsiteY264" fmla="*/ 0 h 924402"/>
                      <a:gd name="connsiteX265" fmla="*/ 2257283 w 4603109"/>
                      <a:gd name="connsiteY265" fmla="*/ 0 h 924402"/>
                      <a:gd name="connsiteX266" fmla="*/ 2262285 w 4603109"/>
                      <a:gd name="connsiteY266" fmla="*/ 0 h 924402"/>
                      <a:gd name="connsiteX267" fmla="*/ 2284366 w 4603109"/>
                      <a:gd name="connsiteY267" fmla="*/ 0 h 924402"/>
                      <a:gd name="connsiteX268" fmla="*/ 2289402 w 4603109"/>
                      <a:gd name="connsiteY268" fmla="*/ 0 h 924402"/>
                      <a:gd name="connsiteX269" fmla="*/ 2292052 w 4603109"/>
                      <a:gd name="connsiteY269" fmla="*/ 0 h 924402"/>
                      <a:gd name="connsiteX270" fmla="*/ 2299271 w 4603109"/>
                      <a:gd name="connsiteY270" fmla="*/ 0 h 924402"/>
                      <a:gd name="connsiteX271" fmla="*/ 2308721 w 4603109"/>
                      <a:gd name="connsiteY271" fmla="*/ 0 h 924402"/>
                      <a:gd name="connsiteX272" fmla="*/ 2309927 w 4603109"/>
                      <a:gd name="connsiteY272" fmla="*/ 0 h 924402"/>
                      <a:gd name="connsiteX273" fmla="*/ 2316435 w 4603109"/>
                      <a:gd name="connsiteY273" fmla="*/ 0 h 924402"/>
                      <a:gd name="connsiteX274" fmla="*/ 2316703 w 4603109"/>
                      <a:gd name="connsiteY274" fmla="*/ 0 h 924402"/>
                      <a:gd name="connsiteX275" fmla="*/ 2319466 w 4603109"/>
                      <a:gd name="connsiteY275" fmla="*/ 0 h 924402"/>
                      <a:gd name="connsiteX276" fmla="*/ 2322840 w 4603109"/>
                      <a:gd name="connsiteY276" fmla="*/ 0 h 924402"/>
                      <a:gd name="connsiteX277" fmla="*/ 2329528 w 4603109"/>
                      <a:gd name="connsiteY277" fmla="*/ 0 h 924402"/>
                      <a:gd name="connsiteX278" fmla="*/ 2330869 w 4603109"/>
                      <a:gd name="connsiteY278" fmla="*/ 0 h 924402"/>
                      <a:gd name="connsiteX279" fmla="*/ 2332328 w 4603109"/>
                      <a:gd name="connsiteY279" fmla="*/ 0 h 924402"/>
                      <a:gd name="connsiteX280" fmla="*/ 2332360 w 4603109"/>
                      <a:gd name="connsiteY280" fmla="*/ 0 h 924402"/>
                      <a:gd name="connsiteX281" fmla="*/ 2335803 w 4603109"/>
                      <a:gd name="connsiteY281" fmla="*/ 0 h 924402"/>
                      <a:gd name="connsiteX282" fmla="*/ 2343312 w 4603109"/>
                      <a:gd name="connsiteY282" fmla="*/ 0 h 924402"/>
                      <a:gd name="connsiteX283" fmla="*/ 2344804 w 4603109"/>
                      <a:gd name="connsiteY283" fmla="*/ 0 h 924402"/>
                      <a:gd name="connsiteX284" fmla="*/ 2346768 w 4603109"/>
                      <a:gd name="connsiteY284" fmla="*/ 0 h 924402"/>
                      <a:gd name="connsiteX285" fmla="*/ 2347827 w 4603109"/>
                      <a:gd name="connsiteY285" fmla="*/ 0 h 924402"/>
                      <a:gd name="connsiteX286" fmla="*/ 2352274 w 4603109"/>
                      <a:gd name="connsiteY286" fmla="*/ 0 h 924402"/>
                      <a:gd name="connsiteX287" fmla="*/ 2359443 w 4603109"/>
                      <a:gd name="connsiteY287" fmla="*/ 0 h 924402"/>
                      <a:gd name="connsiteX288" fmla="*/ 2359865 w 4603109"/>
                      <a:gd name="connsiteY288" fmla="*/ 0 h 924402"/>
                      <a:gd name="connsiteX289" fmla="*/ 2359989 w 4603109"/>
                      <a:gd name="connsiteY289" fmla="*/ 0 h 924402"/>
                      <a:gd name="connsiteX290" fmla="*/ 2360887 w 4603109"/>
                      <a:gd name="connsiteY290" fmla="*/ 0 h 924402"/>
                      <a:gd name="connsiteX291" fmla="*/ 2360934 w 4603109"/>
                      <a:gd name="connsiteY291" fmla="*/ 0 h 924402"/>
                      <a:gd name="connsiteX292" fmla="*/ 2371886 w 4603109"/>
                      <a:gd name="connsiteY292" fmla="*/ 0 h 924402"/>
                      <a:gd name="connsiteX293" fmla="*/ 2373377 w 4603109"/>
                      <a:gd name="connsiteY293" fmla="*/ 0 h 924402"/>
                      <a:gd name="connsiteX294" fmla="*/ 2377892 w 4603109"/>
                      <a:gd name="connsiteY294" fmla="*/ 0 h 924402"/>
                      <a:gd name="connsiteX295" fmla="*/ 2382339 w 4603109"/>
                      <a:gd name="connsiteY295" fmla="*/ 0 h 924402"/>
                      <a:gd name="connsiteX296" fmla="*/ 2390054 w 4603109"/>
                      <a:gd name="connsiteY296" fmla="*/ 0 h 924402"/>
                      <a:gd name="connsiteX297" fmla="*/ 2419821 w 4603109"/>
                      <a:gd name="connsiteY297" fmla="*/ 0 h 924402"/>
                      <a:gd name="connsiteX298" fmla="*/ 2427040 w 4603109"/>
                      <a:gd name="connsiteY298" fmla="*/ 0 h 924402"/>
                      <a:gd name="connsiteX299" fmla="*/ 2436490 w 4603109"/>
                      <a:gd name="connsiteY299" fmla="*/ 0 h 924402"/>
                      <a:gd name="connsiteX300" fmla="*/ 2444472 w 4603109"/>
                      <a:gd name="connsiteY300" fmla="*/ 0 h 924402"/>
                      <a:gd name="connsiteX301" fmla="*/ 2448678 w 4603109"/>
                      <a:gd name="connsiteY301" fmla="*/ 0 h 924402"/>
                      <a:gd name="connsiteX302" fmla="*/ 2450171 w 4603109"/>
                      <a:gd name="connsiteY302" fmla="*/ 0 h 924402"/>
                      <a:gd name="connsiteX303" fmla="*/ 2450609 w 4603109"/>
                      <a:gd name="connsiteY303" fmla="*/ 0 h 924402"/>
                      <a:gd name="connsiteX304" fmla="*/ 2463572 w 4603109"/>
                      <a:gd name="connsiteY304" fmla="*/ 0 h 924402"/>
                      <a:gd name="connsiteX305" fmla="*/ 2471081 w 4603109"/>
                      <a:gd name="connsiteY305" fmla="*/ 0 h 924402"/>
                      <a:gd name="connsiteX306" fmla="*/ 2472573 w 4603109"/>
                      <a:gd name="connsiteY306" fmla="*/ 0 h 924402"/>
                      <a:gd name="connsiteX307" fmla="*/ 2474537 w 4603109"/>
                      <a:gd name="connsiteY307" fmla="*/ 0 h 924402"/>
                      <a:gd name="connsiteX308" fmla="*/ 2475596 w 4603109"/>
                      <a:gd name="connsiteY308" fmla="*/ 0 h 924402"/>
                      <a:gd name="connsiteX309" fmla="*/ 2477252 w 4603109"/>
                      <a:gd name="connsiteY309" fmla="*/ 0 h 924402"/>
                      <a:gd name="connsiteX310" fmla="*/ 2478712 w 4603109"/>
                      <a:gd name="connsiteY310" fmla="*/ 0 h 924402"/>
                      <a:gd name="connsiteX311" fmla="*/ 2478743 w 4603109"/>
                      <a:gd name="connsiteY311" fmla="*/ 0 h 924402"/>
                      <a:gd name="connsiteX312" fmla="*/ 2480043 w 4603109"/>
                      <a:gd name="connsiteY312" fmla="*/ 0 h 924402"/>
                      <a:gd name="connsiteX313" fmla="*/ 2499655 w 4603109"/>
                      <a:gd name="connsiteY313" fmla="*/ 0 h 924402"/>
                      <a:gd name="connsiteX314" fmla="*/ 2501146 w 4603109"/>
                      <a:gd name="connsiteY314" fmla="*/ 0 h 924402"/>
                      <a:gd name="connsiteX315" fmla="*/ 2505661 w 4603109"/>
                      <a:gd name="connsiteY315" fmla="*/ 0 h 924402"/>
                      <a:gd name="connsiteX316" fmla="*/ 2508776 w 4603109"/>
                      <a:gd name="connsiteY316" fmla="*/ 0 h 924402"/>
                      <a:gd name="connsiteX317" fmla="*/ 2510108 w 4603109"/>
                      <a:gd name="connsiteY317" fmla="*/ 0 h 924402"/>
                      <a:gd name="connsiteX318" fmla="*/ 2524178 w 4603109"/>
                      <a:gd name="connsiteY318" fmla="*/ 0 h 924402"/>
                      <a:gd name="connsiteX319" fmla="*/ 2525248 w 4603109"/>
                      <a:gd name="connsiteY319" fmla="*/ 0 h 924402"/>
                      <a:gd name="connsiteX320" fmla="*/ 2525669 w 4603109"/>
                      <a:gd name="connsiteY320" fmla="*/ 0 h 924402"/>
                      <a:gd name="connsiteX321" fmla="*/ 2552329 w 4603109"/>
                      <a:gd name="connsiteY321" fmla="*/ 0 h 924402"/>
                      <a:gd name="connsiteX322" fmla="*/ 2552751 w 4603109"/>
                      <a:gd name="connsiteY322" fmla="*/ 0 h 924402"/>
                      <a:gd name="connsiteX323" fmla="*/ 2554242 w 4603109"/>
                      <a:gd name="connsiteY323" fmla="*/ 0 h 924402"/>
                      <a:gd name="connsiteX324" fmla="*/ 2574787 w 4603109"/>
                      <a:gd name="connsiteY324" fmla="*/ 0 h 924402"/>
                      <a:gd name="connsiteX325" fmla="*/ 2576279 w 4603109"/>
                      <a:gd name="connsiteY325" fmla="*/ 0 h 924402"/>
                      <a:gd name="connsiteX326" fmla="*/ 2576447 w 4603109"/>
                      <a:gd name="connsiteY326" fmla="*/ 0 h 924402"/>
                      <a:gd name="connsiteX327" fmla="*/ 2577940 w 4603109"/>
                      <a:gd name="connsiteY327" fmla="*/ 0 h 924402"/>
                      <a:gd name="connsiteX328" fmla="*/ 2603360 w 4603109"/>
                      <a:gd name="connsiteY328" fmla="*/ 0 h 924402"/>
                      <a:gd name="connsiteX329" fmla="*/ 2604852 w 4603109"/>
                      <a:gd name="connsiteY329" fmla="*/ 0 h 924402"/>
                      <a:gd name="connsiteX330" fmla="*/ 2605021 w 4603109"/>
                      <a:gd name="connsiteY330" fmla="*/ 0 h 924402"/>
                      <a:gd name="connsiteX331" fmla="*/ 2605484 w 4603109"/>
                      <a:gd name="connsiteY331" fmla="*/ 0 h 924402"/>
                      <a:gd name="connsiteX332" fmla="*/ 2606481 w 4603109"/>
                      <a:gd name="connsiteY332" fmla="*/ 0 h 924402"/>
                      <a:gd name="connsiteX333" fmla="*/ 2606512 w 4603109"/>
                      <a:gd name="connsiteY333" fmla="*/ 0 h 924402"/>
                      <a:gd name="connsiteX334" fmla="*/ 2606976 w 4603109"/>
                      <a:gd name="connsiteY334" fmla="*/ 0 h 924402"/>
                      <a:gd name="connsiteX335" fmla="*/ 2618923 w 4603109"/>
                      <a:gd name="connsiteY335" fmla="*/ 0 h 924402"/>
                      <a:gd name="connsiteX336" fmla="*/ 2621248 w 4603109"/>
                      <a:gd name="connsiteY336" fmla="*/ 0 h 924402"/>
                      <a:gd name="connsiteX337" fmla="*/ 2622740 w 4603109"/>
                      <a:gd name="connsiteY337" fmla="*/ 0 h 924402"/>
                      <a:gd name="connsiteX338" fmla="*/ 2627885 w 4603109"/>
                      <a:gd name="connsiteY338" fmla="*/ 0 h 924402"/>
                      <a:gd name="connsiteX339" fmla="*/ 2629377 w 4603109"/>
                      <a:gd name="connsiteY339" fmla="*/ 0 h 924402"/>
                      <a:gd name="connsiteX340" fmla="*/ 2634058 w 4603109"/>
                      <a:gd name="connsiteY340" fmla="*/ 0 h 924402"/>
                      <a:gd name="connsiteX341" fmla="*/ 2635549 w 4603109"/>
                      <a:gd name="connsiteY341" fmla="*/ 0 h 924402"/>
                      <a:gd name="connsiteX342" fmla="*/ 2636545 w 4603109"/>
                      <a:gd name="connsiteY342" fmla="*/ 0 h 924402"/>
                      <a:gd name="connsiteX343" fmla="*/ 2648987 w 4603109"/>
                      <a:gd name="connsiteY343" fmla="*/ 0 h 924402"/>
                      <a:gd name="connsiteX344" fmla="*/ 2649821 w 4603109"/>
                      <a:gd name="connsiteY344" fmla="*/ 0 h 924402"/>
                      <a:gd name="connsiteX345" fmla="*/ 2651313 w 4603109"/>
                      <a:gd name="connsiteY345" fmla="*/ 0 h 924402"/>
                      <a:gd name="connsiteX346" fmla="*/ 2651947 w 4603109"/>
                      <a:gd name="connsiteY346" fmla="*/ 0 h 924402"/>
                      <a:gd name="connsiteX347" fmla="*/ 2653017 w 4603109"/>
                      <a:gd name="connsiteY347" fmla="*/ 0 h 924402"/>
                      <a:gd name="connsiteX348" fmla="*/ 2653438 w 4603109"/>
                      <a:gd name="connsiteY348" fmla="*/ 0 h 924402"/>
                      <a:gd name="connsiteX349" fmla="*/ 2656459 w 4603109"/>
                      <a:gd name="connsiteY349" fmla="*/ 0 h 924402"/>
                      <a:gd name="connsiteX350" fmla="*/ 2657950 w 4603109"/>
                      <a:gd name="connsiteY350" fmla="*/ 0 h 924402"/>
                      <a:gd name="connsiteX351" fmla="*/ 2665460 w 4603109"/>
                      <a:gd name="connsiteY351" fmla="*/ 0 h 924402"/>
                      <a:gd name="connsiteX352" fmla="*/ 2680098 w 4603109"/>
                      <a:gd name="connsiteY352" fmla="*/ 0 h 924402"/>
                      <a:gd name="connsiteX353" fmla="*/ 2680520 w 4603109"/>
                      <a:gd name="connsiteY353" fmla="*/ 0 h 924402"/>
                      <a:gd name="connsiteX354" fmla="*/ 2682011 w 4603109"/>
                      <a:gd name="connsiteY354" fmla="*/ 0 h 924402"/>
                      <a:gd name="connsiteX355" fmla="*/ 2692542 w 4603109"/>
                      <a:gd name="connsiteY355" fmla="*/ 0 h 924402"/>
                      <a:gd name="connsiteX356" fmla="*/ 2702556 w 4603109"/>
                      <a:gd name="connsiteY356" fmla="*/ 0 h 924402"/>
                      <a:gd name="connsiteX357" fmla="*/ 2704048 w 4603109"/>
                      <a:gd name="connsiteY357" fmla="*/ 0 h 924402"/>
                      <a:gd name="connsiteX358" fmla="*/ 2724289 w 4603109"/>
                      <a:gd name="connsiteY358" fmla="*/ 0 h 924402"/>
                      <a:gd name="connsiteX359" fmla="*/ 2731129 w 4603109"/>
                      <a:gd name="connsiteY359" fmla="*/ 0 h 924402"/>
                      <a:gd name="connsiteX360" fmla="*/ 2732621 w 4603109"/>
                      <a:gd name="connsiteY360" fmla="*/ 0 h 924402"/>
                      <a:gd name="connsiteX361" fmla="*/ 2733253 w 4603109"/>
                      <a:gd name="connsiteY361" fmla="*/ 0 h 924402"/>
                      <a:gd name="connsiteX362" fmla="*/ 2734745 w 4603109"/>
                      <a:gd name="connsiteY362" fmla="*/ 0 h 924402"/>
                      <a:gd name="connsiteX363" fmla="*/ 2746692 w 4603109"/>
                      <a:gd name="connsiteY363" fmla="*/ 0 h 924402"/>
                      <a:gd name="connsiteX364" fmla="*/ 2749017 w 4603109"/>
                      <a:gd name="connsiteY364" fmla="*/ 0 h 924402"/>
                      <a:gd name="connsiteX365" fmla="*/ 2750509 w 4603109"/>
                      <a:gd name="connsiteY365" fmla="*/ 0 h 924402"/>
                      <a:gd name="connsiteX366" fmla="*/ 2754354 w 4603109"/>
                      <a:gd name="connsiteY366" fmla="*/ 0 h 924402"/>
                      <a:gd name="connsiteX367" fmla="*/ 2755654 w 4603109"/>
                      <a:gd name="connsiteY367" fmla="*/ 0 h 924402"/>
                      <a:gd name="connsiteX368" fmla="*/ 2757146 w 4603109"/>
                      <a:gd name="connsiteY368" fmla="*/ 0 h 924402"/>
                      <a:gd name="connsiteX369" fmla="*/ 2761827 w 4603109"/>
                      <a:gd name="connsiteY369" fmla="*/ 0 h 924402"/>
                      <a:gd name="connsiteX370" fmla="*/ 2763318 w 4603109"/>
                      <a:gd name="connsiteY370" fmla="*/ 0 h 924402"/>
                      <a:gd name="connsiteX371" fmla="*/ 2776756 w 4603109"/>
                      <a:gd name="connsiteY371" fmla="*/ 0 h 924402"/>
                      <a:gd name="connsiteX372" fmla="*/ 2777590 w 4603109"/>
                      <a:gd name="connsiteY372" fmla="*/ 0 h 924402"/>
                      <a:gd name="connsiteX373" fmla="*/ 2779082 w 4603109"/>
                      <a:gd name="connsiteY373" fmla="*/ 0 h 924402"/>
                      <a:gd name="connsiteX374" fmla="*/ 2783442 w 4603109"/>
                      <a:gd name="connsiteY374" fmla="*/ 0 h 924402"/>
                      <a:gd name="connsiteX375" fmla="*/ 2784228 w 4603109"/>
                      <a:gd name="connsiteY375" fmla="*/ 0 h 924402"/>
                      <a:gd name="connsiteX376" fmla="*/ 2785719 w 4603109"/>
                      <a:gd name="connsiteY376" fmla="*/ 0 h 924402"/>
                      <a:gd name="connsiteX377" fmla="*/ 2786473 w 4603109"/>
                      <a:gd name="connsiteY377" fmla="*/ 0 h 924402"/>
                      <a:gd name="connsiteX378" fmla="*/ 2793229 w 4603109"/>
                      <a:gd name="connsiteY378" fmla="*/ 0 h 924402"/>
                      <a:gd name="connsiteX379" fmla="*/ 2799367 w 4603109"/>
                      <a:gd name="connsiteY379" fmla="*/ 0 h 924402"/>
                      <a:gd name="connsiteX380" fmla="*/ 2813506 w 4603109"/>
                      <a:gd name="connsiteY380" fmla="*/ 0 h 924402"/>
                      <a:gd name="connsiteX381" fmla="*/ 2820311 w 4603109"/>
                      <a:gd name="connsiteY381" fmla="*/ 0 h 924402"/>
                      <a:gd name="connsiteX382" fmla="*/ 2827893 w 4603109"/>
                      <a:gd name="connsiteY382" fmla="*/ 0 h 924402"/>
                      <a:gd name="connsiteX383" fmla="*/ 2827940 w 4603109"/>
                      <a:gd name="connsiteY383" fmla="*/ 0 h 924402"/>
                      <a:gd name="connsiteX384" fmla="*/ 2829431 w 4603109"/>
                      <a:gd name="connsiteY384" fmla="*/ 0 h 924402"/>
                      <a:gd name="connsiteX385" fmla="*/ 2829978 w 4603109"/>
                      <a:gd name="connsiteY385" fmla="*/ 0 h 924402"/>
                      <a:gd name="connsiteX386" fmla="*/ 2852058 w 4603109"/>
                      <a:gd name="connsiteY386" fmla="*/ 0 h 924402"/>
                      <a:gd name="connsiteX387" fmla="*/ 2857060 w 4603109"/>
                      <a:gd name="connsiteY387" fmla="*/ 0 h 924402"/>
                      <a:gd name="connsiteX388" fmla="*/ 2857958 w 4603109"/>
                      <a:gd name="connsiteY388" fmla="*/ 0 h 924402"/>
                      <a:gd name="connsiteX389" fmla="*/ 2871601 w 4603109"/>
                      <a:gd name="connsiteY389" fmla="*/ 0 h 924402"/>
                      <a:gd name="connsiteX390" fmla="*/ 2882123 w 4603109"/>
                      <a:gd name="connsiteY390" fmla="*/ 0 h 924402"/>
                      <a:gd name="connsiteX391" fmla="*/ 2894046 w 4603109"/>
                      <a:gd name="connsiteY391" fmla="*/ 0 h 924402"/>
                      <a:gd name="connsiteX392" fmla="*/ 2903496 w 4603109"/>
                      <a:gd name="connsiteY392" fmla="*/ 0 h 924402"/>
                      <a:gd name="connsiteX393" fmla="*/ 2911211 w 4603109"/>
                      <a:gd name="connsiteY393" fmla="*/ 0 h 924402"/>
                      <a:gd name="connsiteX394" fmla="*/ 2914242 w 4603109"/>
                      <a:gd name="connsiteY394" fmla="*/ 0 h 924402"/>
                      <a:gd name="connsiteX395" fmla="*/ 2914461 w 4603109"/>
                      <a:gd name="connsiteY395" fmla="*/ 0 h 924402"/>
                      <a:gd name="connsiteX396" fmla="*/ 2924111 w 4603109"/>
                      <a:gd name="connsiteY396" fmla="*/ 0 h 924402"/>
                      <a:gd name="connsiteX397" fmla="*/ 2927136 w 4603109"/>
                      <a:gd name="connsiteY397" fmla="*/ 0 h 924402"/>
                      <a:gd name="connsiteX398" fmla="*/ 2933561 w 4603109"/>
                      <a:gd name="connsiteY398" fmla="*/ 0 h 924402"/>
                      <a:gd name="connsiteX399" fmla="*/ 2939580 w 4603109"/>
                      <a:gd name="connsiteY399" fmla="*/ 0 h 924402"/>
                      <a:gd name="connsiteX400" fmla="*/ 2941275 w 4603109"/>
                      <a:gd name="connsiteY400" fmla="*/ 0 h 924402"/>
                      <a:gd name="connsiteX401" fmla="*/ 2941543 w 4603109"/>
                      <a:gd name="connsiteY401" fmla="*/ 0 h 924402"/>
                      <a:gd name="connsiteX402" fmla="*/ 2945586 w 4603109"/>
                      <a:gd name="connsiteY402" fmla="*/ 0 h 924402"/>
                      <a:gd name="connsiteX403" fmla="*/ 2950032 w 4603109"/>
                      <a:gd name="connsiteY403" fmla="*/ 0 h 924402"/>
                      <a:gd name="connsiteX404" fmla="*/ 2955662 w 4603109"/>
                      <a:gd name="connsiteY404" fmla="*/ 0 h 924402"/>
                      <a:gd name="connsiteX405" fmla="*/ 2955709 w 4603109"/>
                      <a:gd name="connsiteY405" fmla="*/ 0 h 924402"/>
                      <a:gd name="connsiteX406" fmla="*/ 2957200 w 4603109"/>
                      <a:gd name="connsiteY406" fmla="*/ 0 h 924402"/>
                      <a:gd name="connsiteX407" fmla="*/ 2957747 w 4603109"/>
                      <a:gd name="connsiteY407" fmla="*/ 0 h 924402"/>
                      <a:gd name="connsiteX408" fmla="*/ 2968152 w 4603109"/>
                      <a:gd name="connsiteY408" fmla="*/ 0 h 924402"/>
                      <a:gd name="connsiteX409" fmla="*/ 2969644 w 4603109"/>
                      <a:gd name="connsiteY409" fmla="*/ 0 h 924402"/>
                      <a:gd name="connsiteX410" fmla="*/ 2972667 w 4603109"/>
                      <a:gd name="connsiteY410" fmla="*/ 0 h 924402"/>
                      <a:gd name="connsiteX411" fmla="*/ 2977114 w 4603109"/>
                      <a:gd name="connsiteY411" fmla="*/ 0 h 924402"/>
                      <a:gd name="connsiteX412" fmla="*/ 2984829 w 4603109"/>
                      <a:gd name="connsiteY412" fmla="*/ 0 h 924402"/>
                      <a:gd name="connsiteX413" fmla="*/ 2985727 w 4603109"/>
                      <a:gd name="connsiteY413" fmla="*/ 0 h 924402"/>
                      <a:gd name="connsiteX414" fmla="*/ 2999370 w 4603109"/>
                      <a:gd name="connsiteY414" fmla="*/ 0 h 924402"/>
                      <a:gd name="connsiteX415" fmla="*/ 3021815 w 4603109"/>
                      <a:gd name="connsiteY415" fmla="*/ 0 h 924402"/>
                      <a:gd name="connsiteX416" fmla="*/ 3031265 w 4603109"/>
                      <a:gd name="connsiteY416" fmla="*/ 0 h 924402"/>
                      <a:gd name="connsiteX417" fmla="*/ 3042230 w 4603109"/>
                      <a:gd name="connsiteY417" fmla="*/ 0 h 924402"/>
                      <a:gd name="connsiteX418" fmla="*/ 3044946 w 4603109"/>
                      <a:gd name="connsiteY418" fmla="*/ 0 h 924402"/>
                      <a:gd name="connsiteX419" fmla="*/ 3051880 w 4603109"/>
                      <a:gd name="connsiteY419" fmla="*/ 0 h 924402"/>
                      <a:gd name="connsiteX420" fmla="*/ 3061330 w 4603109"/>
                      <a:gd name="connsiteY420" fmla="*/ 0 h 924402"/>
                      <a:gd name="connsiteX421" fmla="*/ 3067349 w 4603109"/>
                      <a:gd name="connsiteY421" fmla="*/ 0 h 924402"/>
                      <a:gd name="connsiteX422" fmla="*/ 3069312 w 4603109"/>
                      <a:gd name="connsiteY422" fmla="*/ 0 h 924402"/>
                      <a:gd name="connsiteX423" fmla="*/ 3073355 w 4603109"/>
                      <a:gd name="connsiteY423" fmla="*/ 0 h 924402"/>
                      <a:gd name="connsiteX424" fmla="*/ 3073518 w 4603109"/>
                      <a:gd name="connsiteY424" fmla="*/ 0 h 924402"/>
                      <a:gd name="connsiteX425" fmla="*/ 3075011 w 4603109"/>
                      <a:gd name="connsiteY425" fmla="*/ 0 h 924402"/>
                      <a:gd name="connsiteX426" fmla="*/ 3077801 w 4603109"/>
                      <a:gd name="connsiteY426" fmla="*/ 0 h 924402"/>
                      <a:gd name="connsiteX427" fmla="*/ 3095921 w 4603109"/>
                      <a:gd name="connsiteY427" fmla="*/ 0 h 924402"/>
                      <a:gd name="connsiteX428" fmla="*/ 3097413 w 4603109"/>
                      <a:gd name="connsiteY428" fmla="*/ 0 h 924402"/>
                      <a:gd name="connsiteX429" fmla="*/ 3100436 w 4603109"/>
                      <a:gd name="connsiteY429" fmla="*/ 0 h 924402"/>
                      <a:gd name="connsiteX430" fmla="*/ 3103552 w 4603109"/>
                      <a:gd name="connsiteY430" fmla="*/ 0 h 924402"/>
                      <a:gd name="connsiteX431" fmla="*/ 3104883 w 4603109"/>
                      <a:gd name="connsiteY431" fmla="*/ 0 h 924402"/>
                      <a:gd name="connsiteX432" fmla="*/ 3120023 w 4603109"/>
                      <a:gd name="connsiteY432" fmla="*/ 0 h 924402"/>
                      <a:gd name="connsiteX433" fmla="*/ 3120445 w 4603109"/>
                      <a:gd name="connsiteY433" fmla="*/ 0 h 924402"/>
                      <a:gd name="connsiteX434" fmla="*/ 3149018 w 4603109"/>
                      <a:gd name="connsiteY434" fmla="*/ 0 h 924402"/>
                      <a:gd name="connsiteX435" fmla="*/ 3150088 w 4603109"/>
                      <a:gd name="connsiteY435" fmla="*/ 0 h 924402"/>
                      <a:gd name="connsiteX436" fmla="*/ 3150509 w 4603109"/>
                      <a:gd name="connsiteY436" fmla="*/ 0 h 924402"/>
                      <a:gd name="connsiteX437" fmla="*/ 3171054 w 4603109"/>
                      <a:gd name="connsiteY437" fmla="*/ 0 h 924402"/>
                      <a:gd name="connsiteX438" fmla="*/ 3172715 w 4603109"/>
                      <a:gd name="connsiteY438" fmla="*/ 0 h 924402"/>
                      <a:gd name="connsiteX439" fmla="*/ 3199627 w 4603109"/>
                      <a:gd name="connsiteY439" fmla="*/ 0 h 924402"/>
                      <a:gd name="connsiteX440" fmla="*/ 3201119 w 4603109"/>
                      <a:gd name="connsiteY440" fmla="*/ 0 h 924402"/>
                      <a:gd name="connsiteX441" fmla="*/ 3201287 w 4603109"/>
                      <a:gd name="connsiteY441" fmla="*/ 0 h 924402"/>
                      <a:gd name="connsiteX442" fmla="*/ 3201751 w 4603109"/>
                      <a:gd name="connsiteY442" fmla="*/ 0 h 924402"/>
                      <a:gd name="connsiteX443" fmla="*/ 3202780 w 4603109"/>
                      <a:gd name="connsiteY443" fmla="*/ 0 h 924402"/>
                      <a:gd name="connsiteX444" fmla="*/ 3217515 w 4603109"/>
                      <a:gd name="connsiteY444" fmla="*/ 0 h 924402"/>
                      <a:gd name="connsiteX445" fmla="*/ 3224152 w 4603109"/>
                      <a:gd name="connsiteY445" fmla="*/ 0 h 924402"/>
                      <a:gd name="connsiteX446" fmla="*/ 3230324 w 4603109"/>
                      <a:gd name="connsiteY446" fmla="*/ 0 h 924402"/>
                      <a:gd name="connsiteX447" fmla="*/ 3231321 w 4603109"/>
                      <a:gd name="connsiteY447" fmla="*/ 0 h 924402"/>
                      <a:gd name="connsiteX448" fmla="*/ 3231816 w 4603109"/>
                      <a:gd name="connsiteY448" fmla="*/ 0 h 924402"/>
                      <a:gd name="connsiteX449" fmla="*/ 3243763 w 4603109"/>
                      <a:gd name="connsiteY449" fmla="*/ 0 h 924402"/>
                      <a:gd name="connsiteX450" fmla="*/ 3246088 w 4603109"/>
                      <a:gd name="connsiteY450" fmla="*/ 0 h 924402"/>
                      <a:gd name="connsiteX451" fmla="*/ 3247580 w 4603109"/>
                      <a:gd name="connsiteY451" fmla="*/ 0 h 924402"/>
                      <a:gd name="connsiteX452" fmla="*/ 3247792 w 4603109"/>
                      <a:gd name="connsiteY452" fmla="*/ 0 h 924402"/>
                      <a:gd name="connsiteX453" fmla="*/ 3248214 w 4603109"/>
                      <a:gd name="connsiteY453" fmla="*/ 0 h 924402"/>
                      <a:gd name="connsiteX454" fmla="*/ 3252725 w 4603109"/>
                      <a:gd name="connsiteY454" fmla="*/ 0 h 924402"/>
                      <a:gd name="connsiteX455" fmla="*/ 3254217 w 4603109"/>
                      <a:gd name="connsiteY455" fmla="*/ 0 h 924402"/>
                      <a:gd name="connsiteX456" fmla="*/ 3260235 w 4603109"/>
                      <a:gd name="connsiteY456" fmla="*/ 0 h 924402"/>
                      <a:gd name="connsiteX457" fmla="*/ 3276787 w 4603109"/>
                      <a:gd name="connsiteY457" fmla="*/ 0 h 924402"/>
                      <a:gd name="connsiteX458" fmla="*/ 3277857 w 4603109"/>
                      <a:gd name="connsiteY458" fmla="*/ 0 h 924402"/>
                      <a:gd name="connsiteX459" fmla="*/ 3278278 w 4603109"/>
                      <a:gd name="connsiteY459" fmla="*/ 0 h 924402"/>
                      <a:gd name="connsiteX460" fmla="*/ 3290300 w 4603109"/>
                      <a:gd name="connsiteY460" fmla="*/ 0 h 924402"/>
                      <a:gd name="connsiteX461" fmla="*/ 3298823 w 4603109"/>
                      <a:gd name="connsiteY461" fmla="*/ 0 h 924402"/>
                      <a:gd name="connsiteX462" fmla="*/ 3327396 w 4603109"/>
                      <a:gd name="connsiteY462" fmla="*/ 0 h 924402"/>
                      <a:gd name="connsiteX463" fmla="*/ 3328888 w 4603109"/>
                      <a:gd name="connsiteY463" fmla="*/ 0 h 924402"/>
                      <a:gd name="connsiteX464" fmla="*/ 3329520 w 4603109"/>
                      <a:gd name="connsiteY464" fmla="*/ 0 h 924402"/>
                      <a:gd name="connsiteX465" fmla="*/ 3345284 w 4603109"/>
                      <a:gd name="connsiteY465" fmla="*/ 0 h 924402"/>
                      <a:gd name="connsiteX466" fmla="*/ 3349129 w 4603109"/>
                      <a:gd name="connsiteY466" fmla="*/ 0 h 924402"/>
                      <a:gd name="connsiteX467" fmla="*/ 3351921 w 4603109"/>
                      <a:gd name="connsiteY467" fmla="*/ 0 h 924402"/>
                      <a:gd name="connsiteX468" fmla="*/ 3358093 w 4603109"/>
                      <a:gd name="connsiteY468" fmla="*/ 0 h 924402"/>
                      <a:gd name="connsiteX469" fmla="*/ 3359585 w 4603109"/>
                      <a:gd name="connsiteY469" fmla="*/ 0 h 924402"/>
                      <a:gd name="connsiteX470" fmla="*/ 3371532 w 4603109"/>
                      <a:gd name="connsiteY470" fmla="*/ 0 h 924402"/>
                      <a:gd name="connsiteX471" fmla="*/ 3373857 w 4603109"/>
                      <a:gd name="connsiteY471" fmla="*/ 0 h 924402"/>
                      <a:gd name="connsiteX472" fmla="*/ 3375349 w 4603109"/>
                      <a:gd name="connsiteY472" fmla="*/ 0 h 924402"/>
                      <a:gd name="connsiteX473" fmla="*/ 3380494 w 4603109"/>
                      <a:gd name="connsiteY473" fmla="*/ 0 h 924402"/>
                      <a:gd name="connsiteX474" fmla="*/ 3381986 w 4603109"/>
                      <a:gd name="connsiteY474" fmla="*/ 0 h 924402"/>
                      <a:gd name="connsiteX475" fmla="*/ 3388004 w 4603109"/>
                      <a:gd name="connsiteY475" fmla="*/ 0 h 924402"/>
                      <a:gd name="connsiteX476" fmla="*/ 3408282 w 4603109"/>
                      <a:gd name="connsiteY476" fmla="*/ 0 h 924402"/>
                      <a:gd name="connsiteX477" fmla="*/ 3418069 w 4603109"/>
                      <a:gd name="connsiteY477" fmla="*/ 0 h 924402"/>
                      <a:gd name="connsiteX478" fmla="*/ 3424207 w 4603109"/>
                      <a:gd name="connsiteY478" fmla="*/ 0 h 924402"/>
                      <a:gd name="connsiteX479" fmla="*/ 3424753 w 4603109"/>
                      <a:gd name="connsiteY479" fmla="*/ 0 h 924402"/>
                      <a:gd name="connsiteX480" fmla="*/ 3452733 w 4603109"/>
                      <a:gd name="connsiteY480" fmla="*/ 0 h 924402"/>
                      <a:gd name="connsiteX481" fmla="*/ 3454818 w 4603109"/>
                      <a:gd name="connsiteY481" fmla="*/ 0 h 924402"/>
                      <a:gd name="connsiteX482" fmla="*/ 3476898 w 4603109"/>
                      <a:gd name="connsiteY482" fmla="*/ 0 h 924402"/>
                      <a:gd name="connsiteX483" fmla="*/ 3496441 w 4603109"/>
                      <a:gd name="connsiteY483" fmla="*/ 0 h 924402"/>
                      <a:gd name="connsiteX484" fmla="*/ 3509236 w 4603109"/>
                      <a:gd name="connsiteY484" fmla="*/ 0 h 924402"/>
                      <a:gd name="connsiteX485" fmla="*/ 3518886 w 4603109"/>
                      <a:gd name="connsiteY485" fmla="*/ 0 h 924402"/>
                      <a:gd name="connsiteX486" fmla="*/ 3528336 w 4603109"/>
                      <a:gd name="connsiteY486" fmla="*/ 0 h 924402"/>
                      <a:gd name="connsiteX487" fmla="*/ 3536051 w 4603109"/>
                      <a:gd name="connsiteY487" fmla="*/ 0 h 924402"/>
                      <a:gd name="connsiteX488" fmla="*/ 3539301 w 4603109"/>
                      <a:gd name="connsiteY488" fmla="*/ 0 h 924402"/>
                      <a:gd name="connsiteX489" fmla="*/ 3540361 w 4603109"/>
                      <a:gd name="connsiteY489" fmla="*/ 0 h 924402"/>
                      <a:gd name="connsiteX490" fmla="*/ 3544807 w 4603109"/>
                      <a:gd name="connsiteY490" fmla="*/ 0 h 924402"/>
                      <a:gd name="connsiteX491" fmla="*/ 3551976 w 4603109"/>
                      <a:gd name="connsiteY491" fmla="*/ 0 h 924402"/>
                      <a:gd name="connsiteX492" fmla="*/ 3552522 w 4603109"/>
                      <a:gd name="connsiteY492" fmla="*/ 0 h 924402"/>
                      <a:gd name="connsiteX493" fmla="*/ 3564420 w 4603109"/>
                      <a:gd name="connsiteY493" fmla="*/ 0 h 924402"/>
                      <a:gd name="connsiteX494" fmla="*/ 3570426 w 4603109"/>
                      <a:gd name="connsiteY494" fmla="*/ 0 h 924402"/>
                      <a:gd name="connsiteX495" fmla="*/ 3574872 w 4603109"/>
                      <a:gd name="connsiteY495" fmla="*/ 0 h 924402"/>
                      <a:gd name="connsiteX496" fmla="*/ 3580502 w 4603109"/>
                      <a:gd name="connsiteY496" fmla="*/ 0 h 924402"/>
                      <a:gd name="connsiteX497" fmla="*/ 3582587 w 4603109"/>
                      <a:gd name="connsiteY497" fmla="*/ 0 h 924402"/>
                      <a:gd name="connsiteX498" fmla="*/ 3624210 w 4603109"/>
                      <a:gd name="connsiteY498" fmla="*/ 0 h 924402"/>
                      <a:gd name="connsiteX499" fmla="*/ 3637005 w 4603109"/>
                      <a:gd name="connsiteY499" fmla="*/ 0 h 924402"/>
                      <a:gd name="connsiteX500" fmla="*/ 3646655 w 4603109"/>
                      <a:gd name="connsiteY500" fmla="*/ 0 h 924402"/>
                      <a:gd name="connsiteX501" fmla="*/ 3656105 w 4603109"/>
                      <a:gd name="connsiteY501" fmla="*/ 0 h 924402"/>
                      <a:gd name="connsiteX502" fmla="*/ 3667070 w 4603109"/>
                      <a:gd name="connsiteY502" fmla="*/ 0 h 924402"/>
                      <a:gd name="connsiteX503" fmla="*/ 3668130 w 4603109"/>
                      <a:gd name="connsiteY503" fmla="*/ 0 h 924402"/>
                      <a:gd name="connsiteX504" fmla="*/ 3669786 w 4603109"/>
                      <a:gd name="connsiteY504" fmla="*/ 0 h 924402"/>
                      <a:gd name="connsiteX505" fmla="*/ 3672576 w 4603109"/>
                      <a:gd name="connsiteY505" fmla="*/ 0 h 924402"/>
                      <a:gd name="connsiteX506" fmla="*/ 3692189 w 4603109"/>
                      <a:gd name="connsiteY506" fmla="*/ 0 h 924402"/>
                      <a:gd name="connsiteX507" fmla="*/ 3698195 w 4603109"/>
                      <a:gd name="connsiteY507" fmla="*/ 0 h 924402"/>
                      <a:gd name="connsiteX508" fmla="*/ 3702641 w 4603109"/>
                      <a:gd name="connsiteY508" fmla="*/ 0 h 924402"/>
                      <a:gd name="connsiteX509" fmla="*/ 3744863 w 4603109"/>
                      <a:gd name="connsiteY509" fmla="*/ 0 h 924402"/>
                      <a:gd name="connsiteX510" fmla="*/ 3745285 w 4603109"/>
                      <a:gd name="connsiteY510" fmla="*/ 0 h 924402"/>
                      <a:gd name="connsiteX511" fmla="*/ 3795894 w 4603109"/>
                      <a:gd name="connsiteY511" fmla="*/ 0 h 924402"/>
                      <a:gd name="connsiteX512" fmla="*/ 3797555 w 4603109"/>
                      <a:gd name="connsiteY512" fmla="*/ 0 h 924402"/>
                      <a:gd name="connsiteX513" fmla="*/ 3826591 w 4603109"/>
                      <a:gd name="connsiteY513" fmla="*/ 0 h 924402"/>
                      <a:gd name="connsiteX514" fmla="*/ 3842355 w 4603109"/>
                      <a:gd name="connsiteY514" fmla="*/ 0 h 924402"/>
                      <a:gd name="connsiteX515" fmla="*/ 3848992 w 4603109"/>
                      <a:gd name="connsiteY515" fmla="*/ 0 h 924402"/>
                      <a:gd name="connsiteX516" fmla="*/ 3872632 w 4603109"/>
                      <a:gd name="connsiteY516" fmla="*/ 0 h 924402"/>
                      <a:gd name="connsiteX517" fmla="*/ 3873054 w 4603109"/>
                      <a:gd name="connsiteY517" fmla="*/ 0 h 924402"/>
                      <a:gd name="connsiteX518" fmla="*/ 3885075 w 4603109"/>
                      <a:gd name="connsiteY518" fmla="*/ 0 h 924402"/>
                      <a:gd name="connsiteX519" fmla="*/ 3923663 w 4603109"/>
                      <a:gd name="connsiteY519" fmla="*/ 0 h 924402"/>
                      <a:gd name="connsiteX520" fmla="*/ 3954360 w 4603109"/>
                      <a:gd name="connsiteY520" fmla="*/ 0 h 924402"/>
                      <a:gd name="connsiteX521" fmla="*/ 3970124 w 4603109"/>
                      <a:gd name="connsiteY521" fmla="*/ 0 h 924402"/>
                      <a:gd name="connsiteX522" fmla="*/ 3976761 w 4603109"/>
                      <a:gd name="connsiteY522" fmla="*/ 0 h 924402"/>
                      <a:gd name="connsiteX523" fmla="*/ 4012844 w 4603109"/>
                      <a:gd name="connsiteY523" fmla="*/ 0 h 924402"/>
                      <a:gd name="connsiteX524" fmla="*/ 4049593 w 4603109"/>
                      <a:gd name="connsiteY524" fmla="*/ 0 h 924402"/>
                      <a:gd name="connsiteX525" fmla="*/ 4169647 w 4603109"/>
                      <a:gd name="connsiteY525" fmla="*/ 0 h 924402"/>
                      <a:gd name="connsiteX526" fmla="*/ 4177362 w 4603109"/>
                      <a:gd name="connsiteY526" fmla="*/ 0 h 924402"/>
                      <a:gd name="connsiteX527" fmla="*/ 4297416 w 4603109"/>
                      <a:gd name="connsiteY527" fmla="*/ 0 h 924402"/>
                      <a:gd name="connsiteX528" fmla="*/ 4379339 w 4603109"/>
                      <a:gd name="connsiteY528" fmla="*/ 47054 h 924402"/>
                      <a:gd name="connsiteX529" fmla="*/ 4591731 w 4603109"/>
                      <a:gd name="connsiteY529" fmla="*/ 415146 h 924402"/>
                      <a:gd name="connsiteX530" fmla="*/ 4591731 w 4603109"/>
                      <a:gd name="connsiteY530" fmla="*/ 509257 h 924402"/>
                      <a:gd name="connsiteX531" fmla="*/ 4379339 w 4603109"/>
                      <a:gd name="connsiteY531" fmla="*/ 877348 h 924402"/>
                      <a:gd name="connsiteX532" fmla="*/ 4297416 w 4603109"/>
                      <a:gd name="connsiteY532" fmla="*/ 924402 h 924402"/>
                      <a:gd name="connsiteX533" fmla="*/ 4169647 w 4603109"/>
                      <a:gd name="connsiteY533" fmla="*/ 924402 h 924402"/>
                      <a:gd name="connsiteX534" fmla="*/ 3976761 w 4603109"/>
                      <a:gd name="connsiteY534" fmla="*/ 924402 h 924402"/>
                      <a:gd name="connsiteX535" fmla="*/ 3872632 w 4603109"/>
                      <a:gd name="connsiteY535" fmla="*/ 924402 h 924402"/>
                      <a:gd name="connsiteX536" fmla="*/ 3848992 w 4603109"/>
                      <a:gd name="connsiteY536" fmla="*/ 924402 h 924402"/>
                      <a:gd name="connsiteX537" fmla="*/ 3744863 w 4603109"/>
                      <a:gd name="connsiteY537" fmla="*/ 924402 h 924402"/>
                      <a:gd name="connsiteX538" fmla="*/ 3702641 w 4603109"/>
                      <a:gd name="connsiteY538" fmla="*/ 924402 h 924402"/>
                      <a:gd name="connsiteX539" fmla="*/ 3672576 w 4603109"/>
                      <a:gd name="connsiteY539" fmla="*/ 924402 h 924402"/>
                      <a:gd name="connsiteX540" fmla="*/ 3656105 w 4603109"/>
                      <a:gd name="connsiteY540" fmla="*/ 924402 h 924402"/>
                      <a:gd name="connsiteX541" fmla="*/ 3574872 w 4603109"/>
                      <a:gd name="connsiteY541" fmla="*/ 924402 h 924402"/>
                      <a:gd name="connsiteX542" fmla="*/ 3551976 w 4603109"/>
                      <a:gd name="connsiteY542" fmla="*/ 924402 h 924402"/>
                      <a:gd name="connsiteX543" fmla="*/ 3544807 w 4603109"/>
                      <a:gd name="connsiteY543" fmla="*/ 924402 h 924402"/>
                      <a:gd name="connsiteX544" fmla="*/ 3528336 w 4603109"/>
                      <a:gd name="connsiteY544" fmla="*/ 924402 h 924402"/>
                      <a:gd name="connsiteX545" fmla="*/ 3424207 w 4603109"/>
                      <a:gd name="connsiteY545" fmla="*/ 924402 h 924402"/>
                      <a:gd name="connsiteX546" fmla="*/ 3381986 w 4603109"/>
                      <a:gd name="connsiteY546" fmla="*/ 924402 h 924402"/>
                      <a:gd name="connsiteX547" fmla="*/ 3380494 w 4603109"/>
                      <a:gd name="connsiteY547" fmla="*/ 924402 h 924402"/>
                      <a:gd name="connsiteX548" fmla="*/ 3351921 w 4603109"/>
                      <a:gd name="connsiteY548" fmla="*/ 924402 h 924402"/>
                      <a:gd name="connsiteX549" fmla="*/ 3277857 w 4603109"/>
                      <a:gd name="connsiteY549" fmla="*/ 924402 h 924402"/>
                      <a:gd name="connsiteX550" fmla="*/ 3254217 w 4603109"/>
                      <a:gd name="connsiteY550" fmla="*/ 924402 h 924402"/>
                      <a:gd name="connsiteX551" fmla="*/ 3252725 w 4603109"/>
                      <a:gd name="connsiteY551" fmla="*/ 924402 h 924402"/>
                      <a:gd name="connsiteX552" fmla="*/ 3247792 w 4603109"/>
                      <a:gd name="connsiteY552" fmla="*/ 924402 h 924402"/>
                      <a:gd name="connsiteX553" fmla="*/ 3231321 w 4603109"/>
                      <a:gd name="connsiteY553" fmla="*/ 924402 h 924402"/>
                      <a:gd name="connsiteX554" fmla="*/ 3224152 w 4603109"/>
                      <a:gd name="connsiteY554" fmla="*/ 924402 h 924402"/>
                      <a:gd name="connsiteX555" fmla="*/ 3150088 w 4603109"/>
                      <a:gd name="connsiteY555" fmla="*/ 924402 h 924402"/>
                      <a:gd name="connsiteX556" fmla="*/ 3120023 w 4603109"/>
                      <a:gd name="connsiteY556" fmla="*/ 924402 h 924402"/>
                      <a:gd name="connsiteX557" fmla="*/ 3104883 w 4603109"/>
                      <a:gd name="connsiteY557" fmla="*/ 924402 h 924402"/>
                      <a:gd name="connsiteX558" fmla="*/ 3103552 w 4603109"/>
                      <a:gd name="connsiteY558" fmla="*/ 924402 h 924402"/>
                      <a:gd name="connsiteX559" fmla="*/ 3077801 w 4603109"/>
                      <a:gd name="connsiteY559" fmla="*/ 924402 h 924402"/>
                      <a:gd name="connsiteX560" fmla="*/ 3061330 w 4603109"/>
                      <a:gd name="connsiteY560" fmla="*/ 924402 h 924402"/>
                      <a:gd name="connsiteX561" fmla="*/ 3031265 w 4603109"/>
                      <a:gd name="connsiteY561" fmla="*/ 924402 h 924402"/>
                      <a:gd name="connsiteX562" fmla="*/ 2977114 w 4603109"/>
                      <a:gd name="connsiteY562" fmla="*/ 924402 h 924402"/>
                      <a:gd name="connsiteX563" fmla="*/ 2957200 w 4603109"/>
                      <a:gd name="connsiteY563" fmla="*/ 924402 h 924402"/>
                      <a:gd name="connsiteX564" fmla="*/ 2955709 w 4603109"/>
                      <a:gd name="connsiteY564" fmla="*/ 924402 h 924402"/>
                      <a:gd name="connsiteX565" fmla="*/ 2950032 w 4603109"/>
                      <a:gd name="connsiteY565" fmla="*/ 924402 h 924402"/>
                      <a:gd name="connsiteX566" fmla="*/ 2933561 w 4603109"/>
                      <a:gd name="connsiteY566" fmla="*/ 924402 h 924402"/>
                      <a:gd name="connsiteX567" fmla="*/ 2927136 w 4603109"/>
                      <a:gd name="connsiteY567" fmla="*/ 924402 h 924402"/>
                      <a:gd name="connsiteX568" fmla="*/ 2903496 w 4603109"/>
                      <a:gd name="connsiteY568" fmla="*/ 924402 h 924402"/>
                      <a:gd name="connsiteX569" fmla="*/ 2829431 w 4603109"/>
                      <a:gd name="connsiteY569" fmla="*/ 924402 h 924402"/>
                      <a:gd name="connsiteX570" fmla="*/ 2827940 w 4603109"/>
                      <a:gd name="connsiteY570" fmla="*/ 924402 h 924402"/>
                      <a:gd name="connsiteX571" fmla="*/ 2799367 w 4603109"/>
                      <a:gd name="connsiteY571" fmla="*/ 924402 h 924402"/>
                      <a:gd name="connsiteX572" fmla="*/ 2785719 w 4603109"/>
                      <a:gd name="connsiteY572" fmla="*/ 924402 h 924402"/>
                      <a:gd name="connsiteX573" fmla="*/ 2784228 w 4603109"/>
                      <a:gd name="connsiteY573" fmla="*/ 924402 h 924402"/>
                      <a:gd name="connsiteX574" fmla="*/ 2757146 w 4603109"/>
                      <a:gd name="connsiteY574" fmla="*/ 924402 h 924402"/>
                      <a:gd name="connsiteX575" fmla="*/ 2755654 w 4603109"/>
                      <a:gd name="connsiteY575" fmla="*/ 924402 h 924402"/>
                      <a:gd name="connsiteX576" fmla="*/ 2680098 w 4603109"/>
                      <a:gd name="connsiteY576" fmla="*/ 924402 h 924402"/>
                      <a:gd name="connsiteX577" fmla="*/ 2657950 w 4603109"/>
                      <a:gd name="connsiteY577" fmla="*/ 924402 h 924402"/>
                      <a:gd name="connsiteX578" fmla="*/ 2656459 w 4603109"/>
                      <a:gd name="connsiteY578" fmla="*/ 924402 h 924402"/>
                      <a:gd name="connsiteX579" fmla="*/ 2653017 w 4603109"/>
                      <a:gd name="connsiteY579" fmla="*/ 924402 h 924402"/>
                      <a:gd name="connsiteX580" fmla="*/ 2636545 w 4603109"/>
                      <a:gd name="connsiteY580" fmla="*/ 924402 h 924402"/>
                      <a:gd name="connsiteX581" fmla="*/ 2629377 w 4603109"/>
                      <a:gd name="connsiteY581" fmla="*/ 924402 h 924402"/>
                      <a:gd name="connsiteX582" fmla="*/ 2627885 w 4603109"/>
                      <a:gd name="connsiteY582" fmla="*/ 924402 h 924402"/>
                      <a:gd name="connsiteX583" fmla="*/ 2606481 w 4603109"/>
                      <a:gd name="connsiteY583" fmla="*/ 924402 h 924402"/>
                      <a:gd name="connsiteX584" fmla="*/ 2552329 w 4603109"/>
                      <a:gd name="connsiteY584" fmla="*/ 924402 h 924402"/>
                      <a:gd name="connsiteX585" fmla="*/ 2525248 w 4603109"/>
                      <a:gd name="connsiteY585" fmla="*/ 924402 h 924402"/>
                      <a:gd name="connsiteX586" fmla="*/ 2510108 w 4603109"/>
                      <a:gd name="connsiteY586" fmla="*/ 924402 h 924402"/>
                      <a:gd name="connsiteX587" fmla="*/ 2508776 w 4603109"/>
                      <a:gd name="connsiteY587" fmla="*/ 924402 h 924402"/>
                      <a:gd name="connsiteX588" fmla="*/ 2480043 w 4603109"/>
                      <a:gd name="connsiteY588" fmla="*/ 924402 h 924402"/>
                      <a:gd name="connsiteX589" fmla="*/ 2478712 w 4603109"/>
                      <a:gd name="connsiteY589" fmla="*/ 924402 h 924402"/>
                      <a:gd name="connsiteX590" fmla="*/ 2463572 w 4603109"/>
                      <a:gd name="connsiteY590" fmla="*/ 924402 h 924402"/>
                      <a:gd name="connsiteX591" fmla="*/ 2436490 w 4603109"/>
                      <a:gd name="connsiteY591" fmla="*/ 924402 h 924402"/>
                      <a:gd name="connsiteX592" fmla="*/ 2382339 w 4603109"/>
                      <a:gd name="connsiteY592" fmla="*/ 924402 h 924402"/>
                      <a:gd name="connsiteX593" fmla="*/ 2360934 w 4603109"/>
                      <a:gd name="connsiteY593" fmla="*/ 924402 h 924402"/>
                      <a:gd name="connsiteX594" fmla="*/ 2359443 w 4603109"/>
                      <a:gd name="connsiteY594" fmla="*/ 924402 h 924402"/>
                      <a:gd name="connsiteX595" fmla="*/ 2352274 w 4603109"/>
                      <a:gd name="connsiteY595" fmla="*/ 924402 h 924402"/>
                      <a:gd name="connsiteX596" fmla="*/ 2335803 w 4603109"/>
                      <a:gd name="connsiteY596" fmla="*/ 924402 h 924402"/>
                      <a:gd name="connsiteX597" fmla="*/ 2332360 w 4603109"/>
                      <a:gd name="connsiteY597" fmla="*/ 924402 h 924402"/>
                      <a:gd name="connsiteX598" fmla="*/ 2332328 w 4603109"/>
                      <a:gd name="connsiteY598" fmla="*/ 924402 h 924402"/>
                      <a:gd name="connsiteX599" fmla="*/ 2330869 w 4603109"/>
                      <a:gd name="connsiteY599" fmla="*/ 924402 h 924402"/>
                      <a:gd name="connsiteX600" fmla="*/ 2308721 w 4603109"/>
                      <a:gd name="connsiteY600" fmla="*/ 924402 h 924402"/>
                      <a:gd name="connsiteX601" fmla="*/ 2233165 w 4603109"/>
                      <a:gd name="connsiteY601" fmla="*/ 924402 h 924402"/>
                      <a:gd name="connsiteX602" fmla="*/ 2231674 w 4603109"/>
                      <a:gd name="connsiteY602" fmla="*/ 924402 h 924402"/>
                      <a:gd name="connsiteX603" fmla="*/ 2204591 w 4603109"/>
                      <a:gd name="connsiteY603" fmla="*/ 924402 h 924402"/>
                      <a:gd name="connsiteX604" fmla="*/ 2204559 w 4603109"/>
                      <a:gd name="connsiteY604" fmla="*/ 924402 h 924402"/>
                      <a:gd name="connsiteX605" fmla="*/ 2203100 w 4603109"/>
                      <a:gd name="connsiteY605" fmla="*/ 924402 h 924402"/>
                      <a:gd name="connsiteX606" fmla="*/ 2189452 w 4603109"/>
                      <a:gd name="connsiteY606" fmla="*/ 924402 h 924402"/>
                      <a:gd name="connsiteX607" fmla="*/ 2160879 w 4603109"/>
                      <a:gd name="connsiteY607" fmla="*/ 924402 h 924402"/>
                      <a:gd name="connsiteX608" fmla="*/ 2159388 w 4603109"/>
                      <a:gd name="connsiteY608" fmla="*/ 924402 h 924402"/>
                      <a:gd name="connsiteX609" fmla="*/ 2085323 w 4603109"/>
                      <a:gd name="connsiteY609" fmla="*/ 924402 h 924402"/>
                      <a:gd name="connsiteX610" fmla="*/ 2077294 w 4603109"/>
                      <a:gd name="connsiteY610" fmla="*/ 924402 h 924402"/>
                      <a:gd name="connsiteX611" fmla="*/ 2061683 w 4603109"/>
                      <a:gd name="connsiteY611" fmla="*/ 924402 h 924402"/>
                      <a:gd name="connsiteX612" fmla="*/ 2055258 w 4603109"/>
                      <a:gd name="connsiteY612" fmla="*/ 924402 h 924402"/>
                      <a:gd name="connsiteX613" fmla="*/ 2038787 w 4603109"/>
                      <a:gd name="connsiteY613" fmla="*/ 924402 h 924402"/>
                      <a:gd name="connsiteX614" fmla="*/ 2033110 w 4603109"/>
                      <a:gd name="connsiteY614" fmla="*/ 924402 h 924402"/>
                      <a:gd name="connsiteX615" fmla="*/ 2031619 w 4603109"/>
                      <a:gd name="connsiteY615" fmla="*/ 924402 h 924402"/>
                      <a:gd name="connsiteX616" fmla="*/ 2011705 w 4603109"/>
                      <a:gd name="connsiteY616" fmla="*/ 924402 h 924402"/>
                      <a:gd name="connsiteX617" fmla="*/ 1957554 w 4603109"/>
                      <a:gd name="connsiteY617" fmla="*/ 924402 h 924402"/>
                      <a:gd name="connsiteX618" fmla="*/ 1949525 w 4603109"/>
                      <a:gd name="connsiteY618" fmla="*/ 924402 h 924402"/>
                      <a:gd name="connsiteX619" fmla="*/ 1927489 w 4603109"/>
                      <a:gd name="connsiteY619" fmla="*/ 924402 h 924402"/>
                      <a:gd name="connsiteX620" fmla="*/ 1911018 w 4603109"/>
                      <a:gd name="connsiteY620" fmla="*/ 924402 h 924402"/>
                      <a:gd name="connsiteX621" fmla="*/ 1907543 w 4603109"/>
                      <a:gd name="connsiteY621" fmla="*/ 924402 h 924402"/>
                      <a:gd name="connsiteX622" fmla="*/ 1885268 w 4603109"/>
                      <a:gd name="connsiteY622" fmla="*/ 924402 h 924402"/>
                      <a:gd name="connsiteX623" fmla="*/ 1883936 w 4603109"/>
                      <a:gd name="connsiteY623" fmla="*/ 924402 h 924402"/>
                      <a:gd name="connsiteX624" fmla="*/ 1868796 w 4603109"/>
                      <a:gd name="connsiteY624" fmla="*/ 924402 h 924402"/>
                      <a:gd name="connsiteX625" fmla="*/ 1838732 w 4603109"/>
                      <a:gd name="connsiteY625" fmla="*/ 924402 h 924402"/>
                      <a:gd name="connsiteX626" fmla="*/ 1779774 w 4603109"/>
                      <a:gd name="connsiteY626" fmla="*/ 924402 h 924402"/>
                      <a:gd name="connsiteX627" fmla="*/ 1764668 w 4603109"/>
                      <a:gd name="connsiteY627" fmla="*/ 924402 h 924402"/>
                      <a:gd name="connsiteX628" fmla="*/ 1757499 w 4603109"/>
                      <a:gd name="connsiteY628" fmla="*/ 924402 h 924402"/>
                      <a:gd name="connsiteX629" fmla="*/ 1741027 w 4603109"/>
                      <a:gd name="connsiteY629" fmla="*/ 924402 h 924402"/>
                      <a:gd name="connsiteX630" fmla="*/ 1737552 w 4603109"/>
                      <a:gd name="connsiteY630" fmla="*/ 924402 h 924402"/>
                      <a:gd name="connsiteX631" fmla="*/ 1736094 w 4603109"/>
                      <a:gd name="connsiteY631" fmla="*/ 924402 h 924402"/>
                      <a:gd name="connsiteX632" fmla="*/ 1734603 w 4603109"/>
                      <a:gd name="connsiteY632" fmla="*/ 924402 h 924402"/>
                      <a:gd name="connsiteX633" fmla="*/ 1710963 w 4603109"/>
                      <a:gd name="connsiteY633" fmla="*/ 924402 h 924402"/>
                      <a:gd name="connsiteX634" fmla="*/ 1707488 w 4603109"/>
                      <a:gd name="connsiteY634" fmla="*/ 924402 h 924402"/>
                      <a:gd name="connsiteX635" fmla="*/ 1652509 w 4603109"/>
                      <a:gd name="connsiteY635" fmla="*/ 924402 h 924402"/>
                      <a:gd name="connsiteX636" fmla="*/ 1636899 w 4603109"/>
                      <a:gd name="connsiteY636" fmla="*/ 924402 h 924402"/>
                      <a:gd name="connsiteX637" fmla="*/ 1609783 w 4603109"/>
                      <a:gd name="connsiteY637" fmla="*/ 924402 h 924402"/>
                      <a:gd name="connsiteX638" fmla="*/ 1608325 w 4603109"/>
                      <a:gd name="connsiteY638" fmla="*/ 924402 h 924402"/>
                      <a:gd name="connsiteX639" fmla="*/ 1606834 w 4603109"/>
                      <a:gd name="connsiteY639" fmla="*/ 924402 h 924402"/>
                      <a:gd name="connsiteX640" fmla="*/ 1579719 w 4603109"/>
                      <a:gd name="connsiteY640" fmla="*/ 924402 h 924402"/>
                      <a:gd name="connsiteX641" fmla="*/ 1564612 w 4603109"/>
                      <a:gd name="connsiteY641" fmla="*/ 924402 h 924402"/>
                      <a:gd name="connsiteX642" fmla="*/ 1524740 w 4603109"/>
                      <a:gd name="connsiteY642" fmla="*/ 924402 h 924402"/>
                      <a:gd name="connsiteX643" fmla="*/ 1482518 w 4603109"/>
                      <a:gd name="connsiteY643" fmla="*/ 924402 h 924402"/>
                      <a:gd name="connsiteX644" fmla="*/ 1460483 w 4603109"/>
                      <a:gd name="connsiteY644" fmla="*/ 924402 h 924402"/>
                      <a:gd name="connsiteX645" fmla="*/ 1452454 w 4603109"/>
                      <a:gd name="connsiteY645" fmla="*/ 924402 h 924402"/>
                      <a:gd name="connsiteX646" fmla="*/ 1444011 w 4603109"/>
                      <a:gd name="connsiteY646" fmla="*/ 924402 h 924402"/>
                      <a:gd name="connsiteX647" fmla="*/ 1436843 w 4603109"/>
                      <a:gd name="connsiteY647" fmla="*/ 924402 h 924402"/>
                      <a:gd name="connsiteX648" fmla="*/ 1413947 w 4603109"/>
                      <a:gd name="connsiteY648" fmla="*/ 924402 h 924402"/>
                      <a:gd name="connsiteX649" fmla="*/ 1354749 w 4603109"/>
                      <a:gd name="connsiteY649" fmla="*/ 924402 h 924402"/>
                      <a:gd name="connsiteX650" fmla="*/ 1332714 w 4603109"/>
                      <a:gd name="connsiteY650" fmla="*/ 924402 h 924402"/>
                      <a:gd name="connsiteX651" fmla="*/ 1324685 w 4603109"/>
                      <a:gd name="connsiteY651" fmla="*/ 924402 h 924402"/>
                      <a:gd name="connsiteX652" fmla="*/ 1316242 w 4603109"/>
                      <a:gd name="connsiteY652" fmla="*/ 924402 h 924402"/>
                      <a:gd name="connsiteX653" fmla="*/ 1312767 w 4603109"/>
                      <a:gd name="connsiteY653" fmla="*/ 924402 h 924402"/>
                      <a:gd name="connsiteX654" fmla="*/ 1286178 w 4603109"/>
                      <a:gd name="connsiteY654" fmla="*/ 924402 h 924402"/>
                      <a:gd name="connsiteX655" fmla="*/ 1282703 w 4603109"/>
                      <a:gd name="connsiteY655" fmla="*/ 924402 h 924402"/>
                      <a:gd name="connsiteX656" fmla="*/ 1243956 w 4603109"/>
                      <a:gd name="connsiteY656" fmla="*/ 924402 h 924402"/>
                      <a:gd name="connsiteX657" fmla="*/ 1184998 w 4603109"/>
                      <a:gd name="connsiteY657" fmla="*/ 924402 h 924402"/>
                      <a:gd name="connsiteX658" fmla="*/ 1154934 w 4603109"/>
                      <a:gd name="connsiteY658" fmla="*/ 924402 h 924402"/>
                      <a:gd name="connsiteX659" fmla="*/ 1139828 w 4603109"/>
                      <a:gd name="connsiteY659" fmla="*/ 924402 h 924402"/>
                      <a:gd name="connsiteX660" fmla="*/ 1116187 w 4603109"/>
                      <a:gd name="connsiteY660" fmla="*/ 924402 h 924402"/>
                      <a:gd name="connsiteX661" fmla="*/ 1112712 w 4603109"/>
                      <a:gd name="connsiteY661" fmla="*/ 924402 h 924402"/>
                      <a:gd name="connsiteX662" fmla="*/ 1057734 w 4603109"/>
                      <a:gd name="connsiteY662" fmla="*/ 924402 h 924402"/>
                      <a:gd name="connsiteX663" fmla="*/ 1027669 w 4603109"/>
                      <a:gd name="connsiteY663" fmla="*/ 924402 h 924402"/>
                      <a:gd name="connsiteX664" fmla="*/ 1012059 w 4603109"/>
                      <a:gd name="connsiteY664" fmla="*/ 924402 h 924402"/>
                      <a:gd name="connsiteX665" fmla="*/ 984943 w 4603109"/>
                      <a:gd name="connsiteY665" fmla="*/ 924402 h 924402"/>
                      <a:gd name="connsiteX666" fmla="*/ 929965 w 4603109"/>
                      <a:gd name="connsiteY666" fmla="*/ 924402 h 924402"/>
                      <a:gd name="connsiteX667" fmla="*/ 899900 w 4603109"/>
                      <a:gd name="connsiteY667" fmla="*/ 924402 h 924402"/>
                      <a:gd name="connsiteX668" fmla="*/ 857678 w 4603109"/>
                      <a:gd name="connsiteY668" fmla="*/ 924402 h 924402"/>
                      <a:gd name="connsiteX669" fmla="*/ 819171 w 4603109"/>
                      <a:gd name="connsiteY669" fmla="*/ 924402 h 924402"/>
                      <a:gd name="connsiteX670" fmla="*/ 729909 w 4603109"/>
                      <a:gd name="connsiteY670" fmla="*/ 924402 h 924402"/>
                      <a:gd name="connsiteX671" fmla="*/ 691402 w 4603109"/>
                      <a:gd name="connsiteY671" fmla="*/ 924402 h 924402"/>
                      <a:gd name="connsiteX672" fmla="*/ 687927 w 4603109"/>
                      <a:gd name="connsiteY672" fmla="*/ 924402 h 924402"/>
                      <a:gd name="connsiteX673" fmla="*/ 560158 w 4603109"/>
                      <a:gd name="connsiteY673" fmla="*/ 924402 h 924402"/>
                      <a:gd name="connsiteX674" fmla="*/ 432894 w 4603109"/>
                      <a:gd name="connsiteY674" fmla="*/ 924402 h 924402"/>
                      <a:gd name="connsiteX675" fmla="*/ 305125 w 4603109"/>
                      <a:gd name="connsiteY675" fmla="*/ 924402 h 924402"/>
                      <a:gd name="connsiteX676" fmla="*/ 223202 w 4603109"/>
                      <a:gd name="connsiteY676" fmla="*/ 877348 h 924402"/>
                      <a:gd name="connsiteX677" fmla="*/ 10809 w 4603109"/>
                      <a:gd name="connsiteY677" fmla="*/ 509257 h 924402"/>
                      <a:gd name="connsiteX678" fmla="*/ 10809 w 4603109"/>
                      <a:gd name="connsiteY678" fmla="*/ 415146 h 924402"/>
                      <a:gd name="connsiteX679" fmla="*/ 223202 w 4603109"/>
                      <a:gd name="connsiteY679" fmla="*/ 47054 h 924402"/>
                      <a:gd name="connsiteX680" fmla="*/ 305125 w 4603109"/>
                      <a:gd name="connsiteY680" fmla="*/ 0 h 924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  <a:cxn ang="0">
                        <a:pos x="connsiteX384" y="connsiteY384"/>
                      </a:cxn>
                      <a:cxn ang="0">
                        <a:pos x="connsiteX385" y="connsiteY385"/>
                      </a:cxn>
                      <a:cxn ang="0">
                        <a:pos x="connsiteX386" y="connsiteY386"/>
                      </a:cxn>
                      <a:cxn ang="0">
                        <a:pos x="connsiteX387" y="connsiteY387"/>
                      </a:cxn>
                      <a:cxn ang="0">
                        <a:pos x="connsiteX388" y="connsiteY388"/>
                      </a:cxn>
                      <a:cxn ang="0">
                        <a:pos x="connsiteX389" y="connsiteY389"/>
                      </a:cxn>
                      <a:cxn ang="0">
                        <a:pos x="connsiteX390" y="connsiteY390"/>
                      </a:cxn>
                      <a:cxn ang="0">
                        <a:pos x="connsiteX391" y="connsiteY391"/>
                      </a:cxn>
                      <a:cxn ang="0">
                        <a:pos x="connsiteX392" y="connsiteY392"/>
                      </a:cxn>
                      <a:cxn ang="0">
                        <a:pos x="connsiteX393" y="connsiteY393"/>
                      </a:cxn>
                      <a:cxn ang="0">
                        <a:pos x="connsiteX394" y="connsiteY394"/>
                      </a:cxn>
                      <a:cxn ang="0">
                        <a:pos x="connsiteX395" y="connsiteY395"/>
                      </a:cxn>
                      <a:cxn ang="0">
                        <a:pos x="connsiteX396" y="connsiteY396"/>
                      </a:cxn>
                      <a:cxn ang="0">
                        <a:pos x="connsiteX397" y="connsiteY397"/>
                      </a:cxn>
                      <a:cxn ang="0">
                        <a:pos x="connsiteX398" y="connsiteY398"/>
                      </a:cxn>
                      <a:cxn ang="0">
                        <a:pos x="connsiteX399" y="connsiteY399"/>
                      </a:cxn>
                      <a:cxn ang="0">
                        <a:pos x="connsiteX400" y="connsiteY400"/>
                      </a:cxn>
                      <a:cxn ang="0">
                        <a:pos x="connsiteX401" y="connsiteY401"/>
                      </a:cxn>
                      <a:cxn ang="0">
                        <a:pos x="connsiteX402" y="connsiteY402"/>
                      </a:cxn>
                      <a:cxn ang="0">
                        <a:pos x="connsiteX403" y="connsiteY403"/>
                      </a:cxn>
                      <a:cxn ang="0">
                        <a:pos x="connsiteX404" y="connsiteY404"/>
                      </a:cxn>
                      <a:cxn ang="0">
                        <a:pos x="connsiteX405" y="connsiteY405"/>
                      </a:cxn>
                      <a:cxn ang="0">
                        <a:pos x="connsiteX406" y="connsiteY406"/>
                      </a:cxn>
                      <a:cxn ang="0">
                        <a:pos x="connsiteX407" y="connsiteY407"/>
                      </a:cxn>
                      <a:cxn ang="0">
                        <a:pos x="connsiteX408" y="connsiteY408"/>
                      </a:cxn>
                      <a:cxn ang="0">
                        <a:pos x="connsiteX409" y="connsiteY409"/>
                      </a:cxn>
                      <a:cxn ang="0">
                        <a:pos x="connsiteX410" y="connsiteY410"/>
                      </a:cxn>
                      <a:cxn ang="0">
                        <a:pos x="connsiteX411" y="connsiteY411"/>
                      </a:cxn>
                      <a:cxn ang="0">
                        <a:pos x="connsiteX412" y="connsiteY412"/>
                      </a:cxn>
                      <a:cxn ang="0">
                        <a:pos x="connsiteX413" y="connsiteY413"/>
                      </a:cxn>
                      <a:cxn ang="0">
                        <a:pos x="connsiteX414" y="connsiteY414"/>
                      </a:cxn>
                      <a:cxn ang="0">
                        <a:pos x="connsiteX415" y="connsiteY415"/>
                      </a:cxn>
                      <a:cxn ang="0">
                        <a:pos x="connsiteX416" y="connsiteY416"/>
                      </a:cxn>
                      <a:cxn ang="0">
                        <a:pos x="connsiteX417" y="connsiteY417"/>
                      </a:cxn>
                      <a:cxn ang="0">
                        <a:pos x="connsiteX418" y="connsiteY418"/>
                      </a:cxn>
                      <a:cxn ang="0">
                        <a:pos x="connsiteX419" y="connsiteY419"/>
                      </a:cxn>
                      <a:cxn ang="0">
                        <a:pos x="connsiteX420" y="connsiteY420"/>
                      </a:cxn>
                      <a:cxn ang="0">
                        <a:pos x="connsiteX421" y="connsiteY421"/>
                      </a:cxn>
                      <a:cxn ang="0">
                        <a:pos x="connsiteX422" y="connsiteY422"/>
                      </a:cxn>
                      <a:cxn ang="0">
                        <a:pos x="connsiteX423" y="connsiteY423"/>
                      </a:cxn>
                      <a:cxn ang="0">
                        <a:pos x="connsiteX424" y="connsiteY424"/>
                      </a:cxn>
                      <a:cxn ang="0">
                        <a:pos x="connsiteX425" y="connsiteY425"/>
                      </a:cxn>
                      <a:cxn ang="0">
                        <a:pos x="connsiteX426" y="connsiteY426"/>
                      </a:cxn>
                      <a:cxn ang="0">
                        <a:pos x="connsiteX427" y="connsiteY427"/>
                      </a:cxn>
                      <a:cxn ang="0">
                        <a:pos x="connsiteX428" y="connsiteY428"/>
                      </a:cxn>
                      <a:cxn ang="0">
                        <a:pos x="connsiteX429" y="connsiteY429"/>
                      </a:cxn>
                      <a:cxn ang="0">
                        <a:pos x="connsiteX430" y="connsiteY430"/>
                      </a:cxn>
                      <a:cxn ang="0">
                        <a:pos x="connsiteX431" y="connsiteY431"/>
                      </a:cxn>
                      <a:cxn ang="0">
                        <a:pos x="connsiteX432" y="connsiteY432"/>
                      </a:cxn>
                      <a:cxn ang="0">
                        <a:pos x="connsiteX433" y="connsiteY433"/>
                      </a:cxn>
                      <a:cxn ang="0">
                        <a:pos x="connsiteX434" y="connsiteY434"/>
                      </a:cxn>
                      <a:cxn ang="0">
                        <a:pos x="connsiteX435" y="connsiteY435"/>
                      </a:cxn>
                      <a:cxn ang="0">
                        <a:pos x="connsiteX436" y="connsiteY436"/>
                      </a:cxn>
                      <a:cxn ang="0">
                        <a:pos x="connsiteX437" y="connsiteY437"/>
                      </a:cxn>
                      <a:cxn ang="0">
                        <a:pos x="connsiteX438" y="connsiteY438"/>
                      </a:cxn>
                      <a:cxn ang="0">
                        <a:pos x="connsiteX439" y="connsiteY439"/>
                      </a:cxn>
                      <a:cxn ang="0">
                        <a:pos x="connsiteX440" y="connsiteY440"/>
                      </a:cxn>
                      <a:cxn ang="0">
                        <a:pos x="connsiteX441" y="connsiteY441"/>
                      </a:cxn>
                      <a:cxn ang="0">
                        <a:pos x="connsiteX442" y="connsiteY442"/>
                      </a:cxn>
                      <a:cxn ang="0">
                        <a:pos x="connsiteX443" y="connsiteY443"/>
                      </a:cxn>
                      <a:cxn ang="0">
                        <a:pos x="connsiteX444" y="connsiteY444"/>
                      </a:cxn>
                      <a:cxn ang="0">
                        <a:pos x="connsiteX445" y="connsiteY445"/>
                      </a:cxn>
                      <a:cxn ang="0">
                        <a:pos x="connsiteX446" y="connsiteY446"/>
                      </a:cxn>
                      <a:cxn ang="0">
                        <a:pos x="connsiteX447" y="connsiteY447"/>
                      </a:cxn>
                      <a:cxn ang="0">
                        <a:pos x="connsiteX448" y="connsiteY448"/>
                      </a:cxn>
                      <a:cxn ang="0">
                        <a:pos x="connsiteX449" y="connsiteY449"/>
                      </a:cxn>
                      <a:cxn ang="0">
                        <a:pos x="connsiteX450" y="connsiteY450"/>
                      </a:cxn>
                      <a:cxn ang="0">
                        <a:pos x="connsiteX451" y="connsiteY451"/>
                      </a:cxn>
                      <a:cxn ang="0">
                        <a:pos x="connsiteX452" y="connsiteY452"/>
                      </a:cxn>
                      <a:cxn ang="0">
                        <a:pos x="connsiteX453" y="connsiteY453"/>
                      </a:cxn>
                      <a:cxn ang="0">
                        <a:pos x="connsiteX454" y="connsiteY454"/>
                      </a:cxn>
                      <a:cxn ang="0">
                        <a:pos x="connsiteX455" y="connsiteY455"/>
                      </a:cxn>
                      <a:cxn ang="0">
                        <a:pos x="connsiteX456" y="connsiteY456"/>
                      </a:cxn>
                      <a:cxn ang="0">
                        <a:pos x="connsiteX457" y="connsiteY457"/>
                      </a:cxn>
                      <a:cxn ang="0">
                        <a:pos x="connsiteX458" y="connsiteY458"/>
                      </a:cxn>
                      <a:cxn ang="0">
                        <a:pos x="connsiteX459" y="connsiteY459"/>
                      </a:cxn>
                      <a:cxn ang="0">
                        <a:pos x="connsiteX460" y="connsiteY460"/>
                      </a:cxn>
                      <a:cxn ang="0">
                        <a:pos x="connsiteX461" y="connsiteY461"/>
                      </a:cxn>
                      <a:cxn ang="0">
                        <a:pos x="connsiteX462" y="connsiteY462"/>
                      </a:cxn>
                      <a:cxn ang="0">
                        <a:pos x="connsiteX463" y="connsiteY463"/>
                      </a:cxn>
                      <a:cxn ang="0">
                        <a:pos x="connsiteX464" y="connsiteY464"/>
                      </a:cxn>
                      <a:cxn ang="0">
                        <a:pos x="connsiteX465" y="connsiteY465"/>
                      </a:cxn>
                      <a:cxn ang="0">
                        <a:pos x="connsiteX466" y="connsiteY466"/>
                      </a:cxn>
                      <a:cxn ang="0">
                        <a:pos x="connsiteX467" y="connsiteY467"/>
                      </a:cxn>
                      <a:cxn ang="0">
                        <a:pos x="connsiteX468" y="connsiteY468"/>
                      </a:cxn>
                      <a:cxn ang="0">
                        <a:pos x="connsiteX469" y="connsiteY469"/>
                      </a:cxn>
                      <a:cxn ang="0">
                        <a:pos x="connsiteX470" y="connsiteY470"/>
                      </a:cxn>
                      <a:cxn ang="0">
                        <a:pos x="connsiteX471" y="connsiteY471"/>
                      </a:cxn>
                      <a:cxn ang="0">
                        <a:pos x="connsiteX472" y="connsiteY472"/>
                      </a:cxn>
                      <a:cxn ang="0">
                        <a:pos x="connsiteX473" y="connsiteY473"/>
                      </a:cxn>
                      <a:cxn ang="0">
                        <a:pos x="connsiteX474" y="connsiteY474"/>
                      </a:cxn>
                      <a:cxn ang="0">
                        <a:pos x="connsiteX475" y="connsiteY475"/>
                      </a:cxn>
                      <a:cxn ang="0">
                        <a:pos x="connsiteX476" y="connsiteY476"/>
                      </a:cxn>
                      <a:cxn ang="0">
                        <a:pos x="connsiteX477" y="connsiteY477"/>
                      </a:cxn>
                      <a:cxn ang="0">
                        <a:pos x="connsiteX478" y="connsiteY478"/>
                      </a:cxn>
                      <a:cxn ang="0">
                        <a:pos x="connsiteX479" y="connsiteY479"/>
                      </a:cxn>
                      <a:cxn ang="0">
                        <a:pos x="connsiteX480" y="connsiteY480"/>
                      </a:cxn>
                      <a:cxn ang="0">
                        <a:pos x="connsiteX481" y="connsiteY481"/>
                      </a:cxn>
                      <a:cxn ang="0">
                        <a:pos x="connsiteX482" y="connsiteY482"/>
                      </a:cxn>
                      <a:cxn ang="0">
                        <a:pos x="connsiteX483" y="connsiteY483"/>
                      </a:cxn>
                      <a:cxn ang="0">
                        <a:pos x="connsiteX484" y="connsiteY484"/>
                      </a:cxn>
                      <a:cxn ang="0">
                        <a:pos x="connsiteX485" y="connsiteY485"/>
                      </a:cxn>
                      <a:cxn ang="0">
                        <a:pos x="connsiteX486" y="connsiteY486"/>
                      </a:cxn>
                      <a:cxn ang="0">
                        <a:pos x="connsiteX487" y="connsiteY487"/>
                      </a:cxn>
                      <a:cxn ang="0">
                        <a:pos x="connsiteX488" y="connsiteY488"/>
                      </a:cxn>
                      <a:cxn ang="0">
                        <a:pos x="connsiteX489" y="connsiteY489"/>
                      </a:cxn>
                      <a:cxn ang="0">
                        <a:pos x="connsiteX490" y="connsiteY490"/>
                      </a:cxn>
                      <a:cxn ang="0">
                        <a:pos x="connsiteX491" y="connsiteY491"/>
                      </a:cxn>
                      <a:cxn ang="0">
                        <a:pos x="connsiteX492" y="connsiteY492"/>
                      </a:cxn>
                      <a:cxn ang="0">
                        <a:pos x="connsiteX493" y="connsiteY493"/>
                      </a:cxn>
                      <a:cxn ang="0">
                        <a:pos x="connsiteX494" y="connsiteY494"/>
                      </a:cxn>
                      <a:cxn ang="0">
                        <a:pos x="connsiteX495" y="connsiteY495"/>
                      </a:cxn>
                      <a:cxn ang="0">
                        <a:pos x="connsiteX496" y="connsiteY496"/>
                      </a:cxn>
                      <a:cxn ang="0">
                        <a:pos x="connsiteX497" y="connsiteY497"/>
                      </a:cxn>
                      <a:cxn ang="0">
                        <a:pos x="connsiteX498" y="connsiteY498"/>
                      </a:cxn>
                      <a:cxn ang="0">
                        <a:pos x="connsiteX499" y="connsiteY499"/>
                      </a:cxn>
                      <a:cxn ang="0">
                        <a:pos x="connsiteX500" y="connsiteY500"/>
                      </a:cxn>
                      <a:cxn ang="0">
                        <a:pos x="connsiteX501" y="connsiteY501"/>
                      </a:cxn>
                      <a:cxn ang="0">
                        <a:pos x="connsiteX502" y="connsiteY502"/>
                      </a:cxn>
                      <a:cxn ang="0">
                        <a:pos x="connsiteX503" y="connsiteY503"/>
                      </a:cxn>
                      <a:cxn ang="0">
                        <a:pos x="connsiteX504" y="connsiteY504"/>
                      </a:cxn>
                      <a:cxn ang="0">
                        <a:pos x="connsiteX505" y="connsiteY505"/>
                      </a:cxn>
                      <a:cxn ang="0">
                        <a:pos x="connsiteX506" y="connsiteY506"/>
                      </a:cxn>
                      <a:cxn ang="0">
                        <a:pos x="connsiteX507" y="connsiteY507"/>
                      </a:cxn>
                      <a:cxn ang="0">
                        <a:pos x="connsiteX508" y="connsiteY508"/>
                      </a:cxn>
                      <a:cxn ang="0">
                        <a:pos x="connsiteX509" y="connsiteY509"/>
                      </a:cxn>
                      <a:cxn ang="0">
                        <a:pos x="connsiteX510" y="connsiteY510"/>
                      </a:cxn>
                      <a:cxn ang="0">
                        <a:pos x="connsiteX511" y="connsiteY511"/>
                      </a:cxn>
                      <a:cxn ang="0">
                        <a:pos x="connsiteX512" y="connsiteY512"/>
                      </a:cxn>
                      <a:cxn ang="0">
                        <a:pos x="connsiteX513" y="connsiteY513"/>
                      </a:cxn>
                      <a:cxn ang="0">
                        <a:pos x="connsiteX514" y="connsiteY514"/>
                      </a:cxn>
                      <a:cxn ang="0">
                        <a:pos x="connsiteX515" y="connsiteY515"/>
                      </a:cxn>
                      <a:cxn ang="0">
                        <a:pos x="connsiteX516" y="connsiteY516"/>
                      </a:cxn>
                      <a:cxn ang="0">
                        <a:pos x="connsiteX517" y="connsiteY517"/>
                      </a:cxn>
                      <a:cxn ang="0">
                        <a:pos x="connsiteX518" y="connsiteY518"/>
                      </a:cxn>
                      <a:cxn ang="0">
                        <a:pos x="connsiteX519" y="connsiteY519"/>
                      </a:cxn>
                      <a:cxn ang="0">
                        <a:pos x="connsiteX520" y="connsiteY520"/>
                      </a:cxn>
                      <a:cxn ang="0">
                        <a:pos x="connsiteX521" y="connsiteY521"/>
                      </a:cxn>
                      <a:cxn ang="0">
                        <a:pos x="connsiteX522" y="connsiteY522"/>
                      </a:cxn>
                      <a:cxn ang="0">
                        <a:pos x="connsiteX523" y="connsiteY523"/>
                      </a:cxn>
                      <a:cxn ang="0">
                        <a:pos x="connsiteX524" y="connsiteY524"/>
                      </a:cxn>
                      <a:cxn ang="0">
                        <a:pos x="connsiteX525" y="connsiteY525"/>
                      </a:cxn>
                      <a:cxn ang="0">
                        <a:pos x="connsiteX526" y="connsiteY526"/>
                      </a:cxn>
                      <a:cxn ang="0">
                        <a:pos x="connsiteX527" y="connsiteY527"/>
                      </a:cxn>
                      <a:cxn ang="0">
                        <a:pos x="connsiteX528" y="connsiteY528"/>
                      </a:cxn>
                      <a:cxn ang="0">
                        <a:pos x="connsiteX529" y="connsiteY529"/>
                      </a:cxn>
                      <a:cxn ang="0">
                        <a:pos x="connsiteX530" y="connsiteY530"/>
                      </a:cxn>
                      <a:cxn ang="0">
                        <a:pos x="connsiteX531" y="connsiteY531"/>
                      </a:cxn>
                      <a:cxn ang="0">
                        <a:pos x="connsiteX532" y="connsiteY532"/>
                      </a:cxn>
                      <a:cxn ang="0">
                        <a:pos x="connsiteX533" y="connsiteY533"/>
                      </a:cxn>
                      <a:cxn ang="0">
                        <a:pos x="connsiteX534" y="connsiteY534"/>
                      </a:cxn>
                      <a:cxn ang="0">
                        <a:pos x="connsiteX535" y="connsiteY535"/>
                      </a:cxn>
                      <a:cxn ang="0">
                        <a:pos x="connsiteX536" y="connsiteY536"/>
                      </a:cxn>
                      <a:cxn ang="0">
                        <a:pos x="connsiteX537" y="connsiteY537"/>
                      </a:cxn>
                      <a:cxn ang="0">
                        <a:pos x="connsiteX538" y="connsiteY538"/>
                      </a:cxn>
                      <a:cxn ang="0">
                        <a:pos x="connsiteX539" y="connsiteY539"/>
                      </a:cxn>
                      <a:cxn ang="0">
                        <a:pos x="connsiteX540" y="connsiteY540"/>
                      </a:cxn>
                      <a:cxn ang="0">
                        <a:pos x="connsiteX541" y="connsiteY541"/>
                      </a:cxn>
                      <a:cxn ang="0">
                        <a:pos x="connsiteX542" y="connsiteY542"/>
                      </a:cxn>
                      <a:cxn ang="0">
                        <a:pos x="connsiteX543" y="connsiteY543"/>
                      </a:cxn>
                      <a:cxn ang="0">
                        <a:pos x="connsiteX544" y="connsiteY544"/>
                      </a:cxn>
                      <a:cxn ang="0">
                        <a:pos x="connsiteX545" y="connsiteY545"/>
                      </a:cxn>
                      <a:cxn ang="0">
                        <a:pos x="connsiteX546" y="connsiteY546"/>
                      </a:cxn>
                      <a:cxn ang="0">
                        <a:pos x="connsiteX547" y="connsiteY547"/>
                      </a:cxn>
                      <a:cxn ang="0">
                        <a:pos x="connsiteX548" y="connsiteY548"/>
                      </a:cxn>
                      <a:cxn ang="0">
                        <a:pos x="connsiteX549" y="connsiteY549"/>
                      </a:cxn>
                      <a:cxn ang="0">
                        <a:pos x="connsiteX550" y="connsiteY550"/>
                      </a:cxn>
                      <a:cxn ang="0">
                        <a:pos x="connsiteX551" y="connsiteY551"/>
                      </a:cxn>
                      <a:cxn ang="0">
                        <a:pos x="connsiteX552" y="connsiteY552"/>
                      </a:cxn>
                      <a:cxn ang="0">
                        <a:pos x="connsiteX553" y="connsiteY553"/>
                      </a:cxn>
                      <a:cxn ang="0">
                        <a:pos x="connsiteX554" y="connsiteY554"/>
                      </a:cxn>
                      <a:cxn ang="0">
                        <a:pos x="connsiteX555" y="connsiteY555"/>
                      </a:cxn>
                      <a:cxn ang="0">
                        <a:pos x="connsiteX556" y="connsiteY556"/>
                      </a:cxn>
                      <a:cxn ang="0">
                        <a:pos x="connsiteX557" y="connsiteY557"/>
                      </a:cxn>
                      <a:cxn ang="0">
                        <a:pos x="connsiteX558" y="connsiteY558"/>
                      </a:cxn>
                      <a:cxn ang="0">
                        <a:pos x="connsiteX559" y="connsiteY559"/>
                      </a:cxn>
                      <a:cxn ang="0">
                        <a:pos x="connsiteX560" y="connsiteY560"/>
                      </a:cxn>
                      <a:cxn ang="0">
                        <a:pos x="connsiteX561" y="connsiteY561"/>
                      </a:cxn>
                      <a:cxn ang="0">
                        <a:pos x="connsiteX562" y="connsiteY562"/>
                      </a:cxn>
                      <a:cxn ang="0">
                        <a:pos x="connsiteX563" y="connsiteY563"/>
                      </a:cxn>
                      <a:cxn ang="0">
                        <a:pos x="connsiteX564" y="connsiteY564"/>
                      </a:cxn>
                      <a:cxn ang="0">
                        <a:pos x="connsiteX565" y="connsiteY565"/>
                      </a:cxn>
                      <a:cxn ang="0">
                        <a:pos x="connsiteX566" y="connsiteY566"/>
                      </a:cxn>
                      <a:cxn ang="0">
                        <a:pos x="connsiteX567" y="connsiteY567"/>
                      </a:cxn>
                      <a:cxn ang="0">
                        <a:pos x="connsiteX568" y="connsiteY568"/>
                      </a:cxn>
                      <a:cxn ang="0">
                        <a:pos x="connsiteX569" y="connsiteY569"/>
                      </a:cxn>
                      <a:cxn ang="0">
                        <a:pos x="connsiteX570" y="connsiteY570"/>
                      </a:cxn>
                      <a:cxn ang="0">
                        <a:pos x="connsiteX571" y="connsiteY571"/>
                      </a:cxn>
                      <a:cxn ang="0">
                        <a:pos x="connsiteX572" y="connsiteY572"/>
                      </a:cxn>
                      <a:cxn ang="0">
                        <a:pos x="connsiteX573" y="connsiteY573"/>
                      </a:cxn>
                      <a:cxn ang="0">
                        <a:pos x="connsiteX574" y="connsiteY574"/>
                      </a:cxn>
                      <a:cxn ang="0">
                        <a:pos x="connsiteX575" y="connsiteY575"/>
                      </a:cxn>
                      <a:cxn ang="0">
                        <a:pos x="connsiteX576" y="connsiteY576"/>
                      </a:cxn>
                      <a:cxn ang="0">
                        <a:pos x="connsiteX577" y="connsiteY577"/>
                      </a:cxn>
                      <a:cxn ang="0">
                        <a:pos x="connsiteX578" y="connsiteY578"/>
                      </a:cxn>
                      <a:cxn ang="0">
                        <a:pos x="connsiteX579" y="connsiteY579"/>
                      </a:cxn>
                      <a:cxn ang="0">
                        <a:pos x="connsiteX580" y="connsiteY580"/>
                      </a:cxn>
                      <a:cxn ang="0">
                        <a:pos x="connsiteX581" y="connsiteY581"/>
                      </a:cxn>
                      <a:cxn ang="0">
                        <a:pos x="connsiteX582" y="connsiteY582"/>
                      </a:cxn>
                      <a:cxn ang="0">
                        <a:pos x="connsiteX583" y="connsiteY583"/>
                      </a:cxn>
                      <a:cxn ang="0">
                        <a:pos x="connsiteX584" y="connsiteY584"/>
                      </a:cxn>
                      <a:cxn ang="0">
                        <a:pos x="connsiteX585" y="connsiteY585"/>
                      </a:cxn>
                      <a:cxn ang="0">
                        <a:pos x="connsiteX586" y="connsiteY586"/>
                      </a:cxn>
                      <a:cxn ang="0">
                        <a:pos x="connsiteX587" y="connsiteY587"/>
                      </a:cxn>
                      <a:cxn ang="0">
                        <a:pos x="connsiteX588" y="connsiteY588"/>
                      </a:cxn>
                      <a:cxn ang="0">
                        <a:pos x="connsiteX589" y="connsiteY589"/>
                      </a:cxn>
                      <a:cxn ang="0">
                        <a:pos x="connsiteX590" y="connsiteY590"/>
                      </a:cxn>
                      <a:cxn ang="0">
                        <a:pos x="connsiteX591" y="connsiteY591"/>
                      </a:cxn>
                      <a:cxn ang="0">
                        <a:pos x="connsiteX592" y="connsiteY592"/>
                      </a:cxn>
                      <a:cxn ang="0">
                        <a:pos x="connsiteX593" y="connsiteY593"/>
                      </a:cxn>
                      <a:cxn ang="0">
                        <a:pos x="connsiteX594" y="connsiteY594"/>
                      </a:cxn>
                      <a:cxn ang="0">
                        <a:pos x="connsiteX595" y="connsiteY595"/>
                      </a:cxn>
                      <a:cxn ang="0">
                        <a:pos x="connsiteX596" y="connsiteY596"/>
                      </a:cxn>
                      <a:cxn ang="0">
                        <a:pos x="connsiteX597" y="connsiteY597"/>
                      </a:cxn>
                      <a:cxn ang="0">
                        <a:pos x="connsiteX598" y="connsiteY598"/>
                      </a:cxn>
                      <a:cxn ang="0">
                        <a:pos x="connsiteX599" y="connsiteY599"/>
                      </a:cxn>
                      <a:cxn ang="0">
                        <a:pos x="connsiteX600" y="connsiteY600"/>
                      </a:cxn>
                      <a:cxn ang="0">
                        <a:pos x="connsiteX601" y="connsiteY601"/>
                      </a:cxn>
                      <a:cxn ang="0">
                        <a:pos x="connsiteX602" y="connsiteY602"/>
                      </a:cxn>
                      <a:cxn ang="0">
                        <a:pos x="connsiteX603" y="connsiteY603"/>
                      </a:cxn>
                      <a:cxn ang="0">
                        <a:pos x="connsiteX604" y="connsiteY604"/>
                      </a:cxn>
                      <a:cxn ang="0">
                        <a:pos x="connsiteX605" y="connsiteY605"/>
                      </a:cxn>
                      <a:cxn ang="0">
                        <a:pos x="connsiteX606" y="connsiteY606"/>
                      </a:cxn>
                      <a:cxn ang="0">
                        <a:pos x="connsiteX607" y="connsiteY607"/>
                      </a:cxn>
                      <a:cxn ang="0">
                        <a:pos x="connsiteX608" y="connsiteY608"/>
                      </a:cxn>
                      <a:cxn ang="0">
                        <a:pos x="connsiteX609" y="connsiteY609"/>
                      </a:cxn>
                      <a:cxn ang="0">
                        <a:pos x="connsiteX610" y="connsiteY610"/>
                      </a:cxn>
                      <a:cxn ang="0">
                        <a:pos x="connsiteX611" y="connsiteY611"/>
                      </a:cxn>
                      <a:cxn ang="0">
                        <a:pos x="connsiteX612" y="connsiteY612"/>
                      </a:cxn>
                      <a:cxn ang="0">
                        <a:pos x="connsiteX613" y="connsiteY613"/>
                      </a:cxn>
                      <a:cxn ang="0">
                        <a:pos x="connsiteX614" y="connsiteY614"/>
                      </a:cxn>
                      <a:cxn ang="0">
                        <a:pos x="connsiteX615" y="connsiteY615"/>
                      </a:cxn>
                      <a:cxn ang="0">
                        <a:pos x="connsiteX616" y="connsiteY616"/>
                      </a:cxn>
                      <a:cxn ang="0">
                        <a:pos x="connsiteX617" y="connsiteY617"/>
                      </a:cxn>
                      <a:cxn ang="0">
                        <a:pos x="connsiteX618" y="connsiteY618"/>
                      </a:cxn>
                      <a:cxn ang="0">
                        <a:pos x="connsiteX619" y="connsiteY619"/>
                      </a:cxn>
                      <a:cxn ang="0">
                        <a:pos x="connsiteX620" y="connsiteY620"/>
                      </a:cxn>
                      <a:cxn ang="0">
                        <a:pos x="connsiteX621" y="connsiteY621"/>
                      </a:cxn>
                      <a:cxn ang="0">
                        <a:pos x="connsiteX622" y="connsiteY622"/>
                      </a:cxn>
                      <a:cxn ang="0">
                        <a:pos x="connsiteX623" y="connsiteY623"/>
                      </a:cxn>
                      <a:cxn ang="0">
                        <a:pos x="connsiteX624" y="connsiteY624"/>
                      </a:cxn>
                      <a:cxn ang="0">
                        <a:pos x="connsiteX625" y="connsiteY625"/>
                      </a:cxn>
                      <a:cxn ang="0">
                        <a:pos x="connsiteX626" y="connsiteY626"/>
                      </a:cxn>
                      <a:cxn ang="0">
                        <a:pos x="connsiteX627" y="connsiteY627"/>
                      </a:cxn>
                      <a:cxn ang="0">
                        <a:pos x="connsiteX628" y="connsiteY628"/>
                      </a:cxn>
                      <a:cxn ang="0">
                        <a:pos x="connsiteX629" y="connsiteY629"/>
                      </a:cxn>
                      <a:cxn ang="0">
                        <a:pos x="connsiteX630" y="connsiteY630"/>
                      </a:cxn>
                      <a:cxn ang="0">
                        <a:pos x="connsiteX631" y="connsiteY631"/>
                      </a:cxn>
                      <a:cxn ang="0">
                        <a:pos x="connsiteX632" y="connsiteY632"/>
                      </a:cxn>
                      <a:cxn ang="0">
                        <a:pos x="connsiteX633" y="connsiteY633"/>
                      </a:cxn>
                      <a:cxn ang="0">
                        <a:pos x="connsiteX634" y="connsiteY634"/>
                      </a:cxn>
                      <a:cxn ang="0">
                        <a:pos x="connsiteX635" y="connsiteY635"/>
                      </a:cxn>
                      <a:cxn ang="0">
                        <a:pos x="connsiteX636" y="connsiteY636"/>
                      </a:cxn>
                      <a:cxn ang="0">
                        <a:pos x="connsiteX637" y="connsiteY637"/>
                      </a:cxn>
                      <a:cxn ang="0">
                        <a:pos x="connsiteX638" y="connsiteY638"/>
                      </a:cxn>
                      <a:cxn ang="0">
                        <a:pos x="connsiteX639" y="connsiteY639"/>
                      </a:cxn>
                      <a:cxn ang="0">
                        <a:pos x="connsiteX640" y="connsiteY640"/>
                      </a:cxn>
                      <a:cxn ang="0">
                        <a:pos x="connsiteX641" y="connsiteY641"/>
                      </a:cxn>
                      <a:cxn ang="0">
                        <a:pos x="connsiteX642" y="connsiteY642"/>
                      </a:cxn>
                      <a:cxn ang="0">
                        <a:pos x="connsiteX643" y="connsiteY643"/>
                      </a:cxn>
                      <a:cxn ang="0">
                        <a:pos x="connsiteX644" y="connsiteY644"/>
                      </a:cxn>
                      <a:cxn ang="0">
                        <a:pos x="connsiteX645" y="connsiteY645"/>
                      </a:cxn>
                      <a:cxn ang="0">
                        <a:pos x="connsiteX646" y="connsiteY646"/>
                      </a:cxn>
                      <a:cxn ang="0">
                        <a:pos x="connsiteX647" y="connsiteY647"/>
                      </a:cxn>
                      <a:cxn ang="0">
                        <a:pos x="connsiteX648" y="connsiteY648"/>
                      </a:cxn>
                      <a:cxn ang="0">
                        <a:pos x="connsiteX649" y="connsiteY649"/>
                      </a:cxn>
                      <a:cxn ang="0">
                        <a:pos x="connsiteX650" y="connsiteY650"/>
                      </a:cxn>
                      <a:cxn ang="0">
                        <a:pos x="connsiteX651" y="connsiteY651"/>
                      </a:cxn>
                      <a:cxn ang="0">
                        <a:pos x="connsiteX652" y="connsiteY652"/>
                      </a:cxn>
                      <a:cxn ang="0">
                        <a:pos x="connsiteX653" y="connsiteY653"/>
                      </a:cxn>
                      <a:cxn ang="0">
                        <a:pos x="connsiteX654" y="connsiteY654"/>
                      </a:cxn>
                      <a:cxn ang="0">
                        <a:pos x="connsiteX655" y="connsiteY655"/>
                      </a:cxn>
                      <a:cxn ang="0">
                        <a:pos x="connsiteX656" y="connsiteY656"/>
                      </a:cxn>
                      <a:cxn ang="0">
                        <a:pos x="connsiteX657" y="connsiteY657"/>
                      </a:cxn>
                      <a:cxn ang="0">
                        <a:pos x="connsiteX658" y="connsiteY658"/>
                      </a:cxn>
                      <a:cxn ang="0">
                        <a:pos x="connsiteX659" y="connsiteY659"/>
                      </a:cxn>
                      <a:cxn ang="0">
                        <a:pos x="connsiteX660" y="connsiteY660"/>
                      </a:cxn>
                      <a:cxn ang="0">
                        <a:pos x="connsiteX661" y="connsiteY661"/>
                      </a:cxn>
                      <a:cxn ang="0">
                        <a:pos x="connsiteX662" y="connsiteY662"/>
                      </a:cxn>
                      <a:cxn ang="0">
                        <a:pos x="connsiteX663" y="connsiteY663"/>
                      </a:cxn>
                      <a:cxn ang="0">
                        <a:pos x="connsiteX664" y="connsiteY664"/>
                      </a:cxn>
                      <a:cxn ang="0">
                        <a:pos x="connsiteX665" y="connsiteY665"/>
                      </a:cxn>
                      <a:cxn ang="0">
                        <a:pos x="connsiteX666" y="connsiteY666"/>
                      </a:cxn>
                      <a:cxn ang="0">
                        <a:pos x="connsiteX667" y="connsiteY667"/>
                      </a:cxn>
                      <a:cxn ang="0">
                        <a:pos x="connsiteX668" y="connsiteY668"/>
                      </a:cxn>
                      <a:cxn ang="0">
                        <a:pos x="connsiteX669" y="connsiteY669"/>
                      </a:cxn>
                      <a:cxn ang="0">
                        <a:pos x="connsiteX670" y="connsiteY670"/>
                      </a:cxn>
                      <a:cxn ang="0">
                        <a:pos x="connsiteX671" y="connsiteY671"/>
                      </a:cxn>
                      <a:cxn ang="0">
                        <a:pos x="connsiteX672" y="connsiteY672"/>
                      </a:cxn>
                      <a:cxn ang="0">
                        <a:pos x="connsiteX673" y="connsiteY673"/>
                      </a:cxn>
                      <a:cxn ang="0">
                        <a:pos x="connsiteX674" y="connsiteY674"/>
                      </a:cxn>
                      <a:cxn ang="0">
                        <a:pos x="connsiteX675" y="connsiteY675"/>
                      </a:cxn>
                      <a:cxn ang="0">
                        <a:pos x="connsiteX676" y="connsiteY676"/>
                      </a:cxn>
                      <a:cxn ang="0">
                        <a:pos x="connsiteX677" y="connsiteY677"/>
                      </a:cxn>
                      <a:cxn ang="0">
                        <a:pos x="connsiteX678" y="connsiteY678"/>
                      </a:cxn>
                      <a:cxn ang="0">
                        <a:pos x="connsiteX679" y="connsiteY679"/>
                      </a:cxn>
                      <a:cxn ang="0">
                        <a:pos x="connsiteX680" y="connsiteY680"/>
                      </a:cxn>
                    </a:cxnLst>
                    <a:rect l="l" t="t" r="r" b="b"/>
                    <a:pathLst>
                      <a:path w="4603109" h="924402">
                        <a:moveTo>
                          <a:pt x="305125" y="0"/>
                        </a:moveTo>
                        <a:lnTo>
                          <a:pt x="432894" y="0"/>
                        </a:lnTo>
                        <a:lnTo>
                          <a:pt x="445336" y="0"/>
                        </a:lnTo>
                        <a:cubicBezTo>
                          <a:pt x="485989" y="0"/>
                          <a:pt x="520835" y="0"/>
                          <a:pt x="550703" y="0"/>
                        </a:cubicBezTo>
                        <a:lnTo>
                          <a:pt x="560158" y="0"/>
                        </a:lnTo>
                        <a:lnTo>
                          <a:pt x="573105" y="0"/>
                        </a:lnTo>
                        <a:lnTo>
                          <a:pt x="626202" y="0"/>
                        </a:lnTo>
                        <a:cubicBezTo>
                          <a:pt x="646943" y="0"/>
                          <a:pt x="663537" y="0"/>
                          <a:pt x="676811" y="0"/>
                        </a:cubicBezTo>
                        <a:lnTo>
                          <a:pt x="678472" y="0"/>
                        </a:lnTo>
                        <a:lnTo>
                          <a:pt x="687927" y="0"/>
                        </a:lnTo>
                        <a:lnTo>
                          <a:pt x="691402" y="0"/>
                        </a:lnTo>
                        <a:lnTo>
                          <a:pt x="700371" y="0"/>
                        </a:lnTo>
                        <a:lnTo>
                          <a:pt x="707508" y="0"/>
                        </a:lnTo>
                        <a:cubicBezTo>
                          <a:pt x="729909" y="0"/>
                          <a:pt x="729909" y="0"/>
                          <a:pt x="729909" y="0"/>
                        </a:cubicBezTo>
                        <a:lnTo>
                          <a:pt x="753971" y="0"/>
                        </a:lnTo>
                        <a:lnTo>
                          <a:pt x="804580" y="0"/>
                        </a:lnTo>
                        <a:lnTo>
                          <a:pt x="805737" y="0"/>
                        </a:lnTo>
                        <a:lnTo>
                          <a:pt x="819171" y="0"/>
                        </a:lnTo>
                        <a:lnTo>
                          <a:pt x="828140" y="0"/>
                        </a:lnTo>
                        <a:lnTo>
                          <a:pt x="831615" y="0"/>
                        </a:lnTo>
                        <a:lnTo>
                          <a:pt x="835277" y="0"/>
                        </a:lnTo>
                        <a:lnTo>
                          <a:pt x="857678" y="0"/>
                        </a:lnTo>
                        <a:lnTo>
                          <a:pt x="864889" y="0"/>
                        </a:lnTo>
                        <a:lnTo>
                          <a:pt x="899900" y="0"/>
                        </a:lnTo>
                        <a:lnTo>
                          <a:pt x="909341" y="0"/>
                        </a:lnTo>
                        <a:lnTo>
                          <a:pt x="929965" y="0"/>
                        </a:lnTo>
                        <a:lnTo>
                          <a:pt x="933506" y="0"/>
                        </a:lnTo>
                        <a:lnTo>
                          <a:pt x="936982" y="0"/>
                        </a:lnTo>
                        <a:lnTo>
                          <a:pt x="959384" y="0"/>
                        </a:lnTo>
                        <a:lnTo>
                          <a:pt x="962542" y="0"/>
                        </a:lnTo>
                        <a:lnTo>
                          <a:pt x="984943" y="0"/>
                        </a:lnTo>
                        <a:lnTo>
                          <a:pt x="992658" y="0"/>
                        </a:lnTo>
                        <a:lnTo>
                          <a:pt x="1012059" y="0"/>
                        </a:lnTo>
                        <a:lnTo>
                          <a:pt x="1012480" y="0"/>
                        </a:lnTo>
                        <a:lnTo>
                          <a:pt x="1027669" y="0"/>
                        </a:lnTo>
                        <a:lnTo>
                          <a:pt x="1037110" y="0"/>
                        </a:lnTo>
                        <a:lnTo>
                          <a:pt x="1040112" y="0"/>
                        </a:lnTo>
                        <a:lnTo>
                          <a:pt x="1057734" y="0"/>
                        </a:lnTo>
                        <a:lnTo>
                          <a:pt x="1064751" y="0"/>
                        </a:lnTo>
                        <a:lnTo>
                          <a:pt x="1070177" y="0"/>
                        </a:lnTo>
                        <a:lnTo>
                          <a:pt x="1072436" y="0"/>
                        </a:lnTo>
                        <a:lnTo>
                          <a:pt x="1090311" y="0"/>
                        </a:lnTo>
                        <a:lnTo>
                          <a:pt x="1110718" y="0"/>
                        </a:lnTo>
                        <a:lnTo>
                          <a:pt x="1112712" y="0"/>
                        </a:lnTo>
                        <a:lnTo>
                          <a:pt x="1116187" y="0"/>
                        </a:lnTo>
                        <a:lnTo>
                          <a:pt x="1139828" y="0"/>
                        </a:lnTo>
                        <a:lnTo>
                          <a:pt x="1140249" y="0"/>
                        </a:lnTo>
                        <a:lnTo>
                          <a:pt x="1145480" y="0"/>
                        </a:lnTo>
                        <a:lnTo>
                          <a:pt x="1152270" y="0"/>
                        </a:lnTo>
                        <a:lnTo>
                          <a:pt x="1154934" y="0"/>
                        </a:lnTo>
                        <a:lnTo>
                          <a:pt x="1167881" y="0"/>
                        </a:lnTo>
                        <a:lnTo>
                          <a:pt x="1175544" y="0"/>
                        </a:lnTo>
                        <a:lnTo>
                          <a:pt x="1184998" y="0"/>
                        </a:lnTo>
                        <a:lnTo>
                          <a:pt x="1197946" y="0"/>
                        </a:lnTo>
                        <a:lnTo>
                          <a:pt x="1200205" y="0"/>
                        </a:lnTo>
                        <a:lnTo>
                          <a:pt x="1220978" y="0"/>
                        </a:lnTo>
                        <a:lnTo>
                          <a:pt x="1238487" y="0"/>
                        </a:lnTo>
                        <a:lnTo>
                          <a:pt x="1243956" y="0"/>
                        </a:lnTo>
                        <a:lnTo>
                          <a:pt x="1251042" y="0"/>
                        </a:lnTo>
                        <a:lnTo>
                          <a:pt x="1257637" y="0"/>
                        </a:lnTo>
                        <a:lnTo>
                          <a:pt x="1271587" y="0"/>
                        </a:lnTo>
                        <a:lnTo>
                          <a:pt x="1273249" y="0"/>
                        </a:lnTo>
                        <a:lnTo>
                          <a:pt x="1280039" y="0"/>
                        </a:lnTo>
                        <a:lnTo>
                          <a:pt x="1282703" y="0"/>
                        </a:lnTo>
                        <a:lnTo>
                          <a:pt x="1286178" y="0"/>
                        </a:lnTo>
                        <a:lnTo>
                          <a:pt x="1295146" y="0"/>
                        </a:lnTo>
                        <a:lnTo>
                          <a:pt x="1301651" y="0"/>
                        </a:lnTo>
                        <a:lnTo>
                          <a:pt x="1302284" y="0"/>
                        </a:lnTo>
                        <a:lnTo>
                          <a:pt x="1303313" y="0"/>
                        </a:lnTo>
                        <a:lnTo>
                          <a:pt x="1312767" y="0"/>
                        </a:lnTo>
                        <a:lnTo>
                          <a:pt x="1316242" y="0"/>
                        </a:lnTo>
                        <a:lnTo>
                          <a:pt x="1321886" y="0"/>
                        </a:lnTo>
                        <a:lnTo>
                          <a:pt x="1324685" y="0"/>
                        </a:lnTo>
                        <a:lnTo>
                          <a:pt x="1325211" y="0"/>
                        </a:lnTo>
                        <a:lnTo>
                          <a:pt x="1332348" y="0"/>
                        </a:lnTo>
                        <a:lnTo>
                          <a:pt x="1332714" y="0"/>
                        </a:lnTo>
                        <a:lnTo>
                          <a:pt x="1333135" y="0"/>
                        </a:lnTo>
                        <a:lnTo>
                          <a:pt x="1348747" y="0"/>
                        </a:lnTo>
                        <a:lnTo>
                          <a:pt x="1354749" y="0"/>
                        </a:lnTo>
                        <a:lnTo>
                          <a:pt x="1378811" y="0"/>
                        </a:lnTo>
                        <a:lnTo>
                          <a:pt x="1383745" y="0"/>
                        </a:lnTo>
                        <a:lnTo>
                          <a:pt x="1385406" y="0"/>
                        </a:lnTo>
                        <a:lnTo>
                          <a:pt x="1399356" y="0"/>
                        </a:lnTo>
                        <a:lnTo>
                          <a:pt x="1400513" y="0"/>
                        </a:lnTo>
                        <a:lnTo>
                          <a:pt x="1413947" y="0"/>
                        </a:lnTo>
                        <a:lnTo>
                          <a:pt x="1414442" y="0"/>
                        </a:lnTo>
                        <a:lnTo>
                          <a:pt x="1422915" y="0"/>
                        </a:lnTo>
                        <a:lnTo>
                          <a:pt x="1426390" y="0"/>
                        </a:lnTo>
                        <a:lnTo>
                          <a:pt x="1429420" y="0"/>
                        </a:lnTo>
                        <a:lnTo>
                          <a:pt x="1430053" y="0"/>
                        </a:lnTo>
                        <a:lnTo>
                          <a:pt x="1430206" y="0"/>
                        </a:lnTo>
                        <a:lnTo>
                          <a:pt x="1430577" y="0"/>
                        </a:lnTo>
                        <a:lnTo>
                          <a:pt x="1436843" y="0"/>
                        </a:lnTo>
                        <a:lnTo>
                          <a:pt x="1444011" y="0"/>
                        </a:lnTo>
                        <a:lnTo>
                          <a:pt x="1449655" y="0"/>
                        </a:lnTo>
                        <a:lnTo>
                          <a:pt x="1452454" y="0"/>
                        </a:lnTo>
                        <a:lnTo>
                          <a:pt x="1452980" y="0"/>
                        </a:lnTo>
                        <a:lnTo>
                          <a:pt x="1456455" y="0"/>
                        </a:lnTo>
                        <a:lnTo>
                          <a:pt x="1459664" y="0"/>
                        </a:lnTo>
                        <a:lnTo>
                          <a:pt x="1460117" y="0"/>
                        </a:lnTo>
                        <a:lnTo>
                          <a:pt x="1460483" y="0"/>
                        </a:lnTo>
                        <a:lnTo>
                          <a:pt x="1460904" y="0"/>
                        </a:lnTo>
                        <a:lnTo>
                          <a:pt x="1472926" y="0"/>
                        </a:lnTo>
                        <a:lnTo>
                          <a:pt x="1482518" y="0"/>
                        </a:lnTo>
                        <a:lnTo>
                          <a:pt x="1489729" y="0"/>
                        </a:lnTo>
                        <a:lnTo>
                          <a:pt x="1504116" y="0"/>
                        </a:lnTo>
                        <a:lnTo>
                          <a:pt x="1511514" y="0"/>
                        </a:lnTo>
                        <a:lnTo>
                          <a:pt x="1524740" y="0"/>
                        </a:lnTo>
                        <a:lnTo>
                          <a:pt x="1528282" y="0"/>
                        </a:lnTo>
                        <a:lnTo>
                          <a:pt x="1531757" y="0"/>
                        </a:lnTo>
                        <a:lnTo>
                          <a:pt x="1534181" y="0"/>
                        </a:lnTo>
                        <a:lnTo>
                          <a:pt x="1542211" y="0"/>
                        </a:lnTo>
                        <a:lnTo>
                          <a:pt x="1554159" y="0"/>
                        </a:lnTo>
                        <a:lnTo>
                          <a:pt x="1557318" y="0"/>
                        </a:lnTo>
                        <a:lnTo>
                          <a:pt x="1557975" y="0"/>
                        </a:lnTo>
                        <a:lnTo>
                          <a:pt x="1558346" y="0"/>
                        </a:lnTo>
                        <a:lnTo>
                          <a:pt x="1561822" y="0"/>
                        </a:lnTo>
                        <a:lnTo>
                          <a:pt x="1564612" y="0"/>
                        </a:lnTo>
                        <a:lnTo>
                          <a:pt x="1566857" y="0"/>
                        </a:lnTo>
                        <a:lnTo>
                          <a:pt x="1576919" y="0"/>
                        </a:lnTo>
                        <a:lnTo>
                          <a:pt x="1579719" y="0"/>
                        </a:lnTo>
                        <a:lnTo>
                          <a:pt x="1584224" y="0"/>
                        </a:lnTo>
                        <a:lnTo>
                          <a:pt x="1587382" y="0"/>
                        </a:lnTo>
                        <a:lnTo>
                          <a:pt x="1587433" y="0"/>
                        </a:lnTo>
                        <a:lnTo>
                          <a:pt x="1600695" y="0"/>
                        </a:lnTo>
                        <a:lnTo>
                          <a:pt x="1606834" y="0"/>
                        </a:lnTo>
                        <a:lnTo>
                          <a:pt x="1607256" y="0"/>
                        </a:lnTo>
                        <a:lnTo>
                          <a:pt x="1608325" y="0"/>
                        </a:lnTo>
                        <a:lnTo>
                          <a:pt x="1609783" y="0"/>
                        </a:lnTo>
                        <a:lnTo>
                          <a:pt x="1617498" y="0"/>
                        </a:lnTo>
                        <a:lnTo>
                          <a:pt x="1631885" y="0"/>
                        </a:lnTo>
                        <a:lnTo>
                          <a:pt x="1636899" y="0"/>
                        </a:lnTo>
                        <a:lnTo>
                          <a:pt x="1637320" y="0"/>
                        </a:lnTo>
                        <a:lnTo>
                          <a:pt x="1637445" y="0"/>
                        </a:lnTo>
                        <a:lnTo>
                          <a:pt x="1652509" y="0"/>
                        </a:lnTo>
                        <a:lnTo>
                          <a:pt x="1659526" y="0"/>
                        </a:lnTo>
                        <a:lnTo>
                          <a:pt x="1661950" y="0"/>
                        </a:lnTo>
                        <a:lnTo>
                          <a:pt x="1664952" y="0"/>
                        </a:lnTo>
                        <a:lnTo>
                          <a:pt x="1667212" y="0"/>
                        </a:lnTo>
                        <a:lnTo>
                          <a:pt x="1685087" y="0"/>
                        </a:lnTo>
                        <a:lnTo>
                          <a:pt x="1689591" y="0"/>
                        </a:lnTo>
                        <a:lnTo>
                          <a:pt x="1694626" y="0"/>
                        </a:lnTo>
                        <a:lnTo>
                          <a:pt x="1697276" y="0"/>
                        </a:lnTo>
                        <a:lnTo>
                          <a:pt x="1698000" y="0"/>
                        </a:lnTo>
                        <a:lnTo>
                          <a:pt x="1704688" y="0"/>
                        </a:lnTo>
                        <a:lnTo>
                          <a:pt x="1707488" y="0"/>
                        </a:lnTo>
                        <a:lnTo>
                          <a:pt x="1710963" y="0"/>
                        </a:lnTo>
                        <a:lnTo>
                          <a:pt x="1715151" y="0"/>
                        </a:lnTo>
                        <a:lnTo>
                          <a:pt x="1721928" y="0"/>
                        </a:lnTo>
                        <a:lnTo>
                          <a:pt x="1734603" y="0"/>
                        </a:lnTo>
                        <a:lnTo>
                          <a:pt x="1735025" y="0"/>
                        </a:lnTo>
                        <a:lnTo>
                          <a:pt x="1735558" y="0"/>
                        </a:lnTo>
                        <a:lnTo>
                          <a:pt x="1736094" y="0"/>
                        </a:lnTo>
                        <a:lnTo>
                          <a:pt x="1737552" y="0"/>
                        </a:lnTo>
                        <a:lnTo>
                          <a:pt x="1741027" y="0"/>
                        </a:lnTo>
                        <a:lnTo>
                          <a:pt x="1747046" y="0"/>
                        </a:lnTo>
                        <a:lnTo>
                          <a:pt x="1748537" y="0"/>
                        </a:lnTo>
                        <a:lnTo>
                          <a:pt x="1753052" y="0"/>
                        </a:lnTo>
                        <a:lnTo>
                          <a:pt x="1757499" y="0"/>
                        </a:lnTo>
                        <a:lnTo>
                          <a:pt x="1764668" y="0"/>
                        </a:lnTo>
                        <a:lnTo>
                          <a:pt x="1765089" y="0"/>
                        </a:lnTo>
                        <a:lnTo>
                          <a:pt x="1765214" y="0"/>
                        </a:lnTo>
                        <a:lnTo>
                          <a:pt x="1770320" y="0"/>
                        </a:lnTo>
                        <a:lnTo>
                          <a:pt x="1777110" y="0"/>
                        </a:lnTo>
                        <a:lnTo>
                          <a:pt x="1779774" y="0"/>
                        </a:lnTo>
                        <a:lnTo>
                          <a:pt x="1792721" y="0"/>
                        </a:lnTo>
                        <a:lnTo>
                          <a:pt x="1794981" y="0"/>
                        </a:lnTo>
                        <a:lnTo>
                          <a:pt x="1825045" y="0"/>
                        </a:lnTo>
                        <a:lnTo>
                          <a:pt x="1825769" y="0"/>
                        </a:lnTo>
                        <a:lnTo>
                          <a:pt x="1838732" y="0"/>
                        </a:lnTo>
                        <a:lnTo>
                          <a:pt x="1845818" y="0"/>
                        </a:lnTo>
                        <a:lnTo>
                          <a:pt x="1849697" y="0"/>
                        </a:lnTo>
                        <a:lnTo>
                          <a:pt x="1852412" y="0"/>
                        </a:lnTo>
                        <a:lnTo>
                          <a:pt x="1853903" y="0"/>
                        </a:lnTo>
                        <a:lnTo>
                          <a:pt x="1863327" y="0"/>
                        </a:lnTo>
                        <a:lnTo>
                          <a:pt x="1868796" y="0"/>
                        </a:lnTo>
                        <a:lnTo>
                          <a:pt x="1874815" y="0"/>
                        </a:lnTo>
                        <a:lnTo>
                          <a:pt x="1876306" y="0"/>
                        </a:lnTo>
                        <a:lnTo>
                          <a:pt x="1880821" y="0"/>
                        </a:lnTo>
                        <a:lnTo>
                          <a:pt x="1882477" y="0"/>
                        </a:lnTo>
                        <a:lnTo>
                          <a:pt x="1883936" y="0"/>
                        </a:lnTo>
                        <a:lnTo>
                          <a:pt x="1885268" y="0"/>
                        </a:lnTo>
                        <a:lnTo>
                          <a:pt x="1896427" y="0"/>
                        </a:lnTo>
                        <a:lnTo>
                          <a:pt x="1898089" y="0"/>
                        </a:lnTo>
                        <a:lnTo>
                          <a:pt x="1904879" y="0"/>
                        </a:lnTo>
                        <a:lnTo>
                          <a:pt x="1907543" y="0"/>
                        </a:lnTo>
                        <a:lnTo>
                          <a:pt x="1911018" y="0"/>
                        </a:lnTo>
                        <a:lnTo>
                          <a:pt x="1919986" y="0"/>
                        </a:lnTo>
                        <a:lnTo>
                          <a:pt x="1927124" y="0"/>
                        </a:lnTo>
                        <a:lnTo>
                          <a:pt x="1927489" y="0"/>
                        </a:lnTo>
                        <a:lnTo>
                          <a:pt x="1927911" y="0"/>
                        </a:lnTo>
                        <a:lnTo>
                          <a:pt x="1929402" y="0"/>
                        </a:lnTo>
                        <a:lnTo>
                          <a:pt x="1946726" y="0"/>
                        </a:lnTo>
                        <a:lnTo>
                          <a:pt x="1949525" y="0"/>
                        </a:lnTo>
                        <a:lnTo>
                          <a:pt x="1957554" y="0"/>
                        </a:lnTo>
                        <a:lnTo>
                          <a:pt x="1957975" y="0"/>
                        </a:lnTo>
                        <a:lnTo>
                          <a:pt x="1973587" y="0"/>
                        </a:lnTo>
                        <a:lnTo>
                          <a:pt x="1978520" y="0"/>
                        </a:lnTo>
                        <a:lnTo>
                          <a:pt x="1980012" y="0"/>
                        </a:lnTo>
                        <a:lnTo>
                          <a:pt x="1980181" y="0"/>
                        </a:lnTo>
                        <a:lnTo>
                          <a:pt x="1981672" y="0"/>
                        </a:lnTo>
                        <a:lnTo>
                          <a:pt x="2008585" y="0"/>
                        </a:lnTo>
                        <a:lnTo>
                          <a:pt x="2009218" y="0"/>
                        </a:lnTo>
                        <a:lnTo>
                          <a:pt x="2010246" y="0"/>
                        </a:lnTo>
                        <a:lnTo>
                          <a:pt x="2010709" y="0"/>
                        </a:lnTo>
                        <a:lnTo>
                          <a:pt x="2011705" y="0"/>
                        </a:lnTo>
                        <a:lnTo>
                          <a:pt x="2024147" y="0"/>
                        </a:lnTo>
                        <a:lnTo>
                          <a:pt x="2024196" y="0"/>
                        </a:lnTo>
                        <a:lnTo>
                          <a:pt x="2024981" y="0"/>
                        </a:lnTo>
                        <a:lnTo>
                          <a:pt x="2025353" y="0"/>
                        </a:lnTo>
                        <a:lnTo>
                          <a:pt x="2026473" y="0"/>
                        </a:lnTo>
                        <a:lnTo>
                          <a:pt x="2031619" y="0"/>
                        </a:lnTo>
                        <a:lnTo>
                          <a:pt x="2033110" y="0"/>
                        </a:lnTo>
                        <a:lnTo>
                          <a:pt x="2038787" y="0"/>
                        </a:lnTo>
                        <a:lnTo>
                          <a:pt x="2039282" y="0"/>
                        </a:lnTo>
                        <a:lnTo>
                          <a:pt x="2047755" y="0"/>
                        </a:lnTo>
                        <a:lnTo>
                          <a:pt x="2051230" y="0"/>
                        </a:lnTo>
                        <a:lnTo>
                          <a:pt x="2054893" y="0"/>
                        </a:lnTo>
                        <a:lnTo>
                          <a:pt x="2055046" y="0"/>
                        </a:lnTo>
                        <a:lnTo>
                          <a:pt x="2055258" y="0"/>
                        </a:lnTo>
                        <a:lnTo>
                          <a:pt x="2055680" y="0"/>
                        </a:lnTo>
                        <a:lnTo>
                          <a:pt x="2057171" y="0"/>
                        </a:lnTo>
                        <a:lnTo>
                          <a:pt x="2061683" y="0"/>
                        </a:lnTo>
                        <a:lnTo>
                          <a:pt x="2067702" y="0"/>
                        </a:lnTo>
                        <a:lnTo>
                          <a:pt x="2074495" y="0"/>
                        </a:lnTo>
                        <a:lnTo>
                          <a:pt x="2077294" y="0"/>
                        </a:lnTo>
                        <a:lnTo>
                          <a:pt x="2084504" y="0"/>
                        </a:lnTo>
                        <a:lnTo>
                          <a:pt x="2085323" y="0"/>
                        </a:lnTo>
                        <a:lnTo>
                          <a:pt x="2085744" y="0"/>
                        </a:lnTo>
                        <a:lnTo>
                          <a:pt x="2097766" y="0"/>
                        </a:lnTo>
                        <a:lnTo>
                          <a:pt x="2106289" y="0"/>
                        </a:lnTo>
                        <a:lnTo>
                          <a:pt x="2107781" y="0"/>
                        </a:lnTo>
                        <a:lnTo>
                          <a:pt x="2128956" y="0"/>
                        </a:lnTo>
                        <a:lnTo>
                          <a:pt x="2129514" y="0"/>
                        </a:lnTo>
                        <a:lnTo>
                          <a:pt x="2136354" y="0"/>
                        </a:lnTo>
                        <a:lnTo>
                          <a:pt x="2136987" y="0"/>
                        </a:lnTo>
                        <a:lnTo>
                          <a:pt x="2138478" y="0"/>
                        </a:lnTo>
                        <a:lnTo>
                          <a:pt x="2151916" y="0"/>
                        </a:lnTo>
                        <a:lnTo>
                          <a:pt x="2152750" y="0"/>
                        </a:lnTo>
                        <a:lnTo>
                          <a:pt x="2153122" y="0"/>
                        </a:lnTo>
                        <a:lnTo>
                          <a:pt x="2154242" y="0"/>
                        </a:lnTo>
                        <a:lnTo>
                          <a:pt x="2156597" y="0"/>
                        </a:lnTo>
                        <a:lnTo>
                          <a:pt x="2159388" y="0"/>
                        </a:lnTo>
                        <a:lnTo>
                          <a:pt x="2160879" y="0"/>
                        </a:lnTo>
                        <a:lnTo>
                          <a:pt x="2161633" y="0"/>
                        </a:lnTo>
                        <a:lnTo>
                          <a:pt x="2167051" y="0"/>
                        </a:lnTo>
                        <a:lnTo>
                          <a:pt x="2178999" y="0"/>
                        </a:lnTo>
                        <a:lnTo>
                          <a:pt x="2182158" y="0"/>
                        </a:lnTo>
                        <a:lnTo>
                          <a:pt x="2182815" y="0"/>
                        </a:lnTo>
                        <a:lnTo>
                          <a:pt x="2188666" y="0"/>
                        </a:lnTo>
                        <a:lnTo>
                          <a:pt x="2189452" y="0"/>
                        </a:lnTo>
                        <a:lnTo>
                          <a:pt x="2191697" y="0"/>
                        </a:lnTo>
                        <a:lnTo>
                          <a:pt x="2195471" y="0"/>
                        </a:lnTo>
                        <a:lnTo>
                          <a:pt x="2201759" y="0"/>
                        </a:lnTo>
                        <a:lnTo>
                          <a:pt x="2203100" y="0"/>
                        </a:lnTo>
                        <a:lnTo>
                          <a:pt x="2204559" y="0"/>
                        </a:lnTo>
                        <a:lnTo>
                          <a:pt x="2204591" y="0"/>
                        </a:lnTo>
                        <a:lnTo>
                          <a:pt x="2212273" y="0"/>
                        </a:lnTo>
                        <a:lnTo>
                          <a:pt x="2225535" y="0"/>
                        </a:lnTo>
                        <a:lnTo>
                          <a:pt x="2231674" y="0"/>
                        </a:lnTo>
                        <a:lnTo>
                          <a:pt x="2232096" y="0"/>
                        </a:lnTo>
                        <a:lnTo>
                          <a:pt x="2232220" y="0"/>
                        </a:lnTo>
                        <a:lnTo>
                          <a:pt x="2233118" y="0"/>
                        </a:lnTo>
                        <a:lnTo>
                          <a:pt x="2233165" y="0"/>
                        </a:lnTo>
                        <a:lnTo>
                          <a:pt x="2256725" y="0"/>
                        </a:lnTo>
                        <a:lnTo>
                          <a:pt x="2257283" y="0"/>
                        </a:lnTo>
                        <a:lnTo>
                          <a:pt x="2262285" y="0"/>
                        </a:lnTo>
                        <a:lnTo>
                          <a:pt x="2284366" y="0"/>
                        </a:lnTo>
                        <a:lnTo>
                          <a:pt x="2289402" y="0"/>
                        </a:lnTo>
                        <a:lnTo>
                          <a:pt x="2292052" y="0"/>
                        </a:lnTo>
                        <a:lnTo>
                          <a:pt x="2299271" y="0"/>
                        </a:lnTo>
                        <a:lnTo>
                          <a:pt x="2308721" y="0"/>
                        </a:lnTo>
                        <a:lnTo>
                          <a:pt x="2309927" y="0"/>
                        </a:lnTo>
                        <a:lnTo>
                          <a:pt x="2316435" y="0"/>
                        </a:lnTo>
                        <a:lnTo>
                          <a:pt x="2316703" y="0"/>
                        </a:lnTo>
                        <a:lnTo>
                          <a:pt x="2319466" y="0"/>
                        </a:lnTo>
                        <a:lnTo>
                          <a:pt x="2322840" y="0"/>
                        </a:lnTo>
                        <a:lnTo>
                          <a:pt x="2329528" y="0"/>
                        </a:lnTo>
                        <a:lnTo>
                          <a:pt x="2330869" y="0"/>
                        </a:lnTo>
                        <a:lnTo>
                          <a:pt x="2332328" y="0"/>
                        </a:lnTo>
                        <a:lnTo>
                          <a:pt x="2332360" y="0"/>
                        </a:lnTo>
                        <a:lnTo>
                          <a:pt x="2335803" y="0"/>
                        </a:lnTo>
                        <a:lnTo>
                          <a:pt x="2343312" y="0"/>
                        </a:lnTo>
                        <a:lnTo>
                          <a:pt x="2344804" y="0"/>
                        </a:lnTo>
                        <a:lnTo>
                          <a:pt x="2346768" y="0"/>
                        </a:lnTo>
                        <a:lnTo>
                          <a:pt x="2347827" y="0"/>
                        </a:lnTo>
                        <a:lnTo>
                          <a:pt x="2352274" y="0"/>
                        </a:lnTo>
                        <a:lnTo>
                          <a:pt x="2359443" y="0"/>
                        </a:lnTo>
                        <a:lnTo>
                          <a:pt x="2359865" y="0"/>
                        </a:lnTo>
                        <a:lnTo>
                          <a:pt x="2359989" y="0"/>
                        </a:lnTo>
                        <a:lnTo>
                          <a:pt x="2360887" y="0"/>
                        </a:lnTo>
                        <a:lnTo>
                          <a:pt x="2360934" y="0"/>
                        </a:lnTo>
                        <a:lnTo>
                          <a:pt x="2371886" y="0"/>
                        </a:lnTo>
                        <a:lnTo>
                          <a:pt x="2373377" y="0"/>
                        </a:lnTo>
                        <a:lnTo>
                          <a:pt x="2377892" y="0"/>
                        </a:lnTo>
                        <a:cubicBezTo>
                          <a:pt x="2382339" y="0"/>
                          <a:pt x="2382339" y="0"/>
                          <a:pt x="2382339" y="0"/>
                        </a:cubicBezTo>
                        <a:lnTo>
                          <a:pt x="2390054" y="0"/>
                        </a:lnTo>
                        <a:lnTo>
                          <a:pt x="2419821" y="0"/>
                        </a:lnTo>
                        <a:lnTo>
                          <a:pt x="2427040" y="0"/>
                        </a:lnTo>
                        <a:lnTo>
                          <a:pt x="2436490" y="0"/>
                        </a:lnTo>
                        <a:lnTo>
                          <a:pt x="2444472" y="0"/>
                        </a:lnTo>
                        <a:lnTo>
                          <a:pt x="2448678" y="0"/>
                        </a:lnTo>
                        <a:lnTo>
                          <a:pt x="2450171" y="0"/>
                        </a:lnTo>
                        <a:lnTo>
                          <a:pt x="2450609" y="0"/>
                        </a:lnTo>
                        <a:lnTo>
                          <a:pt x="2463572" y="0"/>
                        </a:lnTo>
                        <a:lnTo>
                          <a:pt x="2471081" y="0"/>
                        </a:lnTo>
                        <a:lnTo>
                          <a:pt x="2472573" y="0"/>
                        </a:lnTo>
                        <a:lnTo>
                          <a:pt x="2474537" y="0"/>
                        </a:lnTo>
                        <a:lnTo>
                          <a:pt x="2475596" y="0"/>
                        </a:lnTo>
                        <a:lnTo>
                          <a:pt x="2477252" y="0"/>
                        </a:lnTo>
                        <a:lnTo>
                          <a:pt x="2478712" y="0"/>
                        </a:lnTo>
                        <a:lnTo>
                          <a:pt x="2478743" y="0"/>
                        </a:lnTo>
                        <a:lnTo>
                          <a:pt x="2480043" y="0"/>
                        </a:lnTo>
                        <a:lnTo>
                          <a:pt x="2499655" y="0"/>
                        </a:lnTo>
                        <a:lnTo>
                          <a:pt x="2501146" y="0"/>
                        </a:lnTo>
                        <a:lnTo>
                          <a:pt x="2505661" y="0"/>
                        </a:lnTo>
                        <a:lnTo>
                          <a:pt x="2508776" y="0"/>
                        </a:lnTo>
                        <a:lnTo>
                          <a:pt x="2510108" y="0"/>
                        </a:lnTo>
                        <a:lnTo>
                          <a:pt x="2524178" y="0"/>
                        </a:lnTo>
                        <a:lnTo>
                          <a:pt x="2525248" y="0"/>
                        </a:lnTo>
                        <a:lnTo>
                          <a:pt x="2525669" y="0"/>
                        </a:lnTo>
                        <a:lnTo>
                          <a:pt x="2552329" y="0"/>
                        </a:lnTo>
                        <a:lnTo>
                          <a:pt x="2552751" y="0"/>
                        </a:lnTo>
                        <a:lnTo>
                          <a:pt x="2554242" y="0"/>
                        </a:lnTo>
                        <a:lnTo>
                          <a:pt x="2574787" y="0"/>
                        </a:lnTo>
                        <a:lnTo>
                          <a:pt x="2576279" y="0"/>
                        </a:lnTo>
                        <a:lnTo>
                          <a:pt x="2576447" y="0"/>
                        </a:lnTo>
                        <a:lnTo>
                          <a:pt x="2577940" y="0"/>
                        </a:lnTo>
                        <a:lnTo>
                          <a:pt x="2603360" y="0"/>
                        </a:lnTo>
                        <a:lnTo>
                          <a:pt x="2604852" y="0"/>
                        </a:lnTo>
                        <a:lnTo>
                          <a:pt x="2605021" y="0"/>
                        </a:lnTo>
                        <a:lnTo>
                          <a:pt x="2605484" y="0"/>
                        </a:lnTo>
                        <a:lnTo>
                          <a:pt x="2606481" y="0"/>
                        </a:lnTo>
                        <a:lnTo>
                          <a:pt x="2606512" y="0"/>
                        </a:lnTo>
                        <a:lnTo>
                          <a:pt x="2606976" y="0"/>
                        </a:lnTo>
                        <a:lnTo>
                          <a:pt x="2618923" y="0"/>
                        </a:lnTo>
                        <a:lnTo>
                          <a:pt x="2621248" y="0"/>
                        </a:lnTo>
                        <a:lnTo>
                          <a:pt x="2622740" y="0"/>
                        </a:lnTo>
                        <a:lnTo>
                          <a:pt x="2627885" y="0"/>
                        </a:lnTo>
                        <a:lnTo>
                          <a:pt x="2629377" y="0"/>
                        </a:lnTo>
                        <a:lnTo>
                          <a:pt x="2634058" y="0"/>
                        </a:lnTo>
                        <a:lnTo>
                          <a:pt x="2635549" y="0"/>
                        </a:lnTo>
                        <a:lnTo>
                          <a:pt x="2636545" y="0"/>
                        </a:lnTo>
                        <a:lnTo>
                          <a:pt x="2648987" y="0"/>
                        </a:lnTo>
                        <a:lnTo>
                          <a:pt x="2649821" y="0"/>
                        </a:lnTo>
                        <a:lnTo>
                          <a:pt x="2651313" y="0"/>
                        </a:lnTo>
                        <a:lnTo>
                          <a:pt x="2651947" y="0"/>
                        </a:lnTo>
                        <a:lnTo>
                          <a:pt x="2653017" y="0"/>
                        </a:lnTo>
                        <a:lnTo>
                          <a:pt x="2653438" y="0"/>
                        </a:lnTo>
                        <a:lnTo>
                          <a:pt x="2656459" y="0"/>
                        </a:lnTo>
                        <a:lnTo>
                          <a:pt x="2657950" y="0"/>
                        </a:lnTo>
                        <a:lnTo>
                          <a:pt x="2665460" y="0"/>
                        </a:lnTo>
                        <a:lnTo>
                          <a:pt x="2680098" y="0"/>
                        </a:lnTo>
                        <a:lnTo>
                          <a:pt x="2680520" y="0"/>
                        </a:lnTo>
                        <a:lnTo>
                          <a:pt x="2682011" y="0"/>
                        </a:lnTo>
                        <a:lnTo>
                          <a:pt x="2692542" y="0"/>
                        </a:lnTo>
                        <a:lnTo>
                          <a:pt x="2702556" y="0"/>
                        </a:lnTo>
                        <a:lnTo>
                          <a:pt x="2704048" y="0"/>
                        </a:lnTo>
                        <a:lnTo>
                          <a:pt x="2724289" y="0"/>
                        </a:lnTo>
                        <a:lnTo>
                          <a:pt x="2731129" y="0"/>
                        </a:lnTo>
                        <a:lnTo>
                          <a:pt x="2732621" y="0"/>
                        </a:lnTo>
                        <a:lnTo>
                          <a:pt x="2733253" y="0"/>
                        </a:lnTo>
                        <a:lnTo>
                          <a:pt x="2734745" y="0"/>
                        </a:lnTo>
                        <a:lnTo>
                          <a:pt x="2746692" y="0"/>
                        </a:lnTo>
                        <a:lnTo>
                          <a:pt x="2749017" y="0"/>
                        </a:lnTo>
                        <a:lnTo>
                          <a:pt x="2750509" y="0"/>
                        </a:lnTo>
                        <a:lnTo>
                          <a:pt x="2754354" y="0"/>
                        </a:lnTo>
                        <a:lnTo>
                          <a:pt x="2755654" y="0"/>
                        </a:lnTo>
                        <a:lnTo>
                          <a:pt x="2757146" y="0"/>
                        </a:lnTo>
                        <a:lnTo>
                          <a:pt x="2761827" y="0"/>
                        </a:lnTo>
                        <a:lnTo>
                          <a:pt x="2763318" y="0"/>
                        </a:lnTo>
                        <a:lnTo>
                          <a:pt x="2776756" y="0"/>
                        </a:lnTo>
                        <a:lnTo>
                          <a:pt x="2777590" y="0"/>
                        </a:lnTo>
                        <a:lnTo>
                          <a:pt x="2779082" y="0"/>
                        </a:lnTo>
                        <a:lnTo>
                          <a:pt x="2783442" y="0"/>
                        </a:lnTo>
                        <a:lnTo>
                          <a:pt x="2784228" y="0"/>
                        </a:lnTo>
                        <a:lnTo>
                          <a:pt x="2785719" y="0"/>
                        </a:lnTo>
                        <a:lnTo>
                          <a:pt x="2786473" y="0"/>
                        </a:lnTo>
                        <a:lnTo>
                          <a:pt x="2793229" y="0"/>
                        </a:lnTo>
                        <a:lnTo>
                          <a:pt x="2799367" y="0"/>
                        </a:lnTo>
                        <a:lnTo>
                          <a:pt x="2813506" y="0"/>
                        </a:lnTo>
                        <a:lnTo>
                          <a:pt x="2820311" y="0"/>
                        </a:lnTo>
                        <a:lnTo>
                          <a:pt x="2827893" y="0"/>
                        </a:lnTo>
                        <a:lnTo>
                          <a:pt x="2827940" y="0"/>
                        </a:lnTo>
                        <a:lnTo>
                          <a:pt x="2829431" y="0"/>
                        </a:lnTo>
                        <a:lnTo>
                          <a:pt x="2829978" y="0"/>
                        </a:lnTo>
                        <a:lnTo>
                          <a:pt x="2852058" y="0"/>
                        </a:lnTo>
                        <a:lnTo>
                          <a:pt x="2857060" y="0"/>
                        </a:lnTo>
                        <a:lnTo>
                          <a:pt x="2857958" y="0"/>
                        </a:lnTo>
                        <a:lnTo>
                          <a:pt x="2871601" y="0"/>
                        </a:lnTo>
                        <a:lnTo>
                          <a:pt x="2882123" y="0"/>
                        </a:lnTo>
                        <a:lnTo>
                          <a:pt x="2894046" y="0"/>
                        </a:lnTo>
                        <a:lnTo>
                          <a:pt x="2903496" y="0"/>
                        </a:lnTo>
                        <a:lnTo>
                          <a:pt x="2911211" y="0"/>
                        </a:lnTo>
                        <a:lnTo>
                          <a:pt x="2914242" y="0"/>
                        </a:lnTo>
                        <a:lnTo>
                          <a:pt x="2914461" y="0"/>
                        </a:lnTo>
                        <a:lnTo>
                          <a:pt x="2924111" y="0"/>
                        </a:lnTo>
                        <a:lnTo>
                          <a:pt x="2927136" y="0"/>
                        </a:lnTo>
                        <a:lnTo>
                          <a:pt x="2933561" y="0"/>
                        </a:lnTo>
                        <a:lnTo>
                          <a:pt x="2939580" y="0"/>
                        </a:lnTo>
                        <a:lnTo>
                          <a:pt x="2941275" y="0"/>
                        </a:lnTo>
                        <a:lnTo>
                          <a:pt x="2941543" y="0"/>
                        </a:lnTo>
                        <a:lnTo>
                          <a:pt x="2945586" y="0"/>
                        </a:lnTo>
                        <a:lnTo>
                          <a:pt x="2950032" y="0"/>
                        </a:lnTo>
                        <a:lnTo>
                          <a:pt x="2955662" y="0"/>
                        </a:lnTo>
                        <a:lnTo>
                          <a:pt x="2955709" y="0"/>
                        </a:lnTo>
                        <a:lnTo>
                          <a:pt x="2957200" y="0"/>
                        </a:lnTo>
                        <a:lnTo>
                          <a:pt x="2957747" y="0"/>
                        </a:lnTo>
                        <a:lnTo>
                          <a:pt x="2968152" y="0"/>
                        </a:lnTo>
                        <a:lnTo>
                          <a:pt x="2969644" y="0"/>
                        </a:lnTo>
                        <a:lnTo>
                          <a:pt x="2972667" y="0"/>
                        </a:lnTo>
                        <a:lnTo>
                          <a:pt x="2977114" y="0"/>
                        </a:lnTo>
                        <a:lnTo>
                          <a:pt x="2984829" y="0"/>
                        </a:lnTo>
                        <a:lnTo>
                          <a:pt x="2985727" y="0"/>
                        </a:lnTo>
                        <a:lnTo>
                          <a:pt x="2999370" y="0"/>
                        </a:lnTo>
                        <a:lnTo>
                          <a:pt x="3021815" y="0"/>
                        </a:lnTo>
                        <a:lnTo>
                          <a:pt x="3031265" y="0"/>
                        </a:lnTo>
                        <a:lnTo>
                          <a:pt x="3042230" y="0"/>
                        </a:lnTo>
                        <a:lnTo>
                          <a:pt x="3044946" y="0"/>
                        </a:lnTo>
                        <a:lnTo>
                          <a:pt x="3051880" y="0"/>
                        </a:lnTo>
                        <a:lnTo>
                          <a:pt x="3061330" y="0"/>
                        </a:lnTo>
                        <a:lnTo>
                          <a:pt x="3067349" y="0"/>
                        </a:lnTo>
                        <a:lnTo>
                          <a:pt x="3069312" y="0"/>
                        </a:lnTo>
                        <a:lnTo>
                          <a:pt x="3073355" y="0"/>
                        </a:lnTo>
                        <a:lnTo>
                          <a:pt x="3073518" y="0"/>
                        </a:lnTo>
                        <a:lnTo>
                          <a:pt x="3075011" y="0"/>
                        </a:lnTo>
                        <a:lnTo>
                          <a:pt x="3077801" y="0"/>
                        </a:lnTo>
                        <a:lnTo>
                          <a:pt x="3095921" y="0"/>
                        </a:lnTo>
                        <a:lnTo>
                          <a:pt x="3097413" y="0"/>
                        </a:lnTo>
                        <a:lnTo>
                          <a:pt x="3100436" y="0"/>
                        </a:lnTo>
                        <a:lnTo>
                          <a:pt x="3103552" y="0"/>
                        </a:lnTo>
                        <a:lnTo>
                          <a:pt x="3104883" y="0"/>
                        </a:lnTo>
                        <a:lnTo>
                          <a:pt x="3120023" y="0"/>
                        </a:lnTo>
                        <a:lnTo>
                          <a:pt x="3120445" y="0"/>
                        </a:lnTo>
                        <a:lnTo>
                          <a:pt x="3149018" y="0"/>
                        </a:lnTo>
                        <a:lnTo>
                          <a:pt x="3150088" y="0"/>
                        </a:lnTo>
                        <a:lnTo>
                          <a:pt x="3150509" y="0"/>
                        </a:lnTo>
                        <a:lnTo>
                          <a:pt x="3171054" y="0"/>
                        </a:lnTo>
                        <a:lnTo>
                          <a:pt x="3172715" y="0"/>
                        </a:lnTo>
                        <a:lnTo>
                          <a:pt x="3199627" y="0"/>
                        </a:lnTo>
                        <a:lnTo>
                          <a:pt x="3201119" y="0"/>
                        </a:lnTo>
                        <a:lnTo>
                          <a:pt x="3201287" y="0"/>
                        </a:lnTo>
                        <a:lnTo>
                          <a:pt x="3201751" y="0"/>
                        </a:lnTo>
                        <a:lnTo>
                          <a:pt x="3202780" y="0"/>
                        </a:lnTo>
                        <a:lnTo>
                          <a:pt x="3217515" y="0"/>
                        </a:lnTo>
                        <a:lnTo>
                          <a:pt x="3224152" y="0"/>
                        </a:lnTo>
                        <a:lnTo>
                          <a:pt x="3230324" y="0"/>
                        </a:lnTo>
                        <a:lnTo>
                          <a:pt x="3231321" y="0"/>
                        </a:lnTo>
                        <a:lnTo>
                          <a:pt x="3231816" y="0"/>
                        </a:lnTo>
                        <a:lnTo>
                          <a:pt x="3243763" y="0"/>
                        </a:lnTo>
                        <a:lnTo>
                          <a:pt x="3246088" y="0"/>
                        </a:lnTo>
                        <a:lnTo>
                          <a:pt x="3247580" y="0"/>
                        </a:lnTo>
                        <a:lnTo>
                          <a:pt x="3247792" y="0"/>
                        </a:lnTo>
                        <a:lnTo>
                          <a:pt x="3248214" y="0"/>
                        </a:lnTo>
                        <a:lnTo>
                          <a:pt x="3252725" y="0"/>
                        </a:lnTo>
                        <a:lnTo>
                          <a:pt x="3254217" y="0"/>
                        </a:lnTo>
                        <a:lnTo>
                          <a:pt x="3260235" y="0"/>
                        </a:lnTo>
                        <a:lnTo>
                          <a:pt x="3276787" y="0"/>
                        </a:lnTo>
                        <a:lnTo>
                          <a:pt x="3277857" y="0"/>
                        </a:lnTo>
                        <a:lnTo>
                          <a:pt x="3278278" y="0"/>
                        </a:lnTo>
                        <a:lnTo>
                          <a:pt x="3290300" y="0"/>
                        </a:lnTo>
                        <a:lnTo>
                          <a:pt x="3298823" y="0"/>
                        </a:lnTo>
                        <a:lnTo>
                          <a:pt x="3327396" y="0"/>
                        </a:lnTo>
                        <a:lnTo>
                          <a:pt x="3328888" y="0"/>
                        </a:lnTo>
                        <a:lnTo>
                          <a:pt x="3329520" y="0"/>
                        </a:lnTo>
                        <a:lnTo>
                          <a:pt x="3345284" y="0"/>
                        </a:lnTo>
                        <a:lnTo>
                          <a:pt x="3349129" y="0"/>
                        </a:lnTo>
                        <a:lnTo>
                          <a:pt x="3351921" y="0"/>
                        </a:lnTo>
                        <a:lnTo>
                          <a:pt x="3358093" y="0"/>
                        </a:lnTo>
                        <a:lnTo>
                          <a:pt x="3359585" y="0"/>
                        </a:lnTo>
                        <a:lnTo>
                          <a:pt x="3371532" y="0"/>
                        </a:lnTo>
                        <a:lnTo>
                          <a:pt x="3373857" y="0"/>
                        </a:lnTo>
                        <a:lnTo>
                          <a:pt x="3375349" y="0"/>
                        </a:lnTo>
                        <a:lnTo>
                          <a:pt x="3380494" y="0"/>
                        </a:lnTo>
                        <a:lnTo>
                          <a:pt x="3381986" y="0"/>
                        </a:lnTo>
                        <a:lnTo>
                          <a:pt x="3388004" y="0"/>
                        </a:lnTo>
                        <a:lnTo>
                          <a:pt x="3408282" y="0"/>
                        </a:lnTo>
                        <a:lnTo>
                          <a:pt x="3418069" y="0"/>
                        </a:lnTo>
                        <a:lnTo>
                          <a:pt x="3424207" y="0"/>
                        </a:lnTo>
                        <a:lnTo>
                          <a:pt x="3424753" y="0"/>
                        </a:lnTo>
                        <a:lnTo>
                          <a:pt x="3452733" y="0"/>
                        </a:lnTo>
                        <a:lnTo>
                          <a:pt x="3454818" y="0"/>
                        </a:lnTo>
                        <a:lnTo>
                          <a:pt x="3476898" y="0"/>
                        </a:lnTo>
                        <a:lnTo>
                          <a:pt x="3496441" y="0"/>
                        </a:lnTo>
                        <a:lnTo>
                          <a:pt x="3509236" y="0"/>
                        </a:lnTo>
                        <a:lnTo>
                          <a:pt x="3518886" y="0"/>
                        </a:lnTo>
                        <a:lnTo>
                          <a:pt x="3528336" y="0"/>
                        </a:lnTo>
                        <a:lnTo>
                          <a:pt x="3536051" y="0"/>
                        </a:lnTo>
                        <a:lnTo>
                          <a:pt x="3539301" y="0"/>
                        </a:lnTo>
                        <a:lnTo>
                          <a:pt x="3540361" y="0"/>
                        </a:lnTo>
                        <a:lnTo>
                          <a:pt x="3544807" y="0"/>
                        </a:lnTo>
                        <a:lnTo>
                          <a:pt x="3551976" y="0"/>
                        </a:lnTo>
                        <a:lnTo>
                          <a:pt x="3552522" y="0"/>
                        </a:lnTo>
                        <a:lnTo>
                          <a:pt x="3564420" y="0"/>
                        </a:lnTo>
                        <a:lnTo>
                          <a:pt x="3570426" y="0"/>
                        </a:lnTo>
                        <a:cubicBezTo>
                          <a:pt x="3574872" y="0"/>
                          <a:pt x="3574872" y="0"/>
                          <a:pt x="3574872" y="0"/>
                        </a:cubicBezTo>
                        <a:lnTo>
                          <a:pt x="3580502" y="0"/>
                        </a:lnTo>
                        <a:lnTo>
                          <a:pt x="3582587" y="0"/>
                        </a:lnTo>
                        <a:lnTo>
                          <a:pt x="3624210" y="0"/>
                        </a:lnTo>
                        <a:lnTo>
                          <a:pt x="3637005" y="0"/>
                        </a:lnTo>
                        <a:lnTo>
                          <a:pt x="3646655" y="0"/>
                        </a:lnTo>
                        <a:lnTo>
                          <a:pt x="3656105" y="0"/>
                        </a:lnTo>
                        <a:lnTo>
                          <a:pt x="3667070" y="0"/>
                        </a:lnTo>
                        <a:lnTo>
                          <a:pt x="3668130" y="0"/>
                        </a:lnTo>
                        <a:lnTo>
                          <a:pt x="3669786" y="0"/>
                        </a:lnTo>
                        <a:lnTo>
                          <a:pt x="3672576" y="0"/>
                        </a:lnTo>
                        <a:lnTo>
                          <a:pt x="3692189" y="0"/>
                        </a:lnTo>
                        <a:lnTo>
                          <a:pt x="3698195" y="0"/>
                        </a:lnTo>
                        <a:lnTo>
                          <a:pt x="3702641" y="0"/>
                        </a:lnTo>
                        <a:lnTo>
                          <a:pt x="3744863" y="0"/>
                        </a:lnTo>
                        <a:lnTo>
                          <a:pt x="3745285" y="0"/>
                        </a:lnTo>
                        <a:lnTo>
                          <a:pt x="3795894" y="0"/>
                        </a:lnTo>
                        <a:lnTo>
                          <a:pt x="3797555" y="0"/>
                        </a:lnTo>
                        <a:lnTo>
                          <a:pt x="3826591" y="0"/>
                        </a:lnTo>
                        <a:lnTo>
                          <a:pt x="3842355" y="0"/>
                        </a:lnTo>
                        <a:lnTo>
                          <a:pt x="3848992" y="0"/>
                        </a:lnTo>
                        <a:lnTo>
                          <a:pt x="3872632" y="0"/>
                        </a:lnTo>
                        <a:lnTo>
                          <a:pt x="3873054" y="0"/>
                        </a:lnTo>
                        <a:lnTo>
                          <a:pt x="3885075" y="0"/>
                        </a:lnTo>
                        <a:lnTo>
                          <a:pt x="3923663" y="0"/>
                        </a:lnTo>
                        <a:lnTo>
                          <a:pt x="3954360" y="0"/>
                        </a:lnTo>
                        <a:lnTo>
                          <a:pt x="3970124" y="0"/>
                        </a:lnTo>
                        <a:lnTo>
                          <a:pt x="3976761" y="0"/>
                        </a:lnTo>
                        <a:lnTo>
                          <a:pt x="4012844" y="0"/>
                        </a:lnTo>
                        <a:lnTo>
                          <a:pt x="4049593" y="0"/>
                        </a:lnTo>
                        <a:cubicBezTo>
                          <a:pt x="4169647" y="0"/>
                          <a:pt x="4169647" y="0"/>
                          <a:pt x="4169647" y="0"/>
                        </a:cubicBezTo>
                        <a:lnTo>
                          <a:pt x="4177362" y="0"/>
                        </a:lnTo>
                        <a:cubicBezTo>
                          <a:pt x="4297416" y="0"/>
                          <a:pt x="4297416" y="0"/>
                          <a:pt x="4297416" y="0"/>
                        </a:cubicBezTo>
                        <a:cubicBezTo>
                          <a:pt x="4327758" y="0"/>
                          <a:pt x="4364168" y="21251"/>
                          <a:pt x="4379339" y="47054"/>
                        </a:cubicBezTo>
                        <a:cubicBezTo>
                          <a:pt x="4591731" y="415146"/>
                          <a:pt x="4591731" y="415146"/>
                          <a:pt x="4591731" y="415146"/>
                        </a:cubicBezTo>
                        <a:cubicBezTo>
                          <a:pt x="4606902" y="440951"/>
                          <a:pt x="4606902" y="483452"/>
                          <a:pt x="4591731" y="509257"/>
                        </a:cubicBezTo>
                        <a:cubicBezTo>
                          <a:pt x="4379339" y="877348"/>
                          <a:pt x="4379339" y="877348"/>
                          <a:pt x="4379339" y="877348"/>
                        </a:cubicBezTo>
                        <a:cubicBezTo>
                          <a:pt x="4364168" y="903151"/>
                          <a:pt x="4327758" y="924402"/>
                          <a:pt x="4297416" y="924402"/>
                        </a:cubicBezTo>
                        <a:lnTo>
                          <a:pt x="4169647" y="924402"/>
                        </a:lnTo>
                        <a:lnTo>
                          <a:pt x="3976761" y="924402"/>
                        </a:lnTo>
                        <a:lnTo>
                          <a:pt x="3872632" y="924402"/>
                        </a:lnTo>
                        <a:lnTo>
                          <a:pt x="3848992" y="924402"/>
                        </a:lnTo>
                        <a:lnTo>
                          <a:pt x="3744863" y="924402"/>
                        </a:lnTo>
                        <a:lnTo>
                          <a:pt x="3702641" y="924402"/>
                        </a:lnTo>
                        <a:lnTo>
                          <a:pt x="3672576" y="924402"/>
                        </a:lnTo>
                        <a:lnTo>
                          <a:pt x="3656105" y="924402"/>
                        </a:lnTo>
                        <a:lnTo>
                          <a:pt x="3574872" y="924402"/>
                        </a:lnTo>
                        <a:lnTo>
                          <a:pt x="3551976" y="924402"/>
                        </a:lnTo>
                        <a:lnTo>
                          <a:pt x="3544807" y="924402"/>
                        </a:lnTo>
                        <a:lnTo>
                          <a:pt x="3528336" y="924402"/>
                        </a:lnTo>
                        <a:lnTo>
                          <a:pt x="3424207" y="924402"/>
                        </a:lnTo>
                        <a:lnTo>
                          <a:pt x="3381986" y="924402"/>
                        </a:lnTo>
                        <a:lnTo>
                          <a:pt x="3380494" y="924402"/>
                        </a:lnTo>
                        <a:lnTo>
                          <a:pt x="3351921" y="924402"/>
                        </a:lnTo>
                        <a:lnTo>
                          <a:pt x="3277857" y="924402"/>
                        </a:lnTo>
                        <a:lnTo>
                          <a:pt x="3254217" y="924402"/>
                        </a:lnTo>
                        <a:lnTo>
                          <a:pt x="3252725" y="924402"/>
                        </a:lnTo>
                        <a:lnTo>
                          <a:pt x="3247792" y="924402"/>
                        </a:lnTo>
                        <a:lnTo>
                          <a:pt x="3231321" y="924402"/>
                        </a:lnTo>
                        <a:lnTo>
                          <a:pt x="3224152" y="924402"/>
                        </a:lnTo>
                        <a:lnTo>
                          <a:pt x="3150088" y="924402"/>
                        </a:lnTo>
                        <a:lnTo>
                          <a:pt x="3120023" y="924402"/>
                        </a:lnTo>
                        <a:lnTo>
                          <a:pt x="3104883" y="924402"/>
                        </a:lnTo>
                        <a:lnTo>
                          <a:pt x="3103552" y="924402"/>
                        </a:lnTo>
                        <a:lnTo>
                          <a:pt x="3077801" y="924402"/>
                        </a:lnTo>
                        <a:lnTo>
                          <a:pt x="3061330" y="924402"/>
                        </a:lnTo>
                        <a:lnTo>
                          <a:pt x="3031265" y="924402"/>
                        </a:lnTo>
                        <a:lnTo>
                          <a:pt x="2977114" y="924402"/>
                        </a:lnTo>
                        <a:lnTo>
                          <a:pt x="2957200" y="924402"/>
                        </a:lnTo>
                        <a:lnTo>
                          <a:pt x="2955709" y="924402"/>
                        </a:lnTo>
                        <a:lnTo>
                          <a:pt x="2950032" y="924402"/>
                        </a:lnTo>
                        <a:lnTo>
                          <a:pt x="2933561" y="924402"/>
                        </a:lnTo>
                        <a:lnTo>
                          <a:pt x="2927136" y="924402"/>
                        </a:lnTo>
                        <a:lnTo>
                          <a:pt x="2903496" y="924402"/>
                        </a:lnTo>
                        <a:lnTo>
                          <a:pt x="2829431" y="924402"/>
                        </a:lnTo>
                        <a:lnTo>
                          <a:pt x="2827940" y="924402"/>
                        </a:lnTo>
                        <a:lnTo>
                          <a:pt x="2799367" y="924402"/>
                        </a:lnTo>
                        <a:lnTo>
                          <a:pt x="2785719" y="924402"/>
                        </a:lnTo>
                        <a:lnTo>
                          <a:pt x="2784228" y="924402"/>
                        </a:lnTo>
                        <a:lnTo>
                          <a:pt x="2757146" y="924402"/>
                        </a:lnTo>
                        <a:lnTo>
                          <a:pt x="2755654" y="924402"/>
                        </a:lnTo>
                        <a:lnTo>
                          <a:pt x="2680098" y="924402"/>
                        </a:lnTo>
                        <a:lnTo>
                          <a:pt x="2657950" y="924402"/>
                        </a:lnTo>
                        <a:lnTo>
                          <a:pt x="2656459" y="924402"/>
                        </a:lnTo>
                        <a:lnTo>
                          <a:pt x="2653017" y="924402"/>
                        </a:lnTo>
                        <a:lnTo>
                          <a:pt x="2636545" y="924402"/>
                        </a:lnTo>
                        <a:lnTo>
                          <a:pt x="2629377" y="924402"/>
                        </a:lnTo>
                        <a:lnTo>
                          <a:pt x="2627885" y="924402"/>
                        </a:lnTo>
                        <a:lnTo>
                          <a:pt x="2606481" y="924402"/>
                        </a:lnTo>
                        <a:lnTo>
                          <a:pt x="2552329" y="924402"/>
                        </a:lnTo>
                        <a:lnTo>
                          <a:pt x="2525248" y="924402"/>
                        </a:lnTo>
                        <a:lnTo>
                          <a:pt x="2510108" y="924402"/>
                        </a:lnTo>
                        <a:lnTo>
                          <a:pt x="2508776" y="924402"/>
                        </a:lnTo>
                        <a:lnTo>
                          <a:pt x="2480043" y="924402"/>
                        </a:lnTo>
                        <a:lnTo>
                          <a:pt x="2478712" y="924402"/>
                        </a:lnTo>
                        <a:lnTo>
                          <a:pt x="2463572" y="924402"/>
                        </a:lnTo>
                        <a:lnTo>
                          <a:pt x="2436490" y="924402"/>
                        </a:lnTo>
                        <a:lnTo>
                          <a:pt x="2382339" y="924402"/>
                        </a:lnTo>
                        <a:lnTo>
                          <a:pt x="2360934" y="924402"/>
                        </a:lnTo>
                        <a:lnTo>
                          <a:pt x="2359443" y="924402"/>
                        </a:lnTo>
                        <a:lnTo>
                          <a:pt x="2352274" y="924402"/>
                        </a:lnTo>
                        <a:lnTo>
                          <a:pt x="2335803" y="924402"/>
                        </a:lnTo>
                        <a:lnTo>
                          <a:pt x="2332360" y="924402"/>
                        </a:lnTo>
                        <a:lnTo>
                          <a:pt x="2332328" y="924402"/>
                        </a:lnTo>
                        <a:lnTo>
                          <a:pt x="2330869" y="924402"/>
                        </a:lnTo>
                        <a:lnTo>
                          <a:pt x="2308721" y="924402"/>
                        </a:lnTo>
                        <a:lnTo>
                          <a:pt x="2233165" y="924402"/>
                        </a:lnTo>
                        <a:lnTo>
                          <a:pt x="2231674" y="924402"/>
                        </a:lnTo>
                        <a:lnTo>
                          <a:pt x="2204591" y="924402"/>
                        </a:lnTo>
                        <a:lnTo>
                          <a:pt x="2204559" y="924402"/>
                        </a:lnTo>
                        <a:lnTo>
                          <a:pt x="2203100" y="924402"/>
                        </a:lnTo>
                        <a:lnTo>
                          <a:pt x="2189452" y="924402"/>
                        </a:lnTo>
                        <a:lnTo>
                          <a:pt x="2160879" y="924402"/>
                        </a:lnTo>
                        <a:lnTo>
                          <a:pt x="2159388" y="924402"/>
                        </a:lnTo>
                        <a:lnTo>
                          <a:pt x="2085323" y="924402"/>
                        </a:lnTo>
                        <a:lnTo>
                          <a:pt x="2077294" y="924402"/>
                        </a:lnTo>
                        <a:lnTo>
                          <a:pt x="2061683" y="924402"/>
                        </a:lnTo>
                        <a:lnTo>
                          <a:pt x="2055258" y="924402"/>
                        </a:lnTo>
                        <a:lnTo>
                          <a:pt x="2038787" y="924402"/>
                        </a:lnTo>
                        <a:lnTo>
                          <a:pt x="2033110" y="924402"/>
                        </a:lnTo>
                        <a:lnTo>
                          <a:pt x="2031619" y="924402"/>
                        </a:lnTo>
                        <a:lnTo>
                          <a:pt x="2011705" y="924402"/>
                        </a:lnTo>
                        <a:lnTo>
                          <a:pt x="1957554" y="924402"/>
                        </a:lnTo>
                        <a:lnTo>
                          <a:pt x="1949525" y="924402"/>
                        </a:lnTo>
                        <a:lnTo>
                          <a:pt x="1927489" y="924402"/>
                        </a:lnTo>
                        <a:lnTo>
                          <a:pt x="1911018" y="924402"/>
                        </a:lnTo>
                        <a:lnTo>
                          <a:pt x="1907543" y="924402"/>
                        </a:lnTo>
                        <a:lnTo>
                          <a:pt x="1885268" y="924402"/>
                        </a:lnTo>
                        <a:lnTo>
                          <a:pt x="1883936" y="924402"/>
                        </a:lnTo>
                        <a:lnTo>
                          <a:pt x="1868796" y="924402"/>
                        </a:lnTo>
                        <a:lnTo>
                          <a:pt x="1838732" y="924402"/>
                        </a:lnTo>
                        <a:lnTo>
                          <a:pt x="1779774" y="924402"/>
                        </a:lnTo>
                        <a:lnTo>
                          <a:pt x="1764668" y="924402"/>
                        </a:lnTo>
                        <a:lnTo>
                          <a:pt x="1757499" y="924402"/>
                        </a:lnTo>
                        <a:lnTo>
                          <a:pt x="1741027" y="924402"/>
                        </a:lnTo>
                        <a:lnTo>
                          <a:pt x="1737552" y="924402"/>
                        </a:lnTo>
                        <a:lnTo>
                          <a:pt x="1736094" y="924402"/>
                        </a:lnTo>
                        <a:lnTo>
                          <a:pt x="1734603" y="924402"/>
                        </a:lnTo>
                        <a:lnTo>
                          <a:pt x="1710963" y="924402"/>
                        </a:lnTo>
                        <a:lnTo>
                          <a:pt x="1707488" y="924402"/>
                        </a:lnTo>
                        <a:lnTo>
                          <a:pt x="1652509" y="924402"/>
                        </a:lnTo>
                        <a:lnTo>
                          <a:pt x="1636899" y="924402"/>
                        </a:lnTo>
                        <a:lnTo>
                          <a:pt x="1609783" y="924402"/>
                        </a:lnTo>
                        <a:lnTo>
                          <a:pt x="1608325" y="924402"/>
                        </a:lnTo>
                        <a:lnTo>
                          <a:pt x="1606834" y="924402"/>
                        </a:lnTo>
                        <a:lnTo>
                          <a:pt x="1579719" y="924402"/>
                        </a:lnTo>
                        <a:lnTo>
                          <a:pt x="1564612" y="924402"/>
                        </a:lnTo>
                        <a:lnTo>
                          <a:pt x="1524740" y="924402"/>
                        </a:lnTo>
                        <a:lnTo>
                          <a:pt x="1482518" y="924402"/>
                        </a:lnTo>
                        <a:lnTo>
                          <a:pt x="1460483" y="924402"/>
                        </a:lnTo>
                        <a:lnTo>
                          <a:pt x="1452454" y="924402"/>
                        </a:lnTo>
                        <a:lnTo>
                          <a:pt x="1444011" y="924402"/>
                        </a:lnTo>
                        <a:lnTo>
                          <a:pt x="1436843" y="924402"/>
                        </a:lnTo>
                        <a:lnTo>
                          <a:pt x="1413947" y="924402"/>
                        </a:lnTo>
                        <a:lnTo>
                          <a:pt x="1354749" y="924402"/>
                        </a:lnTo>
                        <a:lnTo>
                          <a:pt x="1332714" y="924402"/>
                        </a:lnTo>
                        <a:lnTo>
                          <a:pt x="1324685" y="924402"/>
                        </a:lnTo>
                        <a:lnTo>
                          <a:pt x="1316242" y="924402"/>
                        </a:lnTo>
                        <a:lnTo>
                          <a:pt x="1312767" y="924402"/>
                        </a:lnTo>
                        <a:lnTo>
                          <a:pt x="1286178" y="924402"/>
                        </a:lnTo>
                        <a:lnTo>
                          <a:pt x="1282703" y="924402"/>
                        </a:lnTo>
                        <a:lnTo>
                          <a:pt x="1243956" y="924402"/>
                        </a:lnTo>
                        <a:lnTo>
                          <a:pt x="1184998" y="924402"/>
                        </a:lnTo>
                        <a:lnTo>
                          <a:pt x="1154934" y="924402"/>
                        </a:lnTo>
                        <a:lnTo>
                          <a:pt x="1139828" y="924402"/>
                        </a:lnTo>
                        <a:lnTo>
                          <a:pt x="1116187" y="924402"/>
                        </a:lnTo>
                        <a:lnTo>
                          <a:pt x="1112712" y="924402"/>
                        </a:lnTo>
                        <a:lnTo>
                          <a:pt x="1057734" y="924402"/>
                        </a:lnTo>
                        <a:lnTo>
                          <a:pt x="1027669" y="924402"/>
                        </a:lnTo>
                        <a:lnTo>
                          <a:pt x="1012059" y="924402"/>
                        </a:lnTo>
                        <a:lnTo>
                          <a:pt x="984943" y="924402"/>
                        </a:lnTo>
                        <a:lnTo>
                          <a:pt x="929965" y="924402"/>
                        </a:lnTo>
                        <a:lnTo>
                          <a:pt x="899900" y="924402"/>
                        </a:lnTo>
                        <a:lnTo>
                          <a:pt x="857678" y="924402"/>
                        </a:lnTo>
                        <a:lnTo>
                          <a:pt x="819171" y="924402"/>
                        </a:lnTo>
                        <a:lnTo>
                          <a:pt x="729909" y="924402"/>
                        </a:lnTo>
                        <a:lnTo>
                          <a:pt x="691402" y="924402"/>
                        </a:lnTo>
                        <a:lnTo>
                          <a:pt x="687927" y="924402"/>
                        </a:lnTo>
                        <a:lnTo>
                          <a:pt x="560158" y="924402"/>
                        </a:lnTo>
                        <a:lnTo>
                          <a:pt x="432894" y="924402"/>
                        </a:lnTo>
                        <a:lnTo>
                          <a:pt x="305125" y="924402"/>
                        </a:lnTo>
                        <a:cubicBezTo>
                          <a:pt x="275541" y="924402"/>
                          <a:pt x="238373" y="903151"/>
                          <a:pt x="223202" y="877348"/>
                        </a:cubicBezTo>
                        <a:cubicBezTo>
                          <a:pt x="10809" y="509257"/>
                          <a:pt x="10809" y="509257"/>
                          <a:pt x="10809" y="509257"/>
                        </a:cubicBezTo>
                        <a:cubicBezTo>
                          <a:pt x="-3603" y="483452"/>
                          <a:pt x="-3603" y="440951"/>
                          <a:pt x="10809" y="415146"/>
                        </a:cubicBezTo>
                        <a:cubicBezTo>
                          <a:pt x="223202" y="47054"/>
                          <a:pt x="223202" y="47054"/>
                          <a:pt x="223202" y="47054"/>
                        </a:cubicBezTo>
                        <a:cubicBezTo>
                          <a:pt x="238373" y="21251"/>
                          <a:pt x="275541" y="0"/>
                          <a:pt x="30512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95000"/>
                    </a:srgbClr>
                  </a:solidFill>
                  <a:ln w="19050">
                    <a:gradFill flip="none" rotWithShape="1">
                      <a:gsLst>
                        <a:gs pos="0">
                          <a:srgbClr val="FFFFFF">
                            <a:lumMod val="75000"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121882" tIns="60941" rIns="121882" bIns="60941" numCol="1" anchor="t" anchorCtr="0" compatLnSpc="1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altLang="zh-CN" sz="2400" kern="0" dirty="0">
                        <a:solidFill>
                          <a:srgbClr val="FFFFFF">
                            <a:lumMod val="95000"/>
                          </a:srgb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+mn-lt"/>
                      </a:rPr>
                      <a:t>  </a:t>
                    </a:r>
                    <a:endParaRPr lang="zh-CN" altLang="en-US" sz="2400" kern="0" dirty="0">
                      <a:solidFill>
                        <a:srgbClr val="FFFFFF">
                          <a:lumMod val="95000"/>
                        </a:srgbClr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  <a:cs typeface="Times New Roman" panose="02020603050405020304" pitchFamily="18" charset="0"/>
                      <a:sym typeface="+mn-lt"/>
                    </a:endParaRPr>
                  </a:p>
                </p:txBody>
              </p:sp>
            </p:grpSp>
            <p:sp>
              <p:nvSpPr>
                <p:cNvPr id="21" name="Freeform 5"/>
                <p:cNvSpPr/>
                <p:nvPr/>
              </p:nvSpPr>
              <p:spPr bwMode="auto">
                <a:xfrm>
                  <a:off x="1903043" y="2816036"/>
                  <a:ext cx="974675" cy="904787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>
                  <a:gradFill flip="none" rotWithShape="1">
                    <a:gsLst>
                      <a:gs pos="100000">
                        <a:srgbClr val="FFFFFF">
                          <a:lumMod val="75000"/>
                        </a:srgbClr>
                      </a:gs>
                      <a:gs pos="0">
                        <a:srgbClr val="FFFFFF"/>
                      </a:gs>
                    </a:gsLst>
                    <a:lin ang="2700000" scaled="1"/>
                    <a:tileRect/>
                  </a:gradFill>
                </a:ln>
                <a:effectLst>
                  <a:outerShdw blurRad="1270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pPr>
                    <a:defRPr/>
                  </a:pPr>
                  <a:endParaRPr lang="zh-CN" altLang="en-US" sz="2400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  <p:sp>
            <p:nvSpPr>
              <p:cNvPr id="3" name="Rectangle 2"/>
              <p:cNvSpPr/>
              <p:nvPr/>
            </p:nvSpPr>
            <p:spPr>
              <a:xfrm>
                <a:off x="2310361" y="3134420"/>
                <a:ext cx="5070127" cy="325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Vẫn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cảnh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khó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khăn</a:t>
                </a:r>
                <a:endParaRPr lang="zh-CN" altLang="en-US" sz="2800" b="1" kern="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pic>
          <p:nvPicPr>
            <p:cNvPr id="40" name="Graphic 39" descr="Books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58776" y="5296170"/>
              <a:ext cx="864825" cy="892130"/>
            </a:xfrm>
            <a:prstGeom prst="rect">
              <a:avLst/>
            </a:prstGeom>
          </p:spPr>
        </p:pic>
        <p:pic>
          <p:nvPicPr>
            <p:cNvPr id="2" name="Graphic 1" descr="Books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88609" y="2730102"/>
              <a:ext cx="775331" cy="79981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704366" y="3260821"/>
            <a:ext cx="8884489" cy="1482007"/>
            <a:chOff x="976008" y="3370005"/>
            <a:chExt cx="9616557" cy="1482007"/>
          </a:xfrm>
        </p:grpSpPr>
        <p:grpSp>
          <p:nvGrpSpPr>
            <p:cNvPr id="14" name="组合 13"/>
            <p:cNvGrpSpPr/>
            <p:nvPr/>
          </p:nvGrpSpPr>
          <p:grpSpPr>
            <a:xfrm>
              <a:off x="976008" y="3560711"/>
              <a:ext cx="8391711" cy="1034522"/>
              <a:chOff x="28729" y="249943"/>
              <a:chExt cx="3705865" cy="679699"/>
            </a:xfrm>
          </p:grpSpPr>
          <p:sp>
            <p:nvSpPr>
              <p:cNvPr id="15" name="任意多边形 14"/>
              <p:cNvSpPr/>
              <p:nvPr/>
            </p:nvSpPr>
            <p:spPr bwMode="auto">
              <a:xfrm>
                <a:off x="28729" y="249943"/>
                <a:ext cx="3705865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lumMod val="95000"/>
                    </a:srgb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rgbClr val="FFFFFF">
                        <a:lumMod val="75000"/>
                      </a:srgbClr>
                    </a:gs>
                    <a:gs pos="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sz="28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 bwMode="auto">
              <a:xfrm>
                <a:off x="168251" y="320675"/>
                <a:ext cx="3332926" cy="59427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19050">
                <a:gradFill flip="none" rotWithShape="1"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 algn="just">
                  <a:defRPr/>
                </a:pPr>
                <a:r>
                  <a:rPr lang="en-US" altLang="zh-CN" sz="2800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Xuất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phát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từ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tình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hình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thực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tế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của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lớp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chủ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nhiệm</a:t>
                </a:r>
                <a:endParaRPr lang="zh-CN" altLang="en-US" sz="2800" b="1" kern="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24" name="Freeform 5"/>
            <p:cNvSpPr/>
            <p:nvPr/>
          </p:nvSpPr>
          <p:spPr bwMode="auto">
            <a:xfrm>
              <a:off x="8750712" y="3370005"/>
              <a:ext cx="1841853" cy="148200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97000"/>
                  </a:srgbClr>
                </a:gs>
                <a:gs pos="100000">
                  <a:srgbClr val="FFFFFF">
                    <a:lumMod val="85000"/>
                  </a:srgb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pPr>
                <a:defRPr/>
              </a:pPr>
              <a:endParaRPr lang="zh-CN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pic>
          <p:nvPicPr>
            <p:cNvPr id="41" name="Graphic 40" descr="Music notation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27770" y="3415478"/>
              <a:ext cx="1168017" cy="132498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0323" y="1599198"/>
            <a:ext cx="8762904" cy="1513469"/>
            <a:chOff x="1776858" y="1871822"/>
            <a:chExt cx="8810079" cy="1277378"/>
          </a:xfrm>
        </p:grpSpPr>
        <p:grpSp>
          <p:nvGrpSpPr>
            <p:cNvPr id="8" name="组合 7"/>
            <p:cNvGrpSpPr/>
            <p:nvPr/>
          </p:nvGrpSpPr>
          <p:grpSpPr>
            <a:xfrm>
              <a:off x="3406783" y="2069963"/>
              <a:ext cx="7180154" cy="666739"/>
              <a:chOff x="988230" y="259411"/>
              <a:chExt cx="3177975" cy="438059"/>
            </a:xfrm>
          </p:grpSpPr>
          <p:sp>
            <p:nvSpPr>
              <p:cNvPr id="9" name="任意多边形 8"/>
              <p:cNvSpPr/>
              <p:nvPr/>
            </p:nvSpPr>
            <p:spPr bwMode="auto">
              <a:xfrm>
                <a:off x="988230" y="259411"/>
                <a:ext cx="3177975" cy="43805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lumMod val="95000"/>
                    </a:srgb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rgbClr val="FFFFFF">
                        <a:lumMod val="75000"/>
                      </a:srgbClr>
                    </a:gs>
                    <a:gs pos="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sz="28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 bwMode="auto">
              <a:xfrm>
                <a:off x="1012646" y="282423"/>
                <a:ext cx="3153559" cy="415047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19050">
                <a:gradFill flip="none" rotWithShape="1"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vi-VN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ự quan tâm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lãnh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đạo</a:t>
                </a:r>
                <a:endParaRPr lang="zh-CN" altLang="en-US" sz="2800" b="1" kern="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rot="16200000">
              <a:off x="2109110" y="1539570"/>
              <a:ext cx="1277378" cy="1941882"/>
              <a:chOff x="8654512" y="3544650"/>
              <a:chExt cx="1388686" cy="1594836"/>
            </a:xfrm>
          </p:grpSpPr>
          <p:sp>
            <p:nvSpPr>
              <p:cNvPr id="12" name="Freeform 5"/>
              <p:cNvSpPr/>
              <p:nvPr/>
            </p:nvSpPr>
            <p:spPr bwMode="auto">
              <a:xfrm rot="5400000">
                <a:off x="8551437" y="3647725"/>
                <a:ext cx="1594836" cy="138868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lumMod val="97000"/>
                    </a:srgbClr>
                  </a:gs>
                  <a:gs pos="100000">
                    <a:srgbClr val="FFFFFF">
                      <a:lumMod val="85000"/>
                    </a:srgb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rgbClr val="FFFFFF">
                        <a:lumMod val="75000"/>
                      </a:srgbClr>
                    </a:gs>
                    <a:gs pos="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/>
              <a:lstStyle/>
              <a:p>
                <a:pPr>
                  <a:defRPr/>
                </a:pPr>
                <a:r>
                  <a:rPr lang="en-US" altLang="zh-CN" sz="2800" kern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endParaRPr lang="zh-CN" altLang="en-US" sz="28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Freeform 5"/>
              <p:cNvSpPr/>
              <p:nvPr/>
            </p:nvSpPr>
            <p:spPr bwMode="auto">
              <a:xfrm rot="5400000">
                <a:off x="8719230" y="3885451"/>
                <a:ext cx="1338634" cy="105471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123E61"/>
              </a:solidFill>
              <a:ln w="15875"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>
                  <a:defRPr/>
                </a:pPr>
                <a:r>
                  <a:rPr lang="en-US" altLang="zh-CN" sz="3200" kern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Thuận</a:t>
                </a:r>
                <a:r>
                  <a:rPr lang="en-US" altLang="zh-CN" sz="3200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 </a:t>
                </a:r>
              </a:p>
              <a:p>
                <a:pPr algn="ctr">
                  <a:defRPr/>
                </a:pPr>
                <a:r>
                  <a:rPr lang="en-US" altLang="zh-CN" sz="3200" kern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lợi</a:t>
                </a:r>
                <a:endParaRPr lang="en-US" altLang="zh-CN" sz="32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  <a:p>
                <a:pPr algn="ctr">
                  <a:defRPr/>
                </a:pPr>
                <a:r>
                  <a:rPr lang="en-US" altLang="zh-CN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endParaRPr lang="zh-CN" altLang="en-US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39" name="Rectangle: Diagonal Corners Rounded 38"/>
          <p:cNvSpPr/>
          <p:nvPr/>
        </p:nvSpPr>
        <p:spPr>
          <a:xfrm>
            <a:off x="1210017" y="78681"/>
            <a:ext cx="10255160" cy="156168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2.3.1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trạng về thuận lợi, khó khăn trước khi thực hiện biện pháp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67894" y="4833171"/>
            <a:ext cx="10981983" cy="1372811"/>
            <a:chOff x="2225995" y="5070732"/>
            <a:chExt cx="8428521" cy="1138909"/>
          </a:xfrm>
        </p:grpSpPr>
        <p:grpSp>
          <p:nvGrpSpPr>
            <p:cNvPr id="26" name="Group 25"/>
            <p:cNvGrpSpPr/>
            <p:nvPr/>
          </p:nvGrpSpPr>
          <p:grpSpPr>
            <a:xfrm>
              <a:off x="2225995" y="5070732"/>
              <a:ext cx="8428521" cy="1138909"/>
              <a:chOff x="1683593" y="2811712"/>
              <a:chExt cx="6323342" cy="85444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683593" y="2811712"/>
                <a:ext cx="6323342" cy="854445"/>
                <a:chOff x="2077644" y="2816036"/>
                <a:chExt cx="5848212" cy="752025"/>
              </a:xfrm>
            </p:grpSpPr>
            <p:grpSp>
              <p:nvGrpSpPr>
                <p:cNvPr id="17" name="组合 16"/>
                <p:cNvGrpSpPr/>
                <p:nvPr/>
              </p:nvGrpSpPr>
              <p:grpSpPr>
                <a:xfrm>
                  <a:off x="2706533" y="2884963"/>
                  <a:ext cx="5219323" cy="683098"/>
                  <a:chOff x="876771" y="262821"/>
                  <a:chExt cx="3190577" cy="679699"/>
                </a:xfrm>
              </p:grpSpPr>
              <p:sp>
                <p:nvSpPr>
                  <p:cNvPr id="18" name="任意多边形 17"/>
                  <p:cNvSpPr/>
                  <p:nvPr/>
                </p:nvSpPr>
                <p:spPr bwMode="auto">
                  <a:xfrm>
                    <a:off x="876771" y="262821"/>
                    <a:ext cx="3190577" cy="679699"/>
                  </a:xfrm>
                  <a:custGeom>
                    <a:avLst/>
                    <a:gdLst>
                      <a:gd name="connsiteX0" fmla="*/ 352810 w 4452260"/>
                      <a:gd name="connsiteY0" fmla="*/ 0 h 1068867"/>
                      <a:gd name="connsiteX1" fmla="*/ 636768 w 4452260"/>
                      <a:gd name="connsiteY1" fmla="*/ 0 h 1068867"/>
                      <a:gd name="connsiteX2" fmla="*/ 647700 w 4452260"/>
                      <a:gd name="connsiteY2" fmla="*/ 0 h 1068867"/>
                      <a:gd name="connsiteX3" fmla="*/ 724065 w 4452260"/>
                      <a:gd name="connsiteY3" fmla="*/ 0 h 1068867"/>
                      <a:gd name="connsiteX4" fmla="*/ 782584 w 4452260"/>
                      <a:gd name="connsiteY4" fmla="*/ 0 h 1068867"/>
                      <a:gd name="connsiteX5" fmla="*/ 799455 w 4452260"/>
                      <a:gd name="connsiteY5" fmla="*/ 0 h 1068867"/>
                      <a:gd name="connsiteX6" fmla="*/ 809825 w 4452260"/>
                      <a:gd name="connsiteY6" fmla="*/ 0 h 1068867"/>
                      <a:gd name="connsiteX7" fmla="*/ 818078 w 4452260"/>
                      <a:gd name="connsiteY7" fmla="*/ 0 h 1068867"/>
                      <a:gd name="connsiteX8" fmla="*/ 843980 w 4452260"/>
                      <a:gd name="connsiteY8" fmla="*/ 0 h 1068867"/>
                      <a:gd name="connsiteX9" fmla="*/ 931658 w 4452260"/>
                      <a:gd name="connsiteY9" fmla="*/ 0 h 1068867"/>
                      <a:gd name="connsiteX10" fmla="*/ 961580 w 4452260"/>
                      <a:gd name="connsiteY10" fmla="*/ 0 h 1068867"/>
                      <a:gd name="connsiteX11" fmla="*/ 1000055 w 4452260"/>
                      <a:gd name="connsiteY11" fmla="*/ 0 h 1068867"/>
                      <a:gd name="connsiteX12" fmla="*/ 1040537 w 4452260"/>
                      <a:gd name="connsiteY12" fmla="*/ 0 h 1068867"/>
                      <a:gd name="connsiteX13" fmla="*/ 1051453 w 4452260"/>
                      <a:gd name="connsiteY13" fmla="*/ 0 h 1068867"/>
                      <a:gd name="connsiteX14" fmla="*/ 1083414 w 4452260"/>
                      <a:gd name="connsiteY14" fmla="*/ 0 h 1068867"/>
                      <a:gd name="connsiteX15" fmla="*/ 1112969 w 4452260"/>
                      <a:gd name="connsiteY15" fmla="*/ 0 h 1068867"/>
                      <a:gd name="connsiteX16" fmla="*/ 1138871 w 4452260"/>
                      <a:gd name="connsiteY16" fmla="*/ 0 h 1068867"/>
                      <a:gd name="connsiteX17" fmla="*/ 1170224 w 4452260"/>
                      <a:gd name="connsiteY17" fmla="*/ 0 h 1068867"/>
                      <a:gd name="connsiteX18" fmla="*/ 1170711 w 4452260"/>
                      <a:gd name="connsiteY18" fmla="*/ 0 h 1068867"/>
                      <a:gd name="connsiteX19" fmla="*/ 1202662 w 4452260"/>
                      <a:gd name="connsiteY19" fmla="*/ 0 h 1068867"/>
                      <a:gd name="connsiteX20" fmla="*/ 1240037 w 4452260"/>
                      <a:gd name="connsiteY20" fmla="*/ 0 h 1068867"/>
                      <a:gd name="connsiteX21" fmla="*/ 1290626 w 4452260"/>
                      <a:gd name="connsiteY21" fmla="*/ 0 h 1068867"/>
                      <a:gd name="connsiteX22" fmla="*/ 1324496 w 4452260"/>
                      <a:gd name="connsiteY22" fmla="*/ 0 h 1068867"/>
                      <a:gd name="connsiteX23" fmla="*/ 1332348 w 4452260"/>
                      <a:gd name="connsiteY23" fmla="*/ 0 h 1068867"/>
                      <a:gd name="connsiteX24" fmla="*/ 1335428 w 4452260"/>
                      <a:gd name="connsiteY24" fmla="*/ 0 h 1068867"/>
                      <a:gd name="connsiteX25" fmla="*/ 1411793 w 4452260"/>
                      <a:gd name="connsiteY25" fmla="*/ 0 h 1068867"/>
                      <a:gd name="connsiteX26" fmla="*/ 1454182 w 4452260"/>
                      <a:gd name="connsiteY26" fmla="*/ 0 h 1068867"/>
                      <a:gd name="connsiteX27" fmla="*/ 1470312 w 4452260"/>
                      <a:gd name="connsiteY27" fmla="*/ 0 h 1068867"/>
                      <a:gd name="connsiteX28" fmla="*/ 1487183 w 4452260"/>
                      <a:gd name="connsiteY28" fmla="*/ 0 h 1068867"/>
                      <a:gd name="connsiteX29" fmla="*/ 1497552 w 4452260"/>
                      <a:gd name="connsiteY29" fmla="*/ 0 h 1068867"/>
                      <a:gd name="connsiteX30" fmla="*/ 1505806 w 4452260"/>
                      <a:gd name="connsiteY30" fmla="*/ 0 h 1068867"/>
                      <a:gd name="connsiteX31" fmla="*/ 1528471 w 4452260"/>
                      <a:gd name="connsiteY31" fmla="*/ 0 h 1068867"/>
                      <a:gd name="connsiteX32" fmla="*/ 1531708 w 4452260"/>
                      <a:gd name="connsiteY32" fmla="*/ 0 h 1068867"/>
                      <a:gd name="connsiteX33" fmla="*/ 1540992 w 4452260"/>
                      <a:gd name="connsiteY33" fmla="*/ 0 h 1068867"/>
                      <a:gd name="connsiteX34" fmla="*/ 1541479 w 4452260"/>
                      <a:gd name="connsiteY34" fmla="*/ 0 h 1068867"/>
                      <a:gd name="connsiteX35" fmla="*/ 1599998 w 4452260"/>
                      <a:gd name="connsiteY35" fmla="*/ 0 h 1068867"/>
                      <a:gd name="connsiteX36" fmla="*/ 1619386 w 4452260"/>
                      <a:gd name="connsiteY36" fmla="*/ 0 h 1068867"/>
                      <a:gd name="connsiteX37" fmla="*/ 1635492 w 4452260"/>
                      <a:gd name="connsiteY37" fmla="*/ 0 h 1068867"/>
                      <a:gd name="connsiteX38" fmla="*/ 1649308 w 4452260"/>
                      <a:gd name="connsiteY38" fmla="*/ 0 h 1068867"/>
                      <a:gd name="connsiteX39" fmla="*/ 1653720 w 4452260"/>
                      <a:gd name="connsiteY39" fmla="*/ 0 h 1068867"/>
                      <a:gd name="connsiteX40" fmla="*/ 1661394 w 4452260"/>
                      <a:gd name="connsiteY40" fmla="*/ 0 h 1068867"/>
                      <a:gd name="connsiteX41" fmla="*/ 1687782 w 4452260"/>
                      <a:gd name="connsiteY41" fmla="*/ 0 h 1068867"/>
                      <a:gd name="connsiteX42" fmla="*/ 1703116 w 4452260"/>
                      <a:gd name="connsiteY42" fmla="*/ 0 h 1068867"/>
                      <a:gd name="connsiteX43" fmla="*/ 1739181 w 4452260"/>
                      <a:gd name="connsiteY43" fmla="*/ 0 h 1068867"/>
                      <a:gd name="connsiteX44" fmla="*/ 1771141 w 4452260"/>
                      <a:gd name="connsiteY44" fmla="*/ 0 h 1068867"/>
                      <a:gd name="connsiteX45" fmla="*/ 1800697 w 4452260"/>
                      <a:gd name="connsiteY45" fmla="*/ 0 h 1068867"/>
                      <a:gd name="connsiteX46" fmla="*/ 1811727 w 4452260"/>
                      <a:gd name="connsiteY46" fmla="*/ 0 h 1068867"/>
                      <a:gd name="connsiteX47" fmla="*/ 1823361 w 4452260"/>
                      <a:gd name="connsiteY47" fmla="*/ 0 h 1068867"/>
                      <a:gd name="connsiteX48" fmla="*/ 1826599 w 4452260"/>
                      <a:gd name="connsiteY48" fmla="*/ 0 h 1068867"/>
                      <a:gd name="connsiteX49" fmla="*/ 1857951 w 4452260"/>
                      <a:gd name="connsiteY49" fmla="*/ 0 h 1068867"/>
                      <a:gd name="connsiteX50" fmla="*/ 1858439 w 4452260"/>
                      <a:gd name="connsiteY50" fmla="*/ 0 h 1068867"/>
                      <a:gd name="connsiteX51" fmla="*/ 1859676 w 4452260"/>
                      <a:gd name="connsiteY51" fmla="*/ 0 h 1068867"/>
                      <a:gd name="connsiteX52" fmla="*/ 1893346 w 4452260"/>
                      <a:gd name="connsiteY52" fmla="*/ 0 h 1068867"/>
                      <a:gd name="connsiteX53" fmla="*/ 1927765 w 4452260"/>
                      <a:gd name="connsiteY53" fmla="*/ 0 h 1068867"/>
                      <a:gd name="connsiteX54" fmla="*/ 1963365 w 4452260"/>
                      <a:gd name="connsiteY54" fmla="*/ 0 h 1068867"/>
                      <a:gd name="connsiteX55" fmla="*/ 1978354 w 4452260"/>
                      <a:gd name="connsiteY55" fmla="*/ 0 h 1068867"/>
                      <a:gd name="connsiteX56" fmla="*/ 1991032 w 4452260"/>
                      <a:gd name="connsiteY56" fmla="*/ 0 h 1068867"/>
                      <a:gd name="connsiteX57" fmla="*/ 2020076 w 4452260"/>
                      <a:gd name="connsiteY57" fmla="*/ 0 h 1068867"/>
                      <a:gd name="connsiteX58" fmla="*/ 2021800 w 4452260"/>
                      <a:gd name="connsiteY58" fmla="*/ 0 h 1068867"/>
                      <a:gd name="connsiteX59" fmla="*/ 2027021 w 4452260"/>
                      <a:gd name="connsiteY59" fmla="*/ 0 h 1068867"/>
                      <a:gd name="connsiteX60" fmla="*/ 2032162 w 4452260"/>
                      <a:gd name="connsiteY60" fmla="*/ 0 h 1068867"/>
                      <a:gd name="connsiteX61" fmla="*/ 2141909 w 4452260"/>
                      <a:gd name="connsiteY61" fmla="*/ 0 h 1068867"/>
                      <a:gd name="connsiteX62" fmla="*/ 2143633 w 4452260"/>
                      <a:gd name="connsiteY62" fmla="*/ 0 h 1068867"/>
                      <a:gd name="connsiteX63" fmla="*/ 2178359 w 4452260"/>
                      <a:gd name="connsiteY63" fmla="*/ 0 h 1068867"/>
                      <a:gd name="connsiteX64" fmla="*/ 2228719 w 4452260"/>
                      <a:gd name="connsiteY64" fmla="*/ 0 h 1068867"/>
                      <a:gd name="connsiteX65" fmla="*/ 2229207 w 4452260"/>
                      <a:gd name="connsiteY65" fmla="*/ 0 h 1068867"/>
                      <a:gd name="connsiteX66" fmla="*/ 2230931 w 4452260"/>
                      <a:gd name="connsiteY66" fmla="*/ 0 h 1068867"/>
                      <a:gd name="connsiteX67" fmla="*/ 2287725 w 4452260"/>
                      <a:gd name="connsiteY67" fmla="*/ 0 h 1068867"/>
                      <a:gd name="connsiteX68" fmla="*/ 2289450 w 4452260"/>
                      <a:gd name="connsiteY68" fmla="*/ 0 h 1068867"/>
                      <a:gd name="connsiteX69" fmla="*/ 2323220 w 4452260"/>
                      <a:gd name="connsiteY69" fmla="*/ 0 h 1068867"/>
                      <a:gd name="connsiteX70" fmla="*/ 2324944 w 4452260"/>
                      <a:gd name="connsiteY70" fmla="*/ 0 h 1068867"/>
                      <a:gd name="connsiteX71" fmla="*/ 2340483 w 4452260"/>
                      <a:gd name="connsiteY71" fmla="*/ 0 h 1068867"/>
                      <a:gd name="connsiteX72" fmla="*/ 2341447 w 4452260"/>
                      <a:gd name="connsiteY72" fmla="*/ 0 h 1068867"/>
                      <a:gd name="connsiteX73" fmla="*/ 2343172 w 4452260"/>
                      <a:gd name="connsiteY73" fmla="*/ 0 h 1068867"/>
                      <a:gd name="connsiteX74" fmla="*/ 2349122 w 4452260"/>
                      <a:gd name="connsiteY74" fmla="*/ 0 h 1068867"/>
                      <a:gd name="connsiteX75" fmla="*/ 2350846 w 4452260"/>
                      <a:gd name="connsiteY75" fmla="*/ 0 h 1068867"/>
                      <a:gd name="connsiteX76" fmla="*/ 2390844 w 4452260"/>
                      <a:gd name="connsiteY76" fmla="*/ 0 h 1068867"/>
                      <a:gd name="connsiteX77" fmla="*/ 2462317 w 4452260"/>
                      <a:gd name="connsiteY77" fmla="*/ 0 h 1068867"/>
                      <a:gd name="connsiteX78" fmla="*/ 2499455 w 4452260"/>
                      <a:gd name="connsiteY78" fmla="*/ 0 h 1068867"/>
                      <a:gd name="connsiteX79" fmla="*/ 2530713 w 4452260"/>
                      <a:gd name="connsiteY79" fmla="*/ 0 h 1068867"/>
                      <a:gd name="connsiteX80" fmla="*/ 2547403 w 4452260"/>
                      <a:gd name="connsiteY80" fmla="*/ 0 h 1068867"/>
                      <a:gd name="connsiteX81" fmla="*/ 2549127 w 4452260"/>
                      <a:gd name="connsiteY81" fmla="*/ 0 h 1068867"/>
                      <a:gd name="connsiteX82" fmla="*/ 2581074 w 4452260"/>
                      <a:gd name="connsiteY82" fmla="*/ 0 h 1068867"/>
                      <a:gd name="connsiteX83" fmla="*/ 2582112 w 4452260"/>
                      <a:gd name="connsiteY83" fmla="*/ 0 h 1068867"/>
                      <a:gd name="connsiteX84" fmla="*/ 2669530 w 4452260"/>
                      <a:gd name="connsiteY84" fmla="*/ 0 h 1068867"/>
                      <a:gd name="connsiteX85" fmla="*/ 2678759 w 4452260"/>
                      <a:gd name="connsiteY85" fmla="*/ 0 h 1068867"/>
                      <a:gd name="connsiteX86" fmla="*/ 2709527 w 4452260"/>
                      <a:gd name="connsiteY86" fmla="*/ 0 h 1068867"/>
                      <a:gd name="connsiteX87" fmla="*/ 2711252 w 4452260"/>
                      <a:gd name="connsiteY87" fmla="*/ 0 h 1068867"/>
                      <a:gd name="connsiteX88" fmla="*/ 2714748 w 4452260"/>
                      <a:gd name="connsiteY88" fmla="*/ 0 h 1068867"/>
                      <a:gd name="connsiteX89" fmla="*/ 2719890 w 4452260"/>
                      <a:gd name="connsiteY89" fmla="*/ 0 h 1068867"/>
                      <a:gd name="connsiteX90" fmla="*/ 2831360 w 4452260"/>
                      <a:gd name="connsiteY90" fmla="*/ 0 h 1068867"/>
                      <a:gd name="connsiteX91" fmla="*/ 2833086 w 4452260"/>
                      <a:gd name="connsiteY91" fmla="*/ 0 h 1068867"/>
                      <a:gd name="connsiteX92" fmla="*/ 2866087 w 4452260"/>
                      <a:gd name="connsiteY92" fmla="*/ 0 h 1068867"/>
                      <a:gd name="connsiteX93" fmla="*/ 2918659 w 4452260"/>
                      <a:gd name="connsiteY93" fmla="*/ 0 h 1068867"/>
                      <a:gd name="connsiteX94" fmla="*/ 2919896 w 4452260"/>
                      <a:gd name="connsiteY94" fmla="*/ 0 h 1068867"/>
                      <a:gd name="connsiteX95" fmla="*/ 2920383 w 4452260"/>
                      <a:gd name="connsiteY95" fmla="*/ 0 h 1068867"/>
                      <a:gd name="connsiteX96" fmla="*/ 2977177 w 4452260"/>
                      <a:gd name="connsiteY96" fmla="*/ 0 h 1068867"/>
                      <a:gd name="connsiteX97" fmla="*/ 2978902 w 4452260"/>
                      <a:gd name="connsiteY97" fmla="*/ 0 h 1068867"/>
                      <a:gd name="connsiteX98" fmla="*/ 3012671 w 4452260"/>
                      <a:gd name="connsiteY98" fmla="*/ 0 h 1068867"/>
                      <a:gd name="connsiteX99" fmla="*/ 3014397 w 4452260"/>
                      <a:gd name="connsiteY99" fmla="*/ 0 h 1068867"/>
                      <a:gd name="connsiteX100" fmla="*/ 3028211 w 4452260"/>
                      <a:gd name="connsiteY100" fmla="*/ 0 h 1068867"/>
                      <a:gd name="connsiteX101" fmla="*/ 3030899 w 4452260"/>
                      <a:gd name="connsiteY101" fmla="*/ 0 h 1068867"/>
                      <a:gd name="connsiteX102" fmla="*/ 3032624 w 4452260"/>
                      <a:gd name="connsiteY102" fmla="*/ 0 h 1068867"/>
                      <a:gd name="connsiteX103" fmla="*/ 3038573 w 4452260"/>
                      <a:gd name="connsiteY103" fmla="*/ 0 h 1068867"/>
                      <a:gd name="connsiteX104" fmla="*/ 3040298 w 4452260"/>
                      <a:gd name="connsiteY104" fmla="*/ 0 h 1068867"/>
                      <a:gd name="connsiteX105" fmla="*/ 3082021 w 4452260"/>
                      <a:gd name="connsiteY105" fmla="*/ 0 h 1068867"/>
                      <a:gd name="connsiteX106" fmla="*/ 3150044 w 4452260"/>
                      <a:gd name="connsiteY106" fmla="*/ 0 h 1068867"/>
                      <a:gd name="connsiteX107" fmla="*/ 3218441 w 4452260"/>
                      <a:gd name="connsiteY107" fmla="*/ 0 h 1068867"/>
                      <a:gd name="connsiteX108" fmla="*/ 3236855 w 4452260"/>
                      <a:gd name="connsiteY108" fmla="*/ 0 h 1068867"/>
                      <a:gd name="connsiteX109" fmla="*/ 3269839 w 4452260"/>
                      <a:gd name="connsiteY109" fmla="*/ 0 h 1068867"/>
                      <a:gd name="connsiteX110" fmla="*/ 3272250 w 4452260"/>
                      <a:gd name="connsiteY110" fmla="*/ 0 h 1068867"/>
                      <a:gd name="connsiteX111" fmla="*/ 3320378 w 4452260"/>
                      <a:gd name="connsiteY111" fmla="*/ 0 h 1068867"/>
                      <a:gd name="connsiteX112" fmla="*/ 3346330 w 4452260"/>
                      <a:gd name="connsiteY112" fmla="*/ 0 h 1068867"/>
                      <a:gd name="connsiteX113" fmla="*/ 3357257 w 4452260"/>
                      <a:gd name="connsiteY113" fmla="*/ 0 h 1068867"/>
                      <a:gd name="connsiteX114" fmla="*/ 3369936 w 4452260"/>
                      <a:gd name="connsiteY114" fmla="*/ 0 h 1068867"/>
                      <a:gd name="connsiteX115" fmla="*/ 3398980 w 4452260"/>
                      <a:gd name="connsiteY115" fmla="*/ 0 h 1068867"/>
                      <a:gd name="connsiteX116" fmla="*/ 3405925 w 4452260"/>
                      <a:gd name="connsiteY116" fmla="*/ 0 h 1068867"/>
                      <a:gd name="connsiteX117" fmla="*/ 3411066 w 4452260"/>
                      <a:gd name="connsiteY117" fmla="*/ 0 h 1068867"/>
                      <a:gd name="connsiteX118" fmla="*/ 3520813 w 4452260"/>
                      <a:gd name="connsiteY118" fmla="*/ 0 h 1068867"/>
                      <a:gd name="connsiteX119" fmla="*/ 3607623 w 4452260"/>
                      <a:gd name="connsiteY119" fmla="*/ 0 h 1068867"/>
                      <a:gd name="connsiteX120" fmla="*/ 3608111 w 4452260"/>
                      <a:gd name="connsiteY120" fmla="*/ 0 h 1068867"/>
                      <a:gd name="connsiteX121" fmla="*/ 3666629 w 4452260"/>
                      <a:gd name="connsiteY121" fmla="*/ 0 h 1068867"/>
                      <a:gd name="connsiteX122" fmla="*/ 3702124 w 4452260"/>
                      <a:gd name="connsiteY122" fmla="*/ 0 h 1068867"/>
                      <a:gd name="connsiteX123" fmla="*/ 3720351 w 4452260"/>
                      <a:gd name="connsiteY123" fmla="*/ 0 h 1068867"/>
                      <a:gd name="connsiteX124" fmla="*/ 3728025 w 4452260"/>
                      <a:gd name="connsiteY124" fmla="*/ 0 h 1068867"/>
                      <a:gd name="connsiteX125" fmla="*/ 3769748 w 4452260"/>
                      <a:gd name="connsiteY125" fmla="*/ 0 h 1068867"/>
                      <a:gd name="connsiteX126" fmla="*/ 4098793 w 4452260"/>
                      <a:gd name="connsiteY126" fmla="*/ 0 h 1068867"/>
                      <a:gd name="connsiteX127" fmla="*/ 4193519 w 4452260"/>
                      <a:gd name="connsiteY127" fmla="*/ 54408 h 1068867"/>
                      <a:gd name="connsiteX128" fmla="*/ 4439104 w 4452260"/>
                      <a:gd name="connsiteY128" fmla="*/ 480025 h 1068867"/>
                      <a:gd name="connsiteX129" fmla="*/ 4439104 w 4452260"/>
                      <a:gd name="connsiteY129" fmla="*/ 588843 h 1068867"/>
                      <a:gd name="connsiteX130" fmla="*/ 4193519 w 4452260"/>
                      <a:gd name="connsiteY130" fmla="*/ 1014459 h 1068867"/>
                      <a:gd name="connsiteX131" fmla="*/ 4098793 w 4452260"/>
                      <a:gd name="connsiteY131" fmla="*/ 1068867 h 1068867"/>
                      <a:gd name="connsiteX132" fmla="*/ 3728025 w 4452260"/>
                      <a:gd name="connsiteY132" fmla="*/ 1068867 h 1068867"/>
                      <a:gd name="connsiteX133" fmla="*/ 3607623 w 4452260"/>
                      <a:gd name="connsiteY133" fmla="*/ 1068867 h 1068867"/>
                      <a:gd name="connsiteX134" fmla="*/ 3411066 w 4452260"/>
                      <a:gd name="connsiteY134" fmla="*/ 1068867 h 1068867"/>
                      <a:gd name="connsiteX135" fmla="*/ 3357257 w 4452260"/>
                      <a:gd name="connsiteY135" fmla="*/ 1068867 h 1068867"/>
                      <a:gd name="connsiteX136" fmla="*/ 3236855 w 4452260"/>
                      <a:gd name="connsiteY136" fmla="*/ 1068867 h 1068867"/>
                      <a:gd name="connsiteX137" fmla="*/ 3040298 w 4452260"/>
                      <a:gd name="connsiteY137" fmla="*/ 1068867 h 1068867"/>
                      <a:gd name="connsiteX138" fmla="*/ 3038573 w 4452260"/>
                      <a:gd name="connsiteY138" fmla="*/ 1068867 h 1068867"/>
                      <a:gd name="connsiteX139" fmla="*/ 2919896 w 4452260"/>
                      <a:gd name="connsiteY139" fmla="*/ 1068867 h 1068867"/>
                      <a:gd name="connsiteX140" fmla="*/ 2866087 w 4452260"/>
                      <a:gd name="connsiteY140" fmla="*/ 1068867 h 1068867"/>
                      <a:gd name="connsiteX141" fmla="*/ 2719890 w 4452260"/>
                      <a:gd name="connsiteY141" fmla="*/ 1068867 h 1068867"/>
                      <a:gd name="connsiteX142" fmla="*/ 2669530 w 4452260"/>
                      <a:gd name="connsiteY142" fmla="*/ 1068867 h 1068867"/>
                      <a:gd name="connsiteX143" fmla="*/ 2549127 w 4452260"/>
                      <a:gd name="connsiteY143" fmla="*/ 1068867 h 1068867"/>
                      <a:gd name="connsiteX144" fmla="*/ 2547403 w 4452260"/>
                      <a:gd name="connsiteY144" fmla="*/ 1068867 h 1068867"/>
                      <a:gd name="connsiteX145" fmla="*/ 2350846 w 4452260"/>
                      <a:gd name="connsiteY145" fmla="*/ 1068867 h 1068867"/>
                      <a:gd name="connsiteX146" fmla="*/ 2349122 w 4452260"/>
                      <a:gd name="connsiteY146" fmla="*/ 1068867 h 1068867"/>
                      <a:gd name="connsiteX147" fmla="*/ 2228719 w 4452260"/>
                      <a:gd name="connsiteY147" fmla="*/ 1068867 h 1068867"/>
                      <a:gd name="connsiteX148" fmla="*/ 2178359 w 4452260"/>
                      <a:gd name="connsiteY148" fmla="*/ 1068867 h 1068867"/>
                      <a:gd name="connsiteX149" fmla="*/ 2032162 w 4452260"/>
                      <a:gd name="connsiteY149" fmla="*/ 1068867 h 1068867"/>
                      <a:gd name="connsiteX150" fmla="*/ 1978354 w 4452260"/>
                      <a:gd name="connsiteY150" fmla="*/ 1068867 h 1068867"/>
                      <a:gd name="connsiteX151" fmla="*/ 1859676 w 4452260"/>
                      <a:gd name="connsiteY151" fmla="*/ 1068867 h 1068867"/>
                      <a:gd name="connsiteX152" fmla="*/ 1857951 w 4452260"/>
                      <a:gd name="connsiteY152" fmla="*/ 1068867 h 1068867"/>
                      <a:gd name="connsiteX153" fmla="*/ 1826599 w 4452260"/>
                      <a:gd name="connsiteY153" fmla="*/ 1068867 h 1068867"/>
                      <a:gd name="connsiteX154" fmla="*/ 1661394 w 4452260"/>
                      <a:gd name="connsiteY154" fmla="*/ 1068867 h 1068867"/>
                      <a:gd name="connsiteX155" fmla="*/ 1540992 w 4452260"/>
                      <a:gd name="connsiteY155" fmla="*/ 1068867 h 1068867"/>
                      <a:gd name="connsiteX156" fmla="*/ 1531708 w 4452260"/>
                      <a:gd name="connsiteY156" fmla="*/ 1068867 h 1068867"/>
                      <a:gd name="connsiteX157" fmla="*/ 1487183 w 4452260"/>
                      <a:gd name="connsiteY157" fmla="*/ 1068867 h 1068867"/>
                      <a:gd name="connsiteX158" fmla="*/ 1335428 w 4452260"/>
                      <a:gd name="connsiteY158" fmla="*/ 1068867 h 1068867"/>
                      <a:gd name="connsiteX159" fmla="*/ 1290626 w 4452260"/>
                      <a:gd name="connsiteY159" fmla="*/ 1068867 h 1068867"/>
                      <a:gd name="connsiteX160" fmla="*/ 1170224 w 4452260"/>
                      <a:gd name="connsiteY160" fmla="*/ 1068867 h 1068867"/>
                      <a:gd name="connsiteX161" fmla="*/ 1138871 w 4452260"/>
                      <a:gd name="connsiteY161" fmla="*/ 1068867 h 1068867"/>
                      <a:gd name="connsiteX162" fmla="*/ 1040537 w 4452260"/>
                      <a:gd name="connsiteY162" fmla="*/ 1068867 h 1068867"/>
                      <a:gd name="connsiteX163" fmla="*/ 843980 w 4452260"/>
                      <a:gd name="connsiteY163" fmla="*/ 1068867 h 1068867"/>
                      <a:gd name="connsiteX164" fmla="*/ 799455 w 4452260"/>
                      <a:gd name="connsiteY164" fmla="*/ 1068867 h 1068867"/>
                      <a:gd name="connsiteX165" fmla="*/ 647700 w 4452260"/>
                      <a:gd name="connsiteY165" fmla="*/ 1068867 h 1068867"/>
                      <a:gd name="connsiteX166" fmla="*/ 352810 w 4452260"/>
                      <a:gd name="connsiteY166" fmla="*/ 1068867 h 1068867"/>
                      <a:gd name="connsiteX167" fmla="*/ 258084 w 4452260"/>
                      <a:gd name="connsiteY167" fmla="*/ 1014459 h 1068867"/>
                      <a:gd name="connsiteX168" fmla="*/ 12498 w 4452260"/>
                      <a:gd name="connsiteY168" fmla="*/ 588843 h 1068867"/>
                      <a:gd name="connsiteX169" fmla="*/ 12498 w 4452260"/>
                      <a:gd name="connsiteY169" fmla="*/ 480025 h 1068867"/>
                      <a:gd name="connsiteX170" fmla="*/ 258084 w 4452260"/>
                      <a:gd name="connsiteY170" fmla="*/ 54408 h 1068867"/>
                      <a:gd name="connsiteX171" fmla="*/ 352810 w 4452260"/>
                      <a:gd name="connsiteY171" fmla="*/ 0 h 1068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</a:cxnLst>
                    <a:rect l="l" t="t" r="r" b="b"/>
                    <a:pathLst>
                      <a:path w="4452260" h="1068867">
                        <a:moveTo>
                          <a:pt x="352810" y="0"/>
                        </a:moveTo>
                        <a:cubicBezTo>
                          <a:pt x="475602" y="0"/>
                          <a:pt x="567696" y="0"/>
                          <a:pt x="636768" y="0"/>
                        </a:cubicBezTo>
                        <a:lnTo>
                          <a:pt x="647700" y="0"/>
                        </a:lnTo>
                        <a:lnTo>
                          <a:pt x="724065" y="0"/>
                        </a:lnTo>
                        <a:cubicBezTo>
                          <a:pt x="748048" y="0"/>
                          <a:pt x="767235" y="0"/>
                          <a:pt x="782584" y="0"/>
                        </a:cubicBezTo>
                        <a:lnTo>
                          <a:pt x="799455" y="0"/>
                        </a:lnTo>
                        <a:lnTo>
                          <a:pt x="809825" y="0"/>
                        </a:lnTo>
                        <a:lnTo>
                          <a:pt x="818078" y="0"/>
                        </a:lnTo>
                        <a:cubicBezTo>
                          <a:pt x="843980" y="0"/>
                          <a:pt x="843980" y="0"/>
                          <a:pt x="843980" y="0"/>
                        </a:cubicBezTo>
                        <a:lnTo>
                          <a:pt x="931658" y="0"/>
                        </a:lnTo>
                        <a:lnTo>
                          <a:pt x="961580" y="0"/>
                        </a:lnTo>
                        <a:lnTo>
                          <a:pt x="1000055" y="0"/>
                        </a:lnTo>
                        <a:lnTo>
                          <a:pt x="1040537" y="0"/>
                        </a:lnTo>
                        <a:lnTo>
                          <a:pt x="1051453" y="0"/>
                        </a:lnTo>
                        <a:lnTo>
                          <a:pt x="1083414" y="0"/>
                        </a:lnTo>
                        <a:lnTo>
                          <a:pt x="1112969" y="0"/>
                        </a:lnTo>
                        <a:cubicBezTo>
                          <a:pt x="1138871" y="0"/>
                          <a:pt x="1138871" y="0"/>
                          <a:pt x="1138871" y="0"/>
                        </a:cubicBezTo>
                        <a:lnTo>
                          <a:pt x="1170224" y="0"/>
                        </a:lnTo>
                        <a:lnTo>
                          <a:pt x="1170711" y="0"/>
                        </a:lnTo>
                        <a:lnTo>
                          <a:pt x="1202662" y="0"/>
                        </a:lnTo>
                        <a:lnTo>
                          <a:pt x="1240037" y="0"/>
                        </a:lnTo>
                        <a:cubicBezTo>
                          <a:pt x="1290626" y="0"/>
                          <a:pt x="1290626" y="0"/>
                          <a:pt x="1290626" y="0"/>
                        </a:cubicBezTo>
                        <a:lnTo>
                          <a:pt x="1324496" y="0"/>
                        </a:lnTo>
                        <a:lnTo>
                          <a:pt x="1332348" y="0"/>
                        </a:lnTo>
                        <a:lnTo>
                          <a:pt x="1335428" y="0"/>
                        </a:lnTo>
                        <a:lnTo>
                          <a:pt x="1411793" y="0"/>
                        </a:lnTo>
                        <a:lnTo>
                          <a:pt x="1454182" y="0"/>
                        </a:lnTo>
                        <a:lnTo>
                          <a:pt x="1470312" y="0"/>
                        </a:lnTo>
                        <a:lnTo>
                          <a:pt x="1487183" y="0"/>
                        </a:lnTo>
                        <a:lnTo>
                          <a:pt x="1497552" y="0"/>
                        </a:lnTo>
                        <a:lnTo>
                          <a:pt x="1505806" y="0"/>
                        </a:lnTo>
                        <a:lnTo>
                          <a:pt x="1528471" y="0"/>
                        </a:lnTo>
                        <a:lnTo>
                          <a:pt x="1531708" y="0"/>
                        </a:lnTo>
                        <a:lnTo>
                          <a:pt x="1540992" y="0"/>
                        </a:lnTo>
                        <a:lnTo>
                          <a:pt x="1541479" y="0"/>
                        </a:lnTo>
                        <a:lnTo>
                          <a:pt x="1599998" y="0"/>
                        </a:lnTo>
                        <a:lnTo>
                          <a:pt x="1619386" y="0"/>
                        </a:lnTo>
                        <a:lnTo>
                          <a:pt x="1635492" y="0"/>
                        </a:lnTo>
                        <a:lnTo>
                          <a:pt x="1649308" y="0"/>
                        </a:lnTo>
                        <a:lnTo>
                          <a:pt x="1653720" y="0"/>
                        </a:lnTo>
                        <a:lnTo>
                          <a:pt x="1661394" y="0"/>
                        </a:lnTo>
                        <a:lnTo>
                          <a:pt x="1687782" y="0"/>
                        </a:lnTo>
                        <a:lnTo>
                          <a:pt x="1703116" y="0"/>
                        </a:lnTo>
                        <a:lnTo>
                          <a:pt x="1739181" y="0"/>
                        </a:lnTo>
                        <a:lnTo>
                          <a:pt x="1771141" y="0"/>
                        </a:lnTo>
                        <a:lnTo>
                          <a:pt x="1800697" y="0"/>
                        </a:lnTo>
                        <a:lnTo>
                          <a:pt x="1811727" y="0"/>
                        </a:lnTo>
                        <a:lnTo>
                          <a:pt x="1823361" y="0"/>
                        </a:lnTo>
                        <a:lnTo>
                          <a:pt x="1826599" y="0"/>
                        </a:lnTo>
                        <a:lnTo>
                          <a:pt x="1857951" y="0"/>
                        </a:lnTo>
                        <a:lnTo>
                          <a:pt x="1858439" y="0"/>
                        </a:lnTo>
                        <a:lnTo>
                          <a:pt x="1859676" y="0"/>
                        </a:lnTo>
                        <a:lnTo>
                          <a:pt x="1893346" y="0"/>
                        </a:lnTo>
                        <a:lnTo>
                          <a:pt x="1927765" y="0"/>
                        </a:lnTo>
                        <a:lnTo>
                          <a:pt x="1963365" y="0"/>
                        </a:lnTo>
                        <a:lnTo>
                          <a:pt x="1978354" y="0"/>
                        </a:lnTo>
                        <a:lnTo>
                          <a:pt x="1991032" y="0"/>
                        </a:lnTo>
                        <a:lnTo>
                          <a:pt x="2020076" y="0"/>
                        </a:lnTo>
                        <a:lnTo>
                          <a:pt x="2021800" y="0"/>
                        </a:lnTo>
                        <a:lnTo>
                          <a:pt x="2027021" y="0"/>
                        </a:lnTo>
                        <a:cubicBezTo>
                          <a:pt x="2032162" y="0"/>
                          <a:pt x="2032162" y="0"/>
                          <a:pt x="2032162" y="0"/>
                        </a:cubicBezTo>
                        <a:lnTo>
                          <a:pt x="2141909" y="0"/>
                        </a:lnTo>
                        <a:lnTo>
                          <a:pt x="2143633" y="0"/>
                        </a:lnTo>
                        <a:lnTo>
                          <a:pt x="2178359" y="0"/>
                        </a:lnTo>
                        <a:lnTo>
                          <a:pt x="2228719" y="0"/>
                        </a:lnTo>
                        <a:lnTo>
                          <a:pt x="2229207" y="0"/>
                        </a:lnTo>
                        <a:lnTo>
                          <a:pt x="2230931" y="0"/>
                        </a:lnTo>
                        <a:lnTo>
                          <a:pt x="2287725" y="0"/>
                        </a:lnTo>
                        <a:lnTo>
                          <a:pt x="2289450" y="0"/>
                        </a:lnTo>
                        <a:lnTo>
                          <a:pt x="2323220" y="0"/>
                        </a:lnTo>
                        <a:lnTo>
                          <a:pt x="2324944" y="0"/>
                        </a:lnTo>
                        <a:lnTo>
                          <a:pt x="2340483" y="0"/>
                        </a:lnTo>
                        <a:lnTo>
                          <a:pt x="2341447" y="0"/>
                        </a:lnTo>
                        <a:lnTo>
                          <a:pt x="2343172" y="0"/>
                        </a:lnTo>
                        <a:lnTo>
                          <a:pt x="2349122" y="0"/>
                        </a:lnTo>
                        <a:lnTo>
                          <a:pt x="2350846" y="0"/>
                        </a:lnTo>
                        <a:lnTo>
                          <a:pt x="2390844" y="0"/>
                        </a:lnTo>
                        <a:lnTo>
                          <a:pt x="2462317" y="0"/>
                        </a:lnTo>
                        <a:lnTo>
                          <a:pt x="2499455" y="0"/>
                        </a:lnTo>
                        <a:lnTo>
                          <a:pt x="2530713" y="0"/>
                        </a:lnTo>
                        <a:lnTo>
                          <a:pt x="2547403" y="0"/>
                        </a:lnTo>
                        <a:lnTo>
                          <a:pt x="2549127" y="0"/>
                        </a:lnTo>
                        <a:lnTo>
                          <a:pt x="2581074" y="0"/>
                        </a:lnTo>
                        <a:lnTo>
                          <a:pt x="2582112" y="0"/>
                        </a:lnTo>
                        <a:cubicBezTo>
                          <a:pt x="2669530" y="0"/>
                          <a:pt x="2669530" y="0"/>
                          <a:pt x="2669530" y="0"/>
                        </a:cubicBezTo>
                        <a:lnTo>
                          <a:pt x="2678759" y="0"/>
                        </a:lnTo>
                        <a:lnTo>
                          <a:pt x="2709527" y="0"/>
                        </a:lnTo>
                        <a:lnTo>
                          <a:pt x="2711252" y="0"/>
                        </a:lnTo>
                        <a:lnTo>
                          <a:pt x="2714748" y="0"/>
                        </a:lnTo>
                        <a:lnTo>
                          <a:pt x="2719890" y="0"/>
                        </a:lnTo>
                        <a:lnTo>
                          <a:pt x="2831360" y="0"/>
                        </a:lnTo>
                        <a:lnTo>
                          <a:pt x="2833086" y="0"/>
                        </a:lnTo>
                        <a:lnTo>
                          <a:pt x="2866087" y="0"/>
                        </a:lnTo>
                        <a:lnTo>
                          <a:pt x="2918659" y="0"/>
                        </a:lnTo>
                        <a:lnTo>
                          <a:pt x="2919896" y="0"/>
                        </a:lnTo>
                        <a:lnTo>
                          <a:pt x="2920383" y="0"/>
                        </a:lnTo>
                        <a:lnTo>
                          <a:pt x="2977177" y="0"/>
                        </a:lnTo>
                        <a:lnTo>
                          <a:pt x="2978902" y="0"/>
                        </a:lnTo>
                        <a:lnTo>
                          <a:pt x="3012671" y="0"/>
                        </a:lnTo>
                        <a:lnTo>
                          <a:pt x="3014397" y="0"/>
                        </a:lnTo>
                        <a:lnTo>
                          <a:pt x="3028211" y="0"/>
                        </a:lnTo>
                        <a:lnTo>
                          <a:pt x="3030899" y="0"/>
                        </a:lnTo>
                        <a:lnTo>
                          <a:pt x="3032624" y="0"/>
                        </a:lnTo>
                        <a:lnTo>
                          <a:pt x="3038573" y="0"/>
                        </a:lnTo>
                        <a:lnTo>
                          <a:pt x="3040298" y="0"/>
                        </a:lnTo>
                        <a:lnTo>
                          <a:pt x="3082021" y="0"/>
                        </a:lnTo>
                        <a:lnTo>
                          <a:pt x="3150044" y="0"/>
                        </a:lnTo>
                        <a:lnTo>
                          <a:pt x="3218441" y="0"/>
                        </a:lnTo>
                        <a:lnTo>
                          <a:pt x="3236855" y="0"/>
                        </a:lnTo>
                        <a:lnTo>
                          <a:pt x="3269839" y="0"/>
                        </a:lnTo>
                        <a:lnTo>
                          <a:pt x="3272250" y="0"/>
                        </a:lnTo>
                        <a:lnTo>
                          <a:pt x="3320378" y="0"/>
                        </a:lnTo>
                        <a:lnTo>
                          <a:pt x="3346330" y="0"/>
                        </a:lnTo>
                        <a:lnTo>
                          <a:pt x="3357257" y="0"/>
                        </a:lnTo>
                        <a:lnTo>
                          <a:pt x="3369936" y="0"/>
                        </a:lnTo>
                        <a:lnTo>
                          <a:pt x="3398980" y="0"/>
                        </a:lnTo>
                        <a:lnTo>
                          <a:pt x="3405925" y="0"/>
                        </a:lnTo>
                        <a:cubicBezTo>
                          <a:pt x="3411066" y="0"/>
                          <a:pt x="3411066" y="0"/>
                          <a:pt x="3411066" y="0"/>
                        </a:cubicBezTo>
                        <a:lnTo>
                          <a:pt x="3520813" y="0"/>
                        </a:lnTo>
                        <a:lnTo>
                          <a:pt x="3607623" y="0"/>
                        </a:lnTo>
                        <a:lnTo>
                          <a:pt x="3608111" y="0"/>
                        </a:lnTo>
                        <a:lnTo>
                          <a:pt x="3666629" y="0"/>
                        </a:lnTo>
                        <a:lnTo>
                          <a:pt x="3702124" y="0"/>
                        </a:lnTo>
                        <a:lnTo>
                          <a:pt x="3720351" y="0"/>
                        </a:lnTo>
                        <a:lnTo>
                          <a:pt x="3728025" y="0"/>
                        </a:lnTo>
                        <a:lnTo>
                          <a:pt x="3769748" y="0"/>
                        </a:lnTo>
                        <a:cubicBezTo>
                          <a:pt x="4098793" y="0"/>
                          <a:pt x="4098793" y="0"/>
                          <a:pt x="4098793" y="0"/>
                        </a:cubicBezTo>
                        <a:cubicBezTo>
                          <a:pt x="4133877" y="0"/>
                          <a:pt x="4175977" y="24572"/>
                          <a:pt x="4193519" y="54408"/>
                        </a:cubicBezTo>
                        <a:cubicBezTo>
                          <a:pt x="4439104" y="480025"/>
                          <a:pt x="4439104" y="480025"/>
                          <a:pt x="4439104" y="480025"/>
                        </a:cubicBezTo>
                        <a:cubicBezTo>
                          <a:pt x="4456646" y="509862"/>
                          <a:pt x="4456646" y="559005"/>
                          <a:pt x="4439104" y="588843"/>
                        </a:cubicBezTo>
                        <a:cubicBezTo>
                          <a:pt x="4193519" y="1014459"/>
                          <a:pt x="4193519" y="1014459"/>
                          <a:pt x="4193519" y="1014459"/>
                        </a:cubicBezTo>
                        <a:cubicBezTo>
                          <a:pt x="4175977" y="1044295"/>
                          <a:pt x="4133877" y="1068867"/>
                          <a:pt x="4098793" y="1068867"/>
                        </a:cubicBezTo>
                        <a:lnTo>
                          <a:pt x="3728025" y="1068867"/>
                        </a:lnTo>
                        <a:lnTo>
                          <a:pt x="3607623" y="1068867"/>
                        </a:lnTo>
                        <a:lnTo>
                          <a:pt x="3411066" y="1068867"/>
                        </a:lnTo>
                        <a:lnTo>
                          <a:pt x="3357257" y="1068867"/>
                        </a:lnTo>
                        <a:lnTo>
                          <a:pt x="3236855" y="1068867"/>
                        </a:lnTo>
                        <a:lnTo>
                          <a:pt x="3040298" y="1068867"/>
                        </a:lnTo>
                        <a:lnTo>
                          <a:pt x="3038573" y="1068867"/>
                        </a:lnTo>
                        <a:lnTo>
                          <a:pt x="2919896" y="1068867"/>
                        </a:lnTo>
                        <a:lnTo>
                          <a:pt x="2866087" y="1068867"/>
                        </a:lnTo>
                        <a:lnTo>
                          <a:pt x="2719890" y="1068867"/>
                        </a:lnTo>
                        <a:lnTo>
                          <a:pt x="2669530" y="1068867"/>
                        </a:lnTo>
                        <a:lnTo>
                          <a:pt x="2549127" y="1068867"/>
                        </a:lnTo>
                        <a:lnTo>
                          <a:pt x="2547403" y="1068867"/>
                        </a:lnTo>
                        <a:lnTo>
                          <a:pt x="2350846" y="1068867"/>
                        </a:lnTo>
                        <a:lnTo>
                          <a:pt x="2349122" y="1068867"/>
                        </a:lnTo>
                        <a:lnTo>
                          <a:pt x="2228719" y="1068867"/>
                        </a:lnTo>
                        <a:lnTo>
                          <a:pt x="2178359" y="1068867"/>
                        </a:lnTo>
                        <a:lnTo>
                          <a:pt x="2032162" y="1068867"/>
                        </a:lnTo>
                        <a:lnTo>
                          <a:pt x="1978354" y="1068867"/>
                        </a:lnTo>
                        <a:lnTo>
                          <a:pt x="1859676" y="1068867"/>
                        </a:lnTo>
                        <a:lnTo>
                          <a:pt x="1857951" y="1068867"/>
                        </a:lnTo>
                        <a:lnTo>
                          <a:pt x="1826599" y="1068867"/>
                        </a:lnTo>
                        <a:lnTo>
                          <a:pt x="1661394" y="1068867"/>
                        </a:lnTo>
                        <a:lnTo>
                          <a:pt x="1540992" y="1068867"/>
                        </a:lnTo>
                        <a:lnTo>
                          <a:pt x="1531708" y="1068867"/>
                        </a:lnTo>
                        <a:lnTo>
                          <a:pt x="1487183" y="1068867"/>
                        </a:lnTo>
                        <a:lnTo>
                          <a:pt x="1335428" y="1068867"/>
                        </a:lnTo>
                        <a:lnTo>
                          <a:pt x="1290626" y="1068867"/>
                        </a:lnTo>
                        <a:lnTo>
                          <a:pt x="1170224" y="1068867"/>
                        </a:lnTo>
                        <a:lnTo>
                          <a:pt x="1138871" y="1068867"/>
                        </a:lnTo>
                        <a:lnTo>
                          <a:pt x="1040537" y="1068867"/>
                        </a:lnTo>
                        <a:lnTo>
                          <a:pt x="843980" y="1068867"/>
                        </a:lnTo>
                        <a:lnTo>
                          <a:pt x="799455" y="1068867"/>
                        </a:lnTo>
                        <a:lnTo>
                          <a:pt x="647700" y="1068867"/>
                        </a:lnTo>
                        <a:lnTo>
                          <a:pt x="352810" y="1068867"/>
                        </a:lnTo>
                        <a:cubicBezTo>
                          <a:pt x="318603" y="1068867"/>
                          <a:pt x="275626" y="1044295"/>
                          <a:pt x="258084" y="1014459"/>
                        </a:cubicBezTo>
                        <a:cubicBezTo>
                          <a:pt x="12498" y="588843"/>
                          <a:pt x="12498" y="588843"/>
                          <a:pt x="12498" y="588843"/>
                        </a:cubicBezTo>
                        <a:cubicBezTo>
                          <a:pt x="-4166" y="559005"/>
                          <a:pt x="-4166" y="509862"/>
                          <a:pt x="12498" y="480025"/>
                        </a:cubicBezTo>
                        <a:cubicBezTo>
                          <a:pt x="258084" y="54408"/>
                          <a:pt x="258084" y="54408"/>
                          <a:pt x="258084" y="54408"/>
                        </a:cubicBezTo>
                        <a:cubicBezTo>
                          <a:pt x="275626" y="24572"/>
                          <a:pt x="318603" y="0"/>
                          <a:pt x="35281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rgbClr val="FFFFFF">
                          <a:lumMod val="95000"/>
                        </a:srgbClr>
                      </a:gs>
                      <a:gs pos="0">
                        <a:srgbClr val="D3D3D3"/>
                      </a:gs>
                    </a:gsLst>
                    <a:lin ang="2700000" scaled="1"/>
                    <a:tileRect/>
                  </a:gradFill>
                  <a:ln w="19050">
                    <a:gradFill flip="none" rotWithShape="1">
                      <a:gsLst>
                        <a:gs pos="100000">
                          <a:srgbClr val="FFFFFF">
                            <a:lumMod val="75000"/>
                          </a:srgbClr>
                        </a:gs>
                        <a:gs pos="0">
                          <a:srgbClr val="FFFFFF"/>
                        </a:gs>
                      </a:gsLst>
                      <a:lin ang="2700000" scaled="1"/>
                      <a:tileRect/>
                    </a:gradFill>
                  </a:ln>
                  <a:effectLst>
                    <a:outerShdw blurRad="127000" dist="508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121882" tIns="60941" rIns="121882" bIns="60941" numCol="1" anchor="t" anchorCtr="0" compatLnSpc="1">
                    <a:noAutofit/>
                  </a:bodyPr>
                  <a:lstStyle/>
                  <a:p>
                    <a:pPr>
                      <a:defRPr/>
                    </a:pPr>
                    <a:endParaRPr lang="zh-CN" altLang="en-US" sz="24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  <a:cs typeface="Times New Roman" panose="02020603050405020304" pitchFamily="18" charset="0"/>
                      <a:sym typeface="+mn-lt"/>
                    </a:endParaRPr>
                  </a:p>
                </p:txBody>
              </p:sp>
              <p:sp>
                <p:nvSpPr>
                  <p:cNvPr id="19" name="任意多边形 18"/>
                  <p:cNvSpPr/>
                  <p:nvPr/>
                </p:nvSpPr>
                <p:spPr bwMode="auto">
                  <a:xfrm>
                    <a:off x="1010779" y="325868"/>
                    <a:ext cx="2628449" cy="527848"/>
                  </a:xfrm>
                  <a:custGeom>
                    <a:avLst/>
                    <a:gdLst>
                      <a:gd name="connsiteX0" fmla="*/ 305125 w 4603109"/>
                      <a:gd name="connsiteY0" fmla="*/ 0 h 924402"/>
                      <a:gd name="connsiteX1" fmla="*/ 432894 w 4603109"/>
                      <a:gd name="connsiteY1" fmla="*/ 0 h 924402"/>
                      <a:gd name="connsiteX2" fmla="*/ 445336 w 4603109"/>
                      <a:gd name="connsiteY2" fmla="*/ 0 h 924402"/>
                      <a:gd name="connsiteX3" fmla="*/ 550703 w 4603109"/>
                      <a:gd name="connsiteY3" fmla="*/ 0 h 924402"/>
                      <a:gd name="connsiteX4" fmla="*/ 560158 w 4603109"/>
                      <a:gd name="connsiteY4" fmla="*/ 0 h 924402"/>
                      <a:gd name="connsiteX5" fmla="*/ 573105 w 4603109"/>
                      <a:gd name="connsiteY5" fmla="*/ 0 h 924402"/>
                      <a:gd name="connsiteX6" fmla="*/ 626202 w 4603109"/>
                      <a:gd name="connsiteY6" fmla="*/ 0 h 924402"/>
                      <a:gd name="connsiteX7" fmla="*/ 676811 w 4603109"/>
                      <a:gd name="connsiteY7" fmla="*/ 0 h 924402"/>
                      <a:gd name="connsiteX8" fmla="*/ 678472 w 4603109"/>
                      <a:gd name="connsiteY8" fmla="*/ 0 h 924402"/>
                      <a:gd name="connsiteX9" fmla="*/ 687927 w 4603109"/>
                      <a:gd name="connsiteY9" fmla="*/ 0 h 924402"/>
                      <a:gd name="connsiteX10" fmla="*/ 691402 w 4603109"/>
                      <a:gd name="connsiteY10" fmla="*/ 0 h 924402"/>
                      <a:gd name="connsiteX11" fmla="*/ 700371 w 4603109"/>
                      <a:gd name="connsiteY11" fmla="*/ 0 h 924402"/>
                      <a:gd name="connsiteX12" fmla="*/ 707508 w 4603109"/>
                      <a:gd name="connsiteY12" fmla="*/ 0 h 924402"/>
                      <a:gd name="connsiteX13" fmla="*/ 729909 w 4603109"/>
                      <a:gd name="connsiteY13" fmla="*/ 0 h 924402"/>
                      <a:gd name="connsiteX14" fmla="*/ 753971 w 4603109"/>
                      <a:gd name="connsiteY14" fmla="*/ 0 h 924402"/>
                      <a:gd name="connsiteX15" fmla="*/ 804580 w 4603109"/>
                      <a:gd name="connsiteY15" fmla="*/ 0 h 924402"/>
                      <a:gd name="connsiteX16" fmla="*/ 805737 w 4603109"/>
                      <a:gd name="connsiteY16" fmla="*/ 0 h 924402"/>
                      <a:gd name="connsiteX17" fmla="*/ 819171 w 4603109"/>
                      <a:gd name="connsiteY17" fmla="*/ 0 h 924402"/>
                      <a:gd name="connsiteX18" fmla="*/ 828140 w 4603109"/>
                      <a:gd name="connsiteY18" fmla="*/ 0 h 924402"/>
                      <a:gd name="connsiteX19" fmla="*/ 831615 w 4603109"/>
                      <a:gd name="connsiteY19" fmla="*/ 0 h 924402"/>
                      <a:gd name="connsiteX20" fmla="*/ 835277 w 4603109"/>
                      <a:gd name="connsiteY20" fmla="*/ 0 h 924402"/>
                      <a:gd name="connsiteX21" fmla="*/ 857678 w 4603109"/>
                      <a:gd name="connsiteY21" fmla="*/ 0 h 924402"/>
                      <a:gd name="connsiteX22" fmla="*/ 864889 w 4603109"/>
                      <a:gd name="connsiteY22" fmla="*/ 0 h 924402"/>
                      <a:gd name="connsiteX23" fmla="*/ 899900 w 4603109"/>
                      <a:gd name="connsiteY23" fmla="*/ 0 h 924402"/>
                      <a:gd name="connsiteX24" fmla="*/ 909341 w 4603109"/>
                      <a:gd name="connsiteY24" fmla="*/ 0 h 924402"/>
                      <a:gd name="connsiteX25" fmla="*/ 929965 w 4603109"/>
                      <a:gd name="connsiteY25" fmla="*/ 0 h 924402"/>
                      <a:gd name="connsiteX26" fmla="*/ 933506 w 4603109"/>
                      <a:gd name="connsiteY26" fmla="*/ 0 h 924402"/>
                      <a:gd name="connsiteX27" fmla="*/ 936982 w 4603109"/>
                      <a:gd name="connsiteY27" fmla="*/ 0 h 924402"/>
                      <a:gd name="connsiteX28" fmla="*/ 959384 w 4603109"/>
                      <a:gd name="connsiteY28" fmla="*/ 0 h 924402"/>
                      <a:gd name="connsiteX29" fmla="*/ 962542 w 4603109"/>
                      <a:gd name="connsiteY29" fmla="*/ 0 h 924402"/>
                      <a:gd name="connsiteX30" fmla="*/ 984943 w 4603109"/>
                      <a:gd name="connsiteY30" fmla="*/ 0 h 924402"/>
                      <a:gd name="connsiteX31" fmla="*/ 992658 w 4603109"/>
                      <a:gd name="connsiteY31" fmla="*/ 0 h 924402"/>
                      <a:gd name="connsiteX32" fmla="*/ 1012059 w 4603109"/>
                      <a:gd name="connsiteY32" fmla="*/ 0 h 924402"/>
                      <a:gd name="connsiteX33" fmla="*/ 1012480 w 4603109"/>
                      <a:gd name="connsiteY33" fmla="*/ 0 h 924402"/>
                      <a:gd name="connsiteX34" fmla="*/ 1027669 w 4603109"/>
                      <a:gd name="connsiteY34" fmla="*/ 0 h 924402"/>
                      <a:gd name="connsiteX35" fmla="*/ 1037110 w 4603109"/>
                      <a:gd name="connsiteY35" fmla="*/ 0 h 924402"/>
                      <a:gd name="connsiteX36" fmla="*/ 1040112 w 4603109"/>
                      <a:gd name="connsiteY36" fmla="*/ 0 h 924402"/>
                      <a:gd name="connsiteX37" fmla="*/ 1057734 w 4603109"/>
                      <a:gd name="connsiteY37" fmla="*/ 0 h 924402"/>
                      <a:gd name="connsiteX38" fmla="*/ 1064751 w 4603109"/>
                      <a:gd name="connsiteY38" fmla="*/ 0 h 924402"/>
                      <a:gd name="connsiteX39" fmla="*/ 1070177 w 4603109"/>
                      <a:gd name="connsiteY39" fmla="*/ 0 h 924402"/>
                      <a:gd name="connsiteX40" fmla="*/ 1072436 w 4603109"/>
                      <a:gd name="connsiteY40" fmla="*/ 0 h 924402"/>
                      <a:gd name="connsiteX41" fmla="*/ 1090311 w 4603109"/>
                      <a:gd name="connsiteY41" fmla="*/ 0 h 924402"/>
                      <a:gd name="connsiteX42" fmla="*/ 1110718 w 4603109"/>
                      <a:gd name="connsiteY42" fmla="*/ 0 h 924402"/>
                      <a:gd name="connsiteX43" fmla="*/ 1112712 w 4603109"/>
                      <a:gd name="connsiteY43" fmla="*/ 0 h 924402"/>
                      <a:gd name="connsiteX44" fmla="*/ 1116187 w 4603109"/>
                      <a:gd name="connsiteY44" fmla="*/ 0 h 924402"/>
                      <a:gd name="connsiteX45" fmla="*/ 1139828 w 4603109"/>
                      <a:gd name="connsiteY45" fmla="*/ 0 h 924402"/>
                      <a:gd name="connsiteX46" fmla="*/ 1140249 w 4603109"/>
                      <a:gd name="connsiteY46" fmla="*/ 0 h 924402"/>
                      <a:gd name="connsiteX47" fmla="*/ 1145480 w 4603109"/>
                      <a:gd name="connsiteY47" fmla="*/ 0 h 924402"/>
                      <a:gd name="connsiteX48" fmla="*/ 1152270 w 4603109"/>
                      <a:gd name="connsiteY48" fmla="*/ 0 h 924402"/>
                      <a:gd name="connsiteX49" fmla="*/ 1154934 w 4603109"/>
                      <a:gd name="connsiteY49" fmla="*/ 0 h 924402"/>
                      <a:gd name="connsiteX50" fmla="*/ 1167881 w 4603109"/>
                      <a:gd name="connsiteY50" fmla="*/ 0 h 924402"/>
                      <a:gd name="connsiteX51" fmla="*/ 1175544 w 4603109"/>
                      <a:gd name="connsiteY51" fmla="*/ 0 h 924402"/>
                      <a:gd name="connsiteX52" fmla="*/ 1184998 w 4603109"/>
                      <a:gd name="connsiteY52" fmla="*/ 0 h 924402"/>
                      <a:gd name="connsiteX53" fmla="*/ 1197946 w 4603109"/>
                      <a:gd name="connsiteY53" fmla="*/ 0 h 924402"/>
                      <a:gd name="connsiteX54" fmla="*/ 1200205 w 4603109"/>
                      <a:gd name="connsiteY54" fmla="*/ 0 h 924402"/>
                      <a:gd name="connsiteX55" fmla="*/ 1220978 w 4603109"/>
                      <a:gd name="connsiteY55" fmla="*/ 0 h 924402"/>
                      <a:gd name="connsiteX56" fmla="*/ 1238487 w 4603109"/>
                      <a:gd name="connsiteY56" fmla="*/ 0 h 924402"/>
                      <a:gd name="connsiteX57" fmla="*/ 1243956 w 4603109"/>
                      <a:gd name="connsiteY57" fmla="*/ 0 h 924402"/>
                      <a:gd name="connsiteX58" fmla="*/ 1251042 w 4603109"/>
                      <a:gd name="connsiteY58" fmla="*/ 0 h 924402"/>
                      <a:gd name="connsiteX59" fmla="*/ 1257637 w 4603109"/>
                      <a:gd name="connsiteY59" fmla="*/ 0 h 924402"/>
                      <a:gd name="connsiteX60" fmla="*/ 1271587 w 4603109"/>
                      <a:gd name="connsiteY60" fmla="*/ 0 h 924402"/>
                      <a:gd name="connsiteX61" fmla="*/ 1273249 w 4603109"/>
                      <a:gd name="connsiteY61" fmla="*/ 0 h 924402"/>
                      <a:gd name="connsiteX62" fmla="*/ 1280039 w 4603109"/>
                      <a:gd name="connsiteY62" fmla="*/ 0 h 924402"/>
                      <a:gd name="connsiteX63" fmla="*/ 1282703 w 4603109"/>
                      <a:gd name="connsiteY63" fmla="*/ 0 h 924402"/>
                      <a:gd name="connsiteX64" fmla="*/ 1286178 w 4603109"/>
                      <a:gd name="connsiteY64" fmla="*/ 0 h 924402"/>
                      <a:gd name="connsiteX65" fmla="*/ 1295146 w 4603109"/>
                      <a:gd name="connsiteY65" fmla="*/ 0 h 924402"/>
                      <a:gd name="connsiteX66" fmla="*/ 1301651 w 4603109"/>
                      <a:gd name="connsiteY66" fmla="*/ 0 h 924402"/>
                      <a:gd name="connsiteX67" fmla="*/ 1302284 w 4603109"/>
                      <a:gd name="connsiteY67" fmla="*/ 0 h 924402"/>
                      <a:gd name="connsiteX68" fmla="*/ 1303313 w 4603109"/>
                      <a:gd name="connsiteY68" fmla="*/ 0 h 924402"/>
                      <a:gd name="connsiteX69" fmla="*/ 1312767 w 4603109"/>
                      <a:gd name="connsiteY69" fmla="*/ 0 h 924402"/>
                      <a:gd name="connsiteX70" fmla="*/ 1316242 w 4603109"/>
                      <a:gd name="connsiteY70" fmla="*/ 0 h 924402"/>
                      <a:gd name="connsiteX71" fmla="*/ 1321886 w 4603109"/>
                      <a:gd name="connsiteY71" fmla="*/ 0 h 924402"/>
                      <a:gd name="connsiteX72" fmla="*/ 1324685 w 4603109"/>
                      <a:gd name="connsiteY72" fmla="*/ 0 h 924402"/>
                      <a:gd name="connsiteX73" fmla="*/ 1325211 w 4603109"/>
                      <a:gd name="connsiteY73" fmla="*/ 0 h 924402"/>
                      <a:gd name="connsiteX74" fmla="*/ 1332348 w 4603109"/>
                      <a:gd name="connsiteY74" fmla="*/ 0 h 924402"/>
                      <a:gd name="connsiteX75" fmla="*/ 1332714 w 4603109"/>
                      <a:gd name="connsiteY75" fmla="*/ 0 h 924402"/>
                      <a:gd name="connsiteX76" fmla="*/ 1333135 w 4603109"/>
                      <a:gd name="connsiteY76" fmla="*/ 0 h 924402"/>
                      <a:gd name="connsiteX77" fmla="*/ 1348747 w 4603109"/>
                      <a:gd name="connsiteY77" fmla="*/ 0 h 924402"/>
                      <a:gd name="connsiteX78" fmla="*/ 1354749 w 4603109"/>
                      <a:gd name="connsiteY78" fmla="*/ 0 h 924402"/>
                      <a:gd name="connsiteX79" fmla="*/ 1378811 w 4603109"/>
                      <a:gd name="connsiteY79" fmla="*/ 0 h 924402"/>
                      <a:gd name="connsiteX80" fmla="*/ 1383745 w 4603109"/>
                      <a:gd name="connsiteY80" fmla="*/ 0 h 924402"/>
                      <a:gd name="connsiteX81" fmla="*/ 1385406 w 4603109"/>
                      <a:gd name="connsiteY81" fmla="*/ 0 h 924402"/>
                      <a:gd name="connsiteX82" fmla="*/ 1399356 w 4603109"/>
                      <a:gd name="connsiteY82" fmla="*/ 0 h 924402"/>
                      <a:gd name="connsiteX83" fmla="*/ 1400513 w 4603109"/>
                      <a:gd name="connsiteY83" fmla="*/ 0 h 924402"/>
                      <a:gd name="connsiteX84" fmla="*/ 1413947 w 4603109"/>
                      <a:gd name="connsiteY84" fmla="*/ 0 h 924402"/>
                      <a:gd name="connsiteX85" fmla="*/ 1414442 w 4603109"/>
                      <a:gd name="connsiteY85" fmla="*/ 0 h 924402"/>
                      <a:gd name="connsiteX86" fmla="*/ 1422915 w 4603109"/>
                      <a:gd name="connsiteY86" fmla="*/ 0 h 924402"/>
                      <a:gd name="connsiteX87" fmla="*/ 1426390 w 4603109"/>
                      <a:gd name="connsiteY87" fmla="*/ 0 h 924402"/>
                      <a:gd name="connsiteX88" fmla="*/ 1429420 w 4603109"/>
                      <a:gd name="connsiteY88" fmla="*/ 0 h 924402"/>
                      <a:gd name="connsiteX89" fmla="*/ 1430053 w 4603109"/>
                      <a:gd name="connsiteY89" fmla="*/ 0 h 924402"/>
                      <a:gd name="connsiteX90" fmla="*/ 1430206 w 4603109"/>
                      <a:gd name="connsiteY90" fmla="*/ 0 h 924402"/>
                      <a:gd name="connsiteX91" fmla="*/ 1430577 w 4603109"/>
                      <a:gd name="connsiteY91" fmla="*/ 0 h 924402"/>
                      <a:gd name="connsiteX92" fmla="*/ 1436843 w 4603109"/>
                      <a:gd name="connsiteY92" fmla="*/ 0 h 924402"/>
                      <a:gd name="connsiteX93" fmla="*/ 1444011 w 4603109"/>
                      <a:gd name="connsiteY93" fmla="*/ 0 h 924402"/>
                      <a:gd name="connsiteX94" fmla="*/ 1449655 w 4603109"/>
                      <a:gd name="connsiteY94" fmla="*/ 0 h 924402"/>
                      <a:gd name="connsiteX95" fmla="*/ 1452454 w 4603109"/>
                      <a:gd name="connsiteY95" fmla="*/ 0 h 924402"/>
                      <a:gd name="connsiteX96" fmla="*/ 1452980 w 4603109"/>
                      <a:gd name="connsiteY96" fmla="*/ 0 h 924402"/>
                      <a:gd name="connsiteX97" fmla="*/ 1456455 w 4603109"/>
                      <a:gd name="connsiteY97" fmla="*/ 0 h 924402"/>
                      <a:gd name="connsiteX98" fmla="*/ 1459664 w 4603109"/>
                      <a:gd name="connsiteY98" fmla="*/ 0 h 924402"/>
                      <a:gd name="connsiteX99" fmla="*/ 1460117 w 4603109"/>
                      <a:gd name="connsiteY99" fmla="*/ 0 h 924402"/>
                      <a:gd name="connsiteX100" fmla="*/ 1460483 w 4603109"/>
                      <a:gd name="connsiteY100" fmla="*/ 0 h 924402"/>
                      <a:gd name="connsiteX101" fmla="*/ 1460904 w 4603109"/>
                      <a:gd name="connsiteY101" fmla="*/ 0 h 924402"/>
                      <a:gd name="connsiteX102" fmla="*/ 1472926 w 4603109"/>
                      <a:gd name="connsiteY102" fmla="*/ 0 h 924402"/>
                      <a:gd name="connsiteX103" fmla="*/ 1482518 w 4603109"/>
                      <a:gd name="connsiteY103" fmla="*/ 0 h 924402"/>
                      <a:gd name="connsiteX104" fmla="*/ 1489729 w 4603109"/>
                      <a:gd name="connsiteY104" fmla="*/ 0 h 924402"/>
                      <a:gd name="connsiteX105" fmla="*/ 1504116 w 4603109"/>
                      <a:gd name="connsiteY105" fmla="*/ 0 h 924402"/>
                      <a:gd name="connsiteX106" fmla="*/ 1511514 w 4603109"/>
                      <a:gd name="connsiteY106" fmla="*/ 0 h 924402"/>
                      <a:gd name="connsiteX107" fmla="*/ 1524740 w 4603109"/>
                      <a:gd name="connsiteY107" fmla="*/ 0 h 924402"/>
                      <a:gd name="connsiteX108" fmla="*/ 1528282 w 4603109"/>
                      <a:gd name="connsiteY108" fmla="*/ 0 h 924402"/>
                      <a:gd name="connsiteX109" fmla="*/ 1531757 w 4603109"/>
                      <a:gd name="connsiteY109" fmla="*/ 0 h 924402"/>
                      <a:gd name="connsiteX110" fmla="*/ 1534181 w 4603109"/>
                      <a:gd name="connsiteY110" fmla="*/ 0 h 924402"/>
                      <a:gd name="connsiteX111" fmla="*/ 1542211 w 4603109"/>
                      <a:gd name="connsiteY111" fmla="*/ 0 h 924402"/>
                      <a:gd name="connsiteX112" fmla="*/ 1554159 w 4603109"/>
                      <a:gd name="connsiteY112" fmla="*/ 0 h 924402"/>
                      <a:gd name="connsiteX113" fmla="*/ 1557318 w 4603109"/>
                      <a:gd name="connsiteY113" fmla="*/ 0 h 924402"/>
                      <a:gd name="connsiteX114" fmla="*/ 1557975 w 4603109"/>
                      <a:gd name="connsiteY114" fmla="*/ 0 h 924402"/>
                      <a:gd name="connsiteX115" fmla="*/ 1558346 w 4603109"/>
                      <a:gd name="connsiteY115" fmla="*/ 0 h 924402"/>
                      <a:gd name="connsiteX116" fmla="*/ 1561822 w 4603109"/>
                      <a:gd name="connsiteY116" fmla="*/ 0 h 924402"/>
                      <a:gd name="connsiteX117" fmla="*/ 1564612 w 4603109"/>
                      <a:gd name="connsiteY117" fmla="*/ 0 h 924402"/>
                      <a:gd name="connsiteX118" fmla="*/ 1566857 w 4603109"/>
                      <a:gd name="connsiteY118" fmla="*/ 0 h 924402"/>
                      <a:gd name="connsiteX119" fmla="*/ 1576919 w 4603109"/>
                      <a:gd name="connsiteY119" fmla="*/ 0 h 924402"/>
                      <a:gd name="connsiteX120" fmla="*/ 1579719 w 4603109"/>
                      <a:gd name="connsiteY120" fmla="*/ 0 h 924402"/>
                      <a:gd name="connsiteX121" fmla="*/ 1584224 w 4603109"/>
                      <a:gd name="connsiteY121" fmla="*/ 0 h 924402"/>
                      <a:gd name="connsiteX122" fmla="*/ 1587382 w 4603109"/>
                      <a:gd name="connsiteY122" fmla="*/ 0 h 924402"/>
                      <a:gd name="connsiteX123" fmla="*/ 1587433 w 4603109"/>
                      <a:gd name="connsiteY123" fmla="*/ 0 h 924402"/>
                      <a:gd name="connsiteX124" fmla="*/ 1600695 w 4603109"/>
                      <a:gd name="connsiteY124" fmla="*/ 0 h 924402"/>
                      <a:gd name="connsiteX125" fmla="*/ 1606834 w 4603109"/>
                      <a:gd name="connsiteY125" fmla="*/ 0 h 924402"/>
                      <a:gd name="connsiteX126" fmla="*/ 1607256 w 4603109"/>
                      <a:gd name="connsiteY126" fmla="*/ 0 h 924402"/>
                      <a:gd name="connsiteX127" fmla="*/ 1608325 w 4603109"/>
                      <a:gd name="connsiteY127" fmla="*/ 0 h 924402"/>
                      <a:gd name="connsiteX128" fmla="*/ 1609783 w 4603109"/>
                      <a:gd name="connsiteY128" fmla="*/ 0 h 924402"/>
                      <a:gd name="connsiteX129" fmla="*/ 1617498 w 4603109"/>
                      <a:gd name="connsiteY129" fmla="*/ 0 h 924402"/>
                      <a:gd name="connsiteX130" fmla="*/ 1631885 w 4603109"/>
                      <a:gd name="connsiteY130" fmla="*/ 0 h 924402"/>
                      <a:gd name="connsiteX131" fmla="*/ 1636899 w 4603109"/>
                      <a:gd name="connsiteY131" fmla="*/ 0 h 924402"/>
                      <a:gd name="connsiteX132" fmla="*/ 1637320 w 4603109"/>
                      <a:gd name="connsiteY132" fmla="*/ 0 h 924402"/>
                      <a:gd name="connsiteX133" fmla="*/ 1637445 w 4603109"/>
                      <a:gd name="connsiteY133" fmla="*/ 0 h 924402"/>
                      <a:gd name="connsiteX134" fmla="*/ 1652509 w 4603109"/>
                      <a:gd name="connsiteY134" fmla="*/ 0 h 924402"/>
                      <a:gd name="connsiteX135" fmla="*/ 1659526 w 4603109"/>
                      <a:gd name="connsiteY135" fmla="*/ 0 h 924402"/>
                      <a:gd name="connsiteX136" fmla="*/ 1661950 w 4603109"/>
                      <a:gd name="connsiteY136" fmla="*/ 0 h 924402"/>
                      <a:gd name="connsiteX137" fmla="*/ 1664952 w 4603109"/>
                      <a:gd name="connsiteY137" fmla="*/ 0 h 924402"/>
                      <a:gd name="connsiteX138" fmla="*/ 1667212 w 4603109"/>
                      <a:gd name="connsiteY138" fmla="*/ 0 h 924402"/>
                      <a:gd name="connsiteX139" fmla="*/ 1685087 w 4603109"/>
                      <a:gd name="connsiteY139" fmla="*/ 0 h 924402"/>
                      <a:gd name="connsiteX140" fmla="*/ 1689591 w 4603109"/>
                      <a:gd name="connsiteY140" fmla="*/ 0 h 924402"/>
                      <a:gd name="connsiteX141" fmla="*/ 1694626 w 4603109"/>
                      <a:gd name="connsiteY141" fmla="*/ 0 h 924402"/>
                      <a:gd name="connsiteX142" fmla="*/ 1697276 w 4603109"/>
                      <a:gd name="connsiteY142" fmla="*/ 0 h 924402"/>
                      <a:gd name="connsiteX143" fmla="*/ 1698000 w 4603109"/>
                      <a:gd name="connsiteY143" fmla="*/ 0 h 924402"/>
                      <a:gd name="connsiteX144" fmla="*/ 1704688 w 4603109"/>
                      <a:gd name="connsiteY144" fmla="*/ 0 h 924402"/>
                      <a:gd name="connsiteX145" fmla="*/ 1707488 w 4603109"/>
                      <a:gd name="connsiteY145" fmla="*/ 0 h 924402"/>
                      <a:gd name="connsiteX146" fmla="*/ 1710963 w 4603109"/>
                      <a:gd name="connsiteY146" fmla="*/ 0 h 924402"/>
                      <a:gd name="connsiteX147" fmla="*/ 1715151 w 4603109"/>
                      <a:gd name="connsiteY147" fmla="*/ 0 h 924402"/>
                      <a:gd name="connsiteX148" fmla="*/ 1721928 w 4603109"/>
                      <a:gd name="connsiteY148" fmla="*/ 0 h 924402"/>
                      <a:gd name="connsiteX149" fmla="*/ 1734603 w 4603109"/>
                      <a:gd name="connsiteY149" fmla="*/ 0 h 924402"/>
                      <a:gd name="connsiteX150" fmla="*/ 1735025 w 4603109"/>
                      <a:gd name="connsiteY150" fmla="*/ 0 h 924402"/>
                      <a:gd name="connsiteX151" fmla="*/ 1735558 w 4603109"/>
                      <a:gd name="connsiteY151" fmla="*/ 0 h 924402"/>
                      <a:gd name="connsiteX152" fmla="*/ 1736094 w 4603109"/>
                      <a:gd name="connsiteY152" fmla="*/ 0 h 924402"/>
                      <a:gd name="connsiteX153" fmla="*/ 1737552 w 4603109"/>
                      <a:gd name="connsiteY153" fmla="*/ 0 h 924402"/>
                      <a:gd name="connsiteX154" fmla="*/ 1741027 w 4603109"/>
                      <a:gd name="connsiteY154" fmla="*/ 0 h 924402"/>
                      <a:gd name="connsiteX155" fmla="*/ 1747046 w 4603109"/>
                      <a:gd name="connsiteY155" fmla="*/ 0 h 924402"/>
                      <a:gd name="connsiteX156" fmla="*/ 1748537 w 4603109"/>
                      <a:gd name="connsiteY156" fmla="*/ 0 h 924402"/>
                      <a:gd name="connsiteX157" fmla="*/ 1753052 w 4603109"/>
                      <a:gd name="connsiteY157" fmla="*/ 0 h 924402"/>
                      <a:gd name="connsiteX158" fmla="*/ 1757499 w 4603109"/>
                      <a:gd name="connsiteY158" fmla="*/ 0 h 924402"/>
                      <a:gd name="connsiteX159" fmla="*/ 1764668 w 4603109"/>
                      <a:gd name="connsiteY159" fmla="*/ 0 h 924402"/>
                      <a:gd name="connsiteX160" fmla="*/ 1765089 w 4603109"/>
                      <a:gd name="connsiteY160" fmla="*/ 0 h 924402"/>
                      <a:gd name="connsiteX161" fmla="*/ 1765214 w 4603109"/>
                      <a:gd name="connsiteY161" fmla="*/ 0 h 924402"/>
                      <a:gd name="connsiteX162" fmla="*/ 1770320 w 4603109"/>
                      <a:gd name="connsiteY162" fmla="*/ 0 h 924402"/>
                      <a:gd name="connsiteX163" fmla="*/ 1777110 w 4603109"/>
                      <a:gd name="connsiteY163" fmla="*/ 0 h 924402"/>
                      <a:gd name="connsiteX164" fmla="*/ 1779774 w 4603109"/>
                      <a:gd name="connsiteY164" fmla="*/ 0 h 924402"/>
                      <a:gd name="connsiteX165" fmla="*/ 1792721 w 4603109"/>
                      <a:gd name="connsiteY165" fmla="*/ 0 h 924402"/>
                      <a:gd name="connsiteX166" fmla="*/ 1794981 w 4603109"/>
                      <a:gd name="connsiteY166" fmla="*/ 0 h 924402"/>
                      <a:gd name="connsiteX167" fmla="*/ 1825045 w 4603109"/>
                      <a:gd name="connsiteY167" fmla="*/ 0 h 924402"/>
                      <a:gd name="connsiteX168" fmla="*/ 1825769 w 4603109"/>
                      <a:gd name="connsiteY168" fmla="*/ 0 h 924402"/>
                      <a:gd name="connsiteX169" fmla="*/ 1838732 w 4603109"/>
                      <a:gd name="connsiteY169" fmla="*/ 0 h 924402"/>
                      <a:gd name="connsiteX170" fmla="*/ 1845818 w 4603109"/>
                      <a:gd name="connsiteY170" fmla="*/ 0 h 924402"/>
                      <a:gd name="connsiteX171" fmla="*/ 1849697 w 4603109"/>
                      <a:gd name="connsiteY171" fmla="*/ 0 h 924402"/>
                      <a:gd name="connsiteX172" fmla="*/ 1852412 w 4603109"/>
                      <a:gd name="connsiteY172" fmla="*/ 0 h 924402"/>
                      <a:gd name="connsiteX173" fmla="*/ 1853903 w 4603109"/>
                      <a:gd name="connsiteY173" fmla="*/ 0 h 924402"/>
                      <a:gd name="connsiteX174" fmla="*/ 1863327 w 4603109"/>
                      <a:gd name="connsiteY174" fmla="*/ 0 h 924402"/>
                      <a:gd name="connsiteX175" fmla="*/ 1868796 w 4603109"/>
                      <a:gd name="connsiteY175" fmla="*/ 0 h 924402"/>
                      <a:gd name="connsiteX176" fmla="*/ 1874815 w 4603109"/>
                      <a:gd name="connsiteY176" fmla="*/ 0 h 924402"/>
                      <a:gd name="connsiteX177" fmla="*/ 1876306 w 4603109"/>
                      <a:gd name="connsiteY177" fmla="*/ 0 h 924402"/>
                      <a:gd name="connsiteX178" fmla="*/ 1880821 w 4603109"/>
                      <a:gd name="connsiteY178" fmla="*/ 0 h 924402"/>
                      <a:gd name="connsiteX179" fmla="*/ 1882477 w 4603109"/>
                      <a:gd name="connsiteY179" fmla="*/ 0 h 924402"/>
                      <a:gd name="connsiteX180" fmla="*/ 1883936 w 4603109"/>
                      <a:gd name="connsiteY180" fmla="*/ 0 h 924402"/>
                      <a:gd name="connsiteX181" fmla="*/ 1885268 w 4603109"/>
                      <a:gd name="connsiteY181" fmla="*/ 0 h 924402"/>
                      <a:gd name="connsiteX182" fmla="*/ 1896427 w 4603109"/>
                      <a:gd name="connsiteY182" fmla="*/ 0 h 924402"/>
                      <a:gd name="connsiteX183" fmla="*/ 1898089 w 4603109"/>
                      <a:gd name="connsiteY183" fmla="*/ 0 h 924402"/>
                      <a:gd name="connsiteX184" fmla="*/ 1904879 w 4603109"/>
                      <a:gd name="connsiteY184" fmla="*/ 0 h 924402"/>
                      <a:gd name="connsiteX185" fmla="*/ 1907543 w 4603109"/>
                      <a:gd name="connsiteY185" fmla="*/ 0 h 924402"/>
                      <a:gd name="connsiteX186" fmla="*/ 1911018 w 4603109"/>
                      <a:gd name="connsiteY186" fmla="*/ 0 h 924402"/>
                      <a:gd name="connsiteX187" fmla="*/ 1919986 w 4603109"/>
                      <a:gd name="connsiteY187" fmla="*/ 0 h 924402"/>
                      <a:gd name="connsiteX188" fmla="*/ 1927124 w 4603109"/>
                      <a:gd name="connsiteY188" fmla="*/ 0 h 924402"/>
                      <a:gd name="connsiteX189" fmla="*/ 1927489 w 4603109"/>
                      <a:gd name="connsiteY189" fmla="*/ 0 h 924402"/>
                      <a:gd name="connsiteX190" fmla="*/ 1927911 w 4603109"/>
                      <a:gd name="connsiteY190" fmla="*/ 0 h 924402"/>
                      <a:gd name="connsiteX191" fmla="*/ 1929402 w 4603109"/>
                      <a:gd name="connsiteY191" fmla="*/ 0 h 924402"/>
                      <a:gd name="connsiteX192" fmla="*/ 1946726 w 4603109"/>
                      <a:gd name="connsiteY192" fmla="*/ 0 h 924402"/>
                      <a:gd name="connsiteX193" fmla="*/ 1949525 w 4603109"/>
                      <a:gd name="connsiteY193" fmla="*/ 0 h 924402"/>
                      <a:gd name="connsiteX194" fmla="*/ 1957554 w 4603109"/>
                      <a:gd name="connsiteY194" fmla="*/ 0 h 924402"/>
                      <a:gd name="connsiteX195" fmla="*/ 1957975 w 4603109"/>
                      <a:gd name="connsiteY195" fmla="*/ 0 h 924402"/>
                      <a:gd name="connsiteX196" fmla="*/ 1973587 w 4603109"/>
                      <a:gd name="connsiteY196" fmla="*/ 0 h 924402"/>
                      <a:gd name="connsiteX197" fmla="*/ 1978520 w 4603109"/>
                      <a:gd name="connsiteY197" fmla="*/ 0 h 924402"/>
                      <a:gd name="connsiteX198" fmla="*/ 1980012 w 4603109"/>
                      <a:gd name="connsiteY198" fmla="*/ 0 h 924402"/>
                      <a:gd name="connsiteX199" fmla="*/ 1980181 w 4603109"/>
                      <a:gd name="connsiteY199" fmla="*/ 0 h 924402"/>
                      <a:gd name="connsiteX200" fmla="*/ 1981672 w 4603109"/>
                      <a:gd name="connsiteY200" fmla="*/ 0 h 924402"/>
                      <a:gd name="connsiteX201" fmla="*/ 2008585 w 4603109"/>
                      <a:gd name="connsiteY201" fmla="*/ 0 h 924402"/>
                      <a:gd name="connsiteX202" fmla="*/ 2009218 w 4603109"/>
                      <a:gd name="connsiteY202" fmla="*/ 0 h 924402"/>
                      <a:gd name="connsiteX203" fmla="*/ 2010246 w 4603109"/>
                      <a:gd name="connsiteY203" fmla="*/ 0 h 924402"/>
                      <a:gd name="connsiteX204" fmla="*/ 2010709 w 4603109"/>
                      <a:gd name="connsiteY204" fmla="*/ 0 h 924402"/>
                      <a:gd name="connsiteX205" fmla="*/ 2011705 w 4603109"/>
                      <a:gd name="connsiteY205" fmla="*/ 0 h 924402"/>
                      <a:gd name="connsiteX206" fmla="*/ 2024147 w 4603109"/>
                      <a:gd name="connsiteY206" fmla="*/ 0 h 924402"/>
                      <a:gd name="connsiteX207" fmla="*/ 2024196 w 4603109"/>
                      <a:gd name="connsiteY207" fmla="*/ 0 h 924402"/>
                      <a:gd name="connsiteX208" fmla="*/ 2024981 w 4603109"/>
                      <a:gd name="connsiteY208" fmla="*/ 0 h 924402"/>
                      <a:gd name="connsiteX209" fmla="*/ 2025353 w 4603109"/>
                      <a:gd name="connsiteY209" fmla="*/ 0 h 924402"/>
                      <a:gd name="connsiteX210" fmla="*/ 2026473 w 4603109"/>
                      <a:gd name="connsiteY210" fmla="*/ 0 h 924402"/>
                      <a:gd name="connsiteX211" fmla="*/ 2031619 w 4603109"/>
                      <a:gd name="connsiteY211" fmla="*/ 0 h 924402"/>
                      <a:gd name="connsiteX212" fmla="*/ 2033110 w 4603109"/>
                      <a:gd name="connsiteY212" fmla="*/ 0 h 924402"/>
                      <a:gd name="connsiteX213" fmla="*/ 2038787 w 4603109"/>
                      <a:gd name="connsiteY213" fmla="*/ 0 h 924402"/>
                      <a:gd name="connsiteX214" fmla="*/ 2039282 w 4603109"/>
                      <a:gd name="connsiteY214" fmla="*/ 0 h 924402"/>
                      <a:gd name="connsiteX215" fmla="*/ 2047755 w 4603109"/>
                      <a:gd name="connsiteY215" fmla="*/ 0 h 924402"/>
                      <a:gd name="connsiteX216" fmla="*/ 2051230 w 4603109"/>
                      <a:gd name="connsiteY216" fmla="*/ 0 h 924402"/>
                      <a:gd name="connsiteX217" fmla="*/ 2054893 w 4603109"/>
                      <a:gd name="connsiteY217" fmla="*/ 0 h 924402"/>
                      <a:gd name="connsiteX218" fmla="*/ 2055046 w 4603109"/>
                      <a:gd name="connsiteY218" fmla="*/ 0 h 924402"/>
                      <a:gd name="connsiteX219" fmla="*/ 2055258 w 4603109"/>
                      <a:gd name="connsiteY219" fmla="*/ 0 h 924402"/>
                      <a:gd name="connsiteX220" fmla="*/ 2055680 w 4603109"/>
                      <a:gd name="connsiteY220" fmla="*/ 0 h 924402"/>
                      <a:gd name="connsiteX221" fmla="*/ 2057171 w 4603109"/>
                      <a:gd name="connsiteY221" fmla="*/ 0 h 924402"/>
                      <a:gd name="connsiteX222" fmla="*/ 2061683 w 4603109"/>
                      <a:gd name="connsiteY222" fmla="*/ 0 h 924402"/>
                      <a:gd name="connsiteX223" fmla="*/ 2067702 w 4603109"/>
                      <a:gd name="connsiteY223" fmla="*/ 0 h 924402"/>
                      <a:gd name="connsiteX224" fmla="*/ 2074495 w 4603109"/>
                      <a:gd name="connsiteY224" fmla="*/ 0 h 924402"/>
                      <a:gd name="connsiteX225" fmla="*/ 2077294 w 4603109"/>
                      <a:gd name="connsiteY225" fmla="*/ 0 h 924402"/>
                      <a:gd name="connsiteX226" fmla="*/ 2084504 w 4603109"/>
                      <a:gd name="connsiteY226" fmla="*/ 0 h 924402"/>
                      <a:gd name="connsiteX227" fmla="*/ 2085323 w 4603109"/>
                      <a:gd name="connsiteY227" fmla="*/ 0 h 924402"/>
                      <a:gd name="connsiteX228" fmla="*/ 2085744 w 4603109"/>
                      <a:gd name="connsiteY228" fmla="*/ 0 h 924402"/>
                      <a:gd name="connsiteX229" fmla="*/ 2097766 w 4603109"/>
                      <a:gd name="connsiteY229" fmla="*/ 0 h 924402"/>
                      <a:gd name="connsiteX230" fmla="*/ 2106289 w 4603109"/>
                      <a:gd name="connsiteY230" fmla="*/ 0 h 924402"/>
                      <a:gd name="connsiteX231" fmla="*/ 2107781 w 4603109"/>
                      <a:gd name="connsiteY231" fmla="*/ 0 h 924402"/>
                      <a:gd name="connsiteX232" fmla="*/ 2128956 w 4603109"/>
                      <a:gd name="connsiteY232" fmla="*/ 0 h 924402"/>
                      <a:gd name="connsiteX233" fmla="*/ 2129514 w 4603109"/>
                      <a:gd name="connsiteY233" fmla="*/ 0 h 924402"/>
                      <a:gd name="connsiteX234" fmla="*/ 2136354 w 4603109"/>
                      <a:gd name="connsiteY234" fmla="*/ 0 h 924402"/>
                      <a:gd name="connsiteX235" fmla="*/ 2136987 w 4603109"/>
                      <a:gd name="connsiteY235" fmla="*/ 0 h 924402"/>
                      <a:gd name="connsiteX236" fmla="*/ 2138478 w 4603109"/>
                      <a:gd name="connsiteY236" fmla="*/ 0 h 924402"/>
                      <a:gd name="connsiteX237" fmla="*/ 2151916 w 4603109"/>
                      <a:gd name="connsiteY237" fmla="*/ 0 h 924402"/>
                      <a:gd name="connsiteX238" fmla="*/ 2152750 w 4603109"/>
                      <a:gd name="connsiteY238" fmla="*/ 0 h 924402"/>
                      <a:gd name="connsiteX239" fmla="*/ 2153122 w 4603109"/>
                      <a:gd name="connsiteY239" fmla="*/ 0 h 924402"/>
                      <a:gd name="connsiteX240" fmla="*/ 2154242 w 4603109"/>
                      <a:gd name="connsiteY240" fmla="*/ 0 h 924402"/>
                      <a:gd name="connsiteX241" fmla="*/ 2156597 w 4603109"/>
                      <a:gd name="connsiteY241" fmla="*/ 0 h 924402"/>
                      <a:gd name="connsiteX242" fmla="*/ 2159388 w 4603109"/>
                      <a:gd name="connsiteY242" fmla="*/ 0 h 924402"/>
                      <a:gd name="connsiteX243" fmla="*/ 2160879 w 4603109"/>
                      <a:gd name="connsiteY243" fmla="*/ 0 h 924402"/>
                      <a:gd name="connsiteX244" fmla="*/ 2161633 w 4603109"/>
                      <a:gd name="connsiteY244" fmla="*/ 0 h 924402"/>
                      <a:gd name="connsiteX245" fmla="*/ 2167051 w 4603109"/>
                      <a:gd name="connsiteY245" fmla="*/ 0 h 924402"/>
                      <a:gd name="connsiteX246" fmla="*/ 2178999 w 4603109"/>
                      <a:gd name="connsiteY246" fmla="*/ 0 h 924402"/>
                      <a:gd name="connsiteX247" fmla="*/ 2182158 w 4603109"/>
                      <a:gd name="connsiteY247" fmla="*/ 0 h 924402"/>
                      <a:gd name="connsiteX248" fmla="*/ 2182815 w 4603109"/>
                      <a:gd name="connsiteY248" fmla="*/ 0 h 924402"/>
                      <a:gd name="connsiteX249" fmla="*/ 2188666 w 4603109"/>
                      <a:gd name="connsiteY249" fmla="*/ 0 h 924402"/>
                      <a:gd name="connsiteX250" fmla="*/ 2189452 w 4603109"/>
                      <a:gd name="connsiteY250" fmla="*/ 0 h 924402"/>
                      <a:gd name="connsiteX251" fmla="*/ 2191697 w 4603109"/>
                      <a:gd name="connsiteY251" fmla="*/ 0 h 924402"/>
                      <a:gd name="connsiteX252" fmla="*/ 2195471 w 4603109"/>
                      <a:gd name="connsiteY252" fmla="*/ 0 h 924402"/>
                      <a:gd name="connsiteX253" fmla="*/ 2201759 w 4603109"/>
                      <a:gd name="connsiteY253" fmla="*/ 0 h 924402"/>
                      <a:gd name="connsiteX254" fmla="*/ 2203100 w 4603109"/>
                      <a:gd name="connsiteY254" fmla="*/ 0 h 924402"/>
                      <a:gd name="connsiteX255" fmla="*/ 2204559 w 4603109"/>
                      <a:gd name="connsiteY255" fmla="*/ 0 h 924402"/>
                      <a:gd name="connsiteX256" fmla="*/ 2204591 w 4603109"/>
                      <a:gd name="connsiteY256" fmla="*/ 0 h 924402"/>
                      <a:gd name="connsiteX257" fmla="*/ 2212273 w 4603109"/>
                      <a:gd name="connsiteY257" fmla="*/ 0 h 924402"/>
                      <a:gd name="connsiteX258" fmla="*/ 2225535 w 4603109"/>
                      <a:gd name="connsiteY258" fmla="*/ 0 h 924402"/>
                      <a:gd name="connsiteX259" fmla="*/ 2231674 w 4603109"/>
                      <a:gd name="connsiteY259" fmla="*/ 0 h 924402"/>
                      <a:gd name="connsiteX260" fmla="*/ 2232096 w 4603109"/>
                      <a:gd name="connsiteY260" fmla="*/ 0 h 924402"/>
                      <a:gd name="connsiteX261" fmla="*/ 2232220 w 4603109"/>
                      <a:gd name="connsiteY261" fmla="*/ 0 h 924402"/>
                      <a:gd name="connsiteX262" fmla="*/ 2233118 w 4603109"/>
                      <a:gd name="connsiteY262" fmla="*/ 0 h 924402"/>
                      <a:gd name="connsiteX263" fmla="*/ 2233165 w 4603109"/>
                      <a:gd name="connsiteY263" fmla="*/ 0 h 924402"/>
                      <a:gd name="connsiteX264" fmla="*/ 2256725 w 4603109"/>
                      <a:gd name="connsiteY264" fmla="*/ 0 h 924402"/>
                      <a:gd name="connsiteX265" fmla="*/ 2257283 w 4603109"/>
                      <a:gd name="connsiteY265" fmla="*/ 0 h 924402"/>
                      <a:gd name="connsiteX266" fmla="*/ 2262285 w 4603109"/>
                      <a:gd name="connsiteY266" fmla="*/ 0 h 924402"/>
                      <a:gd name="connsiteX267" fmla="*/ 2284366 w 4603109"/>
                      <a:gd name="connsiteY267" fmla="*/ 0 h 924402"/>
                      <a:gd name="connsiteX268" fmla="*/ 2289402 w 4603109"/>
                      <a:gd name="connsiteY268" fmla="*/ 0 h 924402"/>
                      <a:gd name="connsiteX269" fmla="*/ 2292052 w 4603109"/>
                      <a:gd name="connsiteY269" fmla="*/ 0 h 924402"/>
                      <a:gd name="connsiteX270" fmla="*/ 2299271 w 4603109"/>
                      <a:gd name="connsiteY270" fmla="*/ 0 h 924402"/>
                      <a:gd name="connsiteX271" fmla="*/ 2308721 w 4603109"/>
                      <a:gd name="connsiteY271" fmla="*/ 0 h 924402"/>
                      <a:gd name="connsiteX272" fmla="*/ 2309927 w 4603109"/>
                      <a:gd name="connsiteY272" fmla="*/ 0 h 924402"/>
                      <a:gd name="connsiteX273" fmla="*/ 2316435 w 4603109"/>
                      <a:gd name="connsiteY273" fmla="*/ 0 h 924402"/>
                      <a:gd name="connsiteX274" fmla="*/ 2316703 w 4603109"/>
                      <a:gd name="connsiteY274" fmla="*/ 0 h 924402"/>
                      <a:gd name="connsiteX275" fmla="*/ 2319466 w 4603109"/>
                      <a:gd name="connsiteY275" fmla="*/ 0 h 924402"/>
                      <a:gd name="connsiteX276" fmla="*/ 2322840 w 4603109"/>
                      <a:gd name="connsiteY276" fmla="*/ 0 h 924402"/>
                      <a:gd name="connsiteX277" fmla="*/ 2329528 w 4603109"/>
                      <a:gd name="connsiteY277" fmla="*/ 0 h 924402"/>
                      <a:gd name="connsiteX278" fmla="*/ 2330869 w 4603109"/>
                      <a:gd name="connsiteY278" fmla="*/ 0 h 924402"/>
                      <a:gd name="connsiteX279" fmla="*/ 2332328 w 4603109"/>
                      <a:gd name="connsiteY279" fmla="*/ 0 h 924402"/>
                      <a:gd name="connsiteX280" fmla="*/ 2332360 w 4603109"/>
                      <a:gd name="connsiteY280" fmla="*/ 0 h 924402"/>
                      <a:gd name="connsiteX281" fmla="*/ 2335803 w 4603109"/>
                      <a:gd name="connsiteY281" fmla="*/ 0 h 924402"/>
                      <a:gd name="connsiteX282" fmla="*/ 2343312 w 4603109"/>
                      <a:gd name="connsiteY282" fmla="*/ 0 h 924402"/>
                      <a:gd name="connsiteX283" fmla="*/ 2344804 w 4603109"/>
                      <a:gd name="connsiteY283" fmla="*/ 0 h 924402"/>
                      <a:gd name="connsiteX284" fmla="*/ 2346768 w 4603109"/>
                      <a:gd name="connsiteY284" fmla="*/ 0 h 924402"/>
                      <a:gd name="connsiteX285" fmla="*/ 2347827 w 4603109"/>
                      <a:gd name="connsiteY285" fmla="*/ 0 h 924402"/>
                      <a:gd name="connsiteX286" fmla="*/ 2352274 w 4603109"/>
                      <a:gd name="connsiteY286" fmla="*/ 0 h 924402"/>
                      <a:gd name="connsiteX287" fmla="*/ 2359443 w 4603109"/>
                      <a:gd name="connsiteY287" fmla="*/ 0 h 924402"/>
                      <a:gd name="connsiteX288" fmla="*/ 2359865 w 4603109"/>
                      <a:gd name="connsiteY288" fmla="*/ 0 h 924402"/>
                      <a:gd name="connsiteX289" fmla="*/ 2359989 w 4603109"/>
                      <a:gd name="connsiteY289" fmla="*/ 0 h 924402"/>
                      <a:gd name="connsiteX290" fmla="*/ 2360887 w 4603109"/>
                      <a:gd name="connsiteY290" fmla="*/ 0 h 924402"/>
                      <a:gd name="connsiteX291" fmla="*/ 2360934 w 4603109"/>
                      <a:gd name="connsiteY291" fmla="*/ 0 h 924402"/>
                      <a:gd name="connsiteX292" fmla="*/ 2371886 w 4603109"/>
                      <a:gd name="connsiteY292" fmla="*/ 0 h 924402"/>
                      <a:gd name="connsiteX293" fmla="*/ 2373377 w 4603109"/>
                      <a:gd name="connsiteY293" fmla="*/ 0 h 924402"/>
                      <a:gd name="connsiteX294" fmla="*/ 2377892 w 4603109"/>
                      <a:gd name="connsiteY294" fmla="*/ 0 h 924402"/>
                      <a:gd name="connsiteX295" fmla="*/ 2382339 w 4603109"/>
                      <a:gd name="connsiteY295" fmla="*/ 0 h 924402"/>
                      <a:gd name="connsiteX296" fmla="*/ 2390054 w 4603109"/>
                      <a:gd name="connsiteY296" fmla="*/ 0 h 924402"/>
                      <a:gd name="connsiteX297" fmla="*/ 2419821 w 4603109"/>
                      <a:gd name="connsiteY297" fmla="*/ 0 h 924402"/>
                      <a:gd name="connsiteX298" fmla="*/ 2427040 w 4603109"/>
                      <a:gd name="connsiteY298" fmla="*/ 0 h 924402"/>
                      <a:gd name="connsiteX299" fmla="*/ 2436490 w 4603109"/>
                      <a:gd name="connsiteY299" fmla="*/ 0 h 924402"/>
                      <a:gd name="connsiteX300" fmla="*/ 2444472 w 4603109"/>
                      <a:gd name="connsiteY300" fmla="*/ 0 h 924402"/>
                      <a:gd name="connsiteX301" fmla="*/ 2448678 w 4603109"/>
                      <a:gd name="connsiteY301" fmla="*/ 0 h 924402"/>
                      <a:gd name="connsiteX302" fmla="*/ 2450171 w 4603109"/>
                      <a:gd name="connsiteY302" fmla="*/ 0 h 924402"/>
                      <a:gd name="connsiteX303" fmla="*/ 2450609 w 4603109"/>
                      <a:gd name="connsiteY303" fmla="*/ 0 h 924402"/>
                      <a:gd name="connsiteX304" fmla="*/ 2463572 w 4603109"/>
                      <a:gd name="connsiteY304" fmla="*/ 0 h 924402"/>
                      <a:gd name="connsiteX305" fmla="*/ 2471081 w 4603109"/>
                      <a:gd name="connsiteY305" fmla="*/ 0 h 924402"/>
                      <a:gd name="connsiteX306" fmla="*/ 2472573 w 4603109"/>
                      <a:gd name="connsiteY306" fmla="*/ 0 h 924402"/>
                      <a:gd name="connsiteX307" fmla="*/ 2474537 w 4603109"/>
                      <a:gd name="connsiteY307" fmla="*/ 0 h 924402"/>
                      <a:gd name="connsiteX308" fmla="*/ 2475596 w 4603109"/>
                      <a:gd name="connsiteY308" fmla="*/ 0 h 924402"/>
                      <a:gd name="connsiteX309" fmla="*/ 2477252 w 4603109"/>
                      <a:gd name="connsiteY309" fmla="*/ 0 h 924402"/>
                      <a:gd name="connsiteX310" fmla="*/ 2478712 w 4603109"/>
                      <a:gd name="connsiteY310" fmla="*/ 0 h 924402"/>
                      <a:gd name="connsiteX311" fmla="*/ 2478743 w 4603109"/>
                      <a:gd name="connsiteY311" fmla="*/ 0 h 924402"/>
                      <a:gd name="connsiteX312" fmla="*/ 2480043 w 4603109"/>
                      <a:gd name="connsiteY312" fmla="*/ 0 h 924402"/>
                      <a:gd name="connsiteX313" fmla="*/ 2499655 w 4603109"/>
                      <a:gd name="connsiteY313" fmla="*/ 0 h 924402"/>
                      <a:gd name="connsiteX314" fmla="*/ 2501146 w 4603109"/>
                      <a:gd name="connsiteY314" fmla="*/ 0 h 924402"/>
                      <a:gd name="connsiteX315" fmla="*/ 2505661 w 4603109"/>
                      <a:gd name="connsiteY315" fmla="*/ 0 h 924402"/>
                      <a:gd name="connsiteX316" fmla="*/ 2508776 w 4603109"/>
                      <a:gd name="connsiteY316" fmla="*/ 0 h 924402"/>
                      <a:gd name="connsiteX317" fmla="*/ 2510108 w 4603109"/>
                      <a:gd name="connsiteY317" fmla="*/ 0 h 924402"/>
                      <a:gd name="connsiteX318" fmla="*/ 2524178 w 4603109"/>
                      <a:gd name="connsiteY318" fmla="*/ 0 h 924402"/>
                      <a:gd name="connsiteX319" fmla="*/ 2525248 w 4603109"/>
                      <a:gd name="connsiteY319" fmla="*/ 0 h 924402"/>
                      <a:gd name="connsiteX320" fmla="*/ 2525669 w 4603109"/>
                      <a:gd name="connsiteY320" fmla="*/ 0 h 924402"/>
                      <a:gd name="connsiteX321" fmla="*/ 2552329 w 4603109"/>
                      <a:gd name="connsiteY321" fmla="*/ 0 h 924402"/>
                      <a:gd name="connsiteX322" fmla="*/ 2552751 w 4603109"/>
                      <a:gd name="connsiteY322" fmla="*/ 0 h 924402"/>
                      <a:gd name="connsiteX323" fmla="*/ 2554242 w 4603109"/>
                      <a:gd name="connsiteY323" fmla="*/ 0 h 924402"/>
                      <a:gd name="connsiteX324" fmla="*/ 2574787 w 4603109"/>
                      <a:gd name="connsiteY324" fmla="*/ 0 h 924402"/>
                      <a:gd name="connsiteX325" fmla="*/ 2576279 w 4603109"/>
                      <a:gd name="connsiteY325" fmla="*/ 0 h 924402"/>
                      <a:gd name="connsiteX326" fmla="*/ 2576447 w 4603109"/>
                      <a:gd name="connsiteY326" fmla="*/ 0 h 924402"/>
                      <a:gd name="connsiteX327" fmla="*/ 2577940 w 4603109"/>
                      <a:gd name="connsiteY327" fmla="*/ 0 h 924402"/>
                      <a:gd name="connsiteX328" fmla="*/ 2603360 w 4603109"/>
                      <a:gd name="connsiteY328" fmla="*/ 0 h 924402"/>
                      <a:gd name="connsiteX329" fmla="*/ 2604852 w 4603109"/>
                      <a:gd name="connsiteY329" fmla="*/ 0 h 924402"/>
                      <a:gd name="connsiteX330" fmla="*/ 2605021 w 4603109"/>
                      <a:gd name="connsiteY330" fmla="*/ 0 h 924402"/>
                      <a:gd name="connsiteX331" fmla="*/ 2605484 w 4603109"/>
                      <a:gd name="connsiteY331" fmla="*/ 0 h 924402"/>
                      <a:gd name="connsiteX332" fmla="*/ 2606481 w 4603109"/>
                      <a:gd name="connsiteY332" fmla="*/ 0 h 924402"/>
                      <a:gd name="connsiteX333" fmla="*/ 2606512 w 4603109"/>
                      <a:gd name="connsiteY333" fmla="*/ 0 h 924402"/>
                      <a:gd name="connsiteX334" fmla="*/ 2606976 w 4603109"/>
                      <a:gd name="connsiteY334" fmla="*/ 0 h 924402"/>
                      <a:gd name="connsiteX335" fmla="*/ 2618923 w 4603109"/>
                      <a:gd name="connsiteY335" fmla="*/ 0 h 924402"/>
                      <a:gd name="connsiteX336" fmla="*/ 2621248 w 4603109"/>
                      <a:gd name="connsiteY336" fmla="*/ 0 h 924402"/>
                      <a:gd name="connsiteX337" fmla="*/ 2622740 w 4603109"/>
                      <a:gd name="connsiteY337" fmla="*/ 0 h 924402"/>
                      <a:gd name="connsiteX338" fmla="*/ 2627885 w 4603109"/>
                      <a:gd name="connsiteY338" fmla="*/ 0 h 924402"/>
                      <a:gd name="connsiteX339" fmla="*/ 2629377 w 4603109"/>
                      <a:gd name="connsiteY339" fmla="*/ 0 h 924402"/>
                      <a:gd name="connsiteX340" fmla="*/ 2634058 w 4603109"/>
                      <a:gd name="connsiteY340" fmla="*/ 0 h 924402"/>
                      <a:gd name="connsiteX341" fmla="*/ 2635549 w 4603109"/>
                      <a:gd name="connsiteY341" fmla="*/ 0 h 924402"/>
                      <a:gd name="connsiteX342" fmla="*/ 2636545 w 4603109"/>
                      <a:gd name="connsiteY342" fmla="*/ 0 h 924402"/>
                      <a:gd name="connsiteX343" fmla="*/ 2648987 w 4603109"/>
                      <a:gd name="connsiteY343" fmla="*/ 0 h 924402"/>
                      <a:gd name="connsiteX344" fmla="*/ 2649821 w 4603109"/>
                      <a:gd name="connsiteY344" fmla="*/ 0 h 924402"/>
                      <a:gd name="connsiteX345" fmla="*/ 2651313 w 4603109"/>
                      <a:gd name="connsiteY345" fmla="*/ 0 h 924402"/>
                      <a:gd name="connsiteX346" fmla="*/ 2651947 w 4603109"/>
                      <a:gd name="connsiteY346" fmla="*/ 0 h 924402"/>
                      <a:gd name="connsiteX347" fmla="*/ 2653017 w 4603109"/>
                      <a:gd name="connsiteY347" fmla="*/ 0 h 924402"/>
                      <a:gd name="connsiteX348" fmla="*/ 2653438 w 4603109"/>
                      <a:gd name="connsiteY348" fmla="*/ 0 h 924402"/>
                      <a:gd name="connsiteX349" fmla="*/ 2656459 w 4603109"/>
                      <a:gd name="connsiteY349" fmla="*/ 0 h 924402"/>
                      <a:gd name="connsiteX350" fmla="*/ 2657950 w 4603109"/>
                      <a:gd name="connsiteY350" fmla="*/ 0 h 924402"/>
                      <a:gd name="connsiteX351" fmla="*/ 2665460 w 4603109"/>
                      <a:gd name="connsiteY351" fmla="*/ 0 h 924402"/>
                      <a:gd name="connsiteX352" fmla="*/ 2680098 w 4603109"/>
                      <a:gd name="connsiteY352" fmla="*/ 0 h 924402"/>
                      <a:gd name="connsiteX353" fmla="*/ 2680520 w 4603109"/>
                      <a:gd name="connsiteY353" fmla="*/ 0 h 924402"/>
                      <a:gd name="connsiteX354" fmla="*/ 2682011 w 4603109"/>
                      <a:gd name="connsiteY354" fmla="*/ 0 h 924402"/>
                      <a:gd name="connsiteX355" fmla="*/ 2692542 w 4603109"/>
                      <a:gd name="connsiteY355" fmla="*/ 0 h 924402"/>
                      <a:gd name="connsiteX356" fmla="*/ 2702556 w 4603109"/>
                      <a:gd name="connsiteY356" fmla="*/ 0 h 924402"/>
                      <a:gd name="connsiteX357" fmla="*/ 2704048 w 4603109"/>
                      <a:gd name="connsiteY357" fmla="*/ 0 h 924402"/>
                      <a:gd name="connsiteX358" fmla="*/ 2724289 w 4603109"/>
                      <a:gd name="connsiteY358" fmla="*/ 0 h 924402"/>
                      <a:gd name="connsiteX359" fmla="*/ 2731129 w 4603109"/>
                      <a:gd name="connsiteY359" fmla="*/ 0 h 924402"/>
                      <a:gd name="connsiteX360" fmla="*/ 2732621 w 4603109"/>
                      <a:gd name="connsiteY360" fmla="*/ 0 h 924402"/>
                      <a:gd name="connsiteX361" fmla="*/ 2733253 w 4603109"/>
                      <a:gd name="connsiteY361" fmla="*/ 0 h 924402"/>
                      <a:gd name="connsiteX362" fmla="*/ 2734745 w 4603109"/>
                      <a:gd name="connsiteY362" fmla="*/ 0 h 924402"/>
                      <a:gd name="connsiteX363" fmla="*/ 2746692 w 4603109"/>
                      <a:gd name="connsiteY363" fmla="*/ 0 h 924402"/>
                      <a:gd name="connsiteX364" fmla="*/ 2749017 w 4603109"/>
                      <a:gd name="connsiteY364" fmla="*/ 0 h 924402"/>
                      <a:gd name="connsiteX365" fmla="*/ 2750509 w 4603109"/>
                      <a:gd name="connsiteY365" fmla="*/ 0 h 924402"/>
                      <a:gd name="connsiteX366" fmla="*/ 2754354 w 4603109"/>
                      <a:gd name="connsiteY366" fmla="*/ 0 h 924402"/>
                      <a:gd name="connsiteX367" fmla="*/ 2755654 w 4603109"/>
                      <a:gd name="connsiteY367" fmla="*/ 0 h 924402"/>
                      <a:gd name="connsiteX368" fmla="*/ 2757146 w 4603109"/>
                      <a:gd name="connsiteY368" fmla="*/ 0 h 924402"/>
                      <a:gd name="connsiteX369" fmla="*/ 2761827 w 4603109"/>
                      <a:gd name="connsiteY369" fmla="*/ 0 h 924402"/>
                      <a:gd name="connsiteX370" fmla="*/ 2763318 w 4603109"/>
                      <a:gd name="connsiteY370" fmla="*/ 0 h 924402"/>
                      <a:gd name="connsiteX371" fmla="*/ 2776756 w 4603109"/>
                      <a:gd name="connsiteY371" fmla="*/ 0 h 924402"/>
                      <a:gd name="connsiteX372" fmla="*/ 2777590 w 4603109"/>
                      <a:gd name="connsiteY372" fmla="*/ 0 h 924402"/>
                      <a:gd name="connsiteX373" fmla="*/ 2779082 w 4603109"/>
                      <a:gd name="connsiteY373" fmla="*/ 0 h 924402"/>
                      <a:gd name="connsiteX374" fmla="*/ 2783442 w 4603109"/>
                      <a:gd name="connsiteY374" fmla="*/ 0 h 924402"/>
                      <a:gd name="connsiteX375" fmla="*/ 2784228 w 4603109"/>
                      <a:gd name="connsiteY375" fmla="*/ 0 h 924402"/>
                      <a:gd name="connsiteX376" fmla="*/ 2785719 w 4603109"/>
                      <a:gd name="connsiteY376" fmla="*/ 0 h 924402"/>
                      <a:gd name="connsiteX377" fmla="*/ 2786473 w 4603109"/>
                      <a:gd name="connsiteY377" fmla="*/ 0 h 924402"/>
                      <a:gd name="connsiteX378" fmla="*/ 2793229 w 4603109"/>
                      <a:gd name="connsiteY378" fmla="*/ 0 h 924402"/>
                      <a:gd name="connsiteX379" fmla="*/ 2799367 w 4603109"/>
                      <a:gd name="connsiteY379" fmla="*/ 0 h 924402"/>
                      <a:gd name="connsiteX380" fmla="*/ 2813506 w 4603109"/>
                      <a:gd name="connsiteY380" fmla="*/ 0 h 924402"/>
                      <a:gd name="connsiteX381" fmla="*/ 2820311 w 4603109"/>
                      <a:gd name="connsiteY381" fmla="*/ 0 h 924402"/>
                      <a:gd name="connsiteX382" fmla="*/ 2827893 w 4603109"/>
                      <a:gd name="connsiteY382" fmla="*/ 0 h 924402"/>
                      <a:gd name="connsiteX383" fmla="*/ 2827940 w 4603109"/>
                      <a:gd name="connsiteY383" fmla="*/ 0 h 924402"/>
                      <a:gd name="connsiteX384" fmla="*/ 2829431 w 4603109"/>
                      <a:gd name="connsiteY384" fmla="*/ 0 h 924402"/>
                      <a:gd name="connsiteX385" fmla="*/ 2829978 w 4603109"/>
                      <a:gd name="connsiteY385" fmla="*/ 0 h 924402"/>
                      <a:gd name="connsiteX386" fmla="*/ 2852058 w 4603109"/>
                      <a:gd name="connsiteY386" fmla="*/ 0 h 924402"/>
                      <a:gd name="connsiteX387" fmla="*/ 2857060 w 4603109"/>
                      <a:gd name="connsiteY387" fmla="*/ 0 h 924402"/>
                      <a:gd name="connsiteX388" fmla="*/ 2857958 w 4603109"/>
                      <a:gd name="connsiteY388" fmla="*/ 0 h 924402"/>
                      <a:gd name="connsiteX389" fmla="*/ 2871601 w 4603109"/>
                      <a:gd name="connsiteY389" fmla="*/ 0 h 924402"/>
                      <a:gd name="connsiteX390" fmla="*/ 2882123 w 4603109"/>
                      <a:gd name="connsiteY390" fmla="*/ 0 h 924402"/>
                      <a:gd name="connsiteX391" fmla="*/ 2894046 w 4603109"/>
                      <a:gd name="connsiteY391" fmla="*/ 0 h 924402"/>
                      <a:gd name="connsiteX392" fmla="*/ 2903496 w 4603109"/>
                      <a:gd name="connsiteY392" fmla="*/ 0 h 924402"/>
                      <a:gd name="connsiteX393" fmla="*/ 2911211 w 4603109"/>
                      <a:gd name="connsiteY393" fmla="*/ 0 h 924402"/>
                      <a:gd name="connsiteX394" fmla="*/ 2914242 w 4603109"/>
                      <a:gd name="connsiteY394" fmla="*/ 0 h 924402"/>
                      <a:gd name="connsiteX395" fmla="*/ 2914461 w 4603109"/>
                      <a:gd name="connsiteY395" fmla="*/ 0 h 924402"/>
                      <a:gd name="connsiteX396" fmla="*/ 2924111 w 4603109"/>
                      <a:gd name="connsiteY396" fmla="*/ 0 h 924402"/>
                      <a:gd name="connsiteX397" fmla="*/ 2927136 w 4603109"/>
                      <a:gd name="connsiteY397" fmla="*/ 0 h 924402"/>
                      <a:gd name="connsiteX398" fmla="*/ 2933561 w 4603109"/>
                      <a:gd name="connsiteY398" fmla="*/ 0 h 924402"/>
                      <a:gd name="connsiteX399" fmla="*/ 2939580 w 4603109"/>
                      <a:gd name="connsiteY399" fmla="*/ 0 h 924402"/>
                      <a:gd name="connsiteX400" fmla="*/ 2941275 w 4603109"/>
                      <a:gd name="connsiteY400" fmla="*/ 0 h 924402"/>
                      <a:gd name="connsiteX401" fmla="*/ 2941543 w 4603109"/>
                      <a:gd name="connsiteY401" fmla="*/ 0 h 924402"/>
                      <a:gd name="connsiteX402" fmla="*/ 2945586 w 4603109"/>
                      <a:gd name="connsiteY402" fmla="*/ 0 h 924402"/>
                      <a:gd name="connsiteX403" fmla="*/ 2950032 w 4603109"/>
                      <a:gd name="connsiteY403" fmla="*/ 0 h 924402"/>
                      <a:gd name="connsiteX404" fmla="*/ 2955662 w 4603109"/>
                      <a:gd name="connsiteY404" fmla="*/ 0 h 924402"/>
                      <a:gd name="connsiteX405" fmla="*/ 2955709 w 4603109"/>
                      <a:gd name="connsiteY405" fmla="*/ 0 h 924402"/>
                      <a:gd name="connsiteX406" fmla="*/ 2957200 w 4603109"/>
                      <a:gd name="connsiteY406" fmla="*/ 0 h 924402"/>
                      <a:gd name="connsiteX407" fmla="*/ 2957747 w 4603109"/>
                      <a:gd name="connsiteY407" fmla="*/ 0 h 924402"/>
                      <a:gd name="connsiteX408" fmla="*/ 2968152 w 4603109"/>
                      <a:gd name="connsiteY408" fmla="*/ 0 h 924402"/>
                      <a:gd name="connsiteX409" fmla="*/ 2969644 w 4603109"/>
                      <a:gd name="connsiteY409" fmla="*/ 0 h 924402"/>
                      <a:gd name="connsiteX410" fmla="*/ 2972667 w 4603109"/>
                      <a:gd name="connsiteY410" fmla="*/ 0 h 924402"/>
                      <a:gd name="connsiteX411" fmla="*/ 2977114 w 4603109"/>
                      <a:gd name="connsiteY411" fmla="*/ 0 h 924402"/>
                      <a:gd name="connsiteX412" fmla="*/ 2984829 w 4603109"/>
                      <a:gd name="connsiteY412" fmla="*/ 0 h 924402"/>
                      <a:gd name="connsiteX413" fmla="*/ 2985727 w 4603109"/>
                      <a:gd name="connsiteY413" fmla="*/ 0 h 924402"/>
                      <a:gd name="connsiteX414" fmla="*/ 2999370 w 4603109"/>
                      <a:gd name="connsiteY414" fmla="*/ 0 h 924402"/>
                      <a:gd name="connsiteX415" fmla="*/ 3021815 w 4603109"/>
                      <a:gd name="connsiteY415" fmla="*/ 0 h 924402"/>
                      <a:gd name="connsiteX416" fmla="*/ 3031265 w 4603109"/>
                      <a:gd name="connsiteY416" fmla="*/ 0 h 924402"/>
                      <a:gd name="connsiteX417" fmla="*/ 3042230 w 4603109"/>
                      <a:gd name="connsiteY417" fmla="*/ 0 h 924402"/>
                      <a:gd name="connsiteX418" fmla="*/ 3044946 w 4603109"/>
                      <a:gd name="connsiteY418" fmla="*/ 0 h 924402"/>
                      <a:gd name="connsiteX419" fmla="*/ 3051880 w 4603109"/>
                      <a:gd name="connsiteY419" fmla="*/ 0 h 924402"/>
                      <a:gd name="connsiteX420" fmla="*/ 3061330 w 4603109"/>
                      <a:gd name="connsiteY420" fmla="*/ 0 h 924402"/>
                      <a:gd name="connsiteX421" fmla="*/ 3067349 w 4603109"/>
                      <a:gd name="connsiteY421" fmla="*/ 0 h 924402"/>
                      <a:gd name="connsiteX422" fmla="*/ 3069312 w 4603109"/>
                      <a:gd name="connsiteY422" fmla="*/ 0 h 924402"/>
                      <a:gd name="connsiteX423" fmla="*/ 3073355 w 4603109"/>
                      <a:gd name="connsiteY423" fmla="*/ 0 h 924402"/>
                      <a:gd name="connsiteX424" fmla="*/ 3073518 w 4603109"/>
                      <a:gd name="connsiteY424" fmla="*/ 0 h 924402"/>
                      <a:gd name="connsiteX425" fmla="*/ 3075011 w 4603109"/>
                      <a:gd name="connsiteY425" fmla="*/ 0 h 924402"/>
                      <a:gd name="connsiteX426" fmla="*/ 3077801 w 4603109"/>
                      <a:gd name="connsiteY426" fmla="*/ 0 h 924402"/>
                      <a:gd name="connsiteX427" fmla="*/ 3095921 w 4603109"/>
                      <a:gd name="connsiteY427" fmla="*/ 0 h 924402"/>
                      <a:gd name="connsiteX428" fmla="*/ 3097413 w 4603109"/>
                      <a:gd name="connsiteY428" fmla="*/ 0 h 924402"/>
                      <a:gd name="connsiteX429" fmla="*/ 3100436 w 4603109"/>
                      <a:gd name="connsiteY429" fmla="*/ 0 h 924402"/>
                      <a:gd name="connsiteX430" fmla="*/ 3103552 w 4603109"/>
                      <a:gd name="connsiteY430" fmla="*/ 0 h 924402"/>
                      <a:gd name="connsiteX431" fmla="*/ 3104883 w 4603109"/>
                      <a:gd name="connsiteY431" fmla="*/ 0 h 924402"/>
                      <a:gd name="connsiteX432" fmla="*/ 3120023 w 4603109"/>
                      <a:gd name="connsiteY432" fmla="*/ 0 h 924402"/>
                      <a:gd name="connsiteX433" fmla="*/ 3120445 w 4603109"/>
                      <a:gd name="connsiteY433" fmla="*/ 0 h 924402"/>
                      <a:gd name="connsiteX434" fmla="*/ 3149018 w 4603109"/>
                      <a:gd name="connsiteY434" fmla="*/ 0 h 924402"/>
                      <a:gd name="connsiteX435" fmla="*/ 3150088 w 4603109"/>
                      <a:gd name="connsiteY435" fmla="*/ 0 h 924402"/>
                      <a:gd name="connsiteX436" fmla="*/ 3150509 w 4603109"/>
                      <a:gd name="connsiteY436" fmla="*/ 0 h 924402"/>
                      <a:gd name="connsiteX437" fmla="*/ 3171054 w 4603109"/>
                      <a:gd name="connsiteY437" fmla="*/ 0 h 924402"/>
                      <a:gd name="connsiteX438" fmla="*/ 3172715 w 4603109"/>
                      <a:gd name="connsiteY438" fmla="*/ 0 h 924402"/>
                      <a:gd name="connsiteX439" fmla="*/ 3199627 w 4603109"/>
                      <a:gd name="connsiteY439" fmla="*/ 0 h 924402"/>
                      <a:gd name="connsiteX440" fmla="*/ 3201119 w 4603109"/>
                      <a:gd name="connsiteY440" fmla="*/ 0 h 924402"/>
                      <a:gd name="connsiteX441" fmla="*/ 3201287 w 4603109"/>
                      <a:gd name="connsiteY441" fmla="*/ 0 h 924402"/>
                      <a:gd name="connsiteX442" fmla="*/ 3201751 w 4603109"/>
                      <a:gd name="connsiteY442" fmla="*/ 0 h 924402"/>
                      <a:gd name="connsiteX443" fmla="*/ 3202780 w 4603109"/>
                      <a:gd name="connsiteY443" fmla="*/ 0 h 924402"/>
                      <a:gd name="connsiteX444" fmla="*/ 3217515 w 4603109"/>
                      <a:gd name="connsiteY444" fmla="*/ 0 h 924402"/>
                      <a:gd name="connsiteX445" fmla="*/ 3224152 w 4603109"/>
                      <a:gd name="connsiteY445" fmla="*/ 0 h 924402"/>
                      <a:gd name="connsiteX446" fmla="*/ 3230324 w 4603109"/>
                      <a:gd name="connsiteY446" fmla="*/ 0 h 924402"/>
                      <a:gd name="connsiteX447" fmla="*/ 3231321 w 4603109"/>
                      <a:gd name="connsiteY447" fmla="*/ 0 h 924402"/>
                      <a:gd name="connsiteX448" fmla="*/ 3231816 w 4603109"/>
                      <a:gd name="connsiteY448" fmla="*/ 0 h 924402"/>
                      <a:gd name="connsiteX449" fmla="*/ 3243763 w 4603109"/>
                      <a:gd name="connsiteY449" fmla="*/ 0 h 924402"/>
                      <a:gd name="connsiteX450" fmla="*/ 3246088 w 4603109"/>
                      <a:gd name="connsiteY450" fmla="*/ 0 h 924402"/>
                      <a:gd name="connsiteX451" fmla="*/ 3247580 w 4603109"/>
                      <a:gd name="connsiteY451" fmla="*/ 0 h 924402"/>
                      <a:gd name="connsiteX452" fmla="*/ 3247792 w 4603109"/>
                      <a:gd name="connsiteY452" fmla="*/ 0 h 924402"/>
                      <a:gd name="connsiteX453" fmla="*/ 3248214 w 4603109"/>
                      <a:gd name="connsiteY453" fmla="*/ 0 h 924402"/>
                      <a:gd name="connsiteX454" fmla="*/ 3252725 w 4603109"/>
                      <a:gd name="connsiteY454" fmla="*/ 0 h 924402"/>
                      <a:gd name="connsiteX455" fmla="*/ 3254217 w 4603109"/>
                      <a:gd name="connsiteY455" fmla="*/ 0 h 924402"/>
                      <a:gd name="connsiteX456" fmla="*/ 3260235 w 4603109"/>
                      <a:gd name="connsiteY456" fmla="*/ 0 h 924402"/>
                      <a:gd name="connsiteX457" fmla="*/ 3276787 w 4603109"/>
                      <a:gd name="connsiteY457" fmla="*/ 0 h 924402"/>
                      <a:gd name="connsiteX458" fmla="*/ 3277857 w 4603109"/>
                      <a:gd name="connsiteY458" fmla="*/ 0 h 924402"/>
                      <a:gd name="connsiteX459" fmla="*/ 3278278 w 4603109"/>
                      <a:gd name="connsiteY459" fmla="*/ 0 h 924402"/>
                      <a:gd name="connsiteX460" fmla="*/ 3290300 w 4603109"/>
                      <a:gd name="connsiteY460" fmla="*/ 0 h 924402"/>
                      <a:gd name="connsiteX461" fmla="*/ 3298823 w 4603109"/>
                      <a:gd name="connsiteY461" fmla="*/ 0 h 924402"/>
                      <a:gd name="connsiteX462" fmla="*/ 3327396 w 4603109"/>
                      <a:gd name="connsiteY462" fmla="*/ 0 h 924402"/>
                      <a:gd name="connsiteX463" fmla="*/ 3328888 w 4603109"/>
                      <a:gd name="connsiteY463" fmla="*/ 0 h 924402"/>
                      <a:gd name="connsiteX464" fmla="*/ 3329520 w 4603109"/>
                      <a:gd name="connsiteY464" fmla="*/ 0 h 924402"/>
                      <a:gd name="connsiteX465" fmla="*/ 3345284 w 4603109"/>
                      <a:gd name="connsiteY465" fmla="*/ 0 h 924402"/>
                      <a:gd name="connsiteX466" fmla="*/ 3349129 w 4603109"/>
                      <a:gd name="connsiteY466" fmla="*/ 0 h 924402"/>
                      <a:gd name="connsiteX467" fmla="*/ 3351921 w 4603109"/>
                      <a:gd name="connsiteY467" fmla="*/ 0 h 924402"/>
                      <a:gd name="connsiteX468" fmla="*/ 3358093 w 4603109"/>
                      <a:gd name="connsiteY468" fmla="*/ 0 h 924402"/>
                      <a:gd name="connsiteX469" fmla="*/ 3359585 w 4603109"/>
                      <a:gd name="connsiteY469" fmla="*/ 0 h 924402"/>
                      <a:gd name="connsiteX470" fmla="*/ 3371532 w 4603109"/>
                      <a:gd name="connsiteY470" fmla="*/ 0 h 924402"/>
                      <a:gd name="connsiteX471" fmla="*/ 3373857 w 4603109"/>
                      <a:gd name="connsiteY471" fmla="*/ 0 h 924402"/>
                      <a:gd name="connsiteX472" fmla="*/ 3375349 w 4603109"/>
                      <a:gd name="connsiteY472" fmla="*/ 0 h 924402"/>
                      <a:gd name="connsiteX473" fmla="*/ 3380494 w 4603109"/>
                      <a:gd name="connsiteY473" fmla="*/ 0 h 924402"/>
                      <a:gd name="connsiteX474" fmla="*/ 3381986 w 4603109"/>
                      <a:gd name="connsiteY474" fmla="*/ 0 h 924402"/>
                      <a:gd name="connsiteX475" fmla="*/ 3388004 w 4603109"/>
                      <a:gd name="connsiteY475" fmla="*/ 0 h 924402"/>
                      <a:gd name="connsiteX476" fmla="*/ 3408282 w 4603109"/>
                      <a:gd name="connsiteY476" fmla="*/ 0 h 924402"/>
                      <a:gd name="connsiteX477" fmla="*/ 3418069 w 4603109"/>
                      <a:gd name="connsiteY477" fmla="*/ 0 h 924402"/>
                      <a:gd name="connsiteX478" fmla="*/ 3424207 w 4603109"/>
                      <a:gd name="connsiteY478" fmla="*/ 0 h 924402"/>
                      <a:gd name="connsiteX479" fmla="*/ 3424753 w 4603109"/>
                      <a:gd name="connsiteY479" fmla="*/ 0 h 924402"/>
                      <a:gd name="connsiteX480" fmla="*/ 3452733 w 4603109"/>
                      <a:gd name="connsiteY480" fmla="*/ 0 h 924402"/>
                      <a:gd name="connsiteX481" fmla="*/ 3454818 w 4603109"/>
                      <a:gd name="connsiteY481" fmla="*/ 0 h 924402"/>
                      <a:gd name="connsiteX482" fmla="*/ 3476898 w 4603109"/>
                      <a:gd name="connsiteY482" fmla="*/ 0 h 924402"/>
                      <a:gd name="connsiteX483" fmla="*/ 3496441 w 4603109"/>
                      <a:gd name="connsiteY483" fmla="*/ 0 h 924402"/>
                      <a:gd name="connsiteX484" fmla="*/ 3509236 w 4603109"/>
                      <a:gd name="connsiteY484" fmla="*/ 0 h 924402"/>
                      <a:gd name="connsiteX485" fmla="*/ 3518886 w 4603109"/>
                      <a:gd name="connsiteY485" fmla="*/ 0 h 924402"/>
                      <a:gd name="connsiteX486" fmla="*/ 3528336 w 4603109"/>
                      <a:gd name="connsiteY486" fmla="*/ 0 h 924402"/>
                      <a:gd name="connsiteX487" fmla="*/ 3536051 w 4603109"/>
                      <a:gd name="connsiteY487" fmla="*/ 0 h 924402"/>
                      <a:gd name="connsiteX488" fmla="*/ 3539301 w 4603109"/>
                      <a:gd name="connsiteY488" fmla="*/ 0 h 924402"/>
                      <a:gd name="connsiteX489" fmla="*/ 3540361 w 4603109"/>
                      <a:gd name="connsiteY489" fmla="*/ 0 h 924402"/>
                      <a:gd name="connsiteX490" fmla="*/ 3544807 w 4603109"/>
                      <a:gd name="connsiteY490" fmla="*/ 0 h 924402"/>
                      <a:gd name="connsiteX491" fmla="*/ 3551976 w 4603109"/>
                      <a:gd name="connsiteY491" fmla="*/ 0 h 924402"/>
                      <a:gd name="connsiteX492" fmla="*/ 3552522 w 4603109"/>
                      <a:gd name="connsiteY492" fmla="*/ 0 h 924402"/>
                      <a:gd name="connsiteX493" fmla="*/ 3564420 w 4603109"/>
                      <a:gd name="connsiteY493" fmla="*/ 0 h 924402"/>
                      <a:gd name="connsiteX494" fmla="*/ 3570426 w 4603109"/>
                      <a:gd name="connsiteY494" fmla="*/ 0 h 924402"/>
                      <a:gd name="connsiteX495" fmla="*/ 3574872 w 4603109"/>
                      <a:gd name="connsiteY495" fmla="*/ 0 h 924402"/>
                      <a:gd name="connsiteX496" fmla="*/ 3580502 w 4603109"/>
                      <a:gd name="connsiteY496" fmla="*/ 0 h 924402"/>
                      <a:gd name="connsiteX497" fmla="*/ 3582587 w 4603109"/>
                      <a:gd name="connsiteY497" fmla="*/ 0 h 924402"/>
                      <a:gd name="connsiteX498" fmla="*/ 3624210 w 4603109"/>
                      <a:gd name="connsiteY498" fmla="*/ 0 h 924402"/>
                      <a:gd name="connsiteX499" fmla="*/ 3637005 w 4603109"/>
                      <a:gd name="connsiteY499" fmla="*/ 0 h 924402"/>
                      <a:gd name="connsiteX500" fmla="*/ 3646655 w 4603109"/>
                      <a:gd name="connsiteY500" fmla="*/ 0 h 924402"/>
                      <a:gd name="connsiteX501" fmla="*/ 3656105 w 4603109"/>
                      <a:gd name="connsiteY501" fmla="*/ 0 h 924402"/>
                      <a:gd name="connsiteX502" fmla="*/ 3667070 w 4603109"/>
                      <a:gd name="connsiteY502" fmla="*/ 0 h 924402"/>
                      <a:gd name="connsiteX503" fmla="*/ 3668130 w 4603109"/>
                      <a:gd name="connsiteY503" fmla="*/ 0 h 924402"/>
                      <a:gd name="connsiteX504" fmla="*/ 3669786 w 4603109"/>
                      <a:gd name="connsiteY504" fmla="*/ 0 h 924402"/>
                      <a:gd name="connsiteX505" fmla="*/ 3672576 w 4603109"/>
                      <a:gd name="connsiteY505" fmla="*/ 0 h 924402"/>
                      <a:gd name="connsiteX506" fmla="*/ 3692189 w 4603109"/>
                      <a:gd name="connsiteY506" fmla="*/ 0 h 924402"/>
                      <a:gd name="connsiteX507" fmla="*/ 3698195 w 4603109"/>
                      <a:gd name="connsiteY507" fmla="*/ 0 h 924402"/>
                      <a:gd name="connsiteX508" fmla="*/ 3702641 w 4603109"/>
                      <a:gd name="connsiteY508" fmla="*/ 0 h 924402"/>
                      <a:gd name="connsiteX509" fmla="*/ 3744863 w 4603109"/>
                      <a:gd name="connsiteY509" fmla="*/ 0 h 924402"/>
                      <a:gd name="connsiteX510" fmla="*/ 3745285 w 4603109"/>
                      <a:gd name="connsiteY510" fmla="*/ 0 h 924402"/>
                      <a:gd name="connsiteX511" fmla="*/ 3795894 w 4603109"/>
                      <a:gd name="connsiteY511" fmla="*/ 0 h 924402"/>
                      <a:gd name="connsiteX512" fmla="*/ 3797555 w 4603109"/>
                      <a:gd name="connsiteY512" fmla="*/ 0 h 924402"/>
                      <a:gd name="connsiteX513" fmla="*/ 3826591 w 4603109"/>
                      <a:gd name="connsiteY513" fmla="*/ 0 h 924402"/>
                      <a:gd name="connsiteX514" fmla="*/ 3842355 w 4603109"/>
                      <a:gd name="connsiteY514" fmla="*/ 0 h 924402"/>
                      <a:gd name="connsiteX515" fmla="*/ 3848992 w 4603109"/>
                      <a:gd name="connsiteY515" fmla="*/ 0 h 924402"/>
                      <a:gd name="connsiteX516" fmla="*/ 3872632 w 4603109"/>
                      <a:gd name="connsiteY516" fmla="*/ 0 h 924402"/>
                      <a:gd name="connsiteX517" fmla="*/ 3873054 w 4603109"/>
                      <a:gd name="connsiteY517" fmla="*/ 0 h 924402"/>
                      <a:gd name="connsiteX518" fmla="*/ 3885075 w 4603109"/>
                      <a:gd name="connsiteY518" fmla="*/ 0 h 924402"/>
                      <a:gd name="connsiteX519" fmla="*/ 3923663 w 4603109"/>
                      <a:gd name="connsiteY519" fmla="*/ 0 h 924402"/>
                      <a:gd name="connsiteX520" fmla="*/ 3954360 w 4603109"/>
                      <a:gd name="connsiteY520" fmla="*/ 0 h 924402"/>
                      <a:gd name="connsiteX521" fmla="*/ 3970124 w 4603109"/>
                      <a:gd name="connsiteY521" fmla="*/ 0 h 924402"/>
                      <a:gd name="connsiteX522" fmla="*/ 3976761 w 4603109"/>
                      <a:gd name="connsiteY522" fmla="*/ 0 h 924402"/>
                      <a:gd name="connsiteX523" fmla="*/ 4012844 w 4603109"/>
                      <a:gd name="connsiteY523" fmla="*/ 0 h 924402"/>
                      <a:gd name="connsiteX524" fmla="*/ 4049593 w 4603109"/>
                      <a:gd name="connsiteY524" fmla="*/ 0 h 924402"/>
                      <a:gd name="connsiteX525" fmla="*/ 4169647 w 4603109"/>
                      <a:gd name="connsiteY525" fmla="*/ 0 h 924402"/>
                      <a:gd name="connsiteX526" fmla="*/ 4177362 w 4603109"/>
                      <a:gd name="connsiteY526" fmla="*/ 0 h 924402"/>
                      <a:gd name="connsiteX527" fmla="*/ 4297416 w 4603109"/>
                      <a:gd name="connsiteY527" fmla="*/ 0 h 924402"/>
                      <a:gd name="connsiteX528" fmla="*/ 4379339 w 4603109"/>
                      <a:gd name="connsiteY528" fmla="*/ 47054 h 924402"/>
                      <a:gd name="connsiteX529" fmla="*/ 4591731 w 4603109"/>
                      <a:gd name="connsiteY529" fmla="*/ 415146 h 924402"/>
                      <a:gd name="connsiteX530" fmla="*/ 4591731 w 4603109"/>
                      <a:gd name="connsiteY530" fmla="*/ 509257 h 924402"/>
                      <a:gd name="connsiteX531" fmla="*/ 4379339 w 4603109"/>
                      <a:gd name="connsiteY531" fmla="*/ 877348 h 924402"/>
                      <a:gd name="connsiteX532" fmla="*/ 4297416 w 4603109"/>
                      <a:gd name="connsiteY532" fmla="*/ 924402 h 924402"/>
                      <a:gd name="connsiteX533" fmla="*/ 4169647 w 4603109"/>
                      <a:gd name="connsiteY533" fmla="*/ 924402 h 924402"/>
                      <a:gd name="connsiteX534" fmla="*/ 3976761 w 4603109"/>
                      <a:gd name="connsiteY534" fmla="*/ 924402 h 924402"/>
                      <a:gd name="connsiteX535" fmla="*/ 3872632 w 4603109"/>
                      <a:gd name="connsiteY535" fmla="*/ 924402 h 924402"/>
                      <a:gd name="connsiteX536" fmla="*/ 3848992 w 4603109"/>
                      <a:gd name="connsiteY536" fmla="*/ 924402 h 924402"/>
                      <a:gd name="connsiteX537" fmla="*/ 3744863 w 4603109"/>
                      <a:gd name="connsiteY537" fmla="*/ 924402 h 924402"/>
                      <a:gd name="connsiteX538" fmla="*/ 3702641 w 4603109"/>
                      <a:gd name="connsiteY538" fmla="*/ 924402 h 924402"/>
                      <a:gd name="connsiteX539" fmla="*/ 3672576 w 4603109"/>
                      <a:gd name="connsiteY539" fmla="*/ 924402 h 924402"/>
                      <a:gd name="connsiteX540" fmla="*/ 3656105 w 4603109"/>
                      <a:gd name="connsiteY540" fmla="*/ 924402 h 924402"/>
                      <a:gd name="connsiteX541" fmla="*/ 3574872 w 4603109"/>
                      <a:gd name="connsiteY541" fmla="*/ 924402 h 924402"/>
                      <a:gd name="connsiteX542" fmla="*/ 3551976 w 4603109"/>
                      <a:gd name="connsiteY542" fmla="*/ 924402 h 924402"/>
                      <a:gd name="connsiteX543" fmla="*/ 3544807 w 4603109"/>
                      <a:gd name="connsiteY543" fmla="*/ 924402 h 924402"/>
                      <a:gd name="connsiteX544" fmla="*/ 3528336 w 4603109"/>
                      <a:gd name="connsiteY544" fmla="*/ 924402 h 924402"/>
                      <a:gd name="connsiteX545" fmla="*/ 3424207 w 4603109"/>
                      <a:gd name="connsiteY545" fmla="*/ 924402 h 924402"/>
                      <a:gd name="connsiteX546" fmla="*/ 3381986 w 4603109"/>
                      <a:gd name="connsiteY546" fmla="*/ 924402 h 924402"/>
                      <a:gd name="connsiteX547" fmla="*/ 3380494 w 4603109"/>
                      <a:gd name="connsiteY547" fmla="*/ 924402 h 924402"/>
                      <a:gd name="connsiteX548" fmla="*/ 3351921 w 4603109"/>
                      <a:gd name="connsiteY548" fmla="*/ 924402 h 924402"/>
                      <a:gd name="connsiteX549" fmla="*/ 3277857 w 4603109"/>
                      <a:gd name="connsiteY549" fmla="*/ 924402 h 924402"/>
                      <a:gd name="connsiteX550" fmla="*/ 3254217 w 4603109"/>
                      <a:gd name="connsiteY550" fmla="*/ 924402 h 924402"/>
                      <a:gd name="connsiteX551" fmla="*/ 3252725 w 4603109"/>
                      <a:gd name="connsiteY551" fmla="*/ 924402 h 924402"/>
                      <a:gd name="connsiteX552" fmla="*/ 3247792 w 4603109"/>
                      <a:gd name="connsiteY552" fmla="*/ 924402 h 924402"/>
                      <a:gd name="connsiteX553" fmla="*/ 3231321 w 4603109"/>
                      <a:gd name="connsiteY553" fmla="*/ 924402 h 924402"/>
                      <a:gd name="connsiteX554" fmla="*/ 3224152 w 4603109"/>
                      <a:gd name="connsiteY554" fmla="*/ 924402 h 924402"/>
                      <a:gd name="connsiteX555" fmla="*/ 3150088 w 4603109"/>
                      <a:gd name="connsiteY555" fmla="*/ 924402 h 924402"/>
                      <a:gd name="connsiteX556" fmla="*/ 3120023 w 4603109"/>
                      <a:gd name="connsiteY556" fmla="*/ 924402 h 924402"/>
                      <a:gd name="connsiteX557" fmla="*/ 3104883 w 4603109"/>
                      <a:gd name="connsiteY557" fmla="*/ 924402 h 924402"/>
                      <a:gd name="connsiteX558" fmla="*/ 3103552 w 4603109"/>
                      <a:gd name="connsiteY558" fmla="*/ 924402 h 924402"/>
                      <a:gd name="connsiteX559" fmla="*/ 3077801 w 4603109"/>
                      <a:gd name="connsiteY559" fmla="*/ 924402 h 924402"/>
                      <a:gd name="connsiteX560" fmla="*/ 3061330 w 4603109"/>
                      <a:gd name="connsiteY560" fmla="*/ 924402 h 924402"/>
                      <a:gd name="connsiteX561" fmla="*/ 3031265 w 4603109"/>
                      <a:gd name="connsiteY561" fmla="*/ 924402 h 924402"/>
                      <a:gd name="connsiteX562" fmla="*/ 2977114 w 4603109"/>
                      <a:gd name="connsiteY562" fmla="*/ 924402 h 924402"/>
                      <a:gd name="connsiteX563" fmla="*/ 2957200 w 4603109"/>
                      <a:gd name="connsiteY563" fmla="*/ 924402 h 924402"/>
                      <a:gd name="connsiteX564" fmla="*/ 2955709 w 4603109"/>
                      <a:gd name="connsiteY564" fmla="*/ 924402 h 924402"/>
                      <a:gd name="connsiteX565" fmla="*/ 2950032 w 4603109"/>
                      <a:gd name="connsiteY565" fmla="*/ 924402 h 924402"/>
                      <a:gd name="connsiteX566" fmla="*/ 2933561 w 4603109"/>
                      <a:gd name="connsiteY566" fmla="*/ 924402 h 924402"/>
                      <a:gd name="connsiteX567" fmla="*/ 2927136 w 4603109"/>
                      <a:gd name="connsiteY567" fmla="*/ 924402 h 924402"/>
                      <a:gd name="connsiteX568" fmla="*/ 2903496 w 4603109"/>
                      <a:gd name="connsiteY568" fmla="*/ 924402 h 924402"/>
                      <a:gd name="connsiteX569" fmla="*/ 2829431 w 4603109"/>
                      <a:gd name="connsiteY569" fmla="*/ 924402 h 924402"/>
                      <a:gd name="connsiteX570" fmla="*/ 2827940 w 4603109"/>
                      <a:gd name="connsiteY570" fmla="*/ 924402 h 924402"/>
                      <a:gd name="connsiteX571" fmla="*/ 2799367 w 4603109"/>
                      <a:gd name="connsiteY571" fmla="*/ 924402 h 924402"/>
                      <a:gd name="connsiteX572" fmla="*/ 2785719 w 4603109"/>
                      <a:gd name="connsiteY572" fmla="*/ 924402 h 924402"/>
                      <a:gd name="connsiteX573" fmla="*/ 2784228 w 4603109"/>
                      <a:gd name="connsiteY573" fmla="*/ 924402 h 924402"/>
                      <a:gd name="connsiteX574" fmla="*/ 2757146 w 4603109"/>
                      <a:gd name="connsiteY574" fmla="*/ 924402 h 924402"/>
                      <a:gd name="connsiteX575" fmla="*/ 2755654 w 4603109"/>
                      <a:gd name="connsiteY575" fmla="*/ 924402 h 924402"/>
                      <a:gd name="connsiteX576" fmla="*/ 2680098 w 4603109"/>
                      <a:gd name="connsiteY576" fmla="*/ 924402 h 924402"/>
                      <a:gd name="connsiteX577" fmla="*/ 2657950 w 4603109"/>
                      <a:gd name="connsiteY577" fmla="*/ 924402 h 924402"/>
                      <a:gd name="connsiteX578" fmla="*/ 2656459 w 4603109"/>
                      <a:gd name="connsiteY578" fmla="*/ 924402 h 924402"/>
                      <a:gd name="connsiteX579" fmla="*/ 2653017 w 4603109"/>
                      <a:gd name="connsiteY579" fmla="*/ 924402 h 924402"/>
                      <a:gd name="connsiteX580" fmla="*/ 2636545 w 4603109"/>
                      <a:gd name="connsiteY580" fmla="*/ 924402 h 924402"/>
                      <a:gd name="connsiteX581" fmla="*/ 2629377 w 4603109"/>
                      <a:gd name="connsiteY581" fmla="*/ 924402 h 924402"/>
                      <a:gd name="connsiteX582" fmla="*/ 2627885 w 4603109"/>
                      <a:gd name="connsiteY582" fmla="*/ 924402 h 924402"/>
                      <a:gd name="connsiteX583" fmla="*/ 2606481 w 4603109"/>
                      <a:gd name="connsiteY583" fmla="*/ 924402 h 924402"/>
                      <a:gd name="connsiteX584" fmla="*/ 2552329 w 4603109"/>
                      <a:gd name="connsiteY584" fmla="*/ 924402 h 924402"/>
                      <a:gd name="connsiteX585" fmla="*/ 2525248 w 4603109"/>
                      <a:gd name="connsiteY585" fmla="*/ 924402 h 924402"/>
                      <a:gd name="connsiteX586" fmla="*/ 2510108 w 4603109"/>
                      <a:gd name="connsiteY586" fmla="*/ 924402 h 924402"/>
                      <a:gd name="connsiteX587" fmla="*/ 2508776 w 4603109"/>
                      <a:gd name="connsiteY587" fmla="*/ 924402 h 924402"/>
                      <a:gd name="connsiteX588" fmla="*/ 2480043 w 4603109"/>
                      <a:gd name="connsiteY588" fmla="*/ 924402 h 924402"/>
                      <a:gd name="connsiteX589" fmla="*/ 2478712 w 4603109"/>
                      <a:gd name="connsiteY589" fmla="*/ 924402 h 924402"/>
                      <a:gd name="connsiteX590" fmla="*/ 2463572 w 4603109"/>
                      <a:gd name="connsiteY590" fmla="*/ 924402 h 924402"/>
                      <a:gd name="connsiteX591" fmla="*/ 2436490 w 4603109"/>
                      <a:gd name="connsiteY591" fmla="*/ 924402 h 924402"/>
                      <a:gd name="connsiteX592" fmla="*/ 2382339 w 4603109"/>
                      <a:gd name="connsiteY592" fmla="*/ 924402 h 924402"/>
                      <a:gd name="connsiteX593" fmla="*/ 2360934 w 4603109"/>
                      <a:gd name="connsiteY593" fmla="*/ 924402 h 924402"/>
                      <a:gd name="connsiteX594" fmla="*/ 2359443 w 4603109"/>
                      <a:gd name="connsiteY594" fmla="*/ 924402 h 924402"/>
                      <a:gd name="connsiteX595" fmla="*/ 2352274 w 4603109"/>
                      <a:gd name="connsiteY595" fmla="*/ 924402 h 924402"/>
                      <a:gd name="connsiteX596" fmla="*/ 2335803 w 4603109"/>
                      <a:gd name="connsiteY596" fmla="*/ 924402 h 924402"/>
                      <a:gd name="connsiteX597" fmla="*/ 2332360 w 4603109"/>
                      <a:gd name="connsiteY597" fmla="*/ 924402 h 924402"/>
                      <a:gd name="connsiteX598" fmla="*/ 2332328 w 4603109"/>
                      <a:gd name="connsiteY598" fmla="*/ 924402 h 924402"/>
                      <a:gd name="connsiteX599" fmla="*/ 2330869 w 4603109"/>
                      <a:gd name="connsiteY599" fmla="*/ 924402 h 924402"/>
                      <a:gd name="connsiteX600" fmla="*/ 2308721 w 4603109"/>
                      <a:gd name="connsiteY600" fmla="*/ 924402 h 924402"/>
                      <a:gd name="connsiteX601" fmla="*/ 2233165 w 4603109"/>
                      <a:gd name="connsiteY601" fmla="*/ 924402 h 924402"/>
                      <a:gd name="connsiteX602" fmla="*/ 2231674 w 4603109"/>
                      <a:gd name="connsiteY602" fmla="*/ 924402 h 924402"/>
                      <a:gd name="connsiteX603" fmla="*/ 2204591 w 4603109"/>
                      <a:gd name="connsiteY603" fmla="*/ 924402 h 924402"/>
                      <a:gd name="connsiteX604" fmla="*/ 2204559 w 4603109"/>
                      <a:gd name="connsiteY604" fmla="*/ 924402 h 924402"/>
                      <a:gd name="connsiteX605" fmla="*/ 2203100 w 4603109"/>
                      <a:gd name="connsiteY605" fmla="*/ 924402 h 924402"/>
                      <a:gd name="connsiteX606" fmla="*/ 2189452 w 4603109"/>
                      <a:gd name="connsiteY606" fmla="*/ 924402 h 924402"/>
                      <a:gd name="connsiteX607" fmla="*/ 2160879 w 4603109"/>
                      <a:gd name="connsiteY607" fmla="*/ 924402 h 924402"/>
                      <a:gd name="connsiteX608" fmla="*/ 2159388 w 4603109"/>
                      <a:gd name="connsiteY608" fmla="*/ 924402 h 924402"/>
                      <a:gd name="connsiteX609" fmla="*/ 2085323 w 4603109"/>
                      <a:gd name="connsiteY609" fmla="*/ 924402 h 924402"/>
                      <a:gd name="connsiteX610" fmla="*/ 2077294 w 4603109"/>
                      <a:gd name="connsiteY610" fmla="*/ 924402 h 924402"/>
                      <a:gd name="connsiteX611" fmla="*/ 2061683 w 4603109"/>
                      <a:gd name="connsiteY611" fmla="*/ 924402 h 924402"/>
                      <a:gd name="connsiteX612" fmla="*/ 2055258 w 4603109"/>
                      <a:gd name="connsiteY612" fmla="*/ 924402 h 924402"/>
                      <a:gd name="connsiteX613" fmla="*/ 2038787 w 4603109"/>
                      <a:gd name="connsiteY613" fmla="*/ 924402 h 924402"/>
                      <a:gd name="connsiteX614" fmla="*/ 2033110 w 4603109"/>
                      <a:gd name="connsiteY614" fmla="*/ 924402 h 924402"/>
                      <a:gd name="connsiteX615" fmla="*/ 2031619 w 4603109"/>
                      <a:gd name="connsiteY615" fmla="*/ 924402 h 924402"/>
                      <a:gd name="connsiteX616" fmla="*/ 2011705 w 4603109"/>
                      <a:gd name="connsiteY616" fmla="*/ 924402 h 924402"/>
                      <a:gd name="connsiteX617" fmla="*/ 1957554 w 4603109"/>
                      <a:gd name="connsiteY617" fmla="*/ 924402 h 924402"/>
                      <a:gd name="connsiteX618" fmla="*/ 1949525 w 4603109"/>
                      <a:gd name="connsiteY618" fmla="*/ 924402 h 924402"/>
                      <a:gd name="connsiteX619" fmla="*/ 1927489 w 4603109"/>
                      <a:gd name="connsiteY619" fmla="*/ 924402 h 924402"/>
                      <a:gd name="connsiteX620" fmla="*/ 1911018 w 4603109"/>
                      <a:gd name="connsiteY620" fmla="*/ 924402 h 924402"/>
                      <a:gd name="connsiteX621" fmla="*/ 1907543 w 4603109"/>
                      <a:gd name="connsiteY621" fmla="*/ 924402 h 924402"/>
                      <a:gd name="connsiteX622" fmla="*/ 1885268 w 4603109"/>
                      <a:gd name="connsiteY622" fmla="*/ 924402 h 924402"/>
                      <a:gd name="connsiteX623" fmla="*/ 1883936 w 4603109"/>
                      <a:gd name="connsiteY623" fmla="*/ 924402 h 924402"/>
                      <a:gd name="connsiteX624" fmla="*/ 1868796 w 4603109"/>
                      <a:gd name="connsiteY624" fmla="*/ 924402 h 924402"/>
                      <a:gd name="connsiteX625" fmla="*/ 1838732 w 4603109"/>
                      <a:gd name="connsiteY625" fmla="*/ 924402 h 924402"/>
                      <a:gd name="connsiteX626" fmla="*/ 1779774 w 4603109"/>
                      <a:gd name="connsiteY626" fmla="*/ 924402 h 924402"/>
                      <a:gd name="connsiteX627" fmla="*/ 1764668 w 4603109"/>
                      <a:gd name="connsiteY627" fmla="*/ 924402 h 924402"/>
                      <a:gd name="connsiteX628" fmla="*/ 1757499 w 4603109"/>
                      <a:gd name="connsiteY628" fmla="*/ 924402 h 924402"/>
                      <a:gd name="connsiteX629" fmla="*/ 1741027 w 4603109"/>
                      <a:gd name="connsiteY629" fmla="*/ 924402 h 924402"/>
                      <a:gd name="connsiteX630" fmla="*/ 1737552 w 4603109"/>
                      <a:gd name="connsiteY630" fmla="*/ 924402 h 924402"/>
                      <a:gd name="connsiteX631" fmla="*/ 1736094 w 4603109"/>
                      <a:gd name="connsiteY631" fmla="*/ 924402 h 924402"/>
                      <a:gd name="connsiteX632" fmla="*/ 1734603 w 4603109"/>
                      <a:gd name="connsiteY632" fmla="*/ 924402 h 924402"/>
                      <a:gd name="connsiteX633" fmla="*/ 1710963 w 4603109"/>
                      <a:gd name="connsiteY633" fmla="*/ 924402 h 924402"/>
                      <a:gd name="connsiteX634" fmla="*/ 1707488 w 4603109"/>
                      <a:gd name="connsiteY634" fmla="*/ 924402 h 924402"/>
                      <a:gd name="connsiteX635" fmla="*/ 1652509 w 4603109"/>
                      <a:gd name="connsiteY635" fmla="*/ 924402 h 924402"/>
                      <a:gd name="connsiteX636" fmla="*/ 1636899 w 4603109"/>
                      <a:gd name="connsiteY636" fmla="*/ 924402 h 924402"/>
                      <a:gd name="connsiteX637" fmla="*/ 1609783 w 4603109"/>
                      <a:gd name="connsiteY637" fmla="*/ 924402 h 924402"/>
                      <a:gd name="connsiteX638" fmla="*/ 1608325 w 4603109"/>
                      <a:gd name="connsiteY638" fmla="*/ 924402 h 924402"/>
                      <a:gd name="connsiteX639" fmla="*/ 1606834 w 4603109"/>
                      <a:gd name="connsiteY639" fmla="*/ 924402 h 924402"/>
                      <a:gd name="connsiteX640" fmla="*/ 1579719 w 4603109"/>
                      <a:gd name="connsiteY640" fmla="*/ 924402 h 924402"/>
                      <a:gd name="connsiteX641" fmla="*/ 1564612 w 4603109"/>
                      <a:gd name="connsiteY641" fmla="*/ 924402 h 924402"/>
                      <a:gd name="connsiteX642" fmla="*/ 1524740 w 4603109"/>
                      <a:gd name="connsiteY642" fmla="*/ 924402 h 924402"/>
                      <a:gd name="connsiteX643" fmla="*/ 1482518 w 4603109"/>
                      <a:gd name="connsiteY643" fmla="*/ 924402 h 924402"/>
                      <a:gd name="connsiteX644" fmla="*/ 1460483 w 4603109"/>
                      <a:gd name="connsiteY644" fmla="*/ 924402 h 924402"/>
                      <a:gd name="connsiteX645" fmla="*/ 1452454 w 4603109"/>
                      <a:gd name="connsiteY645" fmla="*/ 924402 h 924402"/>
                      <a:gd name="connsiteX646" fmla="*/ 1444011 w 4603109"/>
                      <a:gd name="connsiteY646" fmla="*/ 924402 h 924402"/>
                      <a:gd name="connsiteX647" fmla="*/ 1436843 w 4603109"/>
                      <a:gd name="connsiteY647" fmla="*/ 924402 h 924402"/>
                      <a:gd name="connsiteX648" fmla="*/ 1413947 w 4603109"/>
                      <a:gd name="connsiteY648" fmla="*/ 924402 h 924402"/>
                      <a:gd name="connsiteX649" fmla="*/ 1354749 w 4603109"/>
                      <a:gd name="connsiteY649" fmla="*/ 924402 h 924402"/>
                      <a:gd name="connsiteX650" fmla="*/ 1332714 w 4603109"/>
                      <a:gd name="connsiteY650" fmla="*/ 924402 h 924402"/>
                      <a:gd name="connsiteX651" fmla="*/ 1324685 w 4603109"/>
                      <a:gd name="connsiteY651" fmla="*/ 924402 h 924402"/>
                      <a:gd name="connsiteX652" fmla="*/ 1316242 w 4603109"/>
                      <a:gd name="connsiteY652" fmla="*/ 924402 h 924402"/>
                      <a:gd name="connsiteX653" fmla="*/ 1312767 w 4603109"/>
                      <a:gd name="connsiteY653" fmla="*/ 924402 h 924402"/>
                      <a:gd name="connsiteX654" fmla="*/ 1286178 w 4603109"/>
                      <a:gd name="connsiteY654" fmla="*/ 924402 h 924402"/>
                      <a:gd name="connsiteX655" fmla="*/ 1282703 w 4603109"/>
                      <a:gd name="connsiteY655" fmla="*/ 924402 h 924402"/>
                      <a:gd name="connsiteX656" fmla="*/ 1243956 w 4603109"/>
                      <a:gd name="connsiteY656" fmla="*/ 924402 h 924402"/>
                      <a:gd name="connsiteX657" fmla="*/ 1184998 w 4603109"/>
                      <a:gd name="connsiteY657" fmla="*/ 924402 h 924402"/>
                      <a:gd name="connsiteX658" fmla="*/ 1154934 w 4603109"/>
                      <a:gd name="connsiteY658" fmla="*/ 924402 h 924402"/>
                      <a:gd name="connsiteX659" fmla="*/ 1139828 w 4603109"/>
                      <a:gd name="connsiteY659" fmla="*/ 924402 h 924402"/>
                      <a:gd name="connsiteX660" fmla="*/ 1116187 w 4603109"/>
                      <a:gd name="connsiteY660" fmla="*/ 924402 h 924402"/>
                      <a:gd name="connsiteX661" fmla="*/ 1112712 w 4603109"/>
                      <a:gd name="connsiteY661" fmla="*/ 924402 h 924402"/>
                      <a:gd name="connsiteX662" fmla="*/ 1057734 w 4603109"/>
                      <a:gd name="connsiteY662" fmla="*/ 924402 h 924402"/>
                      <a:gd name="connsiteX663" fmla="*/ 1027669 w 4603109"/>
                      <a:gd name="connsiteY663" fmla="*/ 924402 h 924402"/>
                      <a:gd name="connsiteX664" fmla="*/ 1012059 w 4603109"/>
                      <a:gd name="connsiteY664" fmla="*/ 924402 h 924402"/>
                      <a:gd name="connsiteX665" fmla="*/ 984943 w 4603109"/>
                      <a:gd name="connsiteY665" fmla="*/ 924402 h 924402"/>
                      <a:gd name="connsiteX666" fmla="*/ 929965 w 4603109"/>
                      <a:gd name="connsiteY666" fmla="*/ 924402 h 924402"/>
                      <a:gd name="connsiteX667" fmla="*/ 899900 w 4603109"/>
                      <a:gd name="connsiteY667" fmla="*/ 924402 h 924402"/>
                      <a:gd name="connsiteX668" fmla="*/ 857678 w 4603109"/>
                      <a:gd name="connsiteY668" fmla="*/ 924402 h 924402"/>
                      <a:gd name="connsiteX669" fmla="*/ 819171 w 4603109"/>
                      <a:gd name="connsiteY669" fmla="*/ 924402 h 924402"/>
                      <a:gd name="connsiteX670" fmla="*/ 729909 w 4603109"/>
                      <a:gd name="connsiteY670" fmla="*/ 924402 h 924402"/>
                      <a:gd name="connsiteX671" fmla="*/ 691402 w 4603109"/>
                      <a:gd name="connsiteY671" fmla="*/ 924402 h 924402"/>
                      <a:gd name="connsiteX672" fmla="*/ 687927 w 4603109"/>
                      <a:gd name="connsiteY672" fmla="*/ 924402 h 924402"/>
                      <a:gd name="connsiteX673" fmla="*/ 560158 w 4603109"/>
                      <a:gd name="connsiteY673" fmla="*/ 924402 h 924402"/>
                      <a:gd name="connsiteX674" fmla="*/ 432894 w 4603109"/>
                      <a:gd name="connsiteY674" fmla="*/ 924402 h 924402"/>
                      <a:gd name="connsiteX675" fmla="*/ 305125 w 4603109"/>
                      <a:gd name="connsiteY675" fmla="*/ 924402 h 924402"/>
                      <a:gd name="connsiteX676" fmla="*/ 223202 w 4603109"/>
                      <a:gd name="connsiteY676" fmla="*/ 877348 h 924402"/>
                      <a:gd name="connsiteX677" fmla="*/ 10809 w 4603109"/>
                      <a:gd name="connsiteY677" fmla="*/ 509257 h 924402"/>
                      <a:gd name="connsiteX678" fmla="*/ 10809 w 4603109"/>
                      <a:gd name="connsiteY678" fmla="*/ 415146 h 924402"/>
                      <a:gd name="connsiteX679" fmla="*/ 223202 w 4603109"/>
                      <a:gd name="connsiteY679" fmla="*/ 47054 h 924402"/>
                      <a:gd name="connsiteX680" fmla="*/ 305125 w 4603109"/>
                      <a:gd name="connsiteY680" fmla="*/ 0 h 924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  <a:cxn ang="0">
                        <a:pos x="connsiteX384" y="connsiteY384"/>
                      </a:cxn>
                      <a:cxn ang="0">
                        <a:pos x="connsiteX385" y="connsiteY385"/>
                      </a:cxn>
                      <a:cxn ang="0">
                        <a:pos x="connsiteX386" y="connsiteY386"/>
                      </a:cxn>
                      <a:cxn ang="0">
                        <a:pos x="connsiteX387" y="connsiteY387"/>
                      </a:cxn>
                      <a:cxn ang="0">
                        <a:pos x="connsiteX388" y="connsiteY388"/>
                      </a:cxn>
                      <a:cxn ang="0">
                        <a:pos x="connsiteX389" y="connsiteY389"/>
                      </a:cxn>
                      <a:cxn ang="0">
                        <a:pos x="connsiteX390" y="connsiteY390"/>
                      </a:cxn>
                      <a:cxn ang="0">
                        <a:pos x="connsiteX391" y="connsiteY391"/>
                      </a:cxn>
                      <a:cxn ang="0">
                        <a:pos x="connsiteX392" y="connsiteY392"/>
                      </a:cxn>
                      <a:cxn ang="0">
                        <a:pos x="connsiteX393" y="connsiteY393"/>
                      </a:cxn>
                      <a:cxn ang="0">
                        <a:pos x="connsiteX394" y="connsiteY394"/>
                      </a:cxn>
                      <a:cxn ang="0">
                        <a:pos x="connsiteX395" y="connsiteY395"/>
                      </a:cxn>
                      <a:cxn ang="0">
                        <a:pos x="connsiteX396" y="connsiteY396"/>
                      </a:cxn>
                      <a:cxn ang="0">
                        <a:pos x="connsiteX397" y="connsiteY397"/>
                      </a:cxn>
                      <a:cxn ang="0">
                        <a:pos x="connsiteX398" y="connsiteY398"/>
                      </a:cxn>
                      <a:cxn ang="0">
                        <a:pos x="connsiteX399" y="connsiteY399"/>
                      </a:cxn>
                      <a:cxn ang="0">
                        <a:pos x="connsiteX400" y="connsiteY400"/>
                      </a:cxn>
                      <a:cxn ang="0">
                        <a:pos x="connsiteX401" y="connsiteY401"/>
                      </a:cxn>
                      <a:cxn ang="0">
                        <a:pos x="connsiteX402" y="connsiteY402"/>
                      </a:cxn>
                      <a:cxn ang="0">
                        <a:pos x="connsiteX403" y="connsiteY403"/>
                      </a:cxn>
                      <a:cxn ang="0">
                        <a:pos x="connsiteX404" y="connsiteY404"/>
                      </a:cxn>
                      <a:cxn ang="0">
                        <a:pos x="connsiteX405" y="connsiteY405"/>
                      </a:cxn>
                      <a:cxn ang="0">
                        <a:pos x="connsiteX406" y="connsiteY406"/>
                      </a:cxn>
                      <a:cxn ang="0">
                        <a:pos x="connsiteX407" y="connsiteY407"/>
                      </a:cxn>
                      <a:cxn ang="0">
                        <a:pos x="connsiteX408" y="connsiteY408"/>
                      </a:cxn>
                      <a:cxn ang="0">
                        <a:pos x="connsiteX409" y="connsiteY409"/>
                      </a:cxn>
                      <a:cxn ang="0">
                        <a:pos x="connsiteX410" y="connsiteY410"/>
                      </a:cxn>
                      <a:cxn ang="0">
                        <a:pos x="connsiteX411" y="connsiteY411"/>
                      </a:cxn>
                      <a:cxn ang="0">
                        <a:pos x="connsiteX412" y="connsiteY412"/>
                      </a:cxn>
                      <a:cxn ang="0">
                        <a:pos x="connsiteX413" y="connsiteY413"/>
                      </a:cxn>
                      <a:cxn ang="0">
                        <a:pos x="connsiteX414" y="connsiteY414"/>
                      </a:cxn>
                      <a:cxn ang="0">
                        <a:pos x="connsiteX415" y="connsiteY415"/>
                      </a:cxn>
                      <a:cxn ang="0">
                        <a:pos x="connsiteX416" y="connsiteY416"/>
                      </a:cxn>
                      <a:cxn ang="0">
                        <a:pos x="connsiteX417" y="connsiteY417"/>
                      </a:cxn>
                      <a:cxn ang="0">
                        <a:pos x="connsiteX418" y="connsiteY418"/>
                      </a:cxn>
                      <a:cxn ang="0">
                        <a:pos x="connsiteX419" y="connsiteY419"/>
                      </a:cxn>
                      <a:cxn ang="0">
                        <a:pos x="connsiteX420" y="connsiteY420"/>
                      </a:cxn>
                      <a:cxn ang="0">
                        <a:pos x="connsiteX421" y="connsiteY421"/>
                      </a:cxn>
                      <a:cxn ang="0">
                        <a:pos x="connsiteX422" y="connsiteY422"/>
                      </a:cxn>
                      <a:cxn ang="0">
                        <a:pos x="connsiteX423" y="connsiteY423"/>
                      </a:cxn>
                      <a:cxn ang="0">
                        <a:pos x="connsiteX424" y="connsiteY424"/>
                      </a:cxn>
                      <a:cxn ang="0">
                        <a:pos x="connsiteX425" y="connsiteY425"/>
                      </a:cxn>
                      <a:cxn ang="0">
                        <a:pos x="connsiteX426" y="connsiteY426"/>
                      </a:cxn>
                      <a:cxn ang="0">
                        <a:pos x="connsiteX427" y="connsiteY427"/>
                      </a:cxn>
                      <a:cxn ang="0">
                        <a:pos x="connsiteX428" y="connsiteY428"/>
                      </a:cxn>
                      <a:cxn ang="0">
                        <a:pos x="connsiteX429" y="connsiteY429"/>
                      </a:cxn>
                      <a:cxn ang="0">
                        <a:pos x="connsiteX430" y="connsiteY430"/>
                      </a:cxn>
                      <a:cxn ang="0">
                        <a:pos x="connsiteX431" y="connsiteY431"/>
                      </a:cxn>
                      <a:cxn ang="0">
                        <a:pos x="connsiteX432" y="connsiteY432"/>
                      </a:cxn>
                      <a:cxn ang="0">
                        <a:pos x="connsiteX433" y="connsiteY433"/>
                      </a:cxn>
                      <a:cxn ang="0">
                        <a:pos x="connsiteX434" y="connsiteY434"/>
                      </a:cxn>
                      <a:cxn ang="0">
                        <a:pos x="connsiteX435" y="connsiteY435"/>
                      </a:cxn>
                      <a:cxn ang="0">
                        <a:pos x="connsiteX436" y="connsiteY436"/>
                      </a:cxn>
                      <a:cxn ang="0">
                        <a:pos x="connsiteX437" y="connsiteY437"/>
                      </a:cxn>
                      <a:cxn ang="0">
                        <a:pos x="connsiteX438" y="connsiteY438"/>
                      </a:cxn>
                      <a:cxn ang="0">
                        <a:pos x="connsiteX439" y="connsiteY439"/>
                      </a:cxn>
                      <a:cxn ang="0">
                        <a:pos x="connsiteX440" y="connsiteY440"/>
                      </a:cxn>
                      <a:cxn ang="0">
                        <a:pos x="connsiteX441" y="connsiteY441"/>
                      </a:cxn>
                      <a:cxn ang="0">
                        <a:pos x="connsiteX442" y="connsiteY442"/>
                      </a:cxn>
                      <a:cxn ang="0">
                        <a:pos x="connsiteX443" y="connsiteY443"/>
                      </a:cxn>
                      <a:cxn ang="0">
                        <a:pos x="connsiteX444" y="connsiteY444"/>
                      </a:cxn>
                      <a:cxn ang="0">
                        <a:pos x="connsiteX445" y="connsiteY445"/>
                      </a:cxn>
                      <a:cxn ang="0">
                        <a:pos x="connsiteX446" y="connsiteY446"/>
                      </a:cxn>
                      <a:cxn ang="0">
                        <a:pos x="connsiteX447" y="connsiteY447"/>
                      </a:cxn>
                      <a:cxn ang="0">
                        <a:pos x="connsiteX448" y="connsiteY448"/>
                      </a:cxn>
                      <a:cxn ang="0">
                        <a:pos x="connsiteX449" y="connsiteY449"/>
                      </a:cxn>
                      <a:cxn ang="0">
                        <a:pos x="connsiteX450" y="connsiteY450"/>
                      </a:cxn>
                      <a:cxn ang="0">
                        <a:pos x="connsiteX451" y="connsiteY451"/>
                      </a:cxn>
                      <a:cxn ang="0">
                        <a:pos x="connsiteX452" y="connsiteY452"/>
                      </a:cxn>
                      <a:cxn ang="0">
                        <a:pos x="connsiteX453" y="connsiteY453"/>
                      </a:cxn>
                      <a:cxn ang="0">
                        <a:pos x="connsiteX454" y="connsiteY454"/>
                      </a:cxn>
                      <a:cxn ang="0">
                        <a:pos x="connsiteX455" y="connsiteY455"/>
                      </a:cxn>
                      <a:cxn ang="0">
                        <a:pos x="connsiteX456" y="connsiteY456"/>
                      </a:cxn>
                      <a:cxn ang="0">
                        <a:pos x="connsiteX457" y="connsiteY457"/>
                      </a:cxn>
                      <a:cxn ang="0">
                        <a:pos x="connsiteX458" y="connsiteY458"/>
                      </a:cxn>
                      <a:cxn ang="0">
                        <a:pos x="connsiteX459" y="connsiteY459"/>
                      </a:cxn>
                      <a:cxn ang="0">
                        <a:pos x="connsiteX460" y="connsiteY460"/>
                      </a:cxn>
                      <a:cxn ang="0">
                        <a:pos x="connsiteX461" y="connsiteY461"/>
                      </a:cxn>
                      <a:cxn ang="0">
                        <a:pos x="connsiteX462" y="connsiteY462"/>
                      </a:cxn>
                      <a:cxn ang="0">
                        <a:pos x="connsiteX463" y="connsiteY463"/>
                      </a:cxn>
                      <a:cxn ang="0">
                        <a:pos x="connsiteX464" y="connsiteY464"/>
                      </a:cxn>
                      <a:cxn ang="0">
                        <a:pos x="connsiteX465" y="connsiteY465"/>
                      </a:cxn>
                      <a:cxn ang="0">
                        <a:pos x="connsiteX466" y="connsiteY466"/>
                      </a:cxn>
                      <a:cxn ang="0">
                        <a:pos x="connsiteX467" y="connsiteY467"/>
                      </a:cxn>
                      <a:cxn ang="0">
                        <a:pos x="connsiteX468" y="connsiteY468"/>
                      </a:cxn>
                      <a:cxn ang="0">
                        <a:pos x="connsiteX469" y="connsiteY469"/>
                      </a:cxn>
                      <a:cxn ang="0">
                        <a:pos x="connsiteX470" y="connsiteY470"/>
                      </a:cxn>
                      <a:cxn ang="0">
                        <a:pos x="connsiteX471" y="connsiteY471"/>
                      </a:cxn>
                      <a:cxn ang="0">
                        <a:pos x="connsiteX472" y="connsiteY472"/>
                      </a:cxn>
                      <a:cxn ang="0">
                        <a:pos x="connsiteX473" y="connsiteY473"/>
                      </a:cxn>
                      <a:cxn ang="0">
                        <a:pos x="connsiteX474" y="connsiteY474"/>
                      </a:cxn>
                      <a:cxn ang="0">
                        <a:pos x="connsiteX475" y="connsiteY475"/>
                      </a:cxn>
                      <a:cxn ang="0">
                        <a:pos x="connsiteX476" y="connsiteY476"/>
                      </a:cxn>
                      <a:cxn ang="0">
                        <a:pos x="connsiteX477" y="connsiteY477"/>
                      </a:cxn>
                      <a:cxn ang="0">
                        <a:pos x="connsiteX478" y="connsiteY478"/>
                      </a:cxn>
                      <a:cxn ang="0">
                        <a:pos x="connsiteX479" y="connsiteY479"/>
                      </a:cxn>
                      <a:cxn ang="0">
                        <a:pos x="connsiteX480" y="connsiteY480"/>
                      </a:cxn>
                      <a:cxn ang="0">
                        <a:pos x="connsiteX481" y="connsiteY481"/>
                      </a:cxn>
                      <a:cxn ang="0">
                        <a:pos x="connsiteX482" y="connsiteY482"/>
                      </a:cxn>
                      <a:cxn ang="0">
                        <a:pos x="connsiteX483" y="connsiteY483"/>
                      </a:cxn>
                      <a:cxn ang="0">
                        <a:pos x="connsiteX484" y="connsiteY484"/>
                      </a:cxn>
                      <a:cxn ang="0">
                        <a:pos x="connsiteX485" y="connsiteY485"/>
                      </a:cxn>
                      <a:cxn ang="0">
                        <a:pos x="connsiteX486" y="connsiteY486"/>
                      </a:cxn>
                      <a:cxn ang="0">
                        <a:pos x="connsiteX487" y="connsiteY487"/>
                      </a:cxn>
                      <a:cxn ang="0">
                        <a:pos x="connsiteX488" y="connsiteY488"/>
                      </a:cxn>
                      <a:cxn ang="0">
                        <a:pos x="connsiteX489" y="connsiteY489"/>
                      </a:cxn>
                      <a:cxn ang="0">
                        <a:pos x="connsiteX490" y="connsiteY490"/>
                      </a:cxn>
                      <a:cxn ang="0">
                        <a:pos x="connsiteX491" y="connsiteY491"/>
                      </a:cxn>
                      <a:cxn ang="0">
                        <a:pos x="connsiteX492" y="connsiteY492"/>
                      </a:cxn>
                      <a:cxn ang="0">
                        <a:pos x="connsiteX493" y="connsiteY493"/>
                      </a:cxn>
                      <a:cxn ang="0">
                        <a:pos x="connsiteX494" y="connsiteY494"/>
                      </a:cxn>
                      <a:cxn ang="0">
                        <a:pos x="connsiteX495" y="connsiteY495"/>
                      </a:cxn>
                      <a:cxn ang="0">
                        <a:pos x="connsiteX496" y="connsiteY496"/>
                      </a:cxn>
                      <a:cxn ang="0">
                        <a:pos x="connsiteX497" y="connsiteY497"/>
                      </a:cxn>
                      <a:cxn ang="0">
                        <a:pos x="connsiteX498" y="connsiteY498"/>
                      </a:cxn>
                      <a:cxn ang="0">
                        <a:pos x="connsiteX499" y="connsiteY499"/>
                      </a:cxn>
                      <a:cxn ang="0">
                        <a:pos x="connsiteX500" y="connsiteY500"/>
                      </a:cxn>
                      <a:cxn ang="0">
                        <a:pos x="connsiteX501" y="connsiteY501"/>
                      </a:cxn>
                      <a:cxn ang="0">
                        <a:pos x="connsiteX502" y="connsiteY502"/>
                      </a:cxn>
                      <a:cxn ang="0">
                        <a:pos x="connsiteX503" y="connsiteY503"/>
                      </a:cxn>
                      <a:cxn ang="0">
                        <a:pos x="connsiteX504" y="connsiteY504"/>
                      </a:cxn>
                      <a:cxn ang="0">
                        <a:pos x="connsiteX505" y="connsiteY505"/>
                      </a:cxn>
                      <a:cxn ang="0">
                        <a:pos x="connsiteX506" y="connsiteY506"/>
                      </a:cxn>
                      <a:cxn ang="0">
                        <a:pos x="connsiteX507" y="connsiteY507"/>
                      </a:cxn>
                      <a:cxn ang="0">
                        <a:pos x="connsiteX508" y="connsiteY508"/>
                      </a:cxn>
                      <a:cxn ang="0">
                        <a:pos x="connsiteX509" y="connsiteY509"/>
                      </a:cxn>
                      <a:cxn ang="0">
                        <a:pos x="connsiteX510" y="connsiteY510"/>
                      </a:cxn>
                      <a:cxn ang="0">
                        <a:pos x="connsiteX511" y="connsiteY511"/>
                      </a:cxn>
                      <a:cxn ang="0">
                        <a:pos x="connsiteX512" y="connsiteY512"/>
                      </a:cxn>
                      <a:cxn ang="0">
                        <a:pos x="connsiteX513" y="connsiteY513"/>
                      </a:cxn>
                      <a:cxn ang="0">
                        <a:pos x="connsiteX514" y="connsiteY514"/>
                      </a:cxn>
                      <a:cxn ang="0">
                        <a:pos x="connsiteX515" y="connsiteY515"/>
                      </a:cxn>
                      <a:cxn ang="0">
                        <a:pos x="connsiteX516" y="connsiteY516"/>
                      </a:cxn>
                      <a:cxn ang="0">
                        <a:pos x="connsiteX517" y="connsiteY517"/>
                      </a:cxn>
                      <a:cxn ang="0">
                        <a:pos x="connsiteX518" y="connsiteY518"/>
                      </a:cxn>
                      <a:cxn ang="0">
                        <a:pos x="connsiteX519" y="connsiteY519"/>
                      </a:cxn>
                      <a:cxn ang="0">
                        <a:pos x="connsiteX520" y="connsiteY520"/>
                      </a:cxn>
                      <a:cxn ang="0">
                        <a:pos x="connsiteX521" y="connsiteY521"/>
                      </a:cxn>
                      <a:cxn ang="0">
                        <a:pos x="connsiteX522" y="connsiteY522"/>
                      </a:cxn>
                      <a:cxn ang="0">
                        <a:pos x="connsiteX523" y="connsiteY523"/>
                      </a:cxn>
                      <a:cxn ang="0">
                        <a:pos x="connsiteX524" y="connsiteY524"/>
                      </a:cxn>
                      <a:cxn ang="0">
                        <a:pos x="connsiteX525" y="connsiteY525"/>
                      </a:cxn>
                      <a:cxn ang="0">
                        <a:pos x="connsiteX526" y="connsiteY526"/>
                      </a:cxn>
                      <a:cxn ang="0">
                        <a:pos x="connsiteX527" y="connsiteY527"/>
                      </a:cxn>
                      <a:cxn ang="0">
                        <a:pos x="connsiteX528" y="connsiteY528"/>
                      </a:cxn>
                      <a:cxn ang="0">
                        <a:pos x="connsiteX529" y="connsiteY529"/>
                      </a:cxn>
                      <a:cxn ang="0">
                        <a:pos x="connsiteX530" y="connsiteY530"/>
                      </a:cxn>
                      <a:cxn ang="0">
                        <a:pos x="connsiteX531" y="connsiteY531"/>
                      </a:cxn>
                      <a:cxn ang="0">
                        <a:pos x="connsiteX532" y="connsiteY532"/>
                      </a:cxn>
                      <a:cxn ang="0">
                        <a:pos x="connsiteX533" y="connsiteY533"/>
                      </a:cxn>
                      <a:cxn ang="0">
                        <a:pos x="connsiteX534" y="connsiteY534"/>
                      </a:cxn>
                      <a:cxn ang="0">
                        <a:pos x="connsiteX535" y="connsiteY535"/>
                      </a:cxn>
                      <a:cxn ang="0">
                        <a:pos x="connsiteX536" y="connsiteY536"/>
                      </a:cxn>
                      <a:cxn ang="0">
                        <a:pos x="connsiteX537" y="connsiteY537"/>
                      </a:cxn>
                      <a:cxn ang="0">
                        <a:pos x="connsiteX538" y="connsiteY538"/>
                      </a:cxn>
                      <a:cxn ang="0">
                        <a:pos x="connsiteX539" y="connsiteY539"/>
                      </a:cxn>
                      <a:cxn ang="0">
                        <a:pos x="connsiteX540" y="connsiteY540"/>
                      </a:cxn>
                      <a:cxn ang="0">
                        <a:pos x="connsiteX541" y="connsiteY541"/>
                      </a:cxn>
                      <a:cxn ang="0">
                        <a:pos x="connsiteX542" y="connsiteY542"/>
                      </a:cxn>
                      <a:cxn ang="0">
                        <a:pos x="connsiteX543" y="connsiteY543"/>
                      </a:cxn>
                      <a:cxn ang="0">
                        <a:pos x="connsiteX544" y="connsiteY544"/>
                      </a:cxn>
                      <a:cxn ang="0">
                        <a:pos x="connsiteX545" y="connsiteY545"/>
                      </a:cxn>
                      <a:cxn ang="0">
                        <a:pos x="connsiteX546" y="connsiteY546"/>
                      </a:cxn>
                      <a:cxn ang="0">
                        <a:pos x="connsiteX547" y="connsiteY547"/>
                      </a:cxn>
                      <a:cxn ang="0">
                        <a:pos x="connsiteX548" y="connsiteY548"/>
                      </a:cxn>
                      <a:cxn ang="0">
                        <a:pos x="connsiteX549" y="connsiteY549"/>
                      </a:cxn>
                      <a:cxn ang="0">
                        <a:pos x="connsiteX550" y="connsiteY550"/>
                      </a:cxn>
                      <a:cxn ang="0">
                        <a:pos x="connsiteX551" y="connsiteY551"/>
                      </a:cxn>
                      <a:cxn ang="0">
                        <a:pos x="connsiteX552" y="connsiteY552"/>
                      </a:cxn>
                      <a:cxn ang="0">
                        <a:pos x="connsiteX553" y="connsiteY553"/>
                      </a:cxn>
                      <a:cxn ang="0">
                        <a:pos x="connsiteX554" y="connsiteY554"/>
                      </a:cxn>
                      <a:cxn ang="0">
                        <a:pos x="connsiteX555" y="connsiteY555"/>
                      </a:cxn>
                      <a:cxn ang="0">
                        <a:pos x="connsiteX556" y="connsiteY556"/>
                      </a:cxn>
                      <a:cxn ang="0">
                        <a:pos x="connsiteX557" y="connsiteY557"/>
                      </a:cxn>
                      <a:cxn ang="0">
                        <a:pos x="connsiteX558" y="connsiteY558"/>
                      </a:cxn>
                      <a:cxn ang="0">
                        <a:pos x="connsiteX559" y="connsiteY559"/>
                      </a:cxn>
                      <a:cxn ang="0">
                        <a:pos x="connsiteX560" y="connsiteY560"/>
                      </a:cxn>
                      <a:cxn ang="0">
                        <a:pos x="connsiteX561" y="connsiteY561"/>
                      </a:cxn>
                      <a:cxn ang="0">
                        <a:pos x="connsiteX562" y="connsiteY562"/>
                      </a:cxn>
                      <a:cxn ang="0">
                        <a:pos x="connsiteX563" y="connsiteY563"/>
                      </a:cxn>
                      <a:cxn ang="0">
                        <a:pos x="connsiteX564" y="connsiteY564"/>
                      </a:cxn>
                      <a:cxn ang="0">
                        <a:pos x="connsiteX565" y="connsiteY565"/>
                      </a:cxn>
                      <a:cxn ang="0">
                        <a:pos x="connsiteX566" y="connsiteY566"/>
                      </a:cxn>
                      <a:cxn ang="0">
                        <a:pos x="connsiteX567" y="connsiteY567"/>
                      </a:cxn>
                      <a:cxn ang="0">
                        <a:pos x="connsiteX568" y="connsiteY568"/>
                      </a:cxn>
                      <a:cxn ang="0">
                        <a:pos x="connsiteX569" y="connsiteY569"/>
                      </a:cxn>
                      <a:cxn ang="0">
                        <a:pos x="connsiteX570" y="connsiteY570"/>
                      </a:cxn>
                      <a:cxn ang="0">
                        <a:pos x="connsiteX571" y="connsiteY571"/>
                      </a:cxn>
                      <a:cxn ang="0">
                        <a:pos x="connsiteX572" y="connsiteY572"/>
                      </a:cxn>
                      <a:cxn ang="0">
                        <a:pos x="connsiteX573" y="connsiteY573"/>
                      </a:cxn>
                      <a:cxn ang="0">
                        <a:pos x="connsiteX574" y="connsiteY574"/>
                      </a:cxn>
                      <a:cxn ang="0">
                        <a:pos x="connsiteX575" y="connsiteY575"/>
                      </a:cxn>
                      <a:cxn ang="0">
                        <a:pos x="connsiteX576" y="connsiteY576"/>
                      </a:cxn>
                      <a:cxn ang="0">
                        <a:pos x="connsiteX577" y="connsiteY577"/>
                      </a:cxn>
                      <a:cxn ang="0">
                        <a:pos x="connsiteX578" y="connsiteY578"/>
                      </a:cxn>
                      <a:cxn ang="0">
                        <a:pos x="connsiteX579" y="connsiteY579"/>
                      </a:cxn>
                      <a:cxn ang="0">
                        <a:pos x="connsiteX580" y="connsiteY580"/>
                      </a:cxn>
                      <a:cxn ang="0">
                        <a:pos x="connsiteX581" y="connsiteY581"/>
                      </a:cxn>
                      <a:cxn ang="0">
                        <a:pos x="connsiteX582" y="connsiteY582"/>
                      </a:cxn>
                      <a:cxn ang="0">
                        <a:pos x="connsiteX583" y="connsiteY583"/>
                      </a:cxn>
                      <a:cxn ang="0">
                        <a:pos x="connsiteX584" y="connsiteY584"/>
                      </a:cxn>
                      <a:cxn ang="0">
                        <a:pos x="connsiteX585" y="connsiteY585"/>
                      </a:cxn>
                      <a:cxn ang="0">
                        <a:pos x="connsiteX586" y="connsiteY586"/>
                      </a:cxn>
                      <a:cxn ang="0">
                        <a:pos x="connsiteX587" y="connsiteY587"/>
                      </a:cxn>
                      <a:cxn ang="0">
                        <a:pos x="connsiteX588" y="connsiteY588"/>
                      </a:cxn>
                      <a:cxn ang="0">
                        <a:pos x="connsiteX589" y="connsiteY589"/>
                      </a:cxn>
                      <a:cxn ang="0">
                        <a:pos x="connsiteX590" y="connsiteY590"/>
                      </a:cxn>
                      <a:cxn ang="0">
                        <a:pos x="connsiteX591" y="connsiteY591"/>
                      </a:cxn>
                      <a:cxn ang="0">
                        <a:pos x="connsiteX592" y="connsiteY592"/>
                      </a:cxn>
                      <a:cxn ang="0">
                        <a:pos x="connsiteX593" y="connsiteY593"/>
                      </a:cxn>
                      <a:cxn ang="0">
                        <a:pos x="connsiteX594" y="connsiteY594"/>
                      </a:cxn>
                      <a:cxn ang="0">
                        <a:pos x="connsiteX595" y="connsiteY595"/>
                      </a:cxn>
                      <a:cxn ang="0">
                        <a:pos x="connsiteX596" y="connsiteY596"/>
                      </a:cxn>
                      <a:cxn ang="0">
                        <a:pos x="connsiteX597" y="connsiteY597"/>
                      </a:cxn>
                      <a:cxn ang="0">
                        <a:pos x="connsiteX598" y="connsiteY598"/>
                      </a:cxn>
                      <a:cxn ang="0">
                        <a:pos x="connsiteX599" y="connsiteY599"/>
                      </a:cxn>
                      <a:cxn ang="0">
                        <a:pos x="connsiteX600" y="connsiteY600"/>
                      </a:cxn>
                      <a:cxn ang="0">
                        <a:pos x="connsiteX601" y="connsiteY601"/>
                      </a:cxn>
                      <a:cxn ang="0">
                        <a:pos x="connsiteX602" y="connsiteY602"/>
                      </a:cxn>
                      <a:cxn ang="0">
                        <a:pos x="connsiteX603" y="connsiteY603"/>
                      </a:cxn>
                      <a:cxn ang="0">
                        <a:pos x="connsiteX604" y="connsiteY604"/>
                      </a:cxn>
                      <a:cxn ang="0">
                        <a:pos x="connsiteX605" y="connsiteY605"/>
                      </a:cxn>
                      <a:cxn ang="0">
                        <a:pos x="connsiteX606" y="connsiteY606"/>
                      </a:cxn>
                      <a:cxn ang="0">
                        <a:pos x="connsiteX607" y="connsiteY607"/>
                      </a:cxn>
                      <a:cxn ang="0">
                        <a:pos x="connsiteX608" y="connsiteY608"/>
                      </a:cxn>
                      <a:cxn ang="0">
                        <a:pos x="connsiteX609" y="connsiteY609"/>
                      </a:cxn>
                      <a:cxn ang="0">
                        <a:pos x="connsiteX610" y="connsiteY610"/>
                      </a:cxn>
                      <a:cxn ang="0">
                        <a:pos x="connsiteX611" y="connsiteY611"/>
                      </a:cxn>
                      <a:cxn ang="0">
                        <a:pos x="connsiteX612" y="connsiteY612"/>
                      </a:cxn>
                      <a:cxn ang="0">
                        <a:pos x="connsiteX613" y="connsiteY613"/>
                      </a:cxn>
                      <a:cxn ang="0">
                        <a:pos x="connsiteX614" y="connsiteY614"/>
                      </a:cxn>
                      <a:cxn ang="0">
                        <a:pos x="connsiteX615" y="connsiteY615"/>
                      </a:cxn>
                      <a:cxn ang="0">
                        <a:pos x="connsiteX616" y="connsiteY616"/>
                      </a:cxn>
                      <a:cxn ang="0">
                        <a:pos x="connsiteX617" y="connsiteY617"/>
                      </a:cxn>
                      <a:cxn ang="0">
                        <a:pos x="connsiteX618" y="connsiteY618"/>
                      </a:cxn>
                      <a:cxn ang="0">
                        <a:pos x="connsiteX619" y="connsiteY619"/>
                      </a:cxn>
                      <a:cxn ang="0">
                        <a:pos x="connsiteX620" y="connsiteY620"/>
                      </a:cxn>
                      <a:cxn ang="0">
                        <a:pos x="connsiteX621" y="connsiteY621"/>
                      </a:cxn>
                      <a:cxn ang="0">
                        <a:pos x="connsiteX622" y="connsiteY622"/>
                      </a:cxn>
                      <a:cxn ang="0">
                        <a:pos x="connsiteX623" y="connsiteY623"/>
                      </a:cxn>
                      <a:cxn ang="0">
                        <a:pos x="connsiteX624" y="connsiteY624"/>
                      </a:cxn>
                      <a:cxn ang="0">
                        <a:pos x="connsiteX625" y="connsiteY625"/>
                      </a:cxn>
                      <a:cxn ang="0">
                        <a:pos x="connsiteX626" y="connsiteY626"/>
                      </a:cxn>
                      <a:cxn ang="0">
                        <a:pos x="connsiteX627" y="connsiteY627"/>
                      </a:cxn>
                      <a:cxn ang="0">
                        <a:pos x="connsiteX628" y="connsiteY628"/>
                      </a:cxn>
                      <a:cxn ang="0">
                        <a:pos x="connsiteX629" y="connsiteY629"/>
                      </a:cxn>
                      <a:cxn ang="0">
                        <a:pos x="connsiteX630" y="connsiteY630"/>
                      </a:cxn>
                      <a:cxn ang="0">
                        <a:pos x="connsiteX631" y="connsiteY631"/>
                      </a:cxn>
                      <a:cxn ang="0">
                        <a:pos x="connsiteX632" y="connsiteY632"/>
                      </a:cxn>
                      <a:cxn ang="0">
                        <a:pos x="connsiteX633" y="connsiteY633"/>
                      </a:cxn>
                      <a:cxn ang="0">
                        <a:pos x="connsiteX634" y="connsiteY634"/>
                      </a:cxn>
                      <a:cxn ang="0">
                        <a:pos x="connsiteX635" y="connsiteY635"/>
                      </a:cxn>
                      <a:cxn ang="0">
                        <a:pos x="connsiteX636" y="connsiteY636"/>
                      </a:cxn>
                      <a:cxn ang="0">
                        <a:pos x="connsiteX637" y="connsiteY637"/>
                      </a:cxn>
                      <a:cxn ang="0">
                        <a:pos x="connsiteX638" y="connsiteY638"/>
                      </a:cxn>
                      <a:cxn ang="0">
                        <a:pos x="connsiteX639" y="connsiteY639"/>
                      </a:cxn>
                      <a:cxn ang="0">
                        <a:pos x="connsiteX640" y="connsiteY640"/>
                      </a:cxn>
                      <a:cxn ang="0">
                        <a:pos x="connsiteX641" y="connsiteY641"/>
                      </a:cxn>
                      <a:cxn ang="0">
                        <a:pos x="connsiteX642" y="connsiteY642"/>
                      </a:cxn>
                      <a:cxn ang="0">
                        <a:pos x="connsiteX643" y="connsiteY643"/>
                      </a:cxn>
                      <a:cxn ang="0">
                        <a:pos x="connsiteX644" y="connsiteY644"/>
                      </a:cxn>
                      <a:cxn ang="0">
                        <a:pos x="connsiteX645" y="connsiteY645"/>
                      </a:cxn>
                      <a:cxn ang="0">
                        <a:pos x="connsiteX646" y="connsiteY646"/>
                      </a:cxn>
                      <a:cxn ang="0">
                        <a:pos x="connsiteX647" y="connsiteY647"/>
                      </a:cxn>
                      <a:cxn ang="0">
                        <a:pos x="connsiteX648" y="connsiteY648"/>
                      </a:cxn>
                      <a:cxn ang="0">
                        <a:pos x="connsiteX649" y="connsiteY649"/>
                      </a:cxn>
                      <a:cxn ang="0">
                        <a:pos x="connsiteX650" y="connsiteY650"/>
                      </a:cxn>
                      <a:cxn ang="0">
                        <a:pos x="connsiteX651" y="connsiteY651"/>
                      </a:cxn>
                      <a:cxn ang="0">
                        <a:pos x="connsiteX652" y="connsiteY652"/>
                      </a:cxn>
                      <a:cxn ang="0">
                        <a:pos x="connsiteX653" y="connsiteY653"/>
                      </a:cxn>
                      <a:cxn ang="0">
                        <a:pos x="connsiteX654" y="connsiteY654"/>
                      </a:cxn>
                      <a:cxn ang="0">
                        <a:pos x="connsiteX655" y="connsiteY655"/>
                      </a:cxn>
                      <a:cxn ang="0">
                        <a:pos x="connsiteX656" y="connsiteY656"/>
                      </a:cxn>
                      <a:cxn ang="0">
                        <a:pos x="connsiteX657" y="connsiteY657"/>
                      </a:cxn>
                      <a:cxn ang="0">
                        <a:pos x="connsiteX658" y="connsiteY658"/>
                      </a:cxn>
                      <a:cxn ang="0">
                        <a:pos x="connsiteX659" y="connsiteY659"/>
                      </a:cxn>
                      <a:cxn ang="0">
                        <a:pos x="connsiteX660" y="connsiteY660"/>
                      </a:cxn>
                      <a:cxn ang="0">
                        <a:pos x="connsiteX661" y="connsiteY661"/>
                      </a:cxn>
                      <a:cxn ang="0">
                        <a:pos x="connsiteX662" y="connsiteY662"/>
                      </a:cxn>
                      <a:cxn ang="0">
                        <a:pos x="connsiteX663" y="connsiteY663"/>
                      </a:cxn>
                      <a:cxn ang="0">
                        <a:pos x="connsiteX664" y="connsiteY664"/>
                      </a:cxn>
                      <a:cxn ang="0">
                        <a:pos x="connsiteX665" y="connsiteY665"/>
                      </a:cxn>
                      <a:cxn ang="0">
                        <a:pos x="connsiteX666" y="connsiteY666"/>
                      </a:cxn>
                      <a:cxn ang="0">
                        <a:pos x="connsiteX667" y="connsiteY667"/>
                      </a:cxn>
                      <a:cxn ang="0">
                        <a:pos x="connsiteX668" y="connsiteY668"/>
                      </a:cxn>
                      <a:cxn ang="0">
                        <a:pos x="connsiteX669" y="connsiteY669"/>
                      </a:cxn>
                      <a:cxn ang="0">
                        <a:pos x="connsiteX670" y="connsiteY670"/>
                      </a:cxn>
                      <a:cxn ang="0">
                        <a:pos x="connsiteX671" y="connsiteY671"/>
                      </a:cxn>
                      <a:cxn ang="0">
                        <a:pos x="connsiteX672" y="connsiteY672"/>
                      </a:cxn>
                      <a:cxn ang="0">
                        <a:pos x="connsiteX673" y="connsiteY673"/>
                      </a:cxn>
                      <a:cxn ang="0">
                        <a:pos x="connsiteX674" y="connsiteY674"/>
                      </a:cxn>
                      <a:cxn ang="0">
                        <a:pos x="connsiteX675" y="connsiteY675"/>
                      </a:cxn>
                      <a:cxn ang="0">
                        <a:pos x="connsiteX676" y="connsiteY676"/>
                      </a:cxn>
                      <a:cxn ang="0">
                        <a:pos x="connsiteX677" y="connsiteY677"/>
                      </a:cxn>
                      <a:cxn ang="0">
                        <a:pos x="connsiteX678" y="connsiteY678"/>
                      </a:cxn>
                      <a:cxn ang="0">
                        <a:pos x="connsiteX679" y="connsiteY679"/>
                      </a:cxn>
                      <a:cxn ang="0">
                        <a:pos x="connsiteX680" y="connsiteY680"/>
                      </a:cxn>
                    </a:cxnLst>
                    <a:rect l="l" t="t" r="r" b="b"/>
                    <a:pathLst>
                      <a:path w="4603109" h="924402">
                        <a:moveTo>
                          <a:pt x="305125" y="0"/>
                        </a:moveTo>
                        <a:lnTo>
                          <a:pt x="432894" y="0"/>
                        </a:lnTo>
                        <a:lnTo>
                          <a:pt x="445336" y="0"/>
                        </a:lnTo>
                        <a:cubicBezTo>
                          <a:pt x="485989" y="0"/>
                          <a:pt x="520835" y="0"/>
                          <a:pt x="550703" y="0"/>
                        </a:cubicBezTo>
                        <a:lnTo>
                          <a:pt x="560158" y="0"/>
                        </a:lnTo>
                        <a:lnTo>
                          <a:pt x="573105" y="0"/>
                        </a:lnTo>
                        <a:lnTo>
                          <a:pt x="626202" y="0"/>
                        </a:lnTo>
                        <a:cubicBezTo>
                          <a:pt x="646943" y="0"/>
                          <a:pt x="663537" y="0"/>
                          <a:pt x="676811" y="0"/>
                        </a:cubicBezTo>
                        <a:lnTo>
                          <a:pt x="678472" y="0"/>
                        </a:lnTo>
                        <a:lnTo>
                          <a:pt x="687927" y="0"/>
                        </a:lnTo>
                        <a:lnTo>
                          <a:pt x="691402" y="0"/>
                        </a:lnTo>
                        <a:lnTo>
                          <a:pt x="700371" y="0"/>
                        </a:lnTo>
                        <a:lnTo>
                          <a:pt x="707508" y="0"/>
                        </a:lnTo>
                        <a:cubicBezTo>
                          <a:pt x="729909" y="0"/>
                          <a:pt x="729909" y="0"/>
                          <a:pt x="729909" y="0"/>
                        </a:cubicBezTo>
                        <a:lnTo>
                          <a:pt x="753971" y="0"/>
                        </a:lnTo>
                        <a:lnTo>
                          <a:pt x="804580" y="0"/>
                        </a:lnTo>
                        <a:lnTo>
                          <a:pt x="805737" y="0"/>
                        </a:lnTo>
                        <a:lnTo>
                          <a:pt x="819171" y="0"/>
                        </a:lnTo>
                        <a:lnTo>
                          <a:pt x="828140" y="0"/>
                        </a:lnTo>
                        <a:lnTo>
                          <a:pt x="831615" y="0"/>
                        </a:lnTo>
                        <a:lnTo>
                          <a:pt x="835277" y="0"/>
                        </a:lnTo>
                        <a:lnTo>
                          <a:pt x="857678" y="0"/>
                        </a:lnTo>
                        <a:lnTo>
                          <a:pt x="864889" y="0"/>
                        </a:lnTo>
                        <a:lnTo>
                          <a:pt x="899900" y="0"/>
                        </a:lnTo>
                        <a:lnTo>
                          <a:pt x="909341" y="0"/>
                        </a:lnTo>
                        <a:lnTo>
                          <a:pt x="929965" y="0"/>
                        </a:lnTo>
                        <a:lnTo>
                          <a:pt x="933506" y="0"/>
                        </a:lnTo>
                        <a:lnTo>
                          <a:pt x="936982" y="0"/>
                        </a:lnTo>
                        <a:lnTo>
                          <a:pt x="959384" y="0"/>
                        </a:lnTo>
                        <a:lnTo>
                          <a:pt x="962542" y="0"/>
                        </a:lnTo>
                        <a:lnTo>
                          <a:pt x="984943" y="0"/>
                        </a:lnTo>
                        <a:lnTo>
                          <a:pt x="992658" y="0"/>
                        </a:lnTo>
                        <a:lnTo>
                          <a:pt x="1012059" y="0"/>
                        </a:lnTo>
                        <a:lnTo>
                          <a:pt x="1012480" y="0"/>
                        </a:lnTo>
                        <a:lnTo>
                          <a:pt x="1027669" y="0"/>
                        </a:lnTo>
                        <a:lnTo>
                          <a:pt x="1037110" y="0"/>
                        </a:lnTo>
                        <a:lnTo>
                          <a:pt x="1040112" y="0"/>
                        </a:lnTo>
                        <a:lnTo>
                          <a:pt x="1057734" y="0"/>
                        </a:lnTo>
                        <a:lnTo>
                          <a:pt x="1064751" y="0"/>
                        </a:lnTo>
                        <a:lnTo>
                          <a:pt x="1070177" y="0"/>
                        </a:lnTo>
                        <a:lnTo>
                          <a:pt x="1072436" y="0"/>
                        </a:lnTo>
                        <a:lnTo>
                          <a:pt x="1090311" y="0"/>
                        </a:lnTo>
                        <a:lnTo>
                          <a:pt x="1110718" y="0"/>
                        </a:lnTo>
                        <a:lnTo>
                          <a:pt x="1112712" y="0"/>
                        </a:lnTo>
                        <a:lnTo>
                          <a:pt x="1116187" y="0"/>
                        </a:lnTo>
                        <a:lnTo>
                          <a:pt x="1139828" y="0"/>
                        </a:lnTo>
                        <a:lnTo>
                          <a:pt x="1140249" y="0"/>
                        </a:lnTo>
                        <a:lnTo>
                          <a:pt x="1145480" y="0"/>
                        </a:lnTo>
                        <a:lnTo>
                          <a:pt x="1152270" y="0"/>
                        </a:lnTo>
                        <a:lnTo>
                          <a:pt x="1154934" y="0"/>
                        </a:lnTo>
                        <a:lnTo>
                          <a:pt x="1167881" y="0"/>
                        </a:lnTo>
                        <a:lnTo>
                          <a:pt x="1175544" y="0"/>
                        </a:lnTo>
                        <a:lnTo>
                          <a:pt x="1184998" y="0"/>
                        </a:lnTo>
                        <a:lnTo>
                          <a:pt x="1197946" y="0"/>
                        </a:lnTo>
                        <a:lnTo>
                          <a:pt x="1200205" y="0"/>
                        </a:lnTo>
                        <a:lnTo>
                          <a:pt x="1220978" y="0"/>
                        </a:lnTo>
                        <a:lnTo>
                          <a:pt x="1238487" y="0"/>
                        </a:lnTo>
                        <a:lnTo>
                          <a:pt x="1243956" y="0"/>
                        </a:lnTo>
                        <a:lnTo>
                          <a:pt x="1251042" y="0"/>
                        </a:lnTo>
                        <a:lnTo>
                          <a:pt x="1257637" y="0"/>
                        </a:lnTo>
                        <a:lnTo>
                          <a:pt x="1271587" y="0"/>
                        </a:lnTo>
                        <a:lnTo>
                          <a:pt x="1273249" y="0"/>
                        </a:lnTo>
                        <a:lnTo>
                          <a:pt x="1280039" y="0"/>
                        </a:lnTo>
                        <a:lnTo>
                          <a:pt x="1282703" y="0"/>
                        </a:lnTo>
                        <a:lnTo>
                          <a:pt x="1286178" y="0"/>
                        </a:lnTo>
                        <a:lnTo>
                          <a:pt x="1295146" y="0"/>
                        </a:lnTo>
                        <a:lnTo>
                          <a:pt x="1301651" y="0"/>
                        </a:lnTo>
                        <a:lnTo>
                          <a:pt x="1302284" y="0"/>
                        </a:lnTo>
                        <a:lnTo>
                          <a:pt x="1303313" y="0"/>
                        </a:lnTo>
                        <a:lnTo>
                          <a:pt x="1312767" y="0"/>
                        </a:lnTo>
                        <a:lnTo>
                          <a:pt x="1316242" y="0"/>
                        </a:lnTo>
                        <a:lnTo>
                          <a:pt x="1321886" y="0"/>
                        </a:lnTo>
                        <a:lnTo>
                          <a:pt x="1324685" y="0"/>
                        </a:lnTo>
                        <a:lnTo>
                          <a:pt x="1325211" y="0"/>
                        </a:lnTo>
                        <a:lnTo>
                          <a:pt x="1332348" y="0"/>
                        </a:lnTo>
                        <a:lnTo>
                          <a:pt x="1332714" y="0"/>
                        </a:lnTo>
                        <a:lnTo>
                          <a:pt x="1333135" y="0"/>
                        </a:lnTo>
                        <a:lnTo>
                          <a:pt x="1348747" y="0"/>
                        </a:lnTo>
                        <a:lnTo>
                          <a:pt x="1354749" y="0"/>
                        </a:lnTo>
                        <a:lnTo>
                          <a:pt x="1378811" y="0"/>
                        </a:lnTo>
                        <a:lnTo>
                          <a:pt x="1383745" y="0"/>
                        </a:lnTo>
                        <a:lnTo>
                          <a:pt x="1385406" y="0"/>
                        </a:lnTo>
                        <a:lnTo>
                          <a:pt x="1399356" y="0"/>
                        </a:lnTo>
                        <a:lnTo>
                          <a:pt x="1400513" y="0"/>
                        </a:lnTo>
                        <a:lnTo>
                          <a:pt x="1413947" y="0"/>
                        </a:lnTo>
                        <a:lnTo>
                          <a:pt x="1414442" y="0"/>
                        </a:lnTo>
                        <a:lnTo>
                          <a:pt x="1422915" y="0"/>
                        </a:lnTo>
                        <a:lnTo>
                          <a:pt x="1426390" y="0"/>
                        </a:lnTo>
                        <a:lnTo>
                          <a:pt x="1429420" y="0"/>
                        </a:lnTo>
                        <a:lnTo>
                          <a:pt x="1430053" y="0"/>
                        </a:lnTo>
                        <a:lnTo>
                          <a:pt x="1430206" y="0"/>
                        </a:lnTo>
                        <a:lnTo>
                          <a:pt x="1430577" y="0"/>
                        </a:lnTo>
                        <a:lnTo>
                          <a:pt x="1436843" y="0"/>
                        </a:lnTo>
                        <a:lnTo>
                          <a:pt x="1444011" y="0"/>
                        </a:lnTo>
                        <a:lnTo>
                          <a:pt x="1449655" y="0"/>
                        </a:lnTo>
                        <a:lnTo>
                          <a:pt x="1452454" y="0"/>
                        </a:lnTo>
                        <a:lnTo>
                          <a:pt x="1452980" y="0"/>
                        </a:lnTo>
                        <a:lnTo>
                          <a:pt x="1456455" y="0"/>
                        </a:lnTo>
                        <a:lnTo>
                          <a:pt x="1459664" y="0"/>
                        </a:lnTo>
                        <a:lnTo>
                          <a:pt x="1460117" y="0"/>
                        </a:lnTo>
                        <a:lnTo>
                          <a:pt x="1460483" y="0"/>
                        </a:lnTo>
                        <a:lnTo>
                          <a:pt x="1460904" y="0"/>
                        </a:lnTo>
                        <a:lnTo>
                          <a:pt x="1472926" y="0"/>
                        </a:lnTo>
                        <a:lnTo>
                          <a:pt x="1482518" y="0"/>
                        </a:lnTo>
                        <a:lnTo>
                          <a:pt x="1489729" y="0"/>
                        </a:lnTo>
                        <a:lnTo>
                          <a:pt x="1504116" y="0"/>
                        </a:lnTo>
                        <a:lnTo>
                          <a:pt x="1511514" y="0"/>
                        </a:lnTo>
                        <a:lnTo>
                          <a:pt x="1524740" y="0"/>
                        </a:lnTo>
                        <a:lnTo>
                          <a:pt x="1528282" y="0"/>
                        </a:lnTo>
                        <a:lnTo>
                          <a:pt x="1531757" y="0"/>
                        </a:lnTo>
                        <a:lnTo>
                          <a:pt x="1534181" y="0"/>
                        </a:lnTo>
                        <a:lnTo>
                          <a:pt x="1542211" y="0"/>
                        </a:lnTo>
                        <a:lnTo>
                          <a:pt x="1554159" y="0"/>
                        </a:lnTo>
                        <a:lnTo>
                          <a:pt x="1557318" y="0"/>
                        </a:lnTo>
                        <a:lnTo>
                          <a:pt x="1557975" y="0"/>
                        </a:lnTo>
                        <a:lnTo>
                          <a:pt x="1558346" y="0"/>
                        </a:lnTo>
                        <a:lnTo>
                          <a:pt x="1561822" y="0"/>
                        </a:lnTo>
                        <a:lnTo>
                          <a:pt x="1564612" y="0"/>
                        </a:lnTo>
                        <a:lnTo>
                          <a:pt x="1566857" y="0"/>
                        </a:lnTo>
                        <a:lnTo>
                          <a:pt x="1576919" y="0"/>
                        </a:lnTo>
                        <a:lnTo>
                          <a:pt x="1579719" y="0"/>
                        </a:lnTo>
                        <a:lnTo>
                          <a:pt x="1584224" y="0"/>
                        </a:lnTo>
                        <a:lnTo>
                          <a:pt x="1587382" y="0"/>
                        </a:lnTo>
                        <a:lnTo>
                          <a:pt x="1587433" y="0"/>
                        </a:lnTo>
                        <a:lnTo>
                          <a:pt x="1600695" y="0"/>
                        </a:lnTo>
                        <a:lnTo>
                          <a:pt x="1606834" y="0"/>
                        </a:lnTo>
                        <a:lnTo>
                          <a:pt x="1607256" y="0"/>
                        </a:lnTo>
                        <a:lnTo>
                          <a:pt x="1608325" y="0"/>
                        </a:lnTo>
                        <a:lnTo>
                          <a:pt x="1609783" y="0"/>
                        </a:lnTo>
                        <a:lnTo>
                          <a:pt x="1617498" y="0"/>
                        </a:lnTo>
                        <a:lnTo>
                          <a:pt x="1631885" y="0"/>
                        </a:lnTo>
                        <a:lnTo>
                          <a:pt x="1636899" y="0"/>
                        </a:lnTo>
                        <a:lnTo>
                          <a:pt x="1637320" y="0"/>
                        </a:lnTo>
                        <a:lnTo>
                          <a:pt x="1637445" y="0"/>
                        </a:lnTo>
                        <a:lnTo>
                          <a:pt x="1652509" y="0"/>
                        </a:lnTo>
                        <a:lnTo>
                          <a:pt x="1659526" y="0"/>
                        </a:lnTo>
                        <a:lnTo>
                          <a:pt x="1661950" y="0"/>
                        </a:lnTo>
                        <a:lnTo>
                          <a:pt x="1664952" y="0"/>
                        </a:lnTo>
                        <a:lnTo>
                          <a:pt x="1667212" y="0"/>
                        </a:lnTo>
                        <a:lnTo>
                          <a:pt x="1685087" y="0"/>
                        </a:lnTo>
                        <a:lnTo>
                          <a:pt x="1689591" y="0"/>
                        </a:lnTo>
                        <a:lnTo>
                          <a:pt x="1694626" y="0"/>
                        </a:lnTo>
                        <a:lnTo>
                          <a:pt x="1697276" y="0"/>
                        </a:lnTo>
                        <a:lnTo>
                          <a:pt x="1698000" y="0"/>
                        </a:lnTo>
                        <a:lnTo>
                          <a:pt x="1704688" y="0"/>
                        </a:lnTo>
                        <a:lnTo>
                          <a:pt x="1707488" y="0"/>
                        </a:lnTo>
                        <a:lnTo>
                          <a:pt x="1710963" y="0"/>
                        </a:lnTo>
                        <a:lnTo>
                          <a:pt x="1715151" y="0"/>
                        </a:lnTo>
                        <a:lnTo>
                          <a:pt x="1721928" y="0"/>
                        </a:lnTo>
                        <a:lnTo>
                          <a:pt x="1734603" y="0"/>
                        </a:lnTo>
                        <a:lnTo>
                          <a:pt x="1735025" y="0"/>
                        </a:lnTo>
                        <a:lnTo>
                          <a:pt x="1735558" y="0"/>
                        </a:lnTo>
                        <a:lnTo>
                          <a:pt x="1736094" y="0"/>
                        </a:lnTo>
                        <a:lnTo>
                          <a:pt x="1737552" y="0"/>
                        </a:lnTo>
                        <a:lnTo>
                          <a:pt x="1741027" y="0"/>
                        </a:lnTo>
                        <a:lnTo>
                          <a:pt x="1747046" y="0"/>
                        </a:lnTo>
                        <a:lnTo>
                          <a:pt x="1748537" y="0"/>
                        </a:lnTo>
                        <a:lnTo>
                          <a:pt x="1753052" y="0"/>
                        </a:lnTo>
                        <a:lnTo>
                          <a:pt x="1757499" y="0"/>
                        </a:lnTo>
                        <a:lnTo>
                          <a:pt x="1764668" y="0"/>
                        </a:lnTo>
                        <a:lnTo>
                          <a:pt x="1765089" y="0"/>
                        </a:lnTo>
                        <a:lnTo>
                          <a:pt x="1765214" y="0"/>
                        </a:lnTo>
                        <a:lnTo>
                          <a:pt x="1770320" y="0"/>
                        </a:lnTo>
                        <a:lnTo>
                          <a:pt x="1777110" y="0"/>
                        </a:lnTo>
                        <a:lnTo>
                          <a:pt x="1779774" y="0"/>
                        </a:lnTo>
                        <a:lnTo>
                          <a:pt x="1792721" y="0"/>
                        </a:lnTo>
                        <a:lnTo>
                          <a:pt x="1794981" y="0"/>
                        </a:lnTo>
                        <a:lnTo>
                          <a:pt x="1825045" y="0"/>
                        </a:lnTo>
                        <a:lnTo>
                          <a:pt x="1825769" y="0"/>
                        </a:lnTo>
                        <a:lnTo>
                          <a:pt x="1838732" y="0"/>
                        </a:lnTo>
                        <a:lnTo>
                          <a:pt x="1845818" y="0"/>
                        </a:lnTo>
                        <a:lnTo>
                          <a:pt x="1849697" y="0"/>
                        </a:lnTo>
                        <a:lnTo>
                          <a:pt x="1852412" y="0"/>
                        </a:lnTo>
                        <a:lnTo>
                          <a:pt x="1853903" y="0"/>
                        </a:lnTo>
                        <a:lnTo>
                          <a:pt x="1863327" y="0"/>
                        </a:lnTo>
                        <a:lnTo>
                          <a:pt x="1868796" y="0"/>
                        </a:lnTo>
                        <a:lnTo>
                          <a:pt x="1874815" y="0"/>
                        </a:lnTo>
                        <a:lnTo>
                          <a:pt x="1876306" y="0"/>
                        </a:lnTo>
                        <a:lnTo>
                          <a:pt x="1880821" y="0"/>
                        </a:lnTo>
                        <a:lnTo>
                          <a:pt x="1882477" y="0"/>
                        </a:lnTo>
                        <a:lnTo>
                          <a:pt x="1883936" y="0"/>
                        </a:lnTo>
                        <a:lnTo>
                          <a:pt x="1885268" y="0"/>
                        </a:lnTo>
                        <a:lnTo>
                          <a:pt x="1896427" y="0"/>
                        </a:lnTo>
                        <a:lnTo>
                          <a:pt x="1898089" y="0"/>
                        </a:lnTo>
                        <a:lnTo>
                          <a:pt x="1904879" y="0"/>
                        </a:lnTo>
                        <a:lnTo>
                          <a:pt x="1907543" y="0"/>
                        </a:lnTo>
                        <a:lnTo>
                          <a:pt x="1911018" y="0"/>
                        </a:lnTo>
                        <a:lnTo>
                          <a:pt x="1919986" y="0"/>
                        </a:lnTo>
                        <a:lnTo>
                          <a:pt x="1927124" y="0"/>
                        </a:lnTo>
                        <a:lnTo>
                          <a:pt x="1927489" y="0"/>
                        </a:lnTo>
                        <a:lnTo>
                          <a:pt x="1927911" y="0"/>
                        </a:lnTo>
                        <a:lnTo>
                          <a:pt x="1929402" y="0"/>
                        </a:lnTo>
                        <a:lnTo>
                          <a:pt x="1946726" y="0"/>
                        </a:lnTo>
                        <a:lnTo>
                          <a:pt x="1949525" y="0"/>
                        </a:lnTo>
                        <a:lnTo>
                          <a:pt x="1957554" y="0"/>
                        </a:lnTo>
                        <a:lnTo>
                          <a:pt x="1957975" y="0"/>
                        </a:lnTo>
                        <a:lnTo>
                          <a:pt x="1973587" y="0"/>
                        </a:lnTo>
                        <a:lnTo>
                          <a:pt x="1978520" y="0"/>
                        </a:lnTo>
                        <a:lnTo>
                          <a:pt x="1980012" y="0"/>
                        </a:lnTo>
                        <a:lnTo>
                          <a:pt x="1980181" y="0"/>
                        </a:lnTo>
                        <a:lnTo>
                          <a:pt x="1981672" y="0"/>
                        </a:lnTo>
                        <a:lnTo>
                          <a:pt x="2008585" y="0"/>
                        </a:lnTo>
                        <a:lnTo>
                          <a:pt x="2009218" y="0"/>
                        </a:lnTo>
                        <a:lnTo>
                          <a:pt x="2010246" y="0"/>
                        </a:lnTo>
                        <a:lnTo>
                          <a:pt x="2010709" y="0"/>
                        </a:lnTo>
                        <a:lnTo>
                          <a:pt x="2011705" y="0"/>
                        </a:lnTo>
                        <a:lnTo>
                          <a:pt x="2024147" y="0"/>
                        </a:lnTo>
                        <a:lnTo>
                          <a:pt x="2024196" y="0"/>
                        </a:lnTo>
                        <a:lnTo>
                          <a:pt x="2024981" y="0"/>
                        </a:lnTo>
                        <a:lnTo>
                          <a:pt x="2025353" y="0"/>
                        </a:lnTo>
                        <a:lnTo>
                          <a:pt x="2026473" y="0"/>
                        </a:lnTo>
                        <a:lnTo>
                          <a:pt x="2031619" y="0"/>
                        </a:lnTo>
                        <a:lnTo>
                          <a:pt x="2033110" y="0"/>
                        </a:lnTo>
                        <a:lnTo>
                          <a:pt x="2038787" y="0"/>
                        </a:lnTo>
                        <a:lnTo>
                          <a:pt x="2039282" y="0"/>
                        </a:lnTo>
                        <a:lnTo>
                          <a:pt x="2047755" y="0"/>
                        </a:lnTo>
                        <a:lnTo>
                          <a:pt x="2051230" y="0"/>
                        </a:lnTo>
                        <a:lnTo>
                          <a:pt x="2054893" y="0"/>
                        </a:lnTo>
                        <a:lnTo>
                          <a:pt x="2055046" y="0"/>
                        </a:lnTo>
                        <a:lnTo>
                          <a:pt x="2055258" y="0"/>
                        </a:lnTo>
                        <a:lnTo>
                          <a:pt x="2055680" y="0"/>
                        </a:lnTo>
                        <a:lnTo>
                          <a:pt x="2057171" y="0"/>
                        </a:lnTo>
                        <a:lnTo>
                          <a:pt x="2061683" y="0"/>
                        </a:lnTo>
                        <a:lnTo>
                          <a:pt x="2067702" y="0"/>
                        </a:lnTo>
                        <a:lnTo>
                          <a:pt x="2074495" y="0"/>
                        </a:lnTo>
                        <a:lnTo>
                          <a:pt x="2077294" y="0"/>
                        </a:lnTo>
                        <a:lnTo>
                          <a:pt x="2084504" y="0"/>
                        </a:lnTo>
                        <a:lnTo>
                          <a:pt x="2085323" y="0"/>
                        </a:lnTo>
                        <a:lnTo>
                          <a:pt x="2085744" y="0"/>
                        </a:lnTo>
                        <a:lnTo>
                          <a:pt x="2097766" y="0"/>
                        </a:lnTo>
                        <a:lnTo>
                          <a:pt x="2106289" y="0"/>
                        </a:lnTo>
                        <a:lnTo>
                          <a:pt x="2107781" y="0"/>
                        </a:lnTo>
                        <a:lnTo>
                          <a:pt x="2128956" y="0"/>
                        </a:lnTo>
                        <a:lnTo>
                          <a:pt x="2129514" y="0"/>
                        </a:lnTo>
                        <a:lnTo>
                          <a:pt x="2136354" y="0"/>
                        </a:lnTo>
                        <a:lnTo>
                          <a:pt x="2136987" y="0"/>
                        </a:lnTo>
                        <a:lnTo>
                          <a:pt x="2138478" y="0"/>
                        </a:lnTo>
                        <a:lnTo>
                          <a:pt x="2151916" y="0"/>
                        </a:lnTo>
                        <a:lnTo>
                          <a:pt x="2152750" y="0"/>
                        </a:lnTo>
                        <a:lnTo>
                          <a:pt x="2153122" y="0"/>
                        </a:lnTo>
                        <a:lnTo>
                          <a:pt x="2154242" y="0"/>
                        </a:lnTo>
                        <a:lnTo>
                          <a:pt x="2156597" y="0"/>
                        </a:lnTo>
                        <a:lnTo>
                          <a:pt x="2159388" y="0"/>
                        </a:lnTo>
                        <a:lnTo>
                          <a:pt x="2160879" y="0"/>
                        </a:lnTo>
                        <a:lnTo>
                          <a:pt x="2161633" y="0"/>
                        </a:lnTo>
                        <a:lnTo>
                          <a:pt x="2167051" y="0"/>
                        </a:lnTo>
                        <a:lnTo>
                          <a:pt x="2178999" y="0"/>
                        </a:lnTo>
                        <a:lnTo>
                          <a:pt x="2182158" y="0"/>
                        </a:lnTo>
                        <a:lnTo>
                          <a:pt x="2182815" y="0"/>
                        </a:lnTo>
                        <a:lnTo>
                          <a:pt x="2188666" y="0"/>
                        </a:lnTo>
                        <a:lnTo>
                          <a:pt x="2189452" y="0"/>
                        </a:lnTo>
                        <a:lnTo>
                          <a:pt x="2191697" y="0"/>
                        </a:lnTo>
                        <a:lnTo>
                          <a:pt x="2195471" y="0"/>
                        </a:lnTo>
                        <a:lnTo>
                          <a:pt x="2201759" y="0"/>
                        </a:lnTo>
                        <a:lnTo>
                          <a:pt x="2203100" y="0"/>
                        </a:lnTo>
                        <a:lnTo>
                          <a:pt x="2204559" y="0"/>
                        </a:lnTo>
                        <a:lnTo>
                          <a:pt x="2204591" y="0"/>
                        </a:lnTo>
                        <a:lnTo>
                          <a:pt x="2212273" y="0"/>
                        </a:lnTo>
                        <a:lnTo>
                          <a:pt x="2225535" y="0"/>
                        </a:lnTo>
                        <a:lnTo>
                          <a:pt x="2231674" y="0"/>
                        </a:lnTo>
                        <a:lnTo>
                          <a:pt x="2232096" y="0"/>
                        </a:lnTo>
                        <a:lnTo>
                          <a:pt x="2232220" y="0"/>
                        </a:lnTo>
                        <a:lnTo>
                          <a:pt x="2233118" y="0"/>
                        </a:lnTo>
                        <a:lnTo>
                          <a:pt x="2233165" y="0"/>
                        </a:lnTo>
                        <a:lnTo>
                          <a:pt x="2256725" y="0"/>
                        </a:lnTo>
                        <a:lnTo>
                          <a:pt x="2257283" y="0"/>
                        </a:lnTo>
                        <a:lnTo>
                          <a:pt x="2262285" y="0"/>
                        </a:lnTo>
                        <a:lnTo>
                          <a:pt x="2284366" y="0"/>
                        </a:lnTo>
                        <a:lnTo>
                          <a:pt x="2289402" y="0"/>
                        </a:lnTo>
                        <a:lnTo>
                          <a:pt x="2292052" y="0"/>
                        </a:lnTo>
                        <a:lnTo>
                          <a:pt x="2299271" y="0"/>
                        </a:lnTo>
                        <a:lnTo>
                          <a:pt x="2308721" y="0"/>
                        </a:lnTo>
                        <a:lnTo>
                          <a:pt x="2309927" y="0"/>
                        </a:lnTo>
                        <a:lnTo>
                          <a:pt x="2316435" y="0"/>
                        </a:lnTo>
                        <a:lnTo>
                          <a:pt x="2316703" y="0"/>
                        </a:lnTo>
                        <a:lnTo>
                          <a:pt x="2319466" y="0"/>
                        </a:lnTo>
                        <a:lnTo>
                          <a:pt x="2322840" y="0"/>
                        </a:lnTo>
                        <a:lnTo>
                          <a:pt x="2329528" y="0"/>
                        </a:lnTo>
                        <a:lnTo>
                          <a:pt x="2330869" y="0"/>
                        </a:lnTo>
                        <a:lnTo>
                          <a:pt x="2332328" y="0"/>
                        </a:lnTo>
                        <a:lnTo>
                          <a:pt x="2332360" y="0"/>
                        </a:lnTo>
                        <a:lnTo>
                          <a:pt x="2335803" y="0"/>
                        </a:lnTo>
                        <a:lnTo>
                          <a:pt x="2343312" y="0"/>
                        </a:lnTo>
                        <a:lnTo>
                          <a:pt x="2344804" y="0"/>
                        </a:lnTo>
                        <a:lnTo>
                          <a:pt x="2346768" y="0"/>
                        </a:lnTo>
                        <a:lnTo>
                          <a:pt x="2347827" y="0"/>
                        </a:lnTo>
                        <a:lnTo>
                          <a:pt x="2352274" y="0"/>
                        </a:lnTo>
                        <a:lnTo>
                          <a:pt x="2359443" y="0"/>
                        </a:lnTo>
                        <a:lnTo>
                          <a:pt x="2359865" y="0"/>
                        </a:lnTo>
                        <a:lnTo>
                          <a:pt x="2359989" y="0"/>
                        </a:lnTo>
                        <a:lnTo>
                          <a:pt x="2360887" y="0"/>
                        </a:lnTo>
                        <a:lnTo>
                          <a:pt x="2360934" y="0"/>
                        </a:lnTo>
                        <a:lnTo>
                          <a:pt x="2371886" y="0"/>
                        </a:lnTo>
                        <a:lnTo>
                          <a:pt x="2373377" y="0"/>
                        </a:lnTo>
                        <a:lnTo>
                          <a:pt x="2377892" y="0"/>
                        </a:lnTo>
                        <a:cubicBezTo>
                          <a:pt x="2382339" y="0"/>
                          <a:pt x="2382339" y="0"/>
                          <a:pt x="2382339" y="0"/>
                        </a:cubicBezTo>
                        <a:lnTo>
                          <a:pt x="2390054" y="0"/>
                        </a:lnTo>
                        <a:lnTo>
                          <a:pt x="2419821" y="0"/>
                        </a:lnTo>
                        <a:lnTo>
                          <a:pt x="2427040" y="0"/>
                        </a:lnTo>
                        <a:lnTo>
                          <a:pt x="2436490" y="0"/>
                        </a:lnTo>
                        <a:lnTo>
                          <a:pt x="2444472" y="0"/>
                        </a:lnTo>
                        <a:lnTo>
                          <a:pt x="2448678" y="0"/>
                        </a:lnTo>
                        <a:lnTo>
                          <a:pt x="2450171" y="0"/>
                        </a:lnTo>
                        <a:lnTo>
                          <a:pt x="2450609" y="0"/>
                        </a:lnTo>
                        <a:lnTo>
                          <a:pt x="2463572" y="0"/>
                        </a:lnTo>
                        <a:lnTo>
                          <a:pt x="2471081" y="0"/>
                        </a:lnTo>
                        <a:lnTo>
                          <a:pt x="2472573" y="0"/>
                        </a:lnTo>
                        <a:lnTo>
                          <a:pt x="2474537" y="0"/>
                        </a:lnTo>
                        <a:lnTo>
                          <a:pt x="2475596" y="0"/>
                        </a:lnTo>
                        <a:lnTo>
                          <a:pt x="2477252" y="0"/>
                        </a:lnTo>
                        <a:lnTo>
                          <a:pt x="2478712" y="0"/>
                        </a:lnTo>
                        <a:lnTo>
                          <a:pt x="2478743" y="0"/>
                        </a:lnTo>
                        <a:lnTo>
                          <a:pt x="2480043" y="0"/>
                        </a:lnTo>
                        <a:lnTo>
                          <a:pt x="2499655" y="0"/>
                        </a:lnTo>
                        <a:lnTo>
                          <a:pt x="2501146" y="0"/>
                        </a:lnTo>
                        <a:lnTo>
                          <a:pt x="2505661" y="0"/>
                        </a:lnTo>
                        <a:lnTo>
                          <a:pt x="2508776" y="0"/>
                        </a:lnTo>
                        <a:lnTo>
                          <a:pt x="2510108" y="0"/>
                        </a:lnTo>
                        <a:lnTo>
                          <a:pt x="2524178" y="0"/>
                        </a:lnTo>
                        <a:lnTo>
                          <a:pt x="2525248" y="0"/>
                        </a:lnTo>
                        <a:lnTo>
                          <a:pt x="2525669" y="0"/>
                        </a:lnTo>
                        <a:lnTo>
                          <a:pt x="2552329" y="0"/>
                        </a:lnTo>
                        <a:lnTo>
                          <a:pt x="2552751" y="0"/>
                        </a:lnTo>
                        <a:lnTo>
                          <a:pt x="2554242" y="0"/>
                        </a:lnTo>
                        <a:lnTo>
                          <a:pt x="2574787" y="0"/>
                        </a:lnTo>
                        <a:lnTo>
                          <a:pt x="2576279" y="0"/>
                        </a:lnTo>
                        <a:lnTo>
                          <a:pt x="2576447" y="0"/>
                        </a:lnTo>
                        <a:lnTo>
                          <a:pt x="2577940" y="0"/>
                        </a:lnTo>
                        <a:lnTo>
                          <a:pt x="2603360" y="0"/>
                        </a:lnTo>
                        <a:lnTo>
                          <a:pt x="2604852" y="0"/>
                        </a:lnTo>
                        <a:lnTo>
                          <a:pt x="2605021" y="0"/>
                        </a:lnTo>
                        <a:lnTo>
                          <a:pt x="2605484" y="0"/>
                        </a:lnTo>
                        <a:lnTo>
                          <a:pt x="2606481" y="0"/>
                        </a:lnTo>
                        <a:lnTo>
                          <a:pt x="2606512" y="0"/>
                        </a:lnTo>
                        <a:lnTo>
                          <a:pt x="2606976" y="0"/>
                        </a:lnTo>
                        <a:lnTo>
                          <a:pt x="2618923" y="0"/>
                        </a:lnTo>
                        <a:lnTo>
                          <a:pt x="2621248" y="0"/>
                        </a:lnTo>
                        <a:lnTo>
                          <a:pt x="2622740" y="0"/>
                        </a:lnTo>
                        <a:lnTo>
                          <a:pt x="2627885" y="0"/>
                        </a:lnTo>
                        <a:lnTo>
                          <a:pt x="2629377" y="0"/>
                        </a:lnTo>
                        <a:lnTo>
                          <a:pt x="2634058" y="0"/>
                        </a:lnTo>
                        <a:lnTo>
                          <a:pt x="2635549" y="0"/>
                        </a:lnTo>
                        <a:lnTo>
                          <a:pt x="2636545" y="0"/>
                        </a:lnTo>
                        <a:lnTo>
                          <a:pt x="2648987" y="0"/>
                        </a:lnTo>
                        <a:lnTo>
                          <a:pt x="2649821" y="0"/>
                        </a:lnTo>
                        <a:lnTo>
                          <a:pt x="2651313" y="0"/>
                        </a:lnTo>
                        <a:lnTo>
                          <a:pt x="2651947" y="0"/>
                        </a:lnTo>
                        <a:lnTo>
                          <a:pt x="2653017" y="0"/>
                        </a:lnTo>
                        <a:lnTo>
                          <a:pt x="2653438" y="0"/>
                        </a:lnTo>
                        <a:lnTo>
                          <a:pt x="2656459" y="0"/>
                        </a:lnTo>
                        <a:lnTo>
                          <a:pt x="2657950" y="0"/>
                        </a:lnTo>
                        <a:lnTo>
                          <a:pt x="2665460" y="0"/>
                        </a:lnTo>
                        <a:lnTo>
                          <a:pt x="2680098" y="0"/>
                        </a:lnTo>
                        <a:lnTo>
                          <a:pt x="2680520" y="0"/>
                        </a:lnTo>
                        <a:lnTo>
                          <a:pt x="2682011" y="0"/>
                        </a:lnTo>
                        <a:lnTo>
                          <a:pt x="2692542" y="0"/>
                        </a:lnTo>
                        <a:lnTo>
                          <a:pt x="2702556" y="0"/>
                        </a:lnTo>
                        <a:lnTo>
                          <a:pt x="2704048" y="0"/>
                        </a:lnTo>
                        <a:lnTo>
                          <a:pt x="2724289" y="0"/>
                        </a:lnTo>
                        <a:lnTo>
                          <a:pt x="2731129" y="0"/>
                        </a:lnTo>
                        <a:lnTo>
                          <a:pt x="2732621" y="0"/>
                        </a:lnTo>
                        <a:lnTo>
                          <a:pt x="2733253" y="0"/>
                        </a:lnTo>
                        <a:lnTo>
                          <a:pt x="2734745" y="0"/>
                        </a:lnTo>
                        <a:lnTo>
                          <a:pt x="2746692" y="0"/>
                        </a:lnTo>
                        <a:lnTo>
                          <a:pt x="2749017" y="0"/>
                        </a:lnTo>
                        <a:lnTo>
                          <a:pt x="2750509" y="0"/>
                        </a:lnTo>
                        <a:lnTo>
                          <a:pt x="2754354" y="0"/>
                        </a:lnTo>
                        <a:lnTo>
                          <a:pt x="2755654" y="0"/>
                        </a:lnTo>
                        <a:lnTo>
                          <a:pt x="2757146" y="0"/>
                        </a:lnTo>
                        <a:lnTo>
                          <a:pt x="2761827" y="0"/>
                        </a:lnTo>
                        <a:lnTo>
                          <a:pt x="2763318" y="0"/>
                        </a:lnTo>
                        <a:lnTo>
                          <a:pt x="2776756" y="0"/>
                        </a:lnTo>
                        <a:lnTo>
                          <a:pt x="2777590" y="0"/>
                        </a:lnTo>
                        <a:lnTo>
                          <a:pt x="2779082" y="0"/>
                        </a:lnTo>
                        <a:lnTo>
                          <a:pt x="2783442" y="0"/>
                        </a:lnTo>
                        <a:lnTo>
                          <a:pt x="2784228" y="0"/>
                        </a:lnTo>
                        <a:lnTo>
                          <a:pt x="2785719" y="0"/>
                        </a:lnTo>
                        <a:lnTo>
                          <a:pt x="2786473" y="0"/>
                        </a:lnTo>
                        <a:lnTo>
                          <a:pt x="2793229" y="0"/>
                        </a:lnTo>
                        <a:lnTo>
                          <a:pt x="2799367" y="0"/>
                        </a:lnTo>
                        <a:lnTo>
                          <a:pt x="2813506" y="0"/>
                        </a:lnTo>
                        <a:lnTo>
                          <a:pt x="2820311" y="0"/>
                        </a:lnTo>
                        <a:lnTo>
                          <a:pt x="2827893" y="0"/>
                        </a:lnTo>
                        <a:lnTo>
                          <a:pt x="2827940" y="0"/>
                        </a:lnTo>
                        <a:lnTo>
                          <a:pt x="2829431" y="0"/>
                        </a:lnTo>
                        <a:lnTo>
                          <a:pt x="2829978" y="0"/>
                        </a:lnTo>
                        <a:lnTo>
                          <a:pt x="2852058" y="0"/>
                        </a:lnTo>
                        <a:lnTo>
                          <a:pt x="2857060" y="0"/>
                        </a:lnTo>
                        <a:lnTo>
                          <a:pt x="2857958" y="0"/>
                        </a:lnTo>
                        <a:lnTo>
                          <a:pt x="2871601" y="0"/>
                        </a:lnTo>
                        <a:lnTo>
                          <a:pt x="2882123" y="0"/>
                        </a:lnTo>
                        <a:lnTo>
                          <a:pt x="2894046" y="0"/>
                        </a:lnTo>
                        <a:lnTo>
                          <a:pt x="2903496" y="0"/>
                        </a:lnTo>
                        <a:lnTo>
                          <a:pt x="2911211" y="0"/>
                        </a:lnTo>
                        <a:lnTo>
                          <a:pt x="2914242" y="0"/>
                        </a:lnTo>
                        <a:lnTo>
                          <a:pt x="2914461" y="0"/>
                        </a:lnTo>
                        <a:lnTo>
                          <a:pt x="2924111" y="0"/>
                        </a:lnTo>
                        <a:lnTo>
                          <a:pt x="2927136" y="0"/>
                        </a:lnTo>
                        <a:lnTo>
                          <a:pt x="2933561" y="0"/>
                        </a:lnTo>
                        <a:lnTo>
                          <a:pt x="2939580" y="0"/>
                        </a:lnTo>
                        <a:lnTo>
                          <a:pt x="2941275" y="0"/>
                        </a:lnTo>
                        <a:lnTo>
                          <a:pt x="2941543" y="0"/>
                        </a:lnTo>
                        <a:lnTo>
                          <a:pt x="2945586" y="0"/>
                        </a:lnTo>
                        <a:lnTo>
                          <a:pt x="2950032" y="0"/>
                        </a:lnTo>
                        <a:lnTo>
                          <a:pt x="2955662" y="0"/>
                        </a:lnTo>
                        <a:lnTo>
                          <a:pt x="2955709" y="0"/>
                        </a:lnTo>
                        <a:lnTo>
                          <a:pt x="2957200" y="0"/>
                        </a:lnTo>
                        <a:lnTo>
                          <a:pt x="2957747" y="0"/>
                        </a:lnTo>
                        <a:lnTo>
                          <a:pt x="2968152" y="0"/>
                        </a:lnTo>
                        <a:lnTo>
                          <a:pt x="2969644" y="0"/>
                        </a:lnTo>
                        <a:lnTo>
                          <a:pt x="2972667" y="0"/>
                        </a:lnTo>
                        <a:lnTo>
                          <a:pt x="2977114" y="0"/>
                        </a:lnTo>
                        <a:lnTo>
                          <a:pt x="2984829" y="0"/>
                        </a:lnTo>
                        <a:lnTo>
                          <a:pt x="2985727" y="0"/>
                        </a:lnTo>
                        <a:lnTo>
                          <a:pt x="2999370" y="0"/>
                        </a:lnTo>
                        <a:lnTo>
                          <a:pt x="3021815" y="0"/>
                        </a:lnTo>
                        <a:lnTo>
                          <a:pt x="3031265" y="0"/>
                        </a:lnTo>
                        <a:lnTo>
                          <a:pt x="3042230" y="0"/>
                        </a:lnTo>
                        <a:lnTo>
                          <a:pt x="3044946" y="0"/>
                        </a:lnTo>
                        <a:lnTo>
                          <a:pt x="3051880" y="0"/>
                        </a:lnTo>
                        <a:lnTo>
                          <a:pt x="3061330" y="0"/>
                        </a:lnTo>
                        <a:lnTo>
                          <a:pt x="3067349" y="0"/>
                        </a:lnTo>
                        <a:lnTo>
                          <a:pt x="3069312" y="0"/>
                        </a:lnTo>
                        <a:lnTo>
                          <a:pt x="3073355" y="0"/>
                        </a:lnTo>
                        <a:lnTo>
                          <a:pt x="3073518" y="0"/>
                        </a:lnTo>
                        <a:lnTo>
                          <a:pt x="3075011" y="0"/>
                        </a:lnTo>
                        <a:lnTo>
                          <a:pt x="3077801" y="0"/>
                        </a:lnTo>
                        <a:lnTo>
                          <a:pt x="3095921" y="0"/>
                        </a:lnTo>
                        <a:lnTo>
                          <a:pt x="3097413" y="0"/>
                        </a:lnTo>
                        <a:lnTo>
                          <a:pt x="3100436" y="0"/>
                        </a:lnTo>
                        <a:lnTo>
                          <a:pt x="3103552" y="0"/>
                        </a:lnTo>
                        <a:lnTo>
                          <a:pt x="3104883" y="0"/>
                        </a:lnTo>
                        <a:lnTo>
                          <a:pt x="3120023" y="0"/>
                        </a:lnTo>
                        <a:lnTo>
                          <a:pt x="3120445" y="0"/>
                        </a:lnTo>
                        <a:lnTo>
                          <a:pt x="3149018" y="0"/>
                        </a:lnTo>
                        <a:lnTo>
                          <a:pt x="3150088" y="0"/>
                        </a:lnTo>
                        <a:lnTo>
                          <a:pt x="3150509" y="0"/>
                        </a:lnTo>
                        <a:lnTo>
                          <a:pt x="3171054" y="0"/>
                        </a:lnTo>
                        <a:lnTo>
                          <a:pt x="3172715" y="0"/>
                        </a:lnTo>
                        <a:lnTo>
                          <a:pt x="3199627" y="0"/>
                        </a:lnTo>
                        <a:lnTo>
                          <a:pt x="3201119" y="0"/>
                        </a:lnTo>
                        <a:lnTo>
                          <a:pt x="3201287" y="0"/>
                        </a:lnTo>
                        <a:lnTo>
                          <a:pt x="3201751" y="0"/>
                        </a:lnTo>
                        <a:lnTo>
                          <a:pt x="3202780" y="0"/>
                        </a:lnTo>
                        <a:lnTo>
                          <a:pt x="3217515" y="0"/>
                        </a:lnTo>
                        <a:lnTo>
                          <a:pt x="3224152" y="0"/>
                        </a:lnTo>
                        <a:lnTo>
                          <a:pt x="3230324" y="0"/>
                        </a:lnTo>
                        <a:lnTo>
                          <a:pt x="3231321" y="0"/>
                        </a:lnTo>
                        <a:lnTo>
                          <a:pt x="3231816" y="0"/>
                        </a:lnTo>
                        <a:lnTo>
                          <a:pt x="3243763" y="0"/>
                        </a:lnTo>
                        <a:lnTo>
                          <a:pt x="3246088" y="0"/>
                        </a:lnTo>
                        <a:lnTo>
                          <a:pt x="3247580" y="0"/>
                        </a:lnTo>
                        <a:lnTo>
                          <a:pt x="3247792" y="0"/>
                        </a:lnTo>
                        <a:lnTo>
                          <a:pt x="3248214" y="0"/>
                        </a:lnTo>
                        <a:lnTo>
                          <a:pt x="3252725" y="0"/>
                        </a:lnTo>
                        <a:lnTo>
                          <a:pt x="3254217" y="0"/>
                        </a:lnTo>
                        <a:lnTo>
                          <a:pt x="3260235" y="0"/>
                        </a:lnTo>
                        <a:lnTo>
                          <a:pt x="3276787" y="0"/>
                        </a:lnTo>
                        <a:lnTo>
                          <a:pt x="3277857" y="0"/>
                        </a:lnTo>
                        <a:lnTo>
                          <a:pt x="3278278" y="0"/>
                        </a:lnTo>
                        <a:lnTo>
                          <a:pt x="3290300" y="0"/>
                        </a:lnTo>
                        <a:lnTo>
                          <a:pt x="3298823" y="0"/>
                        </a:lnTo>
                        <a:lnTo>
                          <a:pt x="3327396" y="0"/>
                        </a:lnTo>
                        <a:lnTo>
                          <a:pt x="3328888" y="0"/>
                        </a:lnTo>
                        <a:lnTo>
                          <a:pt x="3329520" y="0"/>
                        </a:lnTo>
                        <a:lnTo>
                          <a:pt x="3345284" y="0"/>
                        </a:lnTo>
                        <a:lnTo>
                          <a:pt x="3349129" y="0"/>
                        </a:lnTo>
                        <a:lnTo>
                          <a:pt x="3351921" y="0"/>
                        </a:lnTo>
                        <a:lnTo>
                          <a:pt x="3358093" y="0"/>
                        </a:lnTo>
                        <a:lnTo>
                          <a:pt x="3359585" y="0"/>
                        </a:lnTo>
                        <a:lnTo>
                          <a:pt x="3371532" y="0"/>
                        </a:lnTo>
                        <a:lnTo>
                          <a:pt x="3373857" y="0"/>
                        </a:lnTo>
                        <a:lnTo>
                          <a:pt x="3375349" y="0"/>
                        </a:lnTo>
                        <a:lnTo>
                          <a:pt x="3380494" y="0"/>
                        </a:lnTo>
                        <a:lnTo>
                          <a:pt x="3381986" y="0"/>
                        </a:lnTo>
                        <a:lnTo>
                          <a:pt x="3388004" y="0"/>
                        </a:lnTo>
                        <a:lnTo>
                          <a:pt x="3408282" y="0"/>
                        </a:lnTo>
                        <a:lnTo>
                          <a:pt x="3418069" y="0"/>
                        </a:lnTo>
                        <a:lnTo>
                          <a:pt x="3424207" y="0"/>
                        </a:lnTo>
                        <a:lnTo>
                          <a:pt x="3424753" y="0"/>
                        </a:lnTo>
                        <a:lnTo>
                          <a:pt x="3452733" y="0"/>
                        </a:lnTo>
                        <a:lnTo>
                          <a:pt x="3454818" y="0"/>
                        </a:lnTo>
                        <a:lnTo>
                          <a:pt x="3476898" y="0"/>
                        </a:lnTo>
                        <a:lnTo>
                          <a:pt x="3496441" y="0"/>
                        </a:lnTo>
                        <a:lnTo>
                          <a:pt x="3509236" y="0"/>
                        </a:lnTo>
                        <a:lnTo>
                          <a:pt x="3518886" y="0"/>
                        </a:lnTo>
                        <a:lnTo>
                          <a:pt x="3528336" y="0"/>
                        </a:lnTo>
                        <a:lnTo>
                          <a:pt x="3536051" y="0"/>
                        </a:lnTo>
                        <a:lnTo>
                          <a:pt x="3539301" y="0"/>
                        </a:lnTo>
                        <a:lnTo>
                          <a:pt x="3540361" y="0"/>
                        </a:lnTo>
                        <a:lnTo>
                          <a:pt x="3544807" y="0"/>
                        </a:lnTo>
                        <a:lnTo>
                          <a:pt x="3551976" y="0"/>
                        </a:lnTo>
                        <a:lnTo>
                          <a:pt x="3552522" y="0"/>
                        </a:lnTo>
                        <a:lnTo>
                          <a:pt x="3564420" y="0"/>
                        </a:lnTo>
                        <a:lnTo>
                          <a:pt x="3570426" y="0"/>
                        </a:lnTo>
                        <a:cubicBezTo>
                          <a:pt x="3574872" y="0"/>
                          <a:pt x="3574872" y="0"/>
                          <a:pt x="3574872" y="0"/>
                        </a:cubicBezTo>
                        <a:lnTo>
                          <a:pt x="3580502" y="0"/>
                        </a:lnTo>
                        <a:lnTo>
                          <a:pt x="3582587" y="0"/>
                        </a:lnTo>
                        <a:lnTo>
                          <a:pt x="3624210" y="0"/>
                        </a:lnTo>
                        <a:lnTo>
                          <a:pt x="3637005" y="0"/>
                        </a:lnTo>
                        <a:lnTo>
                          <a:pt x="3646655" y="0"/>
                        </a:lnTo>
                        <a:lnTo>
                          <a:pt x="3656105" y="0"/>
                        </a:lnTo>
                        <a:lnTo>
                          <a:pt x="3667070" y="0"/>
                        </a:lnTo>
                        <a:lnTo>
                          <a:pt x="3668130" y="0"/>
                        </a:lnTo>
                        <a:lnTo>
                          <a:pt x="3669786" y="0"/>
                        </a:lnTo>
                        <a:lnTo>
                          <a:pt x="3672576" y="0"/>
                        </a:lnTo>
                        <a:lnTo>
                          <a:pt x="3692189" y="0"/>
                        </a:lnTo>
                        <a:lnTo>
                          <a:pt x="3698195" y="0"/>
                        </a:lnTo>
                        <a:lnTo>
                          <a:pt x="3702641" y="0"/>
                        </a:lnTo>
                        <a:lnTo>
                          <a:pt x="3744863" y="0"/>
                        </a:lnTo>
                        <a:lnTo>
                          <a:pt x="3745285" y="0"/>
                        </a:lnTo>
                        <a:lnTo>
                          <a:pt x="3795894" y="0"/>
                        </a:lnTo>
                        <a:lnTo>
                          <a:pt x="3797555" y="0"/>
                        </a:lnTo>
                        <a:lnTo>
                          <a:pt x="3826591" y="0"/>
                        </a:lnTo>
                        <a:lnTo>
                          <a:pt x="3842355" y="0"/>
                        </a:lnTo>
                        <a:lnTo>
                          <a:pt x="3848992" y="0"/>
                        </a:lnTo>
                        <a:lnTo>
                          <a:pt x="3872632" y="0"/>
                        </a:lnTo>
                        <a:lnTo>
                          <a:pt x="3873054" y="0"/>
                        </a:lnTo>
                        <a:lnTo>
                          <a:pt x="3885075" y="0"/>
                        </a:lnTo>
                        <a:lnTo>
                          <a:pt x="3923663" y="0"/>
                        </a:lnTo>
                        <a:lnTo>
                          <a:pt x="3954360" y="0"/>
                        </a:lnTo>
                        <a:lnTo>
                          <a:pt x="3970124" y="0"/>
                        </a:lnTo>
                        <a:lnTo>
                          <a:pt x="3976761" y="0"/>
                        </a:lnTo>
                        <a:lnTo>
                          <a:pt x="4012844" y="0"/>
                        </a:lnTo>
                        <a:lnTo>
                          <a:pt x="4049593" y="0"/>
                        </a:lnTo>
                        <a:cubicBezTo>
                          <a:pt x="4169647" y="0"/>
                          <a:pt x="4169647" y="0"/>
                          <a:pt x="4169647" y="0"/>
                        </a:cubicBezTo>
                        <a:lnTo>
                          <a:pt x="4177362" y="0"/>
                        </a:lnTo>
                        <a:cubicBezTo>
                          <a:pt x="4297416" y="0"/>
                          <a:pt x="4297416" y="0"/>
                          <a:pt x="4297416" y="0"/>
                        </a:cubicBezTo>
                        <a:cubicBezTo>
                          <a:pt x="4327758" y="0"/>
                          <a:pt x="4364168" y="21251"/>
                          <a:pt x="4379339" y="47054"/>
                        </a:cubicBezTo>
                        <a:cubicBezTo>
                          <a:pt x="4591731" y="415146"/>
                          <a:pt x="4591731" y="415146"/>
                          <a:pt x="4591731" y="415146"/>
                        </a:cubicBezTo>
                        <a:cubicBezTo>
                          <a:pt x="4606902" y="440951"/>
                          <a:pt x="4606902" y="483452"/>
                          <a:pt x="4591731" y="509257"/>
                        </a:cubicBezTo>
                        <a:cubicBezTo>
                          <a:pt x="4379339" y="877348"/>
                          <a:pt x="4379339" y="877348"/>
                          <a:pt x="4379339" y="877348"/>
                        </a:cubicBezTo>
                        <a:cubicBezTo>
                          <a:pt x="4364168" y="903151"/>
                          <a:pt x="4327758" y="924402"/>
                          <a:pt x="4297416" y="924402"/>
                        </a:cubicBezTo>
                        <a:lnTo>
                          <a:pt x="4169647" y="924402"/>
                        </a:lnTo>
                        <a:lnTo>
                          <a:pt x="3976761" y="924402"/>
                        </a:lnTo>
                        <a:lnTo>
                          <a:pt x="3872632" y="924402"/>
                        </a:lnTo>
                        <a:lnTo>
                          <a:pt x="3848992" y="924402"/>
                        </a:lnTo>
                        <a:lnTo>
                          <a:pt x="3744863" y="924402"/>
                        </a:lnTo>
                        <a:lnTo>
                          <a:pt x="3702641" y="924402"/>
                        </a:lnTo>
                        <a:lnTo>
                          <a:pt x="3672576" y="924402"/>
                        </a:lnTo>
                        <a:lnTo>
                          <a:pt x="3656105" y="924402"/>
                        </a:lnTo>
                        <a:lnTo>
                          <a:pt x="3574872" y="924402"/>
                        </a:lnTo>
                        <a:lnTo>
                          <a:pt x="3551976" y="924402"/>
                        </a:lnTo>
                        <a:lnTo>
                          <a:pt x="3544807" y="924402"/>
                        </a:lnTo>
                        <a:lnTo>
                          <a:pt x="3528336" y="924402"/>
                        </a:lnTo>
                        <a:lnTo>
                          <a:pt x="3424207" y="924402"/>
                        </a:lnTo>
                        <a:lnTo>
                          <a:pt x="3381986" y="924402"/>
                        </a:lnTo>
                        <a:lnTo>
                          <a:pt x="3380494" y="924402"/>
                        </a:lnTo>
                        <a:lnTo>
                          <a:pt x="3351921" y="924402"/>
                        </a:lnTo>
                        <a:lnTo>
                          <a:pt x="3277857" y="924402"/>
                        </a:lnTo>
                        <a:lnTo>
                          <a:pt x="3254217" y="924402"/>
                        </a:lnTo>
                        <a:lnTo>
                          <a:pt x="3252725" y="924402"/>
                        </a:lnTo>
                        <a:lnTo>
                          <a:pt x="3247792" y="924402"/>
                        </a:lnTo>
                        <a:lnTo>
                          <a:pt x="3231321" y="924402"/>
                        </a:lnTo>
                        <a:lnTo>
                          <a:pt x="3224152" y="924402"/>
                        </a:lnTo>
                        <a:lnTo>
                          <a:pt x="3150088" y="924402"/>
                        </a:lnTo>
                        <a:lnTo>
                          <a:pt x="3120023" y="924402"/>
                        </a:lnTo>
                        <a:lnTo>
                          <a:pt x="3104883" y="924402"/>
                        </a:lnTo>
                        <a:lnTo>
                          <a:pt x="3103552" y="924402"/>
                        </a:lnTo>
                        <a:lnTo>
                          <a:pt x="3077801" y="924402"/>
                        </a:lnTo>
                        <a:lnTo>
                          <a:pt x="3061330" y="924402"/>
                        </a:lnTo>
                        <a:lnTo>
                          <a:pt x="3031265" y="924402"/>
                        </a:lnTo>
                        <a:lnTo>
                          <a:pt x="2977114" y="924402"/>
                        </a:lnTo>
                        <a:lnTo>
                          <a:pt x="2957200" y="924402"/>
                        </a:lnTo>
                        <a:lnTo>
                          <a:pt x="2955709" y="924402"/>
                        </a:lnTo>
                        <a:lnTo>
                          <a:pt x="2950032" y="924402"/>
                        </a:lnTo>
                        <a:lnTo>
                          <a:pt x="2933561" y="924402"/>
                        </a:lnTo>
                        <a:lnTo>
                          <a:pt x="2927136" y="924402"/>
                        </a:lnTo>
                        <a:lnTo>
                          <a:pt x="2903496" y="924402"/>
                        </a:lnTo>
                        <a:lnTo>
                          <a:pt x="2829431" y="924402"/>
                        </a:lnTo>
                        <a:lnTo>
                          <a:pt x="2827940" y="924402"/>
                        </a:lnTo>
                        <a:lnTo>
                          <a:pt x="2799367" y="924402"/>
                        </a:lnTo>
                        <a:lnTo>
                          <a:pt x="2785719" y="924402"/>
                        </a:lnTo>
                        <a:lnTo>
                          <a:pt x="2784228" y="924402"/>
                        </a:lnTo>
                        <a:lnTo>
                          <a:pt x="2757146" y="924402"/>
                        </a:lnTo>
                        <a:lnTo>
                          <a:pt x="2755654" y="924402"/>
                        </a:lnTo>
                        <a:lnTo>
                          <a:pt x="2680098" y="924402"/>
                        </a:lnTo>
                        <a:lnTo>
                          <a:pt x="2657950" y="924402"/>
                        </a:lnTo>
                        <a:lnTo>
                          <a:pt x="2656459" y="924402"/>
                        </a:lnTo>
                        <a:lnTo>
                          <a:pt x="2653017" y="924402"/>
                        </a:lnTo>
                        <a:lnTo>
                          <a:pt x="2636545" y="924402"/>
                        </a:lnTo>
                        <a:lnTo>
                          <a:pt x="2629377" y="924402"/>
                        </a:lnTo>
                        <a:lnTo>
                          <a:pt x="2627885" y="924402"/>
                        </a:lnTo>
                        <a:lnTo>
                          <a:pt x="2606481" y="924402"/>
                        </a:lnTo>
                        <a:lnTo>
                          <a:pt x="2552329" y="924402"/>
                        </a:lnTo>
                        <a:lnTo>
                          <a:pt x="2525248" y="924402"/>
                        </a:lnTo>
                        <a:lnTo>
                          <a:pt x="2510108" y="924402"/>
                        </a:lnTo>
                        <a:lnTo>
                          <a:pt x="2508776" y="924402"/>
                        </a:lnTo>
                        <a:lnTo>
                          <a:pt x="2480043" y="924402"/>
                        </a:lnTo>
                        <a:lnTo>
                          <a:pt x="2478712" y="924402"/>
                        </a:lnTo>
                        <a:lnTo>
                          <a:pt x="2463572" y="924402"/>
                        </a:lnTo>
                        <a:lnTo>
                          <a:pt x="2436490" y="924402"/>
                        </a:lnTo>
                        <a:lnTo>
                          <a:pt x="2382339" y="924402"/>
                        </a:lnTo>
                        <a:lnTo>
                          <a:pt x="2360934" y="924402"/>
                        </a:lnTo>
                        <a:lnTo>
                          <a:pt x="2359443" y="924402"/>
                        </a:lnTo>
                        <a:lnTo>
                          <a:pt x="2352274" y="924402"/>
                        </a:lnTo>
                        <a:lnTo>
                          <a:pt x="2335803" y="924402"/>
                        </a:lnTo>
                        <a:lnTo>
                          <a:pt x="2332360" y="924402"/>
                        </a:lnTo>
                        <a:lnTo>
                          <a:pt x="2332328" y="924402"/>
                        </a:lnTo>
                        <a:lnTo>
                          <a:pt x="2330869" y="924402"/>
                        </a:lnTo>
                        <a:lnTo>
                          <a:pt x="2308721" y="924402"/>
                        </a:lnTo>
                        <a:lnTo>
                          <a:pt x="2233165" y="924402"/>
                        </a:lnTo>
                        <a:lnTo>
                          <a:pt x="2231674" y="924402"/>
                        </a:lnTo>
                        <a:lnTo>
                          <a:pt x="2204591" y="924402"/>
                        </a:lnTo>
                        <a:lnTo>
                          <a:pt x="2204559" y="924402"/>
                        </a:lnTo>
                        <a:lnTo>
                          <a:pt x="2203100" y="924402"/>
                        </a:lnTo>
                        <a:lnTo>
                          <a:pt x="2189452" y="924402"/>
                        </a:lnTo>
                        <a:lnTo>
                          <a:pt x="2160879" y="924402"/>
                        </a:lnTo>
                        <a:lnTo>
                          <a:pt x="2159388" y="924402"/>
                        </a:lnTo>
                        <a:lnTo>
                          <a:pt x="2085323" y="924402"/>
                        </a:lnTo>
                        <a:lnTo>
                          <a:pt x="2077294" y="924402"/>
                        </a:lnTo>
                        <a:lnTo>
                          <a:pt x="2061683" y="924402"/>
                        </a:lnTo>
                        <a:lnTo>
                          <a:pt x="2055258" y="924402"/>
                        </a:lnTo>
                        <a:lnTo>
                          <a:pt x="2038787" y="924402"/>
                        </a:lnTo>
                        <a:lnTo>
                          <a:pt x="2033110" y="924402"/>
                        </a:lnTo>
                        <a:lnTo>
                          <a:pt x="2031619" y="924402"/>
                        </a:lnTo>
                        <a:lnTo>
                          <a:pt x="2011705" y="924402"/>
                        </a:lnTo>
                        <a:lnTo>
                          <a:pt x="1957554" y="924402"/>
                        </a:lnTo>
                        <a:lnTo>
                          <a:pt x="1949525" y="924402"/>
                        </a:lnTo>
                        <a:lnTo>
                          <a:pt x="1927489" y="924402"/>
                        </a:lnTo>
                        <a:lnTo>
                          <a:pt x="1911018" y="924402"/>
                        </a:lnTo>
                        <a:lnTo>
                          <a:pt x="1907543" y="924402"/>
                        </a:lnTo>
                        <a:lnTo>
                          <a:pt x="1885268" y="924402"/>
                        </a:lnTo>
                        <a:lnTo>
                          <a:pt x="1883936" y="924402"/>
                        </a:lnTo>
                        <a:lnTo>
                          <a:pt x="1868796" y="924402"/>
                        </a:lnTo>
                        <a:lnTo>
                          <a:pt x="1838732" y="924402"/>
                        </a:lnTo>
                        <a:lnTo>
                          <a:pt x="1779774" y="924402"/>
                        </a:lnTo>
                        <a:lnTo>
                          <a:pt x="1764668" y="924402"/>
                        </a:lnTo>
                        <a:lnTo>
                          <a:pt x="1757499" y="924402"/>
                        </a:lnTo>
                        <a:lnTo>
                          <a:pt x="1741027" y="924402"/>
                        </a:lnTo>
                        <a:lnTo>
                          <a:pt x="1737552" y="924402"/>
                        </a:lnTo>
                        <a:lnTo>
                          <a:pt x="1736094" y="924402"/>
                        </a:lnTo>
                        <a:lnTo>
                          <a:pt x="1734603" y="924402"/>
                        </a:lnTo>
                        <a:lnTo>
                          <a:pt x="1710963" y="924402"/>
                        </a:lnTo>
                        <a:lnTo>
                          <a:pt x="1707488" y="924402"/>
                        </a:lnTo>
                        <a:lnTo>
                          <a:pt x="1652509" y="924402"/>
                        </a:lnTo>
                        <a:lnTo>
                          <a:pt x="1636899" y="924402"/>
                        </a:lnTo>
                        <a:lnTo>
                          <a:pt x="1609783" y="924402"/>
                        </a:lnTo>
                        <a:lnTo>
                          <a:pt x="1608325" y="924402"/>
                        </a:lnTo>
                        <a:lnTo>
                          <a:pt x="1606834" y="924402"/>
                        </a:lnTo>
                        <a:lnTo>
                          <a:pt x="1579719" y="924402"/>
                        </a:lnTo>
                        <a:lnTo>
                          <a:pt x="1564612" y="924402"/>
                        </a:lnTo>
                        <a:lnTo>
                          <a:pt x="1524740" y="924402"/>
                        </a:lnTo>
                        <a:lnTo>
                          <a:pt x="1482518" y="924402"/>
                        </a:lnTo>
                        <a:lnTo>
                          <a:pt x="1460483" y="924402"/>
                        </a:lnTo>
                        <a:lnTo>
                          <a:pt x="1452454" y="924402"/>
                        </a:lnTo>
                        <a:lnTo>
                          <a:pt x="1444011" y="924402"/>
                        </a:lnTo>
                        <a:lnTo>
                          <a:pt x="1436843" y="924402"/>
                        </a:lnTo>
                        <a:lnTo>
                          <a:pt x="1413947" y="924402"/>
                        </a:lnTo>
                        <a:lnTo>
                          <a:pt x="1354749" y="924402"/>
                        </a:lnTo>
                        <a:lnTo>
                          <a:pt x="1332714" y="924402"/>
                        </a:lnTo>
                        <a:lnTo>
                          <a:pt x="1324685" y="924402"/>
                        </a:lnTo>
                        <a:lnTo>
                          <a:pt x="1316242" y="924402"/>
                        </a:lnTo>
                        <a:lnTo>
                          <a:pt x="1312767" y="924402"/>
                        </a:lnTo>
                        <a:lnTo>
                          <a:pt x="1286178" y="924402"/>
                        </a:lnTo>
                        <a:lnTo>
                          <a:pt x="1282703" y="924402"/>
                        </a:lnTo>
                        <a:lnTo>
                          <a:pt x="1243956" y="924402"/>
                        </a:lnTo>
                        <a:lnTo>
                          <a:pt x="1184998" y="924402"/>
                        </a:lnTo>
                        <a:lnTo>
                          <a:pt x="1154934" y="924402"/>
                        </a:lnTo>
                        <a:lnTo>
                          <a:pt x="1139828" y="924402"/>
                        </a:lnTo>
                        <a:lnTo>
                          <a:pt x="1116187" y="924402"/>
                        </a:lnTo>
                        <a:lnTo>
                          <a:pt x="1112712" y="924402"/>
                        </a:lnTo>
                        <a:lnTo>
                          <a:pt x="1057734" y="924402"/>
                        </a:lnTo>
                        <a:lnTo>
                          <a:pt x="1027669" y="924402"/>
                        </a:lnTo>
                        <a:lnTo>
                          <a:pt x="1012059" y="924402"/>
                        </a:lnTo>
                        <a:lnTo>
                          <a:pt x="984943" y="924402"/>
                        </a:lnTo>
                        <a:lnTo>
                          <a:pt x="929965" y="924402"/>
                        </a:lnTo>
                        <a:lnTo>
                          <a:pt x="899900" y="924402"/>
                        </a:lnTo>
                        <a:lnTo>
                          <a:pt x="857678" y="924402"/>
                        </a:lnTo>
                        <a:lnTo>
                          <a:pt x="819171" y="924402"/>
                        </a:lnTo>
                        <a:lnTo>
                          <a:pt x="729909" y="924402"/>
                        </a:lnTo>
                        <a:lnTo>
                          <a:pt x="691402" y="924402"/>
                        </a:lnTo>
                        <a:lnTo>
                          <a:pt x="687927" y="924402"/>
                        </a:lnTo>
                        <a:lnTo>
                          <a:pt x="560158" y="924402"/>
                        </a:lnTo>
                        <a:lnTo>
                          <a:pt x="432894" y="924402"/>
                        </a:lnTo>
                        <a:lnTo>
                          <a:pt x="305125" y="924402"/>
                        </a:lnTo>
                        <a:cubicBezTo>
                          <a:pt x="275541" y="924402"/>
                          <a:pt x="238373" y="903151"/>
                          <a:pt x="223202" y="877348"/>
                        </a:cubicBezTo>
                        <a:cubicBezTo>
                          <a:pt x="10809" y="509257"/>
                          <a:pt x="10809" y="509257"/>
                          <a:pt x="10809" y="509257"/>
                        </a:cubicBezTo>
                        <a:cubicBezTo>
                          <a:pt x="-3603" y="483452"/>
                          <a:pt x="-3603" y="440951"/>
                          <a:pt x="10809" y="415146"/>
                        </a:cubicBezTo>
                        <a:cubicBezTo>
                          <a:pt x="223202" y="47054"/>
                          <a:pt x="223202" y="47054"/>
                          <a:pt x="223202" y="47054"/>
                        </a:cubicBezTo>
                        <a:cubicBezTo>
                          <a:pt x="238373" y="21251"/>
                          <a:pt x="275541" y="0"/>
                          <a:pt x="30512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95000"/>
                    </a:srgbClr>
                  </a:solidFill>
                  <a:ln w="19050">
                    <a:gradFill flip="none" rotWithShape="1">
                      <a:gsLst>
                        <a:gs pos="0">
                          <a:srgbClr val="FFFFFF">
                            <a:lumMod val="75000"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121882" tIns="60941" rIns="121882" bIns="60941" numCol="1" anchor="t" anchorCtr="0" compatLnSpc="1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altLang="zh-CN" sz="2400" kern="0" dirty="0">
                        <a:solidFill>
                          <a:srgbClr val="FFFFFF">
                            <a:lumMod val="95000"/>
                          </a:srgb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+mn-lt"/>
                      </a:rPr>
                      <a:t>  </a:t>
                    </a:r>
                    <a:endParaRPr lang="zh-CN" altLang="en-US" sz="2400" kern="0" dirty="0">
                      <a:solidFill>
                        <a:srgbClr val="FFFFFF">
                          <a:lumMod val="95000"/>
                        </a:srgbClr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  <a:cs typeface="Times New Roman" panose="02020603050405020304" pitchFamily="18" charset="0"/>
                      <a:sym typeface="+mn-lt"/>
                    </a:endParaRPr>
                  </a:p>
                </p:txBody>
              </p:sp>
            </p:grpSp>
            <p:sp>
              <p:nvSpPr>
                <p:cNvPr id="21" name="Freeform 5"/>
                <p:cNvSpPr/>
                <p:nvPr/>
              </p:nvSpPr>
              <p:spPr bwMode="auto">
                <a:xfrm>
                  <a:off x="2077644" y="2816036"/>
                  <a:ext cx="970652" cy="662777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19050">
                  <a:gradFill flip="none" rotWithShape="1">
                    <a:gsLst>
                      <a:gs pos="100000">
                        <a:srgbClr val="FFFFFF">
                          <a:lumMod val="75000"/>
                        </a:srgbClr>
                      </a:gs>
                      <a:gs pos="0">
                        <a:srgbClr val="FFFFFF"/>
                      </a:gs>
                    </a:gsLst>
                    <a:lin ang="2700000" scaled="1"/>
                    <a:tileRect/>
                  </a:gradFill>
                </a:ln>
                <a:effectLst>
                  <a:outerShdw blurRad="1270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pPr>
                    <a:defRPr/>
                  </a:pPr>
                  <a:endParaRPr lang="zh-CN" altLang="en-US" sz="2400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  <p:sp>
            <p:nvSpPr>
              <p:cNvPr id="3" name="Rectangle 2"/>
              <p:cNvSpPr/>
              <p:nvPr/>
            </p:nvSpPr>
            <p:spPr>
              <a:xfrm>
                <a:off x="2834957" y="2979681"/>
                <a:ext cx="5070127" cy="593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Tập thể lớp đoàn kết, có tinh thần giúp đỡ l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ẫ</a:t>
                </a:r>
                <a:r>
                  <a:rPr lang="vi-VN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n nhau trong học tập.</a:t>
                </a:r>
                <a:endParaRPr lang="zh-CN" altLang="en-US" sz="2800" b="1" kern="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pic>
          <p:nvPicPr>
            <p:cNvPr id="40" name="Graphic 39" descr="Books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19723" y="5156461"/>
              <a:ext cx="811460" cy="83708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459620" y="2942769"/>
            <a:ext cx="9833287" cy="1416903"/>
            <a:chOff x="976008" y="3370005"/>
            <a:chExt cx="9341699" cy="1416903"/>
          </a:xfrm>
        </p:grpSpPr>
        <p:grpSp>
          <p:nvGrpSpPr>
            <p:cNvPr id="14" name="组合 13"/>
            <p:cNvGrpSpPr/>
            <p:nvPr/>
          </p:nvGrpSpPr>
          <p:grpSpPr>
            <a:xfrm>
              <a:off x="976008" y="3746659"/>
              <a:ext cx="8391711" cy="848574"/>
              <a:chOff x="28729" y="372114"/>
              <a:chExt cx="3705865" cy="557528"/>
            </a:xfrm>
          </p:grpSpPr>
          <p:sp>
            <p:nvSpPr>
              <p:cNvPr id="15" name="任意多边形 14"/>
              <p:cNvSpPr/>
              <p:nvPr/>
            </p:nvSpPr>
            <p:spPr bwMode="auto">
              <a:xfrm>
                <a:off x="28729" y="372114"/>
                <a:ext cx="3705865" cy="557528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lumMod val="95000"/>
                    </a:srgb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rgbClr val="FFFFFF">
                        <a:lumMod val="75000"/>
                      </a:srgbClr>
                    </a:gs>
                    <a:gs pos="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sz="28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 bwMode="auto">
              <a:xfrm>
                <a:off x="130306" y="472374"/>
                <a:ext cx="3251673" cy="340526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19050">
                <a:gradFill flip="none" rotWithShape="1"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 algn="ctr">
                  <a:defRPr/>
                </a:pPr>
                <a:r>
                  <a:rPr lang="vi-VN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Đa số các em đã có nhiều cố gắng trong học tập </a:t>
                </a:r>
                <a:endParaRPr lang="zh-CN" altLang="en-US" sz="2800" b="1" kern="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24" name="Freeform 5"/>
            <p:cNvSpPr/>
            <p:nvPr/>
          </p:nvSpPr>
          <p:spPr bwMode="auto">
            <a:xfrm>
              <a:off x="8799258" y="3370005"/>
              <a:ext cx="1518449" cy="141690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97000"/>
                  </a:srgbClr>
                </a:gs>
                <a:gs pos="100000">
                  <a:srgbClr val="FFFFFF">
                    <a:lumMod val="85000"/>
                  </a:srgb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pPr>
                <a:defRPr/>
              </a:pPr>
              <a:endParaRPr lang="zh-CN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pic>
          <p:nvPicPr>
            <p:cNvPr id="41" name="Graphic 40" descr="Music notation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27770" y="3415478"/>
              <a:ext cx="1168017" cy="132498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wall, LEGO, to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8" y="4037017"/>
            <a:ext cx="2266612" cy="226661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32604" y="909921"/>
            <a:ext cx="9742739" cy="1639222"/>
            <a:chOff x="1519622" y="1864862"/>
            <a:chExt cx="9853796" cy="1194943"/>
          </a:xfrm>
        </p:grpSpPr>
        <p:grpSp>
          <p:nvGrpSpPr>
            <p:cNvPr id="7" name="组合 7"/>
            <p:cNvGrpSpPr/>
            <p:nvPr/>
          </p:nvGrpSpPr>
          <p:grpSpPr>
            <a:xfrm>
              <a:off x="3168830" y="2207445"/>
              <a:ext cx="8204588" cy="674809"/>
              <a:chOff x="882911" y="349738"/>
              <a:chExt cx="3631395" cy="443361"/>
            </a:xfrm>
          </p:grpSpPr>
          <p:sp>
            <p:nvSpPr>
              <p:cNvPr id="11" name="任意多边形 8"/>
              <p:cNvSpPr/>
              <p:nvPr/>
            </p:nvSpPr>
            <p:spPr bwMode="auto">
              <a:xfrm>
                <a:off x="988230" y="349738"/>
                <a:ext cx="3526076" cy="443361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lumMod val="95000"/>
                    </a:srgb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rgbClr val="FFFFFF">
                        <a:lumMod val="75000"/>
                      </a:srgbClr>
                    </a:gs>
                    <a:gs pos="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sz="32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2" name="任意多边形 9"/>
              <p:cNvSpPr/>
              <p:nvPr/>
            </p:nvSpPr>
            <p:spPr bwMode="auto">
              <a:xfrm>
                <a:off x="882911" y="420421"/>
                <a:ext cx="3572569" cy="355986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19050">
                <a:gradFill flip="none" rotWithShape="1"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 algn="ctr">
                  <a:defRPr/>
                </a:pP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cảnh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nhiều</a:t>
                </a:r>
                <a:endParaRPr lang="zh-CN" altLang="en-US" sz="2800" b="1" kern="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8" name="组合 10"/>
            <p:cNvGrpSpPr/>
            <p:nvPr/>
          </p:nvGrpSpPr>
          <p:grpSpPr>
            <a:xfrm rot="16200000">
              <a:off x="1806243" y="1578241"/>
              <a:ext cx="1194943" cy="1768186"/>
              <a:chOff x="8751708" y="3333382"/>
              <a:chExt cx="1299068" cy="1452182"/>
            </a:xfrm>
          </p:grpSpPr>
          <p:sp>
            <p:nvSpPr>
              <p:cNvPr id="9" name="Freeform 5"/>
              <p:cNvSpPr/>
              <p:nvPr/>
            </p:nvSpPr>
            <p:spPr bwMode="auto">
              <a:xfrm rot="5400000">
                <a:off x="8724008" y="3361082"/>
                <a:ext cx="1354468" cy="129906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lumMod val="97000"/>
                    </a:srgbClr>
                  </a:gs>
                  <a:gs pos="100000">
                    <a:srgbClr val="FFFFFF">
                      <a:lumMod val="85000"/>
                    </a:srgb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rgbClr val="FFFFFF">
                        <a:lumMod val="75000"/>
                      </a:srgbClr>
                    </a:gs>
                    <a:gs pos="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/>
              <a:lstStyle/>
              <a:p>
                <a:pPr>
                  <a:defRPr/>
                </a:pPr>
                <a:r>
                  <a:rPr lang="en-US" altLang="zh-CN" sz="3200" kern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endParaRPr lang="zh-CN" altLang="en-US" sz="32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0" name="Freeform 5"/>
              <p:cNvSpPr/>
              <p:nvPr/>
            </p:nvSpPr>
            <p:spPr bwMode="auto">
              <a:xfrm rot="5400000">
                <a:off x="8693685" y="3615103"/>
                <a:ext cx="1339195" cy="100172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123E61"/>
              </a:solidFill>
              <a:ln w="15875"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>
                  <a:defRPr/>
                </a:pPr>
                <a:r>
                  <a:rPr lang="en-US" altLang="zh-CN" sz="3200" kern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Khó</a:t>
                </a:r>
                <a:r>
                  <a:rPr lang="en-US" altLang="zh-CN" sz="3200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 </a:t>
                </a:r>
              </a:p>
              <a:p>
                <a:pPr algn="ctr">
                  <a:defRPr/>
                </a:pPr>
                <a:r>
                  <a:rPr lang="en-US" altLang="zh-CN" sz="3200" kern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Khăn</a:t>
                </a:r>
                <a:endParaRPr lang="en-US" altLang="zh-CN" sz="32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  <a:p>
                <a:pPr algn="ctr">
                  <a:defRPr/>
                </a:pPr>
                <a:r>
                  <a:rPr lang="en-US" altLang="zh-CN" sz="3200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endParaRPr lang="zh-CN" altLang="en-US" sz="32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3061250" y="3429002"/>
            <a:ext cx="8972802" cy="1243178"/>
            <a:chOff x="3608819" y="3483626"/>
            <a:chExt cx="6632118" cy="1206105"/>
          </a:xfrm>
        </p:grpSpPr>
        <p:grpSp>
          <p:nvGrpSpPr>
            <p:cNvPr id="14" name="组合 13"/>
            <p:cNvGrpSpPr/>
            <p:nvPr/>
          </p:nvGrpSpPr>
          <p:grpSpPr>
            <a:xfrm>
              <a:off x="3608819" y="3671199"/>
              <a:ext cx="5562830" cy="1018532"/>
              <a:chOff x="1191405" y="322535"/>
              <a:chExt cx="2456602" cy="669193"/>
            </a:xfrm>
          </p:grpSpPr>
          <p:sp>
            <p:nvSpPr>
              <p:cNvPr id="17" name="任意多边形 14"/>
              <p:cNvSpPr/>
              <p:nvPr/>
            </p:nvSpPr>
            <p:spPr bwMode="auto">
              <a:xfrm>
                <a:off x="1191405" y="322535"/>
                <a:ext cx="2456602" cy="669193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lumMod val="95000"/>
                    </a:srgb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rgbClr val="FFFFFF">
                        <a:lumMod val="75000"/>
                      </a:srgbClr>
                    </a:gs>
                    <a:gs pos="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sz="32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8" name="任意多边形 15"/>
              <p:cNvSpPr/>
              <p:nvPr/>
            </p:nvSpPr>
            <p:spPr bwMode="auto">
              <a:xfrm>
                <a:off x="1428827" y="416517"/>
                <a:ext cx="2121236" cy="481227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19050">
                <a:gradFill flip="none" rotWithShape="1"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 algn="ctr">
                  <a:defRPr/>
                </a:pP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sống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xa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cha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mẹ</a:t>
                </a:r>
                <a:endParaRPr lang="zh-CN" altLang="en-US" sz="2800" b="1" kern="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15" name="Freeform 5"/>
            <p:cNvSpPr/>
            <p:nvPr/>
          </p:nvSpPr>
          <p:spPr bwMode="auto">
            <a:xfrm>
              <a:off x="8898181" y="3509964"/>
              <a:ext cx="1342756" cy="117976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97000"/>
                  </a:srgbClr>
                </a:gs>
                <a:gs pos="100000">
                  <a:srgbClr val="FFFFFF">
                    <a:lumMod val="85000"/>
                  </a:srgb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pPr>
                <a:defRPr/>
              </a:pPr>
              <a:endParaRPr lang="zh-CN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pic>
          <p:nvPicPr>
            <p:cNvPr id="16" name="Graphic 15" descr="Music notation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834" y="3483626"/>
              <a:ext cx="753451" cy="117976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Diagonal Corners Rounded 38"/>
          <p:cNvSpPr/>
          <p:nvPr/>
        </p:nvSpPr>
        <p:spPr>
          <a:xfrm>
            <a:off x="1095290" y="265310"/>
            <a:ext cx="10255160" cy="779159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E30E3B-B41D-466B-92EE-446D25109FA0}"/>
              </a:ext>
            </a:extLst>
          </p:cNvPr>
          <p:cNvSpPr/>
          <p:nvPr/>
        </p:nvSpPr>
        <p:spPr>
          <a:xfrm>
            <a:off x="307942" y="1387247"/>
            <a:ext cx="11576116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GB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GB" sz="28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Thu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GVCN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D4998BCA-9758-4C3D-AA27-3BA7B48EBF3C}"/>
              </a:ext>
            </a:extLst>
          </p:cNvPr>
          <p:cNvSpPr/>
          <p:nvPr/>
        </p:nvSpPr>
        <p:spPr>
          <a:xfrm>
            <a:off x="1018123" y="265310"/>
            <a:ext cx="10409493" cy="10894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2.3.2.1.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thập thông tin học sinh để kịp thời phát hiện học sinh có hoàn cảnh đặc biệt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70A01A-233B-49A6-8C17-0CF40E6E77A2}"/>
              </a:ext>
            </a:extLst>
          </p:cNvPr>
          <p:cNvSpPr/>
          <p:nvPr/>
        </p:nvSpPr>
        <p:spPr>
          <a:xfrm>
            <a:off x="241954" y="0"/>
            <a:ext cx="11538409" cy="662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GB" sz="2600" b="1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GB" sz="26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(GVCN)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GVCN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thấu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GVCN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khiếu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tuệ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vắng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4896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Diagonal Corners Rounded 38"/>
          <p:cNvSpPr/>
          <p:nvPr/>
        </p:nvSpPr>
        <p:spPr>
          <a:xfrm>
            <a:off x="1219444" y="0"/>
            <a:ext cx="9272453" cy="835719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2.3.2.2.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mô hình đôi bạn cùng tiến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711EEF-A1E2-4A6A-9176-BE3F085FC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853" y="744718"/>
            <a:ext cx="8053634" cy="6040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81204815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763</TotalTime>
  <Words>1474</Words>
  <Application>Microsoft Office PowerPoint</Application>
  <PresentationFormat>Widescreen</PresentationFormat>
  <Paragraphs>86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Microsoft YaHei</vt:lpstr>
      <vt:lpstr>A3.OpenSansBold-San</vt:lpstr>
      <vt:lpstr>A3.OpenSans-San</vt:lpstr>
      <vt:lpstr>Arial</vt:lpstr>
      <vt:lpstr>Calibri</vt:lpstr>
      <vt:lpstr>Calibri Light</vt:lpstr>
      <vt:lpstr>Times New Roman</vt:lpstr>
      <vt:lpstr>方正兰亭黑简体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238</cp:revision>
  <dcterms:created xsi:type="dcterms:W3CDTF">2021-11-18T10:28:00Z</dcterms:created>
  <dcterms:modified xsi:type="dcterms:W3CDTF">2023-02-15T06:37:59Z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2179028FEB294F53B749DB48202845BC</vt:lpwstr>
  </property>
  <property fmtid="{D5CDD505-2E9C-101B-9397-08002B2CF9AE}" pid="3" name="KSOProductBuildVer">
    <vt:lpwstr>1033-11.2.0.11417</vt:lpwstr>
  </property>
</Properties>
</file>