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38325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501541" y="2141601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3501541" y="4527332"/>
            <a:ext cx="5699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922</Words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Arial</vt:lpstr>
      <vt:lpstr>Calibri</vt:lpstr>
      <vt:lpstr>iCiel Cadena</vt:lpstr>
      <vt:lpstr>Segoe Print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2021-11-14T08:33:00Z</dcterms:created>
  <dcterms:modified xsi:type="dcterms:W3CDTF">2023-02-26T19:13:12Z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