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61" r:id="rId5"/>
    <p:sldId id="260" r:id="rId6"/>
    <p:sldId id="259" r:id="rId7"/>
    <p:sldId id="258" r:id="rId8"/>
    <p:sldId id="257" r:id="rId9"/>
    <p:sldId id="263" r:id="rId10"/>
    <p:sldId id="272" r:id="rId11"/>
    <p:sldId id="271" r:id="rId12"/>
    <p:sldId id="270" r:id="rId13"/>
    <p:sldId id="269" r:id="rId14"/>
    <p:sldId id="268" r:id="rId15"/>
    <p:sldId id="267" r:id="rId16"/>
    <p:sldId id="266" r:id="rId17"/>
    <p:sldId id="264" r:id="rId18"/>
    <p:sldId id="275" r:id="rId19"/>
    <p:sldId id="274" r:id="rId20"/>
    <p:sldId id="273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0AE5-24CB-4213-9CB0-F215D2B397C5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D874-1F2E-4625-8746-6B2C7B94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3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0AE5-24CB-4213-9CB0-F215D2B397C5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D874-1F2E-4625-8746-6B2C7B94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0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0AE5-24CB-4213-9CB0-F215D2B397C5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D874-1F2E-4625-8746-6B2C7B94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0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0AE5-24CB-4213-9CB0-F215D2B397C5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D874-1F2E-4625-8746-6B2C7B94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6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0AE5-24CB-4213-9CB0-F215D2B397C5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D874-1F2E-4625-8746-6B2C7B94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4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0AE5-24CB-4213-9CB0-F215D2B397C5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D874-1F2E-4625-8746-6B2C7B94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8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0AE5-24CB-4213-9CB0-F215D2B397C5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D874-1F2E-4625-8746-6B2C7B94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6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0AE5-24CB-4213-9CB0-F215D2B397C5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D874-1F2E-4625-8746-6B2C7B94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8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0AE5-24CB-4213-9CB0-F215D2B397C5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D874-1F2E-4625-8746-6B2C7B94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6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0AE5-24CB-4213-9CB0-F215D2B397C5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D874-1F2E-4625-8746-6B2C7B94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8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0AE5-24CB-4213-9CB0-F215D2B397C5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D874-1F2E-4625-8746-6B2C7B94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0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10AE5-24CB-4213-9CB0-F215D2B397C5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ED874-1F2E-4625-8746-6B2C7B94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8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822" y="541866"/>
            <a:ext cx="7947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DÂN CƯ XÃ HỘI TRUNG VÀ NAM MỸ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THÁC, SỬ DỤNG VÀ BẢO VỆ RỪNG A-MA-DÔN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479" y="381259"/>
            <a:ext cx="551003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578" y="2246803"/>
            <a:ext cx="6096000" cy="16743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146),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0489" y="1670139"/>
            <a:ext cx="2623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67" y="1614625"/>
            <a:ext cx="3589865" cy="41878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6479" y="714313"/>
            <a:ext cx="4065087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9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7200" y="2042611"/>
            <a:ext cx="7145867" cy="2095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Á: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-it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-it.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2215624"/>
            <a:ext cx="5994400" cy="262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0089" y="1381600"/>
            <a:ext cx="289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860" y="101600"/>
            <a:ext cx="551468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5568" y="367471"/>
            <a:ext cx="2225930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0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194477"/>
            <a:ext cx="9708445" cy="1890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80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2020.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Ở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-hi-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Xi-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Pao-lô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Bu ê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Ai-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-Ô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Gia-nê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Li-ma,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-ta.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423" y="446492"/>
            <a:ext cx="2475999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La-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3155" y="1337085"/>
            <a:ext cx="4775201" cy="146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La-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356" y="1151467"/>
            <a:ext cx="6163733" cy="35334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2489" y="5024066"/>
            <a:ext cx="690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May-a,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In-ca,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A-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(Ca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-van, Ô-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La-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Pa-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-tin, ...).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nhảy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La-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0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488" y="351345"/>
            <a:ext cx="8353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A-ma-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dôn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62754" y="1953055"/>
            <a:ext cx="780062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1. Đọc thông tin trong mục a, hãy nêu khái quái đặc điểm rừng A-ma-dôn.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2. Dựa vào bảng số liệu và thông tin trong mục b, hã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-Nhận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 sự thay đổi diện tích rừng A-ma-dôn ở Bra xin giai đoạn 1970 - 2019.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 nhân của việc suy giảm rừng A-ma-dôn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dirty="0" smtClean="0"/>
              <a:t>- </a:t>
            </a:r>
            <a:r>
              <a:rPr lang="vi-VN" dirty="0" smtClean="0">
                <a:latin typeface="+mj-lt"/>
              </a:rPr>
              <a:t>Nêu </a:t>
            </a:r>
            <a:r>
              <a:rPr lang="vi-VN" dirty="0">
                <a:latin typeface="+mj-lt"/>
              </a:rPr>
              <a:t>một số biện pháp báo vệ rừng </a:t>
            </a:r>
            <a:r>
              <a:rPr lang="vi-VN" dirty="0" smtClean="0">
                <a:latin typeface="+mj-lt"/>
              </a:rPr>
              <a:t>A-ma-dô</a:t>
            </a:r>
            <a:r>
              <a:rPr lang="en-US" dirty="0" smtClean="0">
                <a:latin typeface="+mj-lt"/>
              </a:rPr>
              <a:t>n</a:t>
            </a: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9689" y="1072444"/>
            <a:ext cx="2778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5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734" y="378077"/>
            <a:ext cx="10261600" cy="465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ma-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dôn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km2,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triển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A-ma-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dôn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A-ma-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dôn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Bra-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1970 - 2019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1970,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km2,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3,39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km2,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0,61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km2.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con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A-ma-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dôn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đẩy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8311" y="1815852"/>
            <a:ext cx="6096000" cy="19845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endParaRPr lang="en-US" sz="1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gô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-it,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-it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gô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-it,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-it, Ơ-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pê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-ô-it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gô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-it,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-it, Ơ-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pê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-ô-it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gô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-it, Ơ-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pê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-ô-it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6266" y="158044"/>
            <a:ext cx="1881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4191" y="1033114"/>
            <a:ext cx="3227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8311" y="3059290"/>
            <a:ext cx="316089" cy="2822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6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9511" y="1036919"/>
            <a:ext cx="6096000" cy="19845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98222" y="2709333"/>
            <a:ext cx="327378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4044" y="933894"/>
            <a:ext cx="7258756" cy="198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La-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74044" y="2223911"/>
            <a:ext cx="293512" cy="1919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9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7022" y="327377"/>
            <a:ext cx="5775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 NHANH MẮT NHANH TAY”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4800" y="1794932"/>
            <a:ext cx="56960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TP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1" y="135467"/>
            <a:ext cx="5026407" cy="64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7600" y="821126"/>
            <a:ext cx="6096000" cy="19845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A-ma-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dôn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1970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km2           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3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km2         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km2       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1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km2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17600" y="1365956"/>
            <a:ext cx="338667" cy="1919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3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96088" y="1555044"/>
            <a:ext cx="5599289" cy="381564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33" y="2127251"/>
            <a:ext cx="3857625" cy="3009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6933" y="575733"/>
            <a:ext cx="2092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957" y="1580444"/>
            <a:ext cx="5328354" cy="410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822" y="1140177"/>
            <a:ext cx="5418667" cy="448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822" y="1343378"/>
            <a:ext cx="5418667" cy="422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510" y="1636888"/>
            <a:ext cx="5113867" cy="438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1196622"/>
            <a:ext cx="5531556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490" y="1038578"/>
            <a:ext cx="5373510" cy="444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5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2843" y="0"/>
            <a:ext cx="11492089" cy="6524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329" y="2885912"/>
            <a:ext cx="2709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64713" y="282946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82402" y="2885912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7466" y="630728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64713" y="623306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76270" y="625648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961</Words>
  <PresentationFormat>Widescreen</PresentationFormat>
  <Paragraphs>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2022-07-30T01:43:32Z</dcterms:created>
  <dcterms:modified xsi:type="dcterms:W3CDTF">2022-07-30T02:50:06Z</dcterms:modified>
</cp:coreProperties>
</file>