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66" r:id="rId2"/>
    <p:sldId id="256" r:id="rId3"/>
    <p:sldId id="257" r:id="rId4"/>
    <p:sldId id="258" r:id="rId5"/>
    <p:sldId id="260" r:id="rId6"/>
    <p:sldId id="262" r:id="rId7"/>
    <p:sldId id="291" r:id="rId8"/>
    <p:sldId id="279" r:id="rId9"/>
    <p:sldId id="282" r:id="rId10"/>
    <p:sldId id="289" r:id="rId11"/>
    <p:sldId id="290" r:id="rId12"/>
    <p:sldId id="292" r:id="rId13"/>
    <p:sldId id="293" r:id="rId14"/>
    <p:sldId id="283" r:id="rId15"/>
    <p:sldId id="294" r:id="rId16"/>
    <p:sldId id="295" r:id="rId17"/>
    <p:sldId id="296" r:id="rId18"/>
    <p:sldId id="297" r:id="rId19"/>
    <p:sldId id="298" r:id="rId20"/>
    <p:sldId id="28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C208708-5497-4FA9-8360-91C72F4B6957}">
          <p14:sldIdLst>
            <p14:sldId id="266"/>
            <p14:sldId id="256"/>
            <p14:sldId id="257"/>
            <p14:sldId id="258"/>
            <p14:sldId id="260"/>
            <p14:sldId id="262"/>
            <p14:sldId id="291"/>
            <p14:sldId id="279"/>
            <p14:sldId id="282"/>
            <p14:sldId id="289"/>
            <p14:sldId id="290"/>
            <p14:sldId id="292"/>
            <p14:sldId id="293"/>
            <p14:sldId id="283"/>
            <p14:sldId id="294"/>
            <p14:sldId id="295"/>
            <p14:sldId id="296"/>
            <p14:sldId id="297"/>
            <p14:sldId id="298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1D6"/>
    <a:srgbClr val="1C9433"/>
    <a:srgbClr val="FF0000"/>
    <a:srgbClr val="1B20E5"/>
    <a:srgbClr val="1010C0"/>
    <a:srgbClr val="E396F8"/>
    <a:srgbClr val="B4DE86"/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2816" autoAdjust="0"/>
  </p:normalViewPr>
  <p:slideViewPr>
    <p:cSldViewPr snapToGrid="0">
      <p:cViewPr varScale="1">
        <p:scale>
          <a:sx n="45" d="100"/>
          <a:sy n="45" d="100"/>
        </p:scale>
        <p:origin x="3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9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3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7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9289C-AFB3-43C1-B08F-603830ABFF6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6BCF7-65DD-402E-B97B-B61A15EA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9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Cô xem lại đáp án ạ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6BCF7-65DD-402E-B97B-B61A15EA3E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5.emf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5.em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0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5.emf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6.emf"/><Relationship Id="rId4" Type="http://schemas.openxmlformats.org/officeDocument/2006/relationships/image" Target="../media/image33.wmf"/><Relationship Id="rId9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8.w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37.wmf"/><Relationship Id="rId9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0.w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39.wmf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44.emf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6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gif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5.wmf"/><Relationship Id="rId5" Type="http://schemas.openxmlformats.org/officeDocument/2006/relationships/audio" Target="../media/audio3.wav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1.bin"/><Relationship Id="rId4" Type="http://schemas.openxmlformats.org/officeDocument/2006/relationships/audio" Target="../media/audio2.wav"/><Relationship Id="rId9" Type="http://schemas.openxmlformats.org/officeDocument/2006/relationships/image" Target="../media/image4.gif"/><Relationship Id="rId1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gif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0.gi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6.emf"/><Relationship Id="rId4" Type="http://schemas.openxmlformats.org/officeDocument/2006/relationships/audio" Target="../media/audio2.wav"/><Relationship Id="rId9" Type="http://schemas.openxmlformats.org/officeDocument/2006/relationships/image" Target="../media/image12.wmf"/><Relationship Id="rId1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11" Type="http://schemas.openxmlformats.org/officeDocument/2006/relationships/image" Target="../media/image20.emf"/><Relationship Id="rId5" Type="http://schemas.openxmlformats.org/officeDocument/2006/relationships/image" Target="../media/image18.png"/><Relationship Id="rId10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BB9313-0328-407A-A695-B265989408CC}"/>
              </a:ext>
            </a:extLst>
          </p:cNvPr>
          <p:cNvSpPr/>
          <p:nvPr/>
        </p:nvSpPr>
        <p:spPr>
          <a:xfrm>
            <a:off x="-1244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B4DE86">
                  <a:tint val="66000"/>
                  <a:satMod val="160000"/>
                </a:srgbClr>
              </a:gs>
              <a:gs pos="35000">
                <a:srgbClr val="B4DE86">
                  <a:tint val="44500"/>
                  <a:satMod val="160000"/>
                </a:srgbClr>
              </a:gs>
              <a:gs pos="92000">
                <a:srgbClr val="B4DE8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A319D03-C1FB-4FBC-B803-8AA44A87B4E1}"/>
              </a:ext>
            </a:extLst>
          </p:cNvPr>
          <p:cNvSpPr/>
          <p:nvPr/>
        </p:nvSpPr>
        <p:spPr>
          <a:xfrm>
            <a:off x="10893654" y="4011464"/>
            <a:ext cx="838970" cy="787310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489F24A9-F34F-46BD-80A6-74CD070FFD56}"/>
              </a:ext>
            </a:extLst>
          </p:cNvPr>
          <p:cNvSpPr/>
          <p:nvPr/>
        </p:nvSpPr>
        <p:spPr>
          <a:xfrm>
            <a:off x="11123900" y="5734654"/>
            <a:ext cx="1055657" cy="1043116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0D3771C-DA4B-47F6-A2A6-11B770C72362}"/>
              </a:ext>
            </a:extLst>
          </p:cNvPr>
          <p:cNvSpPr/>
          <p:nvPr/>
        </p:nvSpPr>
        <p:spPr>
          <a:xfrm>
            <a:off x="217297" y="5643162"/>
            <a:ext cx="1055657" cy="1043116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BB6589E-DD18-431B-9AE7-402DF2866665}"/>
              </a:ext>
            </a:extLst>
          </p:cNvPr>
          <p:cNvSpPr/>
          <p:nvPr/>
        </p:nvSpPr>
        <p:spPr>
          <a:xfrm>
            <a:off x="10077461" y="2040900"/>
            <a:ext cx="562783" cy="56600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BB6C35A-0821-4E1E-A462-7C1200F5DB4A}"/>
              </a:ext>
            </a:extLst>
          </p:cNvPr>
          <p:cNvSpPr/>
          <p:nvPr/>
        </p:nvSpPr>
        <p:spPr>
          <a:xfrm>
            <a:off x="1897531" y="5159398"/>
            <a:ext cx="1055657" cy="1043116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CA4B3B1-9349-4932-B381-DBC0542A9930}"/>
              </a:ext>
            </a:extLst>
          </p:cNvPr>
          <p:cNvSpPr/>
          <p:nvPr/>
        </p:nvSpPr>
        <p:spPr>
          <a:xfrm>
            <a:off x="9379198" y="5054505"/>
            <a:ext cx="1055657" cy="1043116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F3A84-87E3-4826-9764-A35307C5BCF5}"/>
              </a:ext>
            </a:extLst>
          </p:cNvPr>
          <p:cNvSpPr txBox="1"/>
          <p:nvPr/>
        </p:nvSpPr>
        <p:spPr>
          <a:xfrm>
            <a:off x="5481782" y="5396100"/>
            <a:ext cx="1403733" cy="677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TIẾT 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CC8CF9-EA72-40F0-904F-88211006376B}"/>
              </a:ext>
            </a:extLst>
          </p:cNvPr>
          <p:cNvGrpSpPr/>
          <p:nvPr/>
        </p:nvGrpSpPr>
        <p:grpSpPr>
          <a:xfrm rot="5586880">
            <a:off x="161940" y="108816"/>
            <a:ext cx="1068679" cy="1116533"/>
            <a:chOff x="10437302" y="5208733"/>
            <a:chExt cx="1068679" cy="111653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00FAA7C-0302-40DE-B91D-2672C0599B06}"/>
                </a:ext>
              </a:extLst>
            </p:cNvPr>
            <p:cNvGrpSpPr/>
            <p:nvPr/>
          </p:nvGrpSpPr>
          <p:grpSpPr>
            <a:xfrm>
              <a:off x="10443025" y="5796728"/>
              <a:ext cx="522040" cy="528538"/>
              <a:chOff x="967594" y="5304714"/>
              <a:chExt cx="635815" cy="643158"/>
            </a:xfrm>
          </p:grpSpPr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8BF0F3D0-05AC-4CC4-B87D-3B42CEF5D37B}"/>
                  </a:ext>
                </a:extLst>
              </p:cNvPr>
              <p:cNvSpPr/>
              <p:nvPr/>
            </p:nvSpPr>
            <p:spPr>
              <a:xfrm>
                <a:off x="967594" y="5304714"/>
                <a:ext cx="635815" cy="64315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1016D0B9-B554-43F0-A65D-32649DEEF4DB}"/>
                  </a:ext>
                </a:extLst>
              </p:cNvPr>
              <p:cNvSpPr/>
              <p:nvPr/>
            </p:nvSpPr>
            <p:spPr>
              <a:xfrm>
                <a:off x="1097013" y="5438125"/>
                <a:ext cx="365037" cy="417207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E66DAE3-5621-40B5-8610-3F2A9B9AC83A}"/>
                </a:ext>
              </a:extLst>
            </p:cNvPr>
            <p:cNvGrpSpPr/>
            <p:nvPr/>
          </p:nvGrpSpPr>
          <p:grpSpPr>
            <a:xfrm>
              <a:off x="11071325" y="5902169"/>
              <a:ext cx="434656" cy="423097"/>
              <a:chOff x="3025105" y="5213133"/>
              <a:chExt cx="635815" cy="643158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29D354CF-4728-4C74-8E78-2116BD191546}"/>
                  </a:ext>
                </a:extLst>
              </p:cNvPr>
              <p:cNvSpPr/>
              <p:nvPr/>
            </p:nvSpPr>
            <p:spPr>
              <a:xfrm>
                <a:off x="3025105" y="5213133"/>
                <a:ext cx="635815" cy="643158"/>
              </a:xfrm>
              <a:prstGeom prst="flowChartConnector">
                <a:avLst/>
              </a:prstGeom>
              <a:solidFill>
                <a:srgbClr val="E396F8"/>
              </a:solidFill>
              <a:ln>
                <a:solidFill>
                  <a:srgbClr val="E396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90B948C4-B2D3-4772-BB3A-A371CE5B95BA}"/>
                  </a:ext>
                </a:extLst>
              </p:cNvPr>
              <p:cNvSpPr/>
              <p:nvPr/>
            </p:nvSpPr>
            <p:spPr>
              <a:xfrm>
                <a:off x="3184766" y="5359591"/>
                <a:ext cx="314686" cy="350241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5D49088-C4D9-43AA-A6FE-17EC98A5F2E1}"/>
                </a:ext>
              </a:extLst>
            </p:cNvPr>
            <p:cNvGrpSpPr/>
            <p:nvPr/>
          </p:nvGrpSpPr>
          <p:grpSpPr>
            <a:xfrm>
              <a:off x="10437302" y="5208733"/>
              <a:ext cx="461308" cy="428542"/>
              <a:chOff x="2518095" y="4630721"/>
              <a:chExt cx="426441" cy="503341"/>
            </a:xfrm>
          </p:grpSpPr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4D640B04-42BE-454B-BA97-2E34AFD65584}"/>
                  </a:ext>
                </a:extLst>
              </p:cNvPr>
              <p:cNvSpPr/>
              <p:nvPr/>
            </p:nvSpPr>
            <p:spPr>
              <a:xfrm>
                <a:off x="2518095" y="4630721"/>
                <a:ext cx="426441" cy="503341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0FE32111-B1C0-4F43-9023-C8B2916BFBFB}"/>
                  </a:ext>
                </a:extLst>
              </p:cNvPr>
              <p:cNvSpPr/>
              <p:nvPr/>
            </p:nvSpPr>
            <p:spPr>
              <a:xfrm>
                <a:off x="2607054" y="4746350"/>
                <a:ext cx="225727" cy="27208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52942C-DBE7-4E02-981E-30A8BAAD4A6B}"/>
              </a:ext>
            </a:extLst>
          </p:cNvPr>
          <p:cNvGrpSpPr/>
          <p:nvPr/>
        </p:nvGrpSpPr>
        <p:grpSpPr>
          <a:xfrm rot="10800000">
            <a:off x="11013517" y="77997"/>
            <a:ext cx="1068679" cy="1116533"/>
            <a:chOff x="10437302" y="5208733"/>
            <a:chExt cx="1068679" cy="111653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AF0769B-3676-4774-B6E6-CE248EE3F491}"/>
                </a:ext>
              </a:extLst>
            </p:cNvPr>
            <p:cNvGrpSpPr/>
            <p:nvPr/>
          </p:nvGrpSpPr>
          <p:grpSpPr>
            <a:xfrm>
              <a:off x="10443025" y="5796728"/>
              <a:ext cx="522040" cy="528538"/>
              <a:chOff x="967594" y="5304714"/>
              <a:chExt cx="635815" cy="643158"/>
            </a:xfrm>
          </p:grpSpPr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51C56AC0-E03A-41BD-9B78-FE45918DA7B0}"/>
                  </a:ext>
                </a:extLst>
              </p:cNvPr>
              <p:cNvSpPr/>
              <p:nvPr/>
            </p:nvSpPr>
            <p:spPr>
              <a:xfrm>
                <a:off x="967594" y="5304714"/>
                <a:ext cx="635815" cy="64315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8985FF7A-DB09-4E3E-8ED9-65D9F2169C94}"/>
                  </a:ext>
                </a:extLst>
              </p:cNvPr>
              <p:cNvSpPr/>
              <p:nvPr/>
            </p:nvSpPr>
            <p:spPr>
              <a:xfrm>
                <a:off x="1097013" y="5438125"/>
                <a:ext cx="365037" cy="417207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79EB180-5CF2-4E26-B11A-1B1C1CDEC2A6}"/>
                </a:ext>
              </a:extLst>
            </p:cNvPr>
            <p:cNvGrpSpPr/>
            <p:nvPr/>
          </p:nvGrpSpPr>
          <p:grpSpPr>
            <a:xfrm>
              <a:off x="11071325" y="5902169"/>
              <a:ext cx="434656" cy="423097"/>
              <a:chOff x="3025105" y="5213133"/>
              <a:chExt cx="635815" cy="643158"/>
            </a:xfrm>
          </p:grpSpPr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42467F47-FEBF-44DA-B8FB-6560FC9F0405}"/>
                  </a:ext>
                </a:extLst>
              </p:cNvPr>
              <p:cNvSpPr/>
              <p:nvPr/>
            </p:nvSpPr>
            <p:spPr>
              <a:xfrm>
                <a:off x="3025105" y="5213133"/>
                <a:ext cx="635815" cy="643158"/>
              </a:xfrm>
              <a:prstGeom prst="flowChartConnector">
                <a:avLst/>
              </a:prstGeom>
              <a:solidFill>
                <a:srgbClr val="E396F8"/>
              </a:solidFill>
              <a:ln>
                <a:solidFill>
                  <a:srgbClr val="E396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70715567-D1A2-4075-8414-659650F7E53C}"/>
                  </a:ext>
                </a:extLst>
              </p:cNvPr>
              <p:cNvSpPr/>
              <p:nvPr/>
            </p:nvSpPr>
            <p:spPr>
              <a:xfrm>
                <a:off x="3184766" y="5359591"/>
                <a:ext cx="314686" cy="350241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5D530B6-B976-4B0C-B98A-26FD555DE9F5}"/>
                </a:ext>
              </a:extLst>
            </p:cNvPr>
            <p:cNvGrpSpPr/>
            <p:nvPr/>
          </p:nvGrpSpPr>
          <p:grpSpPr>
            <a:xfrm>
              <a:off x="10437302" y="5208733"/>
              <a:ext cx="461308" cy="428542"/>
              <a:chOff x="2518095" y="4630721"/>
              <a:chExt cx="426441" cy="503341"/>
            </a:xfrm>
          </p:grpSpPr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0733E664-834E-444E-9BF7-AA001AF2EE51}"/>
                  </a:ext>
                </a:extLst>
              </p:cNvPr>
              <p:cNvSpPr/>
              <p:nvPr/>
            </p:nvSpPr>
            <p:spPr>
              <a:xfrm>
                <a:off x="2518095" y="4630721"/>
                <a:ext cx="426441" cy="503341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73B1F72C-F262-4F70-BC36-4BDEC8A6C3BC}"/>
                  </a:ext>
                </a:extLst>
              </p:cNvPr>
              <p:cNvSpPr/>
              <p:nvPr/>
            </p:nvSpPr>
            <p:spPr>
              <a:xfrm>
                <a:off x="2607054" y="4746350"/>
                <a:ext cx="225727" cy="27208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A793FD24-FF7D-4F7A-8E2A-5CB9012E3F0E}"/>
              </a:ext>
            </a:extLst>
          </p:cNvPr>
          <p:cNvSpPr/>
          <p:nvPr/>
        </p:nvSpPr>
        <p:spPr>
          <a:xfrm>
            <a:off x="5659196" y="183109"/>
            <a:ext cx="708529" cy="707886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7570D24B-F76B-439A-BD60-07E4265E6007}"/>
              </a:ext>
            </a:extLst>
          </p:cNvPr>
          <p:cNvSpPr/>
          <p:nvPr/>
        </p:nvSpPr>
        <p:spPr>
          <a:xfrm>
            <a:off x="1616140" y="2028955"/>
            <a:ext cx="562782" cy="566008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01212FC9-3D80-49A0-98A4-FAFAEF384491}"/>
              </a:ext>
            </a:extLst>
          </p:cNvPr>
          <p:cNvSpPr/>
          <p:nvPr/>
        </p:nvSpPr>
        <p:spPr>
          <a:xfrm>
            <a:off x="463734" y="4011464"/>
            <a:ext cx="916658" cy="859473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0706C4-D65E-4282-A50D-72B64BE74603}"/>
              </a:ext>
            </a:extLst>
          </p:cNvPr>
          <p:cNvSpPr txBox="1"/>
          <p:nvPr/>
        </p:nvSpPr>
        <p:spPr>
          <a:xfrm>
            <a:off x="2655246" y="1874219"/>
            <a:ext cx="6945891" cy="122485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39000">
                <a:srgbClr val="7030A0">
                  <a:tint val="44500"/>
                  <a:satMod val="160000"/>
                </a:srgbClr>
              </a:gs>
              <a:gs pos="51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   ÔN TẬP CHƯƠNG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A02109-845B-4FD6-87C8-CD3CF6CBF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498" y="3614080"/>
            <a:ext cx="1798476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-62482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ADD9D-69D4-4854-B305-9375E6D6D4D4}"/>
              </a:ext>
            </a:extLst>
          </p:cNvPr>
          <p:cNvSpPr/>
          <p:nvPr/>
        </p:nvSpPr>
        <p:spPr>
          <a:xfrm>
            <a:off x="2590478" y="62482"/>
            <a:ext cx="7552837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2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5B527A44-7BCB-4F5E-A0CB-91FC83C65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877" y="945173"/>
            <a:ext cx="4607323" cy="36528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So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3A2080-D918-4511-9838-B305B390DCEE}"/>
              </a:ext>
            </a:extLst>
          </p:cNvPr>
          <p:cNvSpPr txBox="1"/>
          <p:nvPr/>
        </p:nvSpPr>
        <p:spPr>
          <a:xfrm>
            <a:off x="421877" y="1423703"/>
            <a:ext cx="11165747" cy="20928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tam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ABC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 &gt; AC.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BC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BM = BA.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CB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CN = CA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ACB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ABC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ANB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AMC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33E727F-223B-4CD6-9BD7-D17ABF1A3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1" y="3516584"/>
            <a:ext cx="5599852" cy="19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A2177D25-C597-4962-ADA7-909D246BF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11223"/>
              </p:ext>
            </p:extLst>
          </p:nvPr>
        </p:nvGraphicFramePr>
        <p:xfrm>
          <a:off x="6914215" y="3527392"/>
          <a:ext cx="433489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695">
                  <a:extLst>
                    <a:ext uri="{9D8B030D-6E8A-4147-A177-3AD203B41FA5}">
                      <a16:colId xmlns:a16="http://schemas.microsoft.com/office/drawing/2014/main" val="1468548521"/>
                    </a:ext>
                  </a:extLst>
                </a:gridCol>
                <a:gridCol w="3493201">
                  <a:extLst>
                    <a:ext uri="{9D8B030D-6E8A-4147-A177-3AD203B41FA5}">
                      <a16:colId xmlns:a16="http://schemas.microsoft.com/office/drawing/2014/main" val="154894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7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73904"/>
                  </a:ext>
                </a:extLst>
              </a:tr>
            </a:tbl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B7D1193-82FD-46AF-B22A-15116A849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95715"/>
              </p:ext>
            </p:extLst>
          </p:nvPr>
        </p:nvGraphicFramePr>
        <p:xfrm>
          <a:off x="7865202" y="3620805"/>
          <a:ext cx="2747209" cy="92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4" imgW="1282680" imgH="431640" progId="Equation.DSMT4">
                  <p:embed/>
                </p:oleObj>
              </mc:Choice>
              <mc:Fallback>
                <p:oleObj name="Equation" r:id="rId4" imgW="128268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B7D1193-82FD-46AF-B22A-15116A8490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65202" y="3620805"/>
                        <a:ext cx="2747209" cy="924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37DD253-9867-45C0-8413-419D5C936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36805"/>
              </p:ext>
            </p:extLst>
          </p:nvPr>
        </p:nvGraphicFramePr>
        <p:xfrm>
          <a:off x="7851775" y="4625975"/>
          <a:ext cx="3362325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6" imgW="1676160" imgH="749160" progId="Equation.DSMT4">
                  <p:embed/>
                </p:oleObj>
              </mc:Choice>
              <mc:Fallback>
                <p:oleObj name="Equation" r:id="rId6" imgW="1676160" imgH="7491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E37DD253-9867-45C0-8413-419D5C936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51775" y="4625975"/>
                        <a:ext cx="3362325" cy="150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141372-1640-4DE5-B016-404744432232}"/>
              </a:ext>
            </a:extLst>
          </p:cNvPr>
          <p:cNvSpPr txBox="1"/>
          <p:nvPr/>
        </p:nvSpPr>
        <p:spPr>
          <a:xfrm>
            <a:off x="440844" y="3512418"/>
            <a:ext cx="100409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ADD9D-69D4-4854-B305-9375E6D6D4D4}"/>
              </a:ext>
            </a:extLst>
          </p:cNvPr>
          <p:cNvSpPr/>
          <p:nvPr/>
        </p:nvSpPr>
        <p:spPr>
          <a:xfrm>
            <a:off x="2526358" y="77904"/>
            <a:ext cx="7681077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2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301F59-74CB-4026-85AD-84BF2138DB84}"/>
              </a:ext>
            </a:extLst>
          </p:cNvPr>
          <p:cNvSpPr txBox="1"/>
          <p:nvPr/>
        </p:nvSpPr>
        <p:spPr>
          <a:xfrm>
            <a:off x="157681" y="805684"/>
            <a:ext cx="1729842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endParaRPr lang="en-US" sz="2600" dirty="0">
              <a:solidFill>
                <a:srgbClr val="1C94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F122E0-E51C-458F-8E6B-40227989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0" y="1449103"/>
            <a:ext cx="5599852" cy="19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0A87C0C-321F-42C1-B7D4-9FBB7A3AFE7F}"/>
              </a:ext>
            </a:extLst>
          </p:cNvPr>
          <p:cNvGraphicFramePr>
            <a:graphicFrameLocks noGrp="1"/>
          </p:cNvGraphicFramePr>
          <p:nvPr/>
        </p:nvGraphicFramePr>
        <p:xfrm>
          <a:off x="6642238" y="1093893"/>
          <a:ext cx="4153012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811">
                  <a:extLst>
                    <a:ext uri="{9D8B030D-6E8A-4147-A177-3AD203B41FA5}">
                      <a16:colId xmlns:a16="http://schemas.microsoft.com/office/drawing/2014/main" val="1468548521"/>
                    </a:ext>
                  </a:extLst>
                </a:gridCol>
                <a:gridCol w="3493201">
                  <a:extLst>
                    <a:ext uri="{9D8B030D-6E8A-4147-A177-3AD203B41FA5}">
                      <a16:colId xmlns:a16="http://schemas.microsoft.com/office/drawing/2014/main" val="154894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7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73904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ABB2559-5415-4C5A-B858-3771290B50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02383" y="1093893"/>
          <a:ext cx="2984135" cy="10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4" imgW="1282680" imgH="431640" progId="Equation.DSMT4">
                  <p:embed/>
                </p:oleObj>
              </mc:Choice>
              <mc:Fallback>
                <p:oleObj name="Equation" r:id="rId4" imgW="128268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ABB2559-5415-4C5A-B858-3771290B50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02383" y="1093893"/>
                        <a:ext cx="2984135" cy="100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EC6639B-B60E-4D60-BA6F-A40AE5092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327889"/>
              </p:ext>
            </p:extLst>
          </p:nvPr>
        </p:nvGraphicFramePr>
        <p:xfrm>
          <a:off x="7389813" y="2195513"/>
          <a:ext cx="336073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6" imgW="1676160" imgH="749160" progId="Equation.DSMT4">
                  <p:embed/>
                </p:oleObj>
              </mc:Choice>
              <mc:Fallback>
                <p:oleObj name="Equation" r:id="rId6" imgW="1676160" imgH="749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EC6639B-B60E-4D60-BA6F-A40AE509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9813" y="2195513"/>
                        <a:ext cx="3360737" cy="150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D382963-EE7C-4795-BE6A-93C36E89D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12546"/>
              </p:ext>
            </p:extLst>
          </p:nvPr>
        </p:nvGraphicFramePr>
        <p:xfrm>
          <a:off x="1163638" y="3697288"/>
          <a:ext cx="6846887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8" imgW="3035160" imgH="965160" progId="Equation.DSMT4">
                  <p:embed/>
                </p:oleObj>
              </mc:Choice>
              <mc:Fallback>
                <p:oleObj name="Equation" r:id="rId8" imgW="303516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63638" y="3697288"/>
                        <a:ext cx="6846887" cy="217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8563E7C-6140-4F88-99CC-A9E2C5BCDCE5}"/>
              </a:ext>
            </a:extLst>
          </p:cNvPr>
          <p:cNvSpPr txBox="1"/>
          <p:nvPr/>
        </p:nvSpPr>
        <p:spPr>
          <a:xfrm>
            <a:off x="356877" y="1294045"/>
            <a:ext cx="100409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ADD9D-69D4-4854-B305-9375E6D6D4D4}"/>
              </a:ext>
            </a:extLst>
          </p:cNvPr>
          <p:cNvSpPr/>
          <p:nvPr/>
        </p:nvSpPr>
        <p:spPr>
          <a:xfrm>
            <a:off x="2604904" y="77904"/>
            <a:ext cx="7523984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2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301F59-74CB-4026-85AD-84BF2138DB84}"/>
              </a:ext>
            </a:extLst>
          </p:cNvPr>
          <p:cNvSpPr txBox="1"/>
          <p:nvPr/>
        </p:nvSpPr>
        <p:spPr>
          <a:xfrm>
            <a:off x="157681" y="805684"/>
            <a:ext cx="1729842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endParaRPr lang="en-US" sz="2600" dirty="0">
              <a:solidFill>
                <a:srgbClr val="1C94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F122E0-E51C-458F-8E6B-40227989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5" y="758109"/>
            <a:ext cx="5599852" cy="19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0A87C0C-321F-42C1-B7D4-9FBB7A3AF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94439"/>
              </p:ext>
            </p:extLst>
          </p:nvPr>
        </p:nvGraphicFramePr>
        <p:xfrm>
          <a:off x="6584918" y="925249"/>
          <a:ext cx="4153012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811">
                  <a:extLst>
                    <a:ext uri="{9D8B030D-6E8A-4147-A177-3AD203B41FA5}">
                      <a16:colId xmlns:a16="http://schemas.microsoft.com/office/drawing/2014/main" val="1468548521"/>
                    </a:ext>
                  </a:extLst>
                </a:gridCol>
                <a:gridCol w="3493201">
                  <a:extLst>
                    <a:ext uri="{9D8B030D-6E8A-4147-A177-3AD203B41FA5}">
                      <a16:colId xmlns:a16="http://schemas.microsoft.com/office/drawing/2014/main" val="154894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7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73904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ABB2559-5415-4C5A-B858-3771290B5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464866"/>
              </p:ext>
            </p:extLst>
          </p:nvPr>
        </p:nvGraphicFramePr>
        <p:xfrm>
          <a:off x="7402383" y="934322"/>
          <a:ext cx="2490163" cy="83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4" imgW="1282680" imgH="431640" progId="Equation.DSMT4">
                  <p:embed/>
                </p:oleObj>
              </mc:Choice>
              <mc:Fallback>
                <p:oleObj name="Equation" r:id="rId4" imgW="128268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ABB2559-5415-4C5A-B858-3771290B50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02383" y="934322"/>
                        <a:ext cx="2490163" cy="83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EC6639B-B60E-4D60-BA6F-A40AE5092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239269"/>
              </p:ext>
            </p:extLst>
          </p:nvPr>
        </p:nvGraphicFramePr>
        <p:xfrm>
          <a:off x="7235825" y="1773238"/>
          <a:ext cx="33861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6" imgW="1688760" imgH="482400" progId="Equation.DSMT4">
                  <p:embed/>
                </p:oleObj>
              </mc:Choice>
              <mc:Fallback>
                <p:oleObj name="Equation" r:id="rId6" imgW="1688760" imgH="482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EC6639B-B60E-4D60-BA6F-A40AE509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5825" y="1773238"/>
                        <a:ext cx="3386138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D382963-EE7C-4795-BE6A-93C36E89D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74868"/>
              </p:ext>
            </p:extLst>
          </p:nvPr>
        </p:nvGraphicFramePr>
        <p:xfrm>
          <a:off x="595313" y="2833688"/>
          <a:ext cx="5056187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8" imgW="2527200" imgH="1752480" progId="Equation.DSMT4">
                  <p:embed/>
                </p:oleObj>
              </mc:Choice>
              <mc:Fallback>
                <p:oleObj name="Equation" r:id="rId8" imgW="2527200" imgH="1752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D382963-EE7C-4795-BE6A-93C36E89D9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5313" y="2833688"/>
                        <a:ext cx="5056187" cy="350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E841F48-6A49-48C1-BDA8-C3D5BB68C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210940"/>
              </p:ext>
            </p:extLst>
          </p:nvPr>
        </p:nvGraphicFramePr>
        <p:xfrm>
          <a:off x="6532563" y="3122613"/>
          <a:ext cx="4232275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10" imgW="2273040" imgH="1574640" progId="Equation.DSMT4">
                  <p:embed/>
                </p:oleObj>
              </mc:Choice>
              <mc:Fallback>
                <p:oleObj name="Equation" r:id="rId10" imgW="2273040" imgH="1574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D382963-EE7C-4795-BE6A-93C36E89D9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32563" y="3122613"/>
                        <a:ext cx="4232275" cy="293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325F58-67FA-492C-9BD8-7107995E5B09}"/>
              </a:ext>
            </a:extLst>
          </p:cNvPr>
          <p:cNvCxnSpPr>
            <a:cxnSpLocks/>
          </p:cNvCxnSpPr>
          <p:nvPr/>
        </p:nvCxnSpPr>
        <p:spPr>
          <a:xfrm>
            <a:off x="5996537" y="3228488"/>
            <a:ext cx="37632" cy="3495953"/>
          </a:xfrm>
          <a:prstGeom prst="line">
            <a:avLst/>
          </a:prstGeom>
          <a:ln>
            <a:solidFill>
              <a:srgbClr val="1C94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810AA0-EEE3-4894-A01B-3E7B8CD1BBC2}"/>
              </a:ext>
            </a:extLst>
          </p:cNvPr>
          <p:cNvSpPr txBox="1"/>
          <p:nvPr/>
        </p:nvSpPr>
        <p:spPr>
          <a:xfrm>
            <a:off x="254874" y="1233776"/>
            <a:ext cx="100409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4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ADD9D-69D4-4854-B305-9375E6D6D4D4}"/>
              </a:ext>
            </a:extLst>
          </p:cNvPr>
          <p:cNvSpPr/>
          <p:nvPr/>
        </p:nvSpPr>
        <p:spPr>
          <a:xfrm>
            <a:off x="2604904" y="77904"/>
            <a:ext cx="7523984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2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301F59-74CB-4026-85AD-84BF2138DB84}"/>
              </a:ext>
            </a:extLst>
          </p:cNvPr>
          <p:cNvSpPr txBox="1"/>
          <p:nvPr/>
        </p:nvSpPr>
        <p:spPr>
          <a:xfrm>
            <a:off x="157681" y="805684"/>
            <a:ext cx="1729842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endParaRPr lang="en-US" sz="2600" dirty="0">
              <a:solidFill>
                <a:srgbClr val="1C94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F122E0-E51C-458F-8E6B-40227989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4" y="1227557"/>
            <a:ext cx="5599852" cy="19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0A87C0C-321F-42C1-B7D4-9FBB7A3AF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24225"/>
              </p:ext>
            </p:extLst>
          </p:nvPr>
        </p:nvGraphicFramePr>
        <p:xfrm>
          <a:off x="6584918" y="925249"/>
          <a:ext cx="4153012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811">
                  <a:extLst>
                    <a:ext uri="{9D8B030D-6E8A-4147-A177-3AD203B41FA5}">
                      <a16:colId xmlns:a16="http://schemas.microsoft.com/office/drawing/2014/main" val="1468548521"/>
                    </a:ext>
                  </a:extLst>
                </a:gridCol>
                <a:gridCol w="3493201">
                  <a:extLst>
                    <a:ext uri="{9D8B030D-6E8A-4147-A177-3AD203B41FA5}">
                      <a16:colId xmlns:a16="http://schemas.microsoft.com/office/drawing/2014/main" val="154894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7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73904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ABB2559-5415-4C5A-B858-3771290B50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02383" y="934322"/>
          <a:ext cx="2490163" cy="83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4" imgW="1282680" imgH="431640" progId="Equation.DSMT4">
                  <p:embed/>
                </p:oleObj>
              </mc:Choice>
              <mc:Fallback>
                <p:oleObj name="Equation" r:id="rId4" imgW="128268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ABB2559-5415-4C5A-B858-3771290B50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02383" y="934322"/>
                        <a:ext cx="2490163" cy="83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EC6639B-B60E-4D60-BA6F-A40AE5092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818149"/>
              </p:ext>
            </p:extLst>
          </p:nvPr>
        </p:nvGraphicFramePr>
        <p:xfrm>
          <a:off x="7389813" y="1941513"/>
          <a:ext cx="28257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6" imgW="1409400" imgH="203040" progId="Equation.DSMT4">
                  <p:embed/>
                </p:oleObj>
              </mc:Choice>
              <mc:Fallback>
                <p:oleObj name="Equation" r:id="rId6" imgW="140940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EC6639B-B60E-4D60-BA6F-A40AE5092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9813" y="1941513"/>
                        <a:ext cx="282575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D382963-EE7C-4795-BE6A-93C36E89D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250518"/>
              </p:ext>
            </p:extLst>
          </p:nvPr>
        </p:nvGraphicFramePr>
        <p:xfrm>
          <a:off x="1543985" y="3374534"/>
          <a:ext cx="5716587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8" imgW="2857320" imgH="1193760" progId="Equation.DSMT4">
                  <p:embed/>
                </p:oleObj>
              </mc:Choice>
              <mc:Fallback>
                <p:oleObj name="Equation" r:id="rId8" imgW="2857320" imgH="1193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D382963-EE7C-4795-BE6A-93C36E89D9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3985" y="3374534"/>
                        <a:ext cx="5716587" cy="238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AC94740-88FD-42B2-9352-1BFA68031B92}"/>
              </a:ext>
            </a:extLst>
          </p:cNvPr>
          <p:cNvSpPr txBox="1"/>
          <p:nvPr/>
        </p:nvSpPr>
        <p:spPr>
          <a:xfrm>
            <a:off x="349736" y="1353458"/>
            <a:ext cx="100409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ADD9D-69D4-4854-B305-9375E6D6D4D4}"/>
              </a:ext>
            </a:extLst>
          </p:cNvPr>
          <p:cNvSpPr/>
          <p:nvPr/>
        </p:nvSpPr>
        <p:spPr>
          <a:xfrm>
            <a:off x="2669024" y="203584"/>
            <a:ext cx="7395744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2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5B527A44-7BCB-4F5E-A0CB-91FC83C65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877" y="1094726"/>
            <a:ext cx="3258778" cy="306696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B97D40-7B5D-4190-AC27-9A9FEB716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073324"/>
              </p:ext>
            </p:extLst>
          </p:nvPr>
        </p:nvGraphicFramePr>
        <p:xfrm>
          <a:off x="452211" y="1423714"/>
          <a:ext cx="9404853" cy="198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3" imgW="4572000" imgH="965160" progId="Equation.DSMT4">
                  <p:embed/>
                </p:oleObj>
              </mc:Choice>
              <mc:Fallback>
                <p:oleObj name="Equation" r:id="rId3" imgW="457200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211" y="1423714"/>
                        <a:ext cx="9404853" cy="1985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>
            <a:extLst>
              <a:ext uri="{FF2B5EF4-FFF2-40B4-BE49-F238E27FC236}">
                <a16:creationId xmlns:a16="http://schemas.microsoft.com/office/drawing/2014/main" id="{63AAAB00-4838-453B-82A8-D972912A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87" y="3408879"/>
            <a:ext cx="3852426" cy="222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EFE51F3C-D5C3-4C0D-B1DD-E57E07C2E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05558"/>
              </p:ext>
            </p:extLst>
          </p:nvPr>
        </p:nvGraphicFramePr>
        <p:xfrm>
          <a:off x="5364920" y="3310075"/>
          <a:ext cx="4153012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811">
                  <a:extLst>
                    <a:ext uri="{9D8B030D-6E8A-4147-A177-3AD203B41FA5}">
                      <a16:colId xmlns:a16="http://schemas.microsoft.com/office/drawing/2014/main" val="1468548521"/>
                    </a:ext>
                  </a:extLst>
                </a:gridCol>
                <a:gridCol w="3493201">
                  <a:extLst>
                    <a:ext uri="{9D8B030D-6E8A-4147-A177-3AD203B41FA5}">
                      <a16:colId xmlns:a16="http://schemas.microsoft.com/office/drawing/2014/main" val="154894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7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73904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4ABA1C-D256-49BF-A166-1CF370863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63245"/>
              </p:ext>
            </p:extLst>
          </p:nvPr>
        </p:nvGraphicFramePr>
        <p:xfrm>
          <a:off x="6163587" y="3112359"/>
          <a:ext cx="38290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6" imgW="2158920" imgH="533160" progId="Equation.DSMT4">
                  <p:embed/>
                </p:oleObj>
              </mc:Choice>
              <mc:Fallback>
                <p:oleObj name="Equation" r:id="rId6" imgW="21589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63587" y="3112359"/>
                        <a:ext cx="38290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20D2928-E512-475D-A461-4413C2800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564447"/>
              </p:ext>
            </p:extLst>
          </p:nvPr>
        </p:nvGraphicFramePr>
        <p:xfrm>
          <a:off x="6163587" y="4118580"/>
          <a:ext cx="1501107" cy="105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8" imgW="761760" imgH="533160" progId="Equation.DSMT4">
                  <p:embed/>
                </p:oleObj>
              </mc:Choice>
              <mc:Fallback>
                <p:oleObj name="Equation" r:id="rId8" imgW="7617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63587" y="4118580"/>
                        <a:ext cx="1501107" cy="105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C5919F8-B8EB-4115-9C49-AC2C57F7E76A}"/>
              </a:ext>
            </a:extLst>
          </p:cNvPr>
          <p:cNvSpPr txBox="1"/>
          <p:nvPr/>
        </p:nvSpPr>
        <p:spPr>
          <a:xfrm>
            <a:off x="440844" y="3512418"/>
            <a:ext cx="100409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ADD9D-69D4-4854-B305-9375E6D6D4D4}"/>
              </a:ext>
            </a:extLst>
          </p:cNvPr>
          <p:cNvSpPr/>
          <p:nvPr/>
        </p:nvSpPr>
        <p:spPr>
          <a:xfrm>
            <a:off x="2669024" y="115177"/>
            <a:ext cx="7395744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2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5B527A44-7BCB-4F5E-A0CB-91FC83C65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877" y="1056345"/>
            <a:ext cx="3274346" cy="345077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B97D40-7B5D-4190-AC27-9A9FEB716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65999"/>
              </p:ext>
            </p:extLst>
          </p:nvPr>
        </p:nvGraphicFramePr>
        <p:xfrm>
          <a:off x="490122" y="1486503"/>
          <a:ext cx="10191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Equation" r:id="rId3" imgW="495000" imgH="177480" progId="Equation.DSMT4">
                  <p:embed/>
                </p:oleObj>
              </mc:Choice>
              <mc:Fallback>
                <p:oleObj name="Equation" r:id="rId3" imgW="49500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7B97D40-7B5D-4190-AC27-9A9FEB7165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122" y="1486503"/>
                        <a:ext cx="101917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>
            <a:extLst>
              <a:ext uri="{FF2B5EF4-FFF2-40B4-BE49-F238E27FC236}">
                <a16:creationId xmlns:a16="http://schemas.microsoft.com/office/drawing/2014/main" id="{63AAAB00-4838-453B-82A8-D972912A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67" y="1521703"/>
            <a:ext cx="3852426" cy="222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EFE51F3C-D5C3-4C0D-B1DD-E57E07C2E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09560"/>
              </p:ext>
            </p:extLst>
          </p:nvPr>
        </p:nvGraphicFramePr>
        <p:xfrm>
          <a:off x="6131442" y="1532168"/>
          <a:ext cx="4153012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811">
                  <a:extLst>
                    <a:ext uri="{9D8B030D-6E8A-4147-A177-3AD203B41FA5}">
                      <a16:colId xmlns:a16="http://schemas.microsoft.com/office/drawing/2014/main" val="1468548521"/>
                    </a:ext>
                  </a:extLst>
                </a:gridCol>
                <a:gridCol w="3493201">
                  <a:extLst>
                    <a:ext uri="{9D8B030D-6E8A-4147-A177-3AD203B41FA5}">
                      <a16:colId xmlns:a16="http://schemas.microsoft.com/office/drawing/2014/main" val="154894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7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73904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4ABA1C-D256-49BF-A166-1CF370863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289975"/>
              </p:ext>
            </p:extLst>
          </p:nvPr>
        </p:nvGraphicFramePr>
        <p:xfrm>
          <a:off x="6830279" y="1334780"/>
          <a:ext cx="38290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6" imgW="2158920" imgH="533160" progId="Equation.DSMT4">
                  <p:embed/>
                </p:oleObj>
              </mc:Choice>
              <mc:Fallback>
                <p:oleObj name="Equation" r:id="rId6" imgW="2158920" imgH="533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F4ABA1C-D256-49BF-A166-1CF3708638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0279" y="1334780"/>
                        <a:ext cx="38290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20D2928-E512-475D-A461-4413C2800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087801"/>
              </p:ext>
            </p:extLst>
          </p:nvPr>
        </p:nvGraphicFramePr>
        <p:xfrm>
          <a:off x="6871020" y="2311410"/>
          <a:ext cx="1501107" cy="105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8" imgW="761760" imgH="533160" progId="Equation.DSMT4">
                  <p:embed/>
                </p:oleObj>
              </mc:Choice>
              <mc:Fallback>
                <p:oleObj name="Equation" r:id="rId8" imgW="761760" imgH="5331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20D2928-E512-475D-A461-4413C28000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71020" y="2311410"/>
                        <a:ext cx="1501107" cy="105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97F1ACA-F08D-4771-AB81-FCD7415D63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90500"/>
              </p:ext>
            </p:extLst>
          </p:nvPr>
        </p:nvGraphicFramePr>
        <p:xfrm>
          <a:off x="2558806" y="3744164"/>
          <a:ext cx="4864059" cy="272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Equation" r:id="rId10" imgW="2768400" imgH="1549080" progId="Equation.DSMT4">
                  <p:embed/>
                </p:oleObj>
              </mc:Choice>
              <mc:Fallback>
                <p:oleObj name="Equation" r:id="rId10" imgW="2768400" imgH="1549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58806" y="3744164"/>
                        <a:ext cx="4864059" cy="272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171D554-5D3C-44AD-BD6F-8BDCEC1DFB8F}"/>
              </a:ext>
            </a:extLst>
          </p:cNvPr>
          <p:cNvSpPr txBox="1"/>
          <p:nvPr/>
        </p:nvSpPr>
        <p:spPr>
          <a:xfrm>
            <a:off x="645979" y="1943230"/>
            <a:ext cx="100409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13783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ADD9D-69D4-4854-B305-9375E6D6D4D4}"/>
              </a:ext>
            </a:extLst>
          </p:cNvPr>
          <p:cNvSpPr/>
          <p:nvPr/>
        </p:nvSpPr>
        <p:spPr>
          <a:xfrm>
            <a:off x="2756947" y="91687"/>
            <a:ext cx="7395744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2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5B527A44-7BCB-4F5E-A0CB-91FC83C65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877" y="890444"/>
            <a:ext cx="3080915" cy="436129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B97D40-7B5D-4190-AC27-9A9FEB716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94216"/>
              </p:ext>
            </p:extLst>
          </p:nvPr>
        </p:nvGraphicFramePr>
        <p:xfrm>
          <a:off x="605276" y="1411648"/>
          <a:ext cx="1019174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quation" r:id="rId3" imgW="495000" imgH="177480" progId="Equation.DSMT4">
                  <p:embed/>
                </p:oleObj>
              </mc:Choice>
              <mc:Fallback>
                <p:oleObj name="Equation" r:id="rId3" imgW="49500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7B97D40-7B5D-4190-AC27-9A9FEB7165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276" y="1411648"/>
                        <a:ext cx="1019174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>
            <a:extLst>
              <a:ext uri="{FF2B5EF4-FFF2-40B4-BE49-F238E27FC236}">
                <a16:creationId xmlns:a16="http://schemas.microsoft.com/office/drawing/2014/main" id="{63AAAB00-4838-453B-82A8-D972912AD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71" y="1289957"/>
            <a:ext cx="3852426" cy="222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EFE51F3C-D5C3-4C0D-B1DD-E57E07C2E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56963"/>
              </p:ext>
            </p:extLst>
          </p:nvPr>
        </p:nvGraphicFramePr>
        <p:xfrm>
          <a:off x="6523497" y="1573853"/>
          <a:ext cx="4153012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811">
                  <a:extLst>
                    <a:ext uri="{9D8B030D-6E8A-4147-A177-3AD203B41FA5}">
                      <a16:colId xmlns:a16="http://schemas.microsoft.com/office/drawing/2014/main" val="1468548521"/>
                    </a:ext>
                  </a:extLst>
                </a:gridCol>
                <a:gridCol w="3493201">
                  <a:extLst>
                    <a:ext uri="{9D8B030D-6E8A-4147-A177-3AD203B41FA5}">
                      <a16:colId xmlns:a16="http://schemas.microsoft.com/office/drawing/2014/main" val="154894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7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73904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4ABA1C-D256-49BF-A166-1CF370863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579372"/>
              </p:ext>
            </p:extLst>
          </p:nvPr>
        </p:nvGraphicFramePr>
        <p:xfrm>
          <a:off x="7248087" y="1334432"/>
          <a:ext cx="38290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quation" r:id="rId6" imgW="2158920" imgH="533160" progId="Equation.DSMT4">
                  <p:embed/>
                </p:oleObj>
              </mc:Choice>
              <mc:Fallback>
                <p:oleObj name="Equation" r:id="rId6" imgW="2158920" imgH="533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F4ABA1C-D256-49BF-A166-1CF3708638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48087" y="1334432"/>
                        <a:ext cx="38290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20D2928-E512-475D-A461-4413C2800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370837"/>
              </p:ext>
            </p:extLst>
          </p:nvPr>
        </p:nvGraphicFramePr>
        <p:xfrm>
          <a:off x="7441427" y="2335290"/>
          <a:ext cx="1501107" cy="105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Equation" r:id="rId8" imgW="761760" imgH="533160" progId="Equation.DSMT4">
                  <p:embed/>
                </p:oleObj>
              </mc:Choice>
              <mc:Fallback>
                <p:oleObj name="Equation" r:id="rId8" imgW="761760" imgH="5331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20D2928-E512-475D-A461-4413C28000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41427" y="2335290"/>
                        <a:ext cx="1501107" cy="105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C8861F5-8EE4-4DDD-A9FC-B54145991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142272"/>
              </p:ext>
            </p:extLst>
          </p:nvPr>
        </p:nvGraphicFramePr>
        <p:xfrm>
          <a:off x="1582026" y="3656960"/>
          <a:ext cx="7207250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Equation" r:id="rId10" imgW="4101840" imgH="927000" progId="Equation.DSMT4">
                  <p:embed/>
                </p:oleObj>
              </mc:Choice>
              <mc:Fallback>
                <p:oleObj name="Equation" r:id="rId10" imgW="4101840" imgH="9270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8C8861F5-8EE4-4DDD-A9FC-B54145991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2026" y="3656960"/>
                        <a:ext cx="7207250" cy="162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D8FC4A3-2001-4F9D-96D0-09F9DFF31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189135"/>
              </p:ext>
            </p:extLst>
          </p:nvPr>
        </p:nvGraphicFramePr>
        <p:xfrm>
          <a:off x="1618616" y="5242239"/>
          <a:ext cx="3459163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Equation" r:id="rId12" imgW="1968480" imgH="685800" progId="Equation.DSMT4">
                  <p:embed/>
                </p:oleObj>
              </mc:Choice>
              <mc:Fallback>
                <p:oleObj name="Equation" r:id="rId12" imgW="1968480" imgH="685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8C8861F5-8EE4-4DDD-A9FC-B54145991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18616" y="5242239"/>
                        <a:ext cx="3459163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07CE4BA-52F0-48B0-80FB-FE8C304C4003}"/>
              </a:ext>
            </a:extLst>
          </p:cNvPr>
          <p:cNvSpPr txBox="1"/>
          <p:nvPr/>
        </p:nvSpPr>
        <p:spPr>
          <a:xfrm>
            <a:off x="831571" y="1821813"/>
            <a:ext cx="100409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4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ADD9D-69D4-4854-B305-9375E6D6D4D4}"/>
              </a:ext>
            </a:extLst>
          </p:cNvPr>
          <p:cNvSpPr/>
          <p:nvPr/>
        </p:nvSpPr>
        <p:spPr>
          <a:xfrm>
            <a:off x="2640074" y="105354"/>
            <a:ext cx="7523984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2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5B527A44-7BCB-4F5E-A0CB-91FC83C65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7573" y="973712"/>
            <a:ext cx="4047792" cy="298949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endParaRPr lang="en-US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1758C2-B7C4-4431-856B-B7A2D9B1F20D}"/>
              </a:ext>
            </a:extLst>
          </p:cNvPr>
          <p:cNvSpPr txBox="1"/>
          <p:nvPr/>
        </p:nvSpPr>
        <p:spPr>
          <a:xfrm>
            <a:off x="467573" y="1285766"/>
            <a:ext cx="11165747" cy="8925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tam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ABC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CF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AH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BC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F9C86FE9-ECBC-435D-BDE7-AC6AD46F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50" y="2135044"/>
            <a:ext cx="2038180" cy="253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948CAEAC-B0E1-4EE7-B62C-247C25E36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7710"/>
              </p:ext>
            </p:extLst>
          </p:nvPr>
        </p:nvGraphicFramePr>
        <p:xfrm>
          <a:off x="4758895" y="2819676"/>
          <a:ext cx="4153012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811">
                  <a:extLst>
                    <a:ext uri="{9D8B030D-6E8A-4147-A177-3AD203B41FA5}">
                      <a16:colId xmlns:a16="http://schemas.microsoft.com/office/drawing/2014/main" val="1468548521"/>
                    </a:ext>
                  </a:extLst>
                </a:gridCol>
                <a:gridCol w="3493201">
                  <a:extLst>
                    <a:ext uri="{9D8B030D-6E8A-4147-A177-3AD203B41FA5}">
                      <a16:colId xmlns:a16="http://schemas.microsoft.com/office/drawing/2014/main" val="154894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7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73904"/>
                  </a:ext>
                </a:extLst>
              </a:tr>
            </a:tbl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4729BE5-F2BB-4C49-8443-3FCA5CCBF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42140"/>
              </p:ext>
            </p:extLst>
          </p:nvPr>
        </p:nvGraphicFramePr>
        <p:xfrm>
          <a:off x="5530307" y="2819676"/>
          <a:ext cx="3504540" cy="72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4" imgW="2082600" imgH="431640" progId="Equation.DSMT4">
                  <p:embed/>
                </p:oleObj>
              </mc:Choice>
              <mc:Fallback>
                <p:oleObj name="Equation" r:id="rId4" imgW="2082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0307" y="2819676"/>
                        <a:ext cx="3504540" cy="726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E500F5E-47BE-4D8A-B16E-3464114FE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61518"/>
              </p:ext>
            </p:extLst>
          </p:nvPr>
        </p:nvGraphicFramePr>
        <p:xfrm>
          <a:off x="5496403" y="3679832"/>
          <a:ext cx="3428341" cy="347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6" imgW="2006280" imgH="203040" progId="Equation.DSMT4">
                  <p:embed/>
                </p:oleObj>
              </mc:Choice>
              <mc:Fallback>
                <p:oleObj name="Equation" r:id="rId6" imgW="2006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6403" y="3679832"/>
                        <a:ext cx="3428341" cy="347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11E582B-AD83-49A9-AED3-20FDE464AFC6}"/>
              </a:ext>
            </a:extLst>
          </p:cNvPr>
          <p:cNvSpPr txBox="1"/>
          <p:nvPr/>
        </p:nvSpPr>
        <p:spPr>
          <a:xfrm>
            <a:off x="667580" y="2196713"/>
            <a:ext cx="100409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-5543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ADD9D-69D4-4854-B305-9375E6D6D4D4}"/>
              </a:ext>
            </a:extLst>
          </p:cNvPr>
          <p:cNvSpPr/>
          <p:nvPr/>
        </p:nvSpPr>
        <p:spPr>
          <a:xfrm>
            <a:off x="2669024" y="72361"/>
            <a:ext cx="7395744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2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5B527A44-7BCB-4F5E-A0CB-91FC83C65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791" y="996199"/>
            <a:ext cx="4109339" cy="261281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endParaRPr lang="en-US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1758C2-B7C4-4431-856B-B7A2D9B1F20D}"/>
              </a:ext>
            </a:extLst>
          </p:cNvPr>
          <p:cNvSpPr txBox="1"/>
          <p:nvPr/>
        </p:nvSpPr>
        <p:spPr>
          <a:xfrm>
            <a:off x="635346" y="1257481"/>
            <a:ext cx="126497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F9C86FE9-ECBC-435D-BDE7-AC6AD46F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51" y="1200981"/>
            <a:ext cx="2038180" cy="253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948CAEAC-B0E1-4EE7-B62C-247C25E36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78549"/>
              </p:ext>
            </p:extLst>
          </p:nvPr>
        </p:nvGraphicFramePr>
        <p:xfrm>
          <a:off x="5839798" y="1394055"/>
          <a:ext cx="4153012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811">
                  <a:extLst>
                    <a:ext uri="{9D8B030D-6E8A-4147-A177-3AD203B41FA5}">
                      <a16:colId xmlns:a16="http://schemas.microsoft.com/office/drawing/2014/main" val="1468548521"/>
                    </a:ext>
                  </a:extLst>
                </a:gridCol>
                <a:gridCol w="3493201">
                  <a:extLst>
                    <a:ext uri="{9D8B030D-6E8A-4147-A177-3AD203B41FA5}">
                      <a16:colId xmlns:a16="http://schemas.microsoft.com/office/drawing/2014/main" val="154894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7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73904"/>
                  </a:ext>
                </a:extLst>
              </a:tr>
            </a:tbl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4729BE5-F2BB-4C49-8443-3FCA5CCBF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198977"/>
              </p:ext>
            </p:extLst>
          </p:nvPr>
        </p:nvGraphicFramePr>
        <p:xfrm>
          <a:off x="6718895" y="1394055"/>
          <a:ext cx="3504540" cy="72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4" imgW="2082600" imgH="431640" progId="Equation.DSMT4">
                  <p:embed/>
                </p:oleObj>
              </mc:Choice>
              <mc:Fallback>
                <p:oleObj name="Equation" r:id="rId4" imgW="2082600" imgH="431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4729BE5-F2BB-4C49-8443-3FCA5CCBF9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8895" y="1394055"/>
                        <a:ext cx="3504540" cy="726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E500F5E-47BE-4D8A-B16E-3464114FE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693258"/>
              </p:ext>
            </p:extLst>
          </p:nvPr>
        </p:nvGraphicFramePr>
        <p:xfrm>
          <a:off x="6564469" y="2296561"/>
          <a:ext cx="3428341" cy="347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6" imgW="2006280" imgH="203040" progId="Equation.DSMT4">
                  <p:embed/>
                </p:oleObj>
              </mc:Choice>
              <mc:Fallback>
                <p:oleObj name="Equation" r:id="rId6" imgW="20062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E500F5E-47BE-4D8A-B16E-3464114FEB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64469" y="2296561"/>
                        <a:ext cx="3428341" cy="347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F986F9E-E3C6-46CE-BD3C-879A8DF72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18049"/>
              </p:ext>
            </p:extLst>
          </p:nvPr>
        </p:nvGraphicFramePr>
        <p:xfrm>
          <a:off x="477838" y="3656013"/>
          <a:ext cx="4843462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quation" r:id="rId8" imgW="2336760" imgH="1346040" progId="Equation.DSMT4">
                  <p:embed/>
                </p:oleObj>
              </mc:Choice>
              <mc:Fallback>
                <p:oleObj name="Equation" r:id="rId8" imgW="233676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7838" y="3656013"/>
                        <a:ext cx="4843462" cy="279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CD5B374-1105-4206-A2BB-95BE3CD11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65733"/>
              </p:ext>
            </p:extLst>
          </p:nvPr>
        </p:nvGraphicFramePr>
        <p:xfrm>
          <a:off x="5715000" y="3390900"/>
          <a:ext cx="6367463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10" imgW="3276360" imgH="1574640" progId="Equation.DSMT4">
                  <p:embed/>
                </p:oleObj>
              </mc:Choice>
              <mc:Fallback>
                <p:oleObj name="Equation" r:id="rId10" imgW="327636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15000" y="3390900"/>
                        <a:ext cx="6367463" cy="306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F87826-4CC3-4335-87BC-23BB90724A4B}"/>
              </a:ext>
            </a:extLst>
          </p:cNvPr>
          <p:cNvCxnSpPr>
            <a:cxnSpLocks/>
          </p:cNvCxnSpPr>
          <p:nvPr/>
        </p:nvCxnSpPr>
        <p:spPr>
          <a:xfrm>
            <a:off x="5452844" y="3429000"/>
            <a:ext cx="67112" cy="3366518"/>
          </a:xfrm>
          <a:prstGeom prst="line">
            <a:avLst/>
          </a:prstGeom>
          <a:ln>
            <a:solidFill>
              <a:srgbClr val="2AA1D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3FA239E-D35B-4D0F-936B-2A934ED4AA27}"/>
              </a:ext>
            </a:extLst>
          </p:cNvPr>
          <p:cNvSpPr txBox="1"/>
          <p:nvPr/>
        </p:nvSpPr>
        <p:spPr>
          <a:xfrm>
            <a:off x="766468" y="1712064"/>
            <a:ext cx="100409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-5543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1758C2-B7C4-4431-856B-B7A2D9B1F20D}"/>
              </a:ext>
            </a:extLst>
          </p:cNvPr>
          <p:cNvSpPr txBox="1"/>
          <p:nvPr/>
        </p:nvSpPr>
        <p:spPr>
          <a:xfrm>
            <a:off x="636070" y="1680515"/>
            <a:ext cx="11218147" cy="1292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1C94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A, B, C,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WordArt 24">
            <a:extLst>
              <a:ext uri="{FF2B5EF4-FFF2-40B4-BE49-F238E27FC236}">
                <a16:creationId xmlns:a16="http://schemas.microsoft.com/office/drawing/2014/main" id="{4F46B030-1A5E-4CF6-8609-056CA845F0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6428" y="416330"/>
            <a:ext cx="8000936" cy="139998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1">
            <a:extLst>
              <a:ext uri="{FF2B5EF4-FFF2-40B4-BE49-F238E27FC236}">
                <a16:creationId xmlns:a16="http://schemas.microsoft.com/office/drawing/2014/main" id="{949FAC9E-786A-4B43-B479-D073E0F3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50" y="2769593"/>
            <a:ext cx="2549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AB04D9-48CE-4DEF-9921-F2C6A1ABF122}"/>
              </a:ext>
            </a:extLst>
          </p:cNvPr>
          <p:cNvSpPr txBox="1"/>
          <p:nvPr/>
        </p:nvSpPr>
        <p:spPr>
          <a:xfrm>
            <a:off x="1709324" y="5142002"/>
            <a:ext cx="9012610" cy="1292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iểm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0F656D-0CA3-4385-8FE7-8B28E633C074}"/>
              </a:ext>
            </a:extLst>
          </p:cNvPr>
          <p:cNvSpPr txBox="1"/>
          <p:nvPr/>
        </p:nvSpPr>
        <p:spPr>
          <a:xfrm>
            <a:off x="860802" y="4649559"/>
            <a:ext cx="100409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  <p:bldP spid="9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29" y="1462562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2" name="WordArt 24">
            <a:extLst>
              <a:ext uri="{FF2B5EF4-FFF2-40B4-BE49-F238E27FC236}">
                <a16:creationId xmlns:a16="http://schemas.microsoft.com/office/drawing/2014/main" id="{8BCABAC4-A9C7-4049-BAD7-415CA9C5CD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1" y="114775"/>
            <a:ext cx="5800436" cy="13477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ADD9D-69D4-4854-B305-9375E6D6D4D4}"/>
              </a:ext>
            </a:extLst>
          </p:cNvPr>
          <p:cNvSpPr/>
          <p:nvPr/>
        </p:nvSpPr>
        <p:spPr>
          <a:xfrm>
            <a:off x="2356682" y="758490"/>
            <a:ext cx="7701660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HƯỚNG DẪN HỌC SINH TỰ HỌC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63066-7DC3-4741-A957-99EFE9ED0B1D}"/>
              </a:ext>
            </a:extLst>
          </p:cNvPr>
          <p:cNvSpPr txBox="1"/>
          <p:nvPr/>
        </p:nvSpPr>
        <p:spPr>
          <a:xfrm>
            <a:off x="2684478" y="2046725"/>
            <a:ext cx="6224630" cy="209288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 lại các kiến thức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8.</a:t>
            </a:r>
          </a:p>
          <a:p>
            <a:pPr marL="285750" indent="-285750" algn="just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àm các bài tập còn lại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4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73" y="2772525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317072" y="377505"/>
            <a:ext cx="8530776" cy="2139593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4538230" y="577509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85" y="280158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707091" y="5796319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598" y="2873735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473235" y="577509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E7165F0-4736-4432-BC72-857BBE446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4279"/>
              </p:ext>
            </p:extLst>
          </p:nvPr>
        </p:nvGraphicFramePr>
        <p:xfrm>
          <a:off x="1535113" y="962025"/>
          <a:ext cx="79692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Equation" r:id="rId10" imgW="4317840" imgH="406080" progId="Equation.DSMT4">
                  <p:embed/>
                </p:oleObj>
              </mc:Choice>
              <mc:Fallback>
                <p:oleObj name="Equation" r:id="rId10" imgW="43178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35113" y="962025"/>
                        <a:ext cx="7969250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61F4636-2D2A-4C00-B745-521E01E39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192280"/>
              </p:ext>
            </p:extLst>
          </p:nvPr>
        </p:nvGraphicFramePr>
        <p:xfrm>
          <a:off x="8675458" y="5911570"/>
          <a:ext cx="2135279" cy="527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Equation" r:id="rId12" imgW="838080" imgH="228600" progId="Equation.DSMT4">
                  <p:embed/>
                </p:oleObj>
              </mc:Choice>
              <mc:Fallback>
                <p:oleObj name="Equation" r:id="rId12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75458" y="5911570"/>
                        <a:ext cx="2135279" cy="527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79A24EA-9A7E-4796-B362-05748A054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35524"/>
              </p:ext>
            </p:extLst>
          </p:nvPr>
        </p:nvGraphicFramePr>
        <p:xfrm>
          <a:off x="4642417" y="5911570"/>
          <a:ext cx="21669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Equation" r:id="rId14" imgW="850680" imgH="228600" progId="Equation.DSMT4">
                  <p:embed/>
                </p:oleObj>
              </mc:Choice>
              <mc:Fallback>
                <p:oleObj name="Equation" r:id="rId14" imgW="8506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61F4636-2D2A-4C00-B745-521E01E391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42417" y="5911570"/>
                        <a:ext cx="2166937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0FD9C85-F0E0-42FE-B8BF-5A5CBA1D45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248254"/>
              </p:ext>
            </p:extLst>
          </p:nvPr>
        </p:nvGraphicFramePr>
        <p:xfrm>
          <a:off x="840066" y="5850991"/>
          <a:ext cx="21986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79A24EA-9A7E-4796-B362-05748A054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0066" y="5850991"/>
                        <a:ext cx="2198687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19" y="2887466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861646" y="87924"/>
            <a:ext cx="8721869" cy="334107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AB, AD, CB, CD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= 25cm.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4724802" y="574706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BC = 13 cm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7" y="2887466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756276" y="574706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BC = 25 cm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386" y="279010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661545" y="565704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BC = 48 cm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FE07E5C8-D6C0-4599-8F66-55EDD6B3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77" y="1036198"/>
            <a:ext cx="2328404" cy="237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2" y="2600422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16623" y="167054"/>
            <a:ext cx="8217877" cy="192491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eriod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eriod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eriod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27076" y="5606431"/>
            <a:ext cx="3846411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Giao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52" y="2680846"/>
            <a:ext cx="3177055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286645" y="5606432"/>
            <a:ext cx="3618710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Giao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CB5B6D-F880-4022-8B4D-5EDB44F2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29" y="2415855"/>
            <a:ext cx="2928371" cy="319932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D2E0AF-9E4A-4D00-982F-B5D3A22740AB}"/>
              </a:ext>
            </a:extLst>
          </p:cNvPr>
          <p:cNvSpPr/>
          <p:nvPr/>
        </p:nvSpPr>
        <p:spPr>
          <a:xfrm>
            <a:off x="8247381" y="5626004"/>
            <a:ext cx="3829140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Giao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>
            <a:extLst>
              <a:ext uri="{FF2B5EF4-FFF2-40B4-BE49-F238E27FC236}">
                <a16:creationId xmlns:a16="http://schemas.microsoft.com/office/drawing/2014/main" id="{EFFF80C5-95AF-4294-8EE3-C5C877FE4F55}"/>
              </a:ext>
            </a:extLst>
          </p:cNvPr>
          <p:cNvSpPr/>
          <p:nvPr/>
        </p:nvSpPr>
        <p:spPr>
          <a:xfrm>
            <a:off x="7491369" y="49160"/>
            <a:ext cx="4402975" cy="326913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D6929DC5-233E-46C4-9DFD-586DB837C697}"/>
              </a:ext>
            </a:extLst>
          </p:cNvPr>
          <p:cNvSpPr/>
          <p:nvPr/>
        </p:nvSpPr>
        <p:spPr>
          <a:xfrm>
            <a:off x="317527" y="460796"/>
            <a:ext cx="4980187" cy="285750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25D837-EC26-4816-B6F7-3F2088560605}"/>
              </a:ext>
            </a:extLst>
          </p:cNvPr>
          <p:cNvSpPr/>
          <p:nvPr/>
        </p:nvSpPr>
        <p:spPr>
          <a:xfrm>
            <a:off x="0" y="5152292"/>
            <a:ext cx="12192000" cy="170570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2" y="287683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94" y="570296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010318" y="384012"/>
            <a:ext cx="8551985" cy="214953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8" y="1821180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27541" y="564464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2" y="277012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802334" y="5602434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931" y="277012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77127" y="560243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68AF1F0-D70E-4E96-8B03-489A3E89D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07477"/>
              </p:ext>
            </p:extLst>
          </p:nvPr>
        </p:nvGraphicFramePr>
        <p:xfrm>
          <a:off x="1247639" y="507702"/>
          <a:ext cx="6939814" cy="188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Equation" r:id="rId8" imgW="3746160" imgH="1015920" progId="Equation.DSMT4">
                  <p:embed/>
                </p:oleObj>
              </mc:Choice>
              <mc:Fallback>
                <p:oleObj name="Equation" r:id="rId8" imgW="37461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47639" y="507702"/>
                        <a:ext cx="6939814" cy="1880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E96FF241-D6B5-4C27-8E6F-A5753330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03" y="847957"/>
            <a:ext cx="1657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6A00FBB-25EE-4ED7-85A3-F5222EC39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596294"/>
              </p:ext>
            </p:extLst>
          </p:nvPr>
        </p:nvGraphicFramePr>
        <p:xfrm>
          <a:off x="9174634" y="5682033"/>
          <a:ext cx="132238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Equation" r:id="rId11" imgW="761760" imgH="393480" progId="Equation.DSMT4">
                  <p:embed/>
                </p:oleObj>
              </mc:Choice>
              <mc:Fallback>
                <p:oleObj name="Equation" r:id="rId11" imgW="761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74634" y="5682033"/>
                        <a:ext cx="1322388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0963349-7AEC-4B0D-B1EC-56B17F00A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747617"/>
              </p:ext>
            </p:extLst>
          </p:nvPr>
        </p:nvGraphicFramePr>
        <p:xfrm>
          <a:off x="5156359" y="5649491"/>
          <a:ext cx="14224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Equation" r:id="rId13" imgW="749160" imgH="393480" progId="Equation.DSMT4">
                  <p:embed/>
                </p:oleObj>
              </mc:Choice>
              <mc:Fallback>
                <p:oleObj name="Equation" r:id="rId13" imgW="749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56359" y="5649491"/>
                        <a:ext cx="142240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C016D60-973E-4558-949C-8395F598C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890178"/>
              </p:ext>
            </p:extLst>
          </p:nvPr>
        </p:nvGraphicFramePr>
        <p:xfrm>
          <a:off x="1149624" y="5735401"/>
          <a:ext cx="1326922" cy="697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Equation" r:id="rId15" imgW="749160" imgH="393480" progId="Equation.DSMT4">
                  <p:embed/>
                </p:oleObj>
              </mc:Choice>
              <mc:Fallback>
                <p:oleObj name="Equation" r:id="rId15" imgW="749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49624" y="5735401"/>
                        <a:ext cx="1326922" cy="697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7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>
            <a:extLst>
              <a:ext uri="{FF2B5EF4-FFF2-40B4-BE49-F238E27FC236}">
                <a16:creationId xmlns:a16="http://schemas.microsoft.com/office/drawing/2014/main" id="{6D4E5066-7E99-4EBF-9390-F9FCC0DCD8F3}"/>
              </a:ext>
            </a:extLst>
          </p:cNvPr>
          <p:cNvSpPr/>
          <p:nvPr/>
        </p:nvSpPr>
        <p:spPr>
          <a:xfrm>
            <a:off x="114300" y="879231"/>
            <a:ext cx="3596054" cy="2294792"/>
          </a:xfrm>
          <a:prstGeom prst="cloud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C259E-FD89-4919-AE84-E550728CC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44367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EAEB8-1396-4F8A-BC54-A98E55C06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91" y="5167430"/>
            <a:ext cx="12192000" cy="1717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19" y="2887466"/>
            <a:ext cx="2934336" cy="293433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4724802" y="574706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50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7" y="2887466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756276" y="574706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25</a:t>
            </a:r>
            <a:r>
              <a:rPr lang="en-US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386" y="279010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661545" y="565704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60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D788576-D7EE-4D7D-9F47-EAB739CD6320}"/>
              </a:ext>
            </a:extLst>
          </p:cNvPr>
          <p:cNvSpPr/>
          <p:nvPr/>
        </p:nvSpPr>
        <p:spPr>
          <a:xfrm>
            <a:off x="8878708" y="135001"/>
            <a:ext cx="3329183" cy="2304091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868" y="771786"/>
            <a:ext cx="2473801" cy="2473801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13984" y="56640"/>
            <a:ext cx="8721869" cy="334107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2892FC2-5484-4273-99CD-361126F8A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570986"/>
              </p:ext>
            </p:extLst>
          </p:nvPr>
        </p:nvGraphicFramePr>
        <p:xfrm>
          <a:off x="1472374" y="243176"/>
          <a:ext cx="5560843" cy="2163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9" imgW="2552400" imgH="990360" progId="Equation.DSMT4">
                  <p:embed/>
                </p:oleObj>
              </mc:Choice>
              <mc:Fallback>
                <p:oleObj name="Equation" r:id="rId9" imgW="255240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72374" y="243176"/>
                        <a:ext cx="5560843" cy="2163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>
            <a:extLst>
              <a:ext uri="{FF2B5EF4-FFF2-40B4-BE49-F238E27FC236}">
                <a16:creationId xmlns:a16="http://schemas.microsoft.com/office/drawing/2014/main" id="{A9DD65C5-440D-44F3-993B-21CABA17D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08" y="615632"/>
            <a:ext cx="19367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" y="1603081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133559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WordArt 24">
            <a:extLst>
              <a:ext uri="{FF2B5EF4-FFF2-40B4-BE49-F238E27FC236}">
                <a16:creationId xmlns:a16="http://schemas.microsoft.com/office/drawing/2014/main" id="{F01305CC-D403-48B2-9669-DA517F677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6800" y="1790006"/>
            <a:ext cx="8000936" cy="139998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7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48EAA8-4D14-424C-8E6C-52437E339AA6}"/>
              </a:ext>
            </a:extLst>
          </p:cNvPr>
          <p:cNvGrpSpPr/>
          <p:nvPr/>
        </p:nvGrpSpPr>
        <p:grpSpPr>
          <a:xfrm>
            <a:off x="0" y="-16607"/>
            <a:ext cx="12192000" cy="6858000"/>
            <a:chOff x="-12443" y="4532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BB9313-0328-407A-A695-B265989408CC}"/>
                </a:ext>
              </a:extLst>
            </p:cNvPr>
            <p:cNvSpPr/>
            <p:nvPr/>
          </p:nvSpPr>
          <p:spPr>
            <a:xfrm>
              <a:off x="-12443" y="4532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B4DE86">
                    <a:tint val="66000"/>
                    <a:satMod val="160000"/>
                  </a:srgbClr>
                </a:gs>
                <a:gs pos="0">
                  <a:srgbClr val="B4DE86">
                    <a:tint val="44500"/>
                    <a:satMod val="160000"/>
                  </a:srgbClr>
                </a:gs>
                <a:gs pos="52000">
                  <a:srgbClr val="B4DE86">
                    <a:tint val="23500"/>
                    <a:satMod val="160000"/>
                    <a:lumMod val="0"/>
                    <a:lumOff val="100000"/>
                    <a:alpha val="76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489F24A9-F34F-46BD-80A6-74CD070FFD56}"/>
                </a:ext>
              </a:extLst>
            </p:cNvPr>
            <p:cNvSpPr/>
            <p:nvPr/>
          </p:nvSpPr>
          <p:spPr>
            <a:xfrm>
              <a:off x="687030" y="119709"/>
              <a:ext cx="264196" cy="306696"/>
            </a:xfrm>
            <a:prstGeom prst="flowChartConnector">
              <a:avLst/>
            </a:prstGeom>
            <a:gradFill flip="none" rotWithShape="1">
              <a:gsLst>
                <a:gs pos="11000">
                  <a:srgbClr val="E396F8">
                    <a:tint val="66000"/>
                    <a:satMod val="160000"/>
                  </a:srgbClr>
                </a:gs>
                <a:gs pos="50000">
                  <a:srgbClr val="E396F8">
                    <a:tint val="44500"/>
                    <a:satMod val="160000"/>
                  </a:srgbClr>
                </a:gs>
                <a:gs pos="70000">
                  <a:srgbClr val="E396F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7570D24B-F76B-439A-BD60-07E4265E6007}"/>
                </a:ext>
              </a:extLst>
            </p:cNvPr>
            <p:cNvSpPr/>
            <p:nvPr/>
          </p:nvSpPr>
          <p:spPr>
            <a:xfrm>
              <a:off x="145238" y="346453"/>
              <a:ext cx="384111" cy="416569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F581281-F3AE-4774-B398-F8E73BDF4CED}"/>
                </a:ext>
              </a:extLst>
            </p:cNvPr>
            <p:cNvSpPr/>
            <p:nvPr/>
          </p:nvSpPr>
          <p:spPr>
            <a:xfrm>
              <a:off x="11064694" y="82436"/>
              <a:ext cx="343949" cy="379257"/>
            </a:xfrm>
            <a:prstGeom prst="flowChartConnector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00B636EF-208C-41A9-90B8-B355491D9DC7}"/>
                </a:ext>
              </a:extLst>
            </p:cNvPr>
            <p:cNvSpPr/>
            <p:nvPr/>
          </p:nvSpPr>
          <p:spPr>
            <a:xfrm>
              <a:off x="11620877" y="208116"/>
              <a:ext cx="441795" cy="446997"/>
            </a:xfrm>
            <a:prstGeom prst="flowChartConnector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713693-6A47-4F21-8DC3-77651076424C}"/>
              </a:ext>
            </a:extLst>
          </p:cNvPr>
          <p:cNvSpPr/>
          <p:nvPr/>
        </p:nvSpPr>
        <p:spPr>
          <a:xfrm>
            <a:off x="356877" y="6220441"/>
            <a:ext cx="451747" cy="504000"/>
          </a:xfrm>
          <a:prstGeom prst="flowChartConnec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ED43B09-8E31-4563-914E-D5848C6D1948}"/>
              </a:ext>
            </a:extLst>
          </p:cNvPr>
          <p:cNvSpPr/>
          <p:nvPr/>
        </p:nvSpPr>
        <p:spPr>
          <a:xfrm>
            <a:off x="174692" y="5884205"/>
            <a:ext cx="277519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DFBA626-1420-4C3A-8CBD-6E987466237A}"/>
              </a:ext>
            </a:extLst>
          </p:cNvPr>
          <p:cNvSpPr/>
          <p:nvPr/>
        </p:nvSpPr>
        <p:spPr>
          <a:xfrm rot="19139667">
            <a:off x="11459145" y="6341175"/>
            <a:ext cx="382402" cy="374878"/>
          </a:xfrm>
          <a:prstGeom prst="flowChartConnector">
            <a:avLst/>
          </a:prstGeom>
          <a:gradFill flip="none" rotWithShape="1">
            <a:gsLst>
              <a:gs pos="11000">
                <a:srgbClr val="E396F8">
                  <a:tint val="66000"/>
                  <a:satMod val="160000"/>
                </a:srgbClr>
              </a:gs>
              <a:gs pos="50000">
                <a:srgbClr val="E396F8">
                  <a:tint val="44500"/>
                  <a:satMod val="160000"/>
                </a:srgbClr>
              </a:gs>
              <a:gs pos="7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DC71EA-DF36-4460-B9CC-95C13561079C}"/>
              </a:ext>
            </a:extLst>
          </p:cNvPr>
          <p:cNvSpPr/>
          <p:nvPr/>
        </p:nvSpPr>
        <p:spPr>
          <a:xfrm rot="19139667">
            <a:off x="11705532" y="6013110"/>
            <a:ext cx="326768" cy="374878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ordArt 24">
            <a:extLst>
              <a:ext uri="{FF2B5EF4-FFF2-40B4-BE49-F238E27FC236}">
                <a16:creationId xmlns:a16="http://schemas.microsoft.com/office/drawing/2014/main" id="{1EF2391E-9F6B-4DC1-89E2-A1B5A0BB33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877" y="1061037"/>
            <a:ext cx="2774328" cy="31608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AB365-C767-429F-9FB6-9009DAC48CC2}"/>
              </a:ext>
            </a:extLst>
          </p:cNvPr>
          <p:cNvSpPr/>
          <p:nvPr/>
        </p:nvSpPr>
        <p:spPr>
          <a:xfrm>
            <a:off x="2811692" y="115177"/>
            <a:ext cx="7110408" cy="769441"/>
          </a:xfrm>
          <a:prstGeom prst="rect">
            <a:avLst/>
          </a:prstGeom>
          <a:gradFill flip="none" rotWithShape="1">
            <a:gsLst>
              <a:gs pos="0">
                <a:srgbClr val="E396F8">
                  <a:tint val="66000"/>
                  <a:satMod val="160000"/>
                </a:srgbClr>
              </a:gs>
              <a:gs pos="2000">
                <a:srgbClr val="E396F8">
                  <a:tint val="44500"/>
                  <a:satMod val="160000"/>
                </a:srgbClr>
              </a:gs>
              <a:gs pos="100000">
                <a:srgbClr val="E396F8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Tiết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</a:t>
            </a:r>
            <a:r>
              <a:rPr lang="en-US" sz="4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Bài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ÔN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TẬP CHƯƠNG 8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60B39E-6B0E-4778-87F1-81D418DB22C2}"/>
              </a:ext>
            </a:extLst>
          </p:cNvPr>
          <p:cNvSpPr/>
          <p:nvPr/>
        </p:nvSpPr>
        <p:spPr>
          <a:xfrm>
            <a:off x="642437" y="2087250"/>
            <a:ext cx="332373" cy="3562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75D165-B540-499A-9D26-EE0C19BC919A}"/>
              </a:ext>
            </a:extLst>
          </p:cNvPr>
          <p:cNvGrpSpPr/>
          <p:nvPr/>
        </p:nvGrpSpPr>
        <p:grpSpPr>
          <a:xfrm>
            <a:off x="642437" y="1556815"/>
            <a:ext cx="9615872" cy="584775"/>
            <a:chOff x="633371" y="1608811"/>
            <a:chExt cx="9615872" cy="584775"/>
          </a:xfrm>
        </p:grpSpPr>
        <p:pic>
          <p:nvPicPr>
            <p:cNvPr id="8" name="Graphic 7" descr="Atom with solid fill">
              <a:extLst>
                <a:ext uri="{FF2B5EF4-FFF2-40B4-BE49-F238E27FC236}">
                  <a16:creationId xmlns:a16="http://schemas.microsoft.com/office/drawing/2014/main" id="{C142AAB6-FA82-47C0-987F-E25388371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3371" y="1678738"/>
              <a:ext cx="445993" cy="4459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A2E554-0B68-4972-B79D-DC836E081BD5}"/>
                </a:ext>
              </a:extLst>
            </p:cNvPr>
            <p:cNvSpPr txBox="1"/>
            <p:nvPr/>
          </p:nvSpPr>
          <p:spPr>
            <a:xfrm>
              <a:off x="1061537" y="1608811"/>
              <a:ext cx="918770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582CD9-A148-4A1E-AFB5-84D0549FE76A}"/>
              </a:ext>
            </a:extLst>
          </p:cNvPr>
          <p:cNvGrpSpPr/>
          <p:nvPr/>
        </p:nvGrpSpPr>
        <p:grpSpPr>
          <a:xfrm>
            <a:off x="608574" y="2227617"/>
            <a:ext cx="9640669" cy="584775"/>
            <a:chOff x="608574" y="2227617"/>
            <a:chExt cx="9640669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A344F2-BB04-48A2-979C-3A6434F85FF9}"/>
                </a:ext>
              </a:extLst>
            </p:cNvPr>
            <p:cNvSpPr txBox="1"/>
            <p:nvPr/>
          </p:nvSpPr>
          <p:spPr>
            <a:xfrm>
              <a:off x="1061537" y="2227617"/>
              <a:ext cx="918770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xiên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Graphic 28" descr="Atom with solid fill">
              <a:extLst>
                <a:ext uri="{FF2B5EF4-FFF2-40B4-BE49-F238E27FC236}">
                  <a16:creationId xmlns:a16="http://schemas.microsoft.com/office/drawing/2014/main" id="{4A18A8ED-1F3B-48C4-86D5-7E9A90F43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8574" y="2285725"/>
              <a:ext cx="445993" cy="44599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21B852-608C-4542-B148-C1A832CF331E}"/>
              </a:ext>
            </a:extLst>
          </p:cNvPr>
          <p:cNvGrpSpPr/>
          <p:nvPr/>
        </p:nvGrpSpPr>
        <p:grpSpPr>
          <a:xfrm>
            <a:off x="606101" y="2795337"/>
            <a:ext cx="9643142" cy="584775"/>
            <a:chOff x="606101" y="2795337"/>
            <a:chExt cx="9643142" cy="584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42B1F5-43BF-4479-9AAB-210AB1CDEF8B}"/>
                </a:ext>
              </a:extLst>
            </p:cNvPr>
            <p:cNvSpPr txBox="1"/>
            <p:nvPr/>
          </p:nvSpPr>
          <p:spPr>
            <a:xfrm>
              <a:off x="1061537" y="2795337"/>
              <a:ext cx="918770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Graphic 29" descr="Atom with solid fill">
              <a:extLst>
                <a:ext uri="{FF2B5EF4-FFF2-40B4-BE49-F238E27FC236}">
                  <a16:creationId xmlns:a16="http://schemas.microsoft.com/office/drawing/2014/main" id="{859F2FD8-2625-4C41-B64B-397A87828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6101" y="2864727"/>
              <a:ext cx="445993" cy="445993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06CE2B-6356-4BB1-950C-52D2AABF0DBC}"/>
              </a:ext>
            </a:extLst>
          </p:cNvPr>
          <p:cNvGrpSpPr/>
          <p:nvPr/>
        </p:nvGrpSpPr>
        <p:grpSpPr>
          <a:xfrm>
            <a:off x="581624" y="3398101"/>
            <a:ext cx="9667619" cy="584775"/>
            <a:chOff x="581624" y="3398101"/>
            <a:chExt cx="9667619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0D5F19-CD1B-4E83-801B-2CC15E15396E}"/>
                </a:ext>
              </a:extLst>
            </p:cNvPr>
            <p:cNvSpPr txBox="1"/>
            <p:nvPr/>
          </p:nvSpPr>
          <p:spPr>
            <a:xfrm>
              <a:off x="1061537" y="3398101"/>
              <a:ext cx="918770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Graphic 30" descr="Atom with solid fill">
              <a:extLst>
                <a:ext uri="{FF2B5EF4-FFF2-40B4-BE49-F238E27FC236}">
                  <a16:creationId xmlns:a16="http://schemas.microsoft.com/office/drawing/2014/main" id="{F0D467DC-EDCC-41A1-94C5-78AD40F4B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1624" y="3467491"/>
              <a:ext cx="445993" cy="44599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086F71-716A-4B41-B9BF-A87FEEA5CCF2}"/>
              </a:ext>
            </a:extLst>
          </p:cNvPr>
          <p:cNvGrpSpPr/>
          <p:nvPr/>
        </p:nvGrpSpPr>
        <p:grpSpPr>
          <a:xfrm>
            <a:off x="356877" y="4026168"/>
            <a:ext cx="11639380" cy="1077218"/>
            <a:chOff x="356877" y="4026168"/>
            <a:chExt cx="11639380" cy="10772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2F2391-9AEA-4AC6-98E3-0EE5D4818861}"/>
                </a:ext>
              </a:extLst>
            </p:cNvPr>
            <p:cNvSpPr txBox="1"/>
            <p:nvPr/>
          </p:nvSpPr>
          <p:spPr>
            <a:xfrm>
              <a:off x="356877" y="4026168"/>
              <a:ext cx="11639380" cy="10772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Graphic 31" descr="Atom with solid fill">
              <a:extLst>
                <a:ext uri="{FF2B5EF4-FFF2-40B4-BE49-F238E27FC236}">
                  <a16:creationId xmlns:a16="http://schemas.microsoft.com/office/drawing/2014/main" id="{5A08A5A4-228C-4E56-9949-D56F9542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1623" y="4042739"/>
              <a:ext cx="445993" cy="44599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B6CF06F-3C28-4396-802B-197E71C5618E}"/>
              </a:ext>
            </a:extLst>
          </p:cNvPr>
          <p:cNvGrpSpPr/>
          <p:nvPr/>
        </p:nvGrpSpPr>
        <p:grpSpPr>
          <a:xfrm>
            <a:off x="517676" y="5015289"/>
            <a:ext cx="9731567" cy="584775"/>
            <a:chOff x="517676" y="5015289"/>
            <a:chExt cx="9731567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7F2D00-0310-40EC-B7D5-B07DD91B2939}"/>
                </a:ext>
              </a:extLst>
            </p:cNvPr>
            <p:cNvSpPr txBox="1"/>
            <p:nvPr/>
          </p:nvSpPr>
          <p:spPr>
            <a:xfrm>
              <a:off x="1061537" y="5015289"/>
              <a:ext cx="9187706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Graphic 32" descr="Atom with solid fill">
              <a:extLst>
                <a:ext uri="{FF2B5EF4-FFF2-40B4-BE49-F238E27FC236}">
                  <a16:creationId xmlns:a16="http://schemas.microsoft.com/office/drawing/2014/main" id="{12A56F4A-980C-48CD-9EEF-5CED6DDE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7676" y="5084679"/>
              <a:ext cx="445993" cy="44599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A4E3347-17B8-4B7F-AE35-B269EB1317D8}"/>
              </a:ext>
            </a:extLst>
          </p:cNvPr>
          <p:cNvGrpSpPr/>
          <p:nvPr/>
        </p:nvGrpSpPr>
        <p:grpSpPr>
          <a:xfrm>
            <a:off x="484366" y="5651586"/>
            <a:ext cx="10639731" cy="584775"/>
            <a:chOff x="484366" y="5651586"/>
            <a:chExt cx="10639731" cy="5847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25540E-191E-4F68-82F6-D531BE9E5920}"/>
                </a:ext>
              </a:extLst>
            </p:cNvPr>
            <p:cNvSpPr txBox="1"/>
            <p:nvPr/>
          </p:nvSpPr>
          <p:spPr>
            <a:xfrm>
              <a:off x="1036286" y="5651586"/>
              <a:ext cx="1008781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Graphic 33" descr="Atom with solid fill">
              <a:extLst>
                <a:ext uri="{FF2B5EF4-FFF2-40B4-BE49-F238E27FC236}">
                  <a16:creationId xmlns:a16="http://schemas.microsoft.com/office/drawing/2014/main" id="{EF57F8E6-DBED-4257-A2A9-3AA4F0F11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4366" y="5680626"/>
              <a:ext cx="445993" cy="445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7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sz="3800" b="1" dirty="0" smtClean="0">
            <a:solidFill>
              <a:srgbClr val="7030A0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642</Words>
  <PresentationFormat>Widescreen</PresentationFormat>
  <Paragraphs>120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 Light</vt:lpstr>
      <vt:lpstr>Times New Roman</vt:lpstr>
      <vt:lpstr>Arial</vt:lpstr>
      <vt:lpstr>Calibri</vt:lpstr>
      <vt:lpstr>Office Theme</vt:lpstr>
      <vt:lpstr>MathType 7.0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2018-05-01T14:03:50Z</dcterms:created>
  <dcterms:modified xsi:type="dcterms:W3CDTF">2022-07-28T15:50:54Z</dcterms:modified>
</cp:coreProperties>
</file>