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8" r:id="rId2"/>
    <p:sldId id="279" r:id="rId3"/>
    <p:sldId id="282" r:id="rId4"/>
    <p:sldId id="280" r:id="rId5"/>
    <p:sldId id="281" r:id="rId6"/>
    <p:sldId id="283" r:id="rId7"/>
    <p:sldId id="268" r:id="rId8"/>
    <p:sldId id="265" r:id="rId9"/>
    <p:sldId id="262" r:id="rId10"/>
    <p:sldId id="263" r:id="rId11"/>
    <p:sldId id="264" r:id="rId12"/>
    <p:sldId id="269" r:id="rId13"/>
    <p:sldId id="270" r:id="rId14"/>
    <p:sldId id="271" r:id="rId15"/>
    <p:sldId id="272" r:id="rId16"/>
    <p:sldId id="273" r:id="rId17"/>
    <p:sldId id="274" r:id="rId18"/>
    <p:sldId id="275" r:id="rId19"/>
    <p:sldId id="276" r:id="rId20"/>
    <p:sldId id="277" r:id="rId21"/>
    <p:sldId id="256" r:id="rId22"/>
    <p:sldId id="257" r:id="rId23"/>
    <p:sldId id="258" r:id="rId24"/>
    <p:sldId id="259" r:id="rId25"/>
    <p:sldId id="260" r:id="rId26"/>
    <p:sldId id="261" r:id="rId27"/>
    <p:sldId id="284" r:id="rId28"/>
    <p:sldId id="285" r:id="rId29"/>
    <p:sldId id="286" r:id="rId30"/>
    <p:sldId id="287" r:id="rId31"/>
    <p:sldId id="288" r:id="rId32"/>
    <p:sldId id="289" r:id="rId33"/>
    <p:sldId id="290" r:id="rId34"/>
    <p:sldId id="291" r:id="rId35"/>
    <p:sldId id="292" r:id="rId36"/>
    <p:sldId id="294" r:id="rId37"/>
    <p:sldId id="293" r:id="rId38"/>
    <p:sldId id="295" r:id="rId39"/>
    <p:sldId id="296" r:id="rId40"/>
    <p:sldId id="297" r:id="rId41"/>
    <p:sldId id="298" r:id="rId42"/>
    <p:sldId id="299" r:id="rId43"/>
  </p:sldIdLst>
  <p:sldSz cx="18288000" cy="10287000"/>
  <p:notesSz cx="6858000" cy="9144000"/>
  <p:embeddedFontLst>
    <p:embeddedFont>
      <p:font typeface="Calibri"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66"/>
    <a:srgbClr val="FF99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6.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4.png"/><Relationship Id="rId30" Type="http://schemas.openxmlformats.org/officeDocument/2006/relationships/image" Target="../media/image28.svg"/></Relationships>
</file>

<file path=ppt/slides/_rels/slide1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79.svg"/><Relationship Id="rId14" Type="http://schemas.openxmlformats.org/officeDocument/2006/relationships/image" Target="../media/image61.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6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67.svg"/></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32.svg"/><Relationship Id="rId14" Type="http://schemas.openxmlformats.org/officeDocument/2006/relationships/image" Target="../media/image66.jpeg"/></Relationships>
</file>

<file path=ppt/slides/_rels/slide1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0.png"/><Relationship Id="rId18" Type="http://schemas.openxmlformats.org/officeDocument/2006/relationships/image" Target="../media/image47.svg"/><Relationship Id="rId3" Type="http://schemas.openxmlformats.org/officeDocument/2006/relationships/image" Target="../media/image28.svg"/><Relationship Id="rId7" Type="http://schemas.openxmlformats.org/officeDocument/2006/relationships/image" Target="../media/image13.png"/><Relationship Id="rId12" Type="http://schemas.openxmlformats.org/officeDocument/2006/relationships/image" Target="../media/image8.svg"/><Relationship Id="rId17" Type="http://schemas.openxmlformats.org/officeDocument/2006/relationships/image" Target="../media/image32.png"/><Relationship Id="rId2" Type="http://schemas.openxmlformats.org/officeDocument/2006/relationships/image" Target="../media/image26.png"/><Relationship Id="rId16"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16.svg"/><Relationship Id="rId15" Type="http://schemas.openxmlformats.org/officeDocument/2006/relationships/image" Target="../media/image31.png"/><Relationship Id="rId10" Type="http://schemas.openxmlformats.org/officeDocument/2006/relationships/image" Target="../media/image22.svg"/><Relationship Id="rId4" Type="http://schemas.openxmlformats.org/officeDocument/2006/relationships/image" Target="../media/image27.png"/><Relationship Id="rId9" Type="http://schemas.openxmlformats.org/officeDocument/2006/relationships/image" Target="../media/image12.png"/><Relationship Id="rId14"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38.png"/><Relationship Id="rId17" Type="http://schemas.openxmlformats.org/officeDocument/2006/relationships/image" Target="../media/image59.svg"/><Relationship Id="rId2" Type="http://schemas.openxmlformats.org/officeDocument/2006/relationships/image" Target="../media/image33.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53.svg"/><Relationship Id="rId1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43.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67.png"/><Relationship Id="rId4" Type="http://schemas.openxmlformats.org/officeDocument/2006/relationships/image" Target="../media/image41.png"/><Relationship Id="rId9" Type="http://schemas.openxmlformats.org/officeDocument/2006/relationships/image" Target="../media/image20.svg"/><Relationship Id="rId14"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21" Type="http://schemas.openxmlformats.org/officeDocument/2006/relationships/image" Target="../media/image82.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20"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23" Type="http://schemas.openxmlformats.org/officeDocument/2006/relationships/image" Target="../media/image84.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 Id="rId22" Type="http://schemas.openxmlformats.org/officeDocument/2006/relationships/image" Target="../media/image69.png"/></Relationships>
</file>

<file path=ppt/slides/_rels/slide1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79.svg"/><Relationship Id="rId14"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70.png"/><Relationship Id="rId17" Type="http://schemas.openxmlformats.org/officeDocument/2006/relationships/image" Target="../media/image82.svg"/><Relationship Id="rId2" Type="http://schemas.openxmlformats.org/officeDocument/2006/relationships/image" Target="../media/image13.png"/><Relationship Id="rId16"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9.svg"/><Relationship Id="rId5" Type="http://schemas.openxmlformats.org/officeDocument/2006/relationships/image" Target="../media/image49.svg"/><Relationship Id="rId15" Type="http://schemas.openxmlformats.org/officeDocument/2006/relationships/image" Target="../media/image84.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67.svg"/><Relationship Id="rId14" Type="http://schemas.openxmlformats.org/officeDocument/2006/relationships/image" Target="../media/image71.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1.pn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32.svg"/><Relationship Id="rId14" Type="http://schemas.openxmlformats.org/officeDocument/2006/relationships/image" Target="../media/image35.sv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7.svg"/><Relationship Id="rId18" Type="http://schemas.openxmlformats.org/officeDocument/2006/relationships/image" Target="../media/image51.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8.png"/><Relationship Id="rId17" Type="http://schemas.openxmlformats.org/officeDocument/2006/relationships/image" Target="../media/image6.svg"/><Relationship Id="rId2" Type="http://schemas.openxmlformats.org/officeDocument/2006/relationships/image" Target="../media/image17.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7.png"/><Relationship Id="rId19" Type="http://schemas.openxmlformats.org/officeDocument/2006/relationships/image" Target="../media/image10.svg"/><Relationship Id="rId4" Type="http://schemas.openxmlformats.org/officeDocument/2006/relationships/image" Target="../media/image46.png"/><Relationship Id="rId9" Type="http://schemas.openxmlformats.org/officeDocument/2006/relationships/image" Target="../media/image24.svg"/><Relationship Id="rId1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6.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4.png"/><Relationship Id="rId30" Type="http://schemas.openxmlformats.org/officeDocument/2006/relationships/image" Target="../media/image28.sv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5.svg"/><Relationship Id="rId5" Type="http://schemas.openxmlformats.org/officeDocument/2006/relationships/image" Target="../media/image20.sv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32.svg"/></Relationships>
</file>

<file path=ppt/slides/_rels/slide2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0.png"/><Relationship Id="rId18" Type="http://schemas.openxmlformats.org/officeDocument/2006/relationships/image" Target="../media/image47.svg"/><Relationship Id="rId3" Type="http://schemas.openxmlformats.org/officeDocument/2006/relationships/image" Target="../media/image28.svg"/><Relationship Id="rId7" Type="http://schemas.openxmlformats.org/officeDocument/2006/relationships/image" Target="../media/image13.png"/><Relationship Id="rId12" Type="http://schemas.openxmlformats.org/officeDocument/2006/relationships/image" Target="../media/image8.svg"/><Relationship Id="rId17" Type="http://schemas.openxmlformats.org/officeDocument/2006/relationships/image" Target="../media/image32.png"/><Relationship Id="rId2" Type="http://schemas.openxmlformats.org/officeDocument/2006/relationships/image" Target="../media/image26.png"/><Relationship Id="rId16"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16.svg"/><Relationship Id="rId15" Type="http://schemas.openxmlformats.org/officeDocument/2006/relationships/image" Target="../media/image31.png"/><Relationship Id="rId10" Type="http://schemas.openxmlformats.org/officeDocument/2006/relationships/image" Target="../media/image22.svg"/><Relationship Id="rId19" Type="http://schemas.openxmlformats.org/officeDocument/2006/relationships/image" Target="../media/image73.png"/><Relationship Id="rId4" Type="http://schemas.openxmlformats.org/officeDocument/2006/relationships/image" Target="../media/image27.png"/><Relationship Id="rId9" Type="http://schemas.openxmlformats.org/officeDocument/2006/relationships/image" Target="../media/image12.png"/><Relationship Id="rId14" Type="http://schemas.openxmlformats.org/officeDocument/2006/relationships/image" Target="../media/image43.sv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38.png"/><Relationship Id="rId17" Type="http://schemas.openxmlformats.org/officeDocument/2006/relationships/image" Target="../media/image59.svg"/><Relationship Id="rId2" Type="http://schemas.openxmlformats.org/officeDocument/2006/relationships/image" Target="../media/image33.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53.svg"/><Relationship Id="rId14"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43.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67.png"/><Relationship Id="rId4" Type="http://schemas.openxmlformats.org/officeDocument/2006/relationships/image" Target="../media/image41.png"/><Relationship Id="rId9" Type="http://schemas.openxmlformats.org/officeDocument/2006/relationships/image" Target="../media/image20.svg"/><Relationship Id="rId14" Type="http://schemas.openxmlformats.org/officeDocument/2006/relationships/image" Target="../media/image44.png"/></Relationships>
</file>

<file path=ppt/slides/_rels/slide2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12.png"/><Relationship Id="rId16" Type="http://schemas.openxmlformats.org/officeDocument/2006/relationships/image" Target="../media/image74.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79.svg"/><Relationship Id="rId14" Type="http://schemas.openxmlformats.org/officeDocument/2006/relationships/image" Target="../media/image61.png"/></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37.svg"/><Relationship Id="rId3" Type="http://schemas.openxmlformats.org/officeDocument/2006/relationships/image" Target="../media/image24.svg"/><Relationship Id="rId7" Type="http://schemas.openxmlformats.org/officeDocument/2006/relationships/image" Target="../media/image59.svg"/><Relationship Id="rId12" Type="http://schemas.openxmlformats.org/officeDocument/2006/relationships/image" Target="../media/image6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63.png"/><Relationship Id="rId11" Type="http://schemas.openxmlformats.org/officeDocument/2006/relationships/image" Target="../media/image69.svg"/><Relationship Id="rId5" Type="http://schemas.openxmlformats.org/officeDocument/2006/relationships/image" Target="../media/image49.sv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image" Target="../media/image67.svg"/></Relationships>
</file>

<file path=ppt/slides/_rels/slide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25.png"/></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7.svg"/><Relationship Id="rId18" Type="http://schemas.openxmlformats.org/officeDocument/2006/relationships/image" Target="../media/image51.png"/><Relationship Id="rId3" Type="http://schemas.openxmlformats.org/officeDocument/2006/relationships/image" Target="../media/image20.svg"/><Relationship Id="rId21" Type="http://schemas.openxmlformats.org/officeDocument/2006/relationships/image" Target="../media/image82.svg"/><Relationship Id="rId7" Type="http://schemas.openxmlformats.org/officeDocument/2006/relationships/image" Target="../media/image22.svg"/><Relationship Id="rId12" Type="http://schemas.openxmlformats.org/officeDocument/2006/relationships/image" Target="../media/image48.png"/><Relationship Id="rId17" Type="http://schemas.openxmlformats.org/officeDocument/2006/relationships/image" Target="../media/image6.svg"/><Relationship Id="rId2" Type="http://schemas.openxmlformats.org/officeDocument/2006/relationships/image" Target="../media/image17.png"/><Relationship Id="rId16" Type="http://schemas.openxmlformats.org/officeDocument/2006/relationships/image" Target="../media/image50.png"/><Relationship Id="rId20"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23" Type="http://schemas.openxmlformats.org/officeDocument/2006/relationships/image" Target="../media/image84.svg"/><Relationship Id="rId10" Type="http://schemas.openxmlformats.org/officeDocument/2006/relationships/image" Target="../media/image47.png"/><Relationship Id="rId19" Type="http://schemas.openxmlformats.org/officeDocument/2006/relationships/image" Target="../media/image10.svg"/><Relationship Id="rId4" Type="http://schemas.openxmlformats.org/officeDocument/2006/relationships/image" Target="../media/image46.png"/><Relationship Id="rId9" Type="http://schemas.openxmlformats.org/officeDocument/2006/relationships/image" Target="../media/image24.svg"/><Relationship Id="rId14" Type="http://schemas.openxmlformats.org/officeDocument/2006/relationships/image" Target="../media/image49.png"/><Relationship Id="rId22" Type="http://schemas.openxmlformats.org/officeDocument/2006/relationships/image" Target="../media/image76.png"/></Relationships>
</file>

<file path=ppt/slides/_rels/slide3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8.svg"/><Relationship Id="rId10" Type="http://schemas.openxmlformats.org/officeDocument/2006/relationships/image" Target="../media/image5.png"/><Relationship Id="rId19" Type="http://schemas.openxmlformats.org/officeDocument/2006/relationships/image" Target="../media/image18.sv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6.png"/></Relationships>
</file>

<file path=ppt/slides/_rels/slide3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35.svg"/><Relationship Id="rId3" Type="http://schemas.openxmlformats.org/officeDocument/2006/relationships/image" Target="../media/image22.svg"/><Relationship Id="rId7" Type="http://schemas.openxmlformats.org/officeDocument/2006/relationships/image" Target="../media/image30.svg"/><Relationship Id="rId12"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4.svg"/><Relationship Id="rId5" Type="http://schemas.openxmlformats.org/officeDocument/2006/relationships/image" Target="../media/image20.svg"/><Relationship Id="rId10"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32.svg"/></Relationships>
</file>

<file path=ppt/slides/_rels/slide3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0.svg"/><Relationship Id="rId3" Type="http://schemas.openxmlformats.org/officeDocument/2006/relationships/image" Target="../media/image22.svg"/><Relationship Id="rId7" Type="http://schemas.openxmlformats.org/officeDocument/2006/relationships/image" Target="../media/image24.svg"/><Relationship Id="rId12"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39.svg"/><Relationship Id="rId5" Type="http://schemas.openxmlformats.org/officeDocument/2006/relationships/image" Target="../media/image2.svg"/><Relationship Id="rId15" Type="http://schemas.openxmlformats.org/officeDocument/2006/relationships/image" Target="../media/image41.svg"/><Relationship Id="rId10" Type="http://schemas.openxmlformats.org/officeDocument/2006/relationships/image" Target="../media/image23.png"/><Relationship Id="rId4" Type="http://schemas.openxmlformats.org/officeDocument/2006/relationships/image" Target="../media/image1.png"/><Relationship Id="rId9" Type="http://schemas.openxmlformats.org/officeDocument/2006/relationships/image" Target="../media/image37.svg"/><Relationship Id="rId14" Type="http://schemas.openxmlformats.org/officeDocument/2006/relationships/image" Target="../media/image25.png"/></Relationships>
</file>

<file path=ppt/slides/_rels/slide3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0.png"/><Relationship Id="rId18" Type="http://schemas.openxmlformats.org/officeDocument/2006/relationships/image" Target="../media/image47.svg"/><Relationship Id="rId3" Type="http://schemas.openxmlformats.org/officeDocument/2006/relationships/image" Target="../media/image28.svg"/><Relationship Id="rId7" Type="http://schemas.openxmlformats.org/officeDocument/2006/relationships/image" Target="../media/image13.png"/><Relationship Id="rId12" Type="http://schemas.openxmlformats.org/officeDocument/2006/relationships/image" Target="../media/image8.svg"/><Relationship Id="rId17" Type="http://schemas.openxmlformats.org/officeDocument/2006/relationships/image" Target="../media/image32.png"/><Relationship Id="rId2" Type="http://schemas.openxmlformats.org/officeDocument/2006/relationships/image" Target="../media/image26.png"/><Relationship Id="rId16" Type="http://schemas.openxmlformats.org/officeDocument/2006/relationships/image" Target="../media/image45.svg"/><Relationship Id="rId20" Type="http://schemas.openxmlformats.org/officeDocument/2006/relationships/image" Target="../media/image82.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16.svg"/><Relationship Id="rId15" Type="http://schemas.openxmlformats.org/officeDocument/2006/relationships/image" Target="../media/image31.png"/><Relationship Id="rId10" Type="http://schemas.openxmlformats.org/officeDocument/2006/relationships/image" Target="../media/image22.svg"/><Relationship Id="rId19" Type="http://schemas.openxmlformats.org/officeDocument/2006/relationships/image" Target="../media/image77.png"/><Relationship Id="rId4" Type="http://schemas.openxmlformats.org/officeDocument/2006/relationships/image" Target="../media/image27.png"/><Relationship Id="rId9" Type="http://schemas.openxmlformats.org/officeDocument/2006/relationships/image" Target="../media/image12.png"/><Relationship Id="rId14" Type="http://schemas.openxmlformats.org/officeDocument/2006/relationships/image" Target="../media/image43.svg"/></Relationships>
</file>

<file path=ppt/slides/_rels/slide3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38.png"/><Relationship Id="rId17" Type="http://schemas.openxmlformats.org/officeDocument/2006/relationships/image" Target="../media/image59.svg"/><Relationship Id="rId2" Type="http://schemas.openxmlformats.org/officeDocument/2006/relationships/image" Target="../media/image33.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53.svg"/><Relationship Id="rId14" Type="http://schemas.openxmlformats.org/officeDocument/2006/relationships/image" Target="../media/image39.png"/></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6.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4.png"/><Relationship Id="rId30" Type="http://schemas.openxmlformats.org/officeDocument/2006/relationships/image" Target="../media/image28.svg"/></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43.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20.svg"/><Relationship Id="rId14" Type="http://schemas.openxmlformats.org/officeDocument/2006/relationships/image" Target="../media/image44.png"/></Relationships>
</file>

<file path=ppt/slides/_rels/slide3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7.svg"/><Relationship Id="rId18" Type="http://schemas.openxmlformats.org/officeDocument/2006/relationships/image" Target="../media/image51.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8.png"/><Relationship Id="rId17" Type="http://schemas.openxmlformats.org/officeDocument/2006/relationships/image" Target="../media/image6.svg"/><Relationship Id="rId2" Type="http://schemas.openxmlformats.org/officeDocument/2006/relationships/image" Target="../media/image17.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7.png"/><Relationship Id="rId19" Type="http://schemas.openxmlformats.org/officeDocument/2006/relationships/image" Target="../media/image10.svg"/><Relationship Id="rId4" Type="http://schemas.openxmlformats.org/officeDocument/2006/relationships/image" Target="../media/image46.png"/><Relationship Id="rId9" Type="http://schemas.openxmlformats.org/officeDocument/2006/relationships/image" Target="../media/image24.svg"/><Relationship Id="rId14" Type="http://schemas.openxmlformats.org/officeDocument/2006/relationships/image" Target="../media/image49.png"/></Relationships>
</file>

<file path=ppt/slides/_rels/slide3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s>
</file>

<file path=ppt/slides/_rels/slide4.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image" Target="../media/image30.png"/><Relationship Id="rId18" Type="http://schemas.openxmlformats.org/officeDocument/2006/relationships/image" Target="../media/image47.svg"/><Relationship Id="rId3" Type="http://schemas.openxmlformats.org/officeDocument/2006/relationships/image" Target="../media/image28.svg"/><Relationship Id="rId7" Type="http://schemas.openxmlformats.org/officeDocument/2006/relationships/image" Target="../media/image13.png"/><Relationship Id="rId12" Type="http://schemas.openxmlformats.org/officeDocument/2006/relationships/image" Target="../media/image8.svg"/><Relationship Id="rId17" Type="http://schemas.openxmlformats.org/officeDocument/2006/relationships/image" Target="../media/image32.png"/><Relationship Id="rId2" Type="http://schemas.openxmlformats.org/officeDocument/2006/relationships/image" Target="../media/image26.png"/><Relationship Id="rId16"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29.png"/><Relationship Id="rId5" Type="http://schemas.openxmlformats.org/officeDocument/2006/relationships/image" Target="../media/image16.svg"/><Relationship Id="rId15" Type="http://schemas.openxmlformats.org/officeDocument/2006/relationships/image" Target="../media/image31.png"/><Relationship Id="rId10" Type="http://schemas.openxmlformats.org/officeDocument/2006/relationships/image" Target="../media/image22.svg"/><Relationship Id="rId4" Type="http://schemas.openxmlformats.org/officeDocument/2006/relationships/image" Target="../media/image27.png"/><Relationship Id="rId9" Type="http://schemas.openxmlformats.org/officeDocument/2006/relationships/image" Target="../media/image12.png"/><Relationship Id="rId14" Type="http://schemas.openxmlformats.org/officeDocument/2006/relationships/image" Target="../media/image43.svg"/></Relationships>
</file>

<file path=ppt/slides/_rels/slide40.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2.svg"/><Relationship Id="rId3" Type="http://schemas.openxmlformats.org/officeDocument/2006/relationships/image" Target="../media/image22.svg"/><Relationship Id="rId7" Type="http://schemas.openxmlformats.org/officeDocument/2006/relationships/image" Target="../media/image77.svg"/><Relationship Id="rId12"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8.png"/><Relationship Id="rId11" Type="http://schemas.openxmlformats.org/officeDocument/2006/relationships/image" Target="../media/image53.svg"/><Relationship Id="rId5" Type="http://schemas.openxmlformats.org/officeDocument/2006/relationships/image" Target="../media/image20.svg"/><Relationship Id="rId15" Type="http://schemas.openxmlformats.org/officeDocument/2006/relationships/image" Target="../media/image16.svg"/><Relationship Id="rId10" Type="http://schemas.openxmlformats.org/officeDocument/2006/relationships/image" Target="../media/image60.png"/><Relationship Id="rId4" Type="http://schemas.openxmlformats.org/officeDocument/2006/relationships/image" Target="../media/image24.png"/><Relationship Id="rId9" Type="http://schemas.openxmlformats.org/officeDocument/2006/relationships/image" Target="../media/image79.svg"/><Relationship Id="rId14" Type="http://schemas.openxmlformats.org/officeDocument/2006/relationships/image" Target="../media/image61.png"/></Relationships>
</file>

<file path=ppt/slides/_rels/slide41.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21" Type="http://schemas.openxmlformats.org/officeDocument/2006/relationships/image" Target="../media/image10.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20"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s>
</file>

<file path=ppt/slides/_rels/slide42.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82.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81.png"/><Relationship Id="rId4" Type="http://schemas.openxmlformats.org/officeDocument/2006/relationships/image" Target="../media/image80.png"/><Relationship Id="rId9" Type="http://schemas.openxmlformats.org/officeDocument/2006/relationships/image" Target="../media/image20.svg"/><Relationship Id="rId14" Type="http://schemas.openxmlformats.org/officeDocument/2006/relationships/image" Target="../media/image83.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20.svg"/><Relationship Id="rId3" Type="http://schemas.openxmlformats.org/officeDocument/2006/relationships/image" Target="../media/image24.svg"/><Relationship Id="rId7" Type="http://schemas.openxmlformats.org/officeDocument/2006/relationships/image" Target="../media/image51.svg"/><Relationship Id="rId12" Type="http://schemas.openxmlformats.org/officeDocument/2006/relationships/image" Target="../media/image38.png"/><Relationship Id="rId17" Type="http://schemas.openxmlformats.org/officeDocument/2006/relationships/image" Target="../media/image59.svg"/><Relationship Id="rId2" Type="http://schemas.openxmlformats.org/officeDocument/2006/relationships/image" Target="../media/image33.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5.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7.svg"/><Relationship Id="rId10" Type="http://schemas.openxmlformats.org/officeDocument/2006/relationships/image" Target="../media/image37.png"/><Relationship Id="rId4" Type="http://schemas.openxmlformats.org/officeDocument/2006/relationships/image" Target="../media/image34.png"/><Relationship Id="rId9" Type="http://schemas.openxmlformats.org/officeDocument/2006/relationships/image" Target="../media/image53.svg"/><Relationship Id="rId14"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1.svg"/><Relationship Id="rId3" Type="http://schemas.openxmlformats.org/officeDocument/2006/relationships/image" Target="../media/image2.svg"/><Relationship Id="rId7" Type="http://schemas.openxmlformats.org/officeDocument/2006/relationships/image" Target="../media/image28.svg"/><Relationship Id="rId12" Type="http://schemas.openxmlformats.org/officeDocument/2006/relationships/image" Target="../media/image43.png"/><Relationship Id="rId17" Type="http://schemas.openxmlformats.org/officeDocument/2006/relationships/image" Target="../media/image65.svg"/><Relationship Id="rId2" Type="http://schemas.openxmlformats.org/officeDocument/2006/relationships/image" Target="../media/image1.png"/><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12.svg"/><Relationship Id="rId5" Type="http://schemas.openxmlformats.org/officeDocument/2006/relationships/image" Target="../media/image24.svg"/><Relationship Id="rId15" Type="http://schemas.openxmlformats.org/officeDocument/2006/relationships/image" Target="../media/image63.svg"/><Relationship Id="rId10"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20.svg"/><Relationship Id="rId14"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2.svg"/><Relationship Id="rId18" Type="http://schemas.openxmlformats.org/officeDocument/2006/relationships/image" Target="../media/image9.png"/><Relationship Id="rId26" Type="http://schemas.openxmlformats.org/officeDocument/2006/relationships/image" Target="../media/image24.svg"/><Relationship Id="rId3" Type="http://schemas.openxmlformats.org/officeDocument/2006/relationships/image" Target="../media/image2.svg"/><Relationship Id="rId21" Type="http://schemas.openxmlformats.org/officeDocument/2006/relationships/image" Target="../media/image11.png"/><Relationship Id="rId7" Type="http://schemas.openxmlformats.org/officeDocument/2006/relationships/image" Target="../media/image6.svg"/><Relationship Id="rId12" Type="http://schemas.openxmlformats.org/officeDocument/2006/relationships/image" Target="../media/image6.png"/><Relationship Id="rId17" Type="http://schemas.openxmlformats.org/officeDocument/2006/relationships/image" Target="../media/image16.svg"/><Relationship Id="rId25" Type="http://schemas.openxmlformats.org/officeDocument/2006/relationships/image" Target="../media/image13.pn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24" Type="http://schemas.openxmlformats.org/officeDocument/2006/relationships/image" Target="../media/image22.svg"/><Relationship Id="rId5" Type="http://schemas.openxmlformats.org/officeDocument/2006/relationships/image" Target="../media/image4.svg"/><Relationship Id="rId15" Type="http://schemas.openxmlformats.org/officeDocument/2006/relationships/image" Target="../media/image14.svg"/><Relationship Id="rId23" Type="http://schemas.openxmlformats.org/officeDocument/2006/relationships/image" Target="../media/image12.png"/><Relationship Id="rId28" Type="http://schemas.openxmlformats.org/officeDocument/2006/relationships/image" Target="../media/image26.svg"/><Relationship Id="rId10" Type="http://schemas.openxmlformats.org/officeDocument/2006/relationships/image" Target="../media/image5.png"/><Relationship Id="rId19" Type="http://schemas.openxmlformats.org/officeDocument/2006/relationships/image" Target="../media/image18.svg"/><Relationship Id="rId31"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8.svg"/><Relationship Id="rId14" Type="http://schemas.openxmlformats.org/officeDocument/2006/relationships/image" Target="../media/image7.png"/><Relationship Id="rId22" Type="http://schemas.openxmlformats.org/officeDocument/2006/relationships/image" Target="../media/image20.svg"/><Relationship Id="rId27" Type="http://schemas.openxmlformats.org/officeDocument/2006/relationships/image" Target="../media/image14.png"/><Relationship Id="rId30"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7.svg"/><Relationship Id="rId18" Type="http://schemas.openxmlformats.org/officeDocument/2006/relationships/image" Target="../media/image51.png"/><Relationship Id="rId3" Type="http://schemas.openxmlformats.org/officeDocument/2006/relationships/image" Target="../media/image20.svg"/><Relationship Id="rId7" Type="http://schemas.openxmlformats.org/officeDocument/2006/relationships/image" Target="../media/image22.svg"/><Relationship Id="rId12" Type="http://schemas.openxmlformats.org/officeDocument/2006/relationships/image" Target="../media/image48.png"/><Relationship Id="rId17" Type="http://schemas.openxmlformats.org/officeDocument/2006/relationships/image" Target="../media/image6.svg"/><Relationship Id="rId2" Type="http://schemas.openxmlformats.org/officeDocument/2006/relationships/image" Target="../media/image17.png"/><Relationship Id="rId16"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41.svg"/><Relationship Id="rId5" Type="http://schemas.openxmlformats.org/officeDocument/2006/relationships/image" Target="../media/image16.svg"/><Relationship Id="rId15" Type="http://schemas.openxmlformats.org/officeDocument/2006/relationships/image" Target="../media/image12.svg"/><Relationship Id="rId10" Type="http://schemas.openxmlformats.org/officeDocument/2006/relationships/image" Target="../media/image47.png"/><Relationship Id="rId19" Type="http://schemas.openxmlformats.org/officeDocument/2006/relationships/image" Target="../media/image10.svg"/><Relationship Id="rId4" Type="http://schemas.openxmlformats.org/officeDocument/2006/relationships/image" Target="../media/image46.png"/><Relationship Id="rId9" Type="http://schemas.openxmlformats.org/officeDocument/2006/relationships/image" Target="../media/image24.svg"/><Relationship Id="rId14" Type="http://schemas.openxmlformats.org/officeDocument/2006/relationships/image" Target="../media/image49.pn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71.svg"/><Relationship Id="rId18" Type="http://schemas.openxmlformats.org/officeDocument/2006/relationships/image" Target="../media/image57.png"/><Relationship Id="rId3" Type="http://schemas.openxmlformats.org/officeDocument/2006/relationships/image" Target="../media/image24.svg"/><Relationship Id="rId7" Type="http://schemas.openxmlformats.org/officeDocument/2006/relationships/image" Target="../media/image2.svg"/><Relationship Id="rId12" Type="http://schemas.openxmlformats.org/officeDocument/2006/relationships/image" Target="../media/image54.png"/><Relationship Id="rId17" Type="http://schemas.openxmlformats.org/officeDocument/2006/relationships/image" Target="../media/image75.svg"/><Relationship Id="rId2" Type="http://schemas.openxmlformats.org/officeDocument/2006/relationships/image" Target="../media/image13.png"/><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69.svg"/><Relationship Id="rId5" Type="http://schemas.openxmlformats.org/officeDocument/2006/relationships/image" Target="../media/image22.svg"/><Relationship Id="rId15" Type="http://schemas.openxmlformats.org/officeDocument/2006/relationships/image" Target="../media/image73.svg"/><Relationship Id="rId10" Type="http://schemas.openxmlformats.org/officeDocument/2006/relationships/image" Target="../media/image53.png"/><Relationship Id="rId19" Type="http://schemas.openxmlformats.org/officeDocument/2006/relationships/image" Target="../media/image59.svg"/><Relationship Id="rId4" Type="http://schemas.openxmlformats.org/officeDocument/2006/relationships/image" Target="../media/image12.png"/><Relationship Id="rId9" Type="http://schemas.openxmlformats.org/officeDocument/2006/relationships/image" Target="../media/image67.svg"/><Relationship Id="rId1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2378920" y="129507"/>
            <a:ext cx="953206" cy="841412"/>
          </a:xfrm>
          <a:prstGeom prst="rect">
            <a:avLst/>
          </a:prstGeom>
        </p:spPr>
      </p:pic>
      <p:pic>
        <p:nvPicPr>
          <p:cNvPr id="20"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384745">
            <a:off x="7480214" y="860905"/>
            <a:ext cx="1398881" cy="913088"/>
          </a:xfrm>
          <a:prstGeom prst="rect">
            <a:avLst/>
          </a:prstGeom>
        </p:spPr>
      </p:pic>
      <p:pic>
        <p:nvPicPr>
          <p:cNvPr id="21" name="Picture 2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l="48637" t="40956"/>
          <a:stretch>
            <a:fillRect/>
          </a:stretch>
        </p:blipFill>
        <p:spPr>
          <a:xfrm>
            <a:off x="15392400" y="5312200"/>
            <a:ext cx="574781" cy="829697"/>
          </a:xfrm>
          <a:prstGeom prst="rect">
            <a:avLst/>
          </a:prstGeom>
        </p:spPr>
      </p:pic>
      <p:sp>
        <p:nvSpPr>
          <p:cNvPr id="22" name="TextBox 21">
            <a:extLst>
              <a:ext uri="{FF2B5EF4-FFF2-40B4-BE49-F238E27FC236}">
                <a16:creationId xmlns:a16="http://schemas.microsoft.com/office/drawing/2014/main" xmlns="" id="{ACD88BBE-0805-CB3E-7E43-3839B4B1EBDC}"/>
              </a:ext>
            </a:extLst>
          </p:cNvPr>
          <p:cNvSpPr txBox="1"/>
          <p:nvPr/>
        </p:nvSpPr>
        <p:spPr>
          <a:xfrm>
            <a:off x="3578778" y="2502328"/>
            <a:ext cx="11130443" cy="5404172"/>
          </a:xfrm>
          <a:prstGeom prst="rect">
            <a:avLst/>
          </a:prstGeom>
          <a:noFill/>
        </p:spPr>
        <p:txBody>
          <a:bodyPr wrap="square" rtlCol="0">
            <a:spAutoFit/>
          </a:bodyPr>
          <a:lstStyle/>
          <a:p>
            <a:pPr algn="ctr">
              <a:lnSpc>
                <a:spcPct val="150000"/>
              </a:lnSpc>
            </a:pPr>
            <a:r>
              <a:rPr lang="en-US" sz="8000" b="1" dirty="0">
                <a:latin typeface="Arial" panose="020B0604020202020204" pitchFamily="34" charset="0"/>
                <a:cs typeface="Arial" panose="020B0604020202020204" pitchFamily="34" charset="0"/>
              </a:rPr>
              <a:t>CHÀO MỪNG CÁC EM ĐẾN VỚI BUỔI HỌC HÔM NAY</a:t>
            </a:r>
          </a:p>
        </p:txBody>
      </p:sp>
    </p:spTree>
    <p:extLst>
      <p:ext uri="{BB962C8B-B14F-4D97-AF65-F5344CB8AC3E}">
        <p14:creationId xmlns:p14="http://schemas.microsoft.com/office/powerpoint/2010/main" val="410378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7260">
            <a:off x="7086350" y="9546924"/>
            <a:ext cx="1411197" cy="351516"/>
          </a:xfrm>
          <a:prstGeom prst="rect">
            <a:avLst/>
          </a:prstGeom>
        </p:spPr>
      </p:pic>
      <p:sp>
        <p:nvSpPr>
          <p:cNvPr id="26" name="TextBox 25">
            <a:extLst>
              <a:ext uri="{FF2B5EF4-FFF2-40B4-BE49-F238E27FC236}">
                <a16:creationId xmlns:a16="http://schemas.microsoft.com/office/drawing/2014/main" xmlns="" id="{CF93C035-E4CE-0909-A8AD-299ECD1E1991}"/>
              </a:ext>
            </a:extLst>
          </p:cNvPr>
          <p:cNvSpPr txBox="1"/>
          <p:nvPr/>
        </p:nvSpPr>
        <p:spPr>
          <a:xfrm>
            <a:off x="2098050" y="1906111"/>
            <a:ext cx="13980150" cy="901593"/>
          </a:xfrm>
          <a:prstGeom prst="rect">
            <a:avLst/>
          </a:prstGeom>
          <a:noFill/>
        </p:spPr>
        <p:txBody>
          <a:bodyPr wrap="square">
            <a:spAutoFit/>
          </a:bodyPr>
          <a:lstStyle/>
          <a:p>
            <a:pPr algn="just">
              <a:lnSpc>
                <a:spcPct val="150000"/>
              </a:lnSpc>
            </a:pPr>
            <a:r>
              <a:rPr lang="nl-NL" sz="4000" b="1" dirty="0">
                <a:effectLst/>
                <a:latin typeface="Arial" panose="020B0604020202020204" pitchFamily="34" charset="0"/>
                <a:ea typeface="Times New Roman" panose="02020603050405020304" pitchFamily="18" charset="0"/>
                <a:cs typeface="Arial" panose="020B0604020202020204" pitchFamily="34" charset="0"/>
              </a:rPr>
              <a:t>Dữ liệu được phân loại theo sơ đồ sau:</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EA2B126C-74F2-C61D-B2D3-B4E9E99626CE}"/>
              </a:ext>
            </a:extLst>
          </p:cNvPr>
          <p:cNvSpPr txBox="1"/>
          <p:nvPr/>
        </p:nvSpPr>
        <p:spPr>
          <a:xfrm>
            <a:off x="7428073" y="3022247"/>
            <a:ext cx="3429000"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endParaRPr lang="en-US" sz="4000" dirty="0">
              <a:solidFill>
                <a:srgbClr val="FF0000"/>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xmlns="" id="{6371D033-BDA9-1A30-AE6B-98993318092D}"/>
              </a:ext>
            </a:extLst>
          </p:cNvPr>
          <p:cNvSpPr txBox="1"/>
          <p:nvPr/>
        </p:nvSpPr>
        <p:spPr>
          <a:xfrm>
            <a:off x="1829929" y="5139224"/>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a:solidFill>
                  <a:schemeClr val="tx1"/>
                </a:solidFill>
                <a:latin typeface="Arial" panose="020B0604020202020204" pitchFamily="34" charset="0"/>
                <a:cs typeface="Arial" panose="020B0604020202020204" pitchFamily="34" charset="0"/>
              </a:rPr>
              <a:t>(</a:t>
            </a:r>
            <a:r>
              <a:rPr lang="en-US" sz="4000" dirty="0" err="1">
                <a:solidFill>
                  <a:schemeClr val="tx1"/>
                </a:solidFill>
                <a:latin typeface="Arial" panose="020B0604020202020204" pitchFamily="34" charset="0"/>
                <a:cs typeface="Arial" panose="020B0604020202020204" pitchFamily="34" charset="0"/>
              </a:rPr>
              <a:t>số</a:t>
            </a:r>
            <a:r>
              <a:rPr lang="en-US" sz="4000" dirty="0">
                <a:solidFill>
                  <a:schemeClr val="tx1"/>
                </a:solidFill>
                <a:latin typeface="Arial" panose="020B0604020202020204" pitchFamily="34" charset="0"/>
                <a:cs typeface="Arial" panose="020B0604020202020204" pitchFamily="34" charset="0"/>
              </a:rPr>
              <a:t> </a:t>
            </a:r>
            <a:r>
              <a:rPr lang="en-US" sz="4000" dirty="0" err="1">
                <a:solidFill>
                  <a:schemeClr val="tx1"/>
                </a:solidFill>
                <a:latin typeface="Arial" panose="020B0604020202020204" pitchFamily="34" charset="0"/>
                <a:cs typeface="Arial" panose="020B0604020202020204" pitchFamily="34" charset="0"/>
              </a:rPr>
              <a:t>liệu</a:t>
            </a:r>
            <a:r>
              <a:rPr lang="en-US" sz="4000" dirty="0">
                <a:solidFill>
                  <a:schemeClr val="tx1"/>
                </a:solidFill>
                <a:latin typeface="Arial" panose="020B0604020202020204" pitchFamily="34" charset="0"/>
                <a:cs typeface="Arial" panose="020B0604020202020204" pitchFamily="34" charset="0"/>
              </a:rPr>
              <a:t>)</a:t>
            </a:r>
          </a:p>
        </p:txBody>
      </p:sp>
      <p:sp>
        <p:nvSpPr>
          <p:cNvPr id="31" name="TextBox 30">
            <a:extLst>
              <a:ext uri="{FF2B5EF4-FFF2-40B4-BE49-F238E27FC236}">
                <a16:creationId xmlns:a16="http://schemas.microsoft.com/office/drawing/2014/main" xmlns="" id="{56B301F4-1D10-A2F1-F60A-F6BC925BC8D4}"/>
              </a:ext>
            </a:extLst>
          </p:cNvPr>
          <p:cNvSpPr txBox="1"/>
          <p:nvPr/>
        </p:nvSpPr>
        <p:spPr>
          <a:xfrm>
            <a:off x="10339636" y="5023509"/>
            <a:ext cx="6296202" cy="995422"/>
          </a:xfrm>
          <a:prstGeom prst="flowChartTerminator">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4000" dirty="0" err="1">
                <a:solidFill>
                  <a:srgbClr val="FF0000"/>
                </a:solidFill>
                <a:latin typeface="Arial" panose="020B0604020202020204" pitchFamily="34" charset="0"/>
                <a:cs typeface="Arial" panose="020B0604020202020204" pitchFamily="34" charset="0"/>
              </a:rPr>
              <a:t>Dữ</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endParaRPr lang="en-US" sz="4000" dirty="0">
              <a:solidFill>
                <a:schemeClr val="tx1"/>
              </a:solidFill>
              <a:latin typeface="Arial" panose="020B0604020202020204" pitchFamily="34" charset="0"/>
              <a:cs typeface="Arial" panose="020B0604020202020204" pitchFamily="34" charset="0"/>
            </a:endParaRPr>
          </a:p>
        </p:txBody>
      </p:sp>
      <p:cxnSp>
        <p:nvCxnSpPr>
          <p:cNvPr id="33" name="Straight Arrow Connector 32">
            <a:extLst>
              <a:ext uri="{FF2B5EF4-FFF2-40B4-BE49-F238E27FC236}">
                <a16:creationId xmlns:a16="http://schemas.microsoft.com/office/drawing/2014/main" xmlns="" id="{1144D79F-CC4B-1843-4B7C-B7E244ED8854}"/>
              </a:ext>
            </a:extLst>
          </p:cNvPr>
          <p:cNvCxnSpPr>
            <a:stCxn id="29" idx="2"/>
            <a:endCxn id="30" idx="0"/>
          </p:cNvCxnSpPr>
          <p:nvPr/>
        </p:nvCxnSpPr>
        <p:spPr>
          <a:xfrm flipH="1">
            <a:off x="4978030" y="4017669"/>
            <a:ext cx="4164543" cy="1121555"/>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cxnSp>
        <p:nvCxnSpPr>
          <p:cNvPr id="34" name="Straight Arrow Connector 33">
            <a:extLst>
              <a:ext uri="{FF2B5EF4-FFF2-40B4-BE49-F238E27FC236}">
                <a16:creationId xmlns:a16="http://schemas.microsoft.com/office/drawing/2014/main" xmlns="" id="{0F4065CD-6AD8-D411-4A0A-D3F66113FACC}"/>
              </a:ext>
            </a:extLst>
          </p:cNvPr>
          <p:cNvCxnSpPr>
            <a:cxnSpLocks/>
            <a:stCxn id="29" idx="2"/>
            <a:endCxn id="31" idx="0"/>
          </p:cNvCxnSpPr>
          <p:nvPr/>
        </p:nvCxnSpPr>
        <p:spPr>
          <a:xfrm>
            <a:off x="9142573" y="4017669"/>
            <a:ext cx="4345164" cy="1005840"/>
          </a:xfrm>
          <a:prstGeom prst="straightConnector1">
            <a:avLst/>
          </a:prstGeom>
          <a:ln w="38100">
            <a:tailEnd type="triangle"/>
          </a:ln>
        </p:spPr>
        <p:style>
          <a:lnRef idx="1">
            <a:schemeClr val="accent6"/>
          </a:lnRef>
          <a:fillRef idx="0">
            <a:schemeClr val="accent6"/>
          </a:fillRef>
          <a:effectRef idx="0">
            <a:schemeClr val="accent6"/>
          </a:effectRef>
          <a:fontRef idx="minor">
            <a:schemeClr val="tx1"/>
          </a:fontRef>
        </p:style>
      </p:cxnSp>
      <p:sp>
        <p:nvSpPr>
          <p:cNvPr id="39" name="TextBox 38">
            <a:extLst>
              <a:ext uri="{FF2B5EF4-FFF2-40B4-BE49-F238E27FC236}">
                <a16:creationId xmlns:a16="http://schemas.microsoft.com/office/drawing/2014/main" xmlns="" id="{F01705C9-4147-C785-B19F-18F32ABEEA24}"/>
              </a:ext>
            </a:extLst>
          </p:cNvPr>
          <p:cNvSpPr txBox="1"/>
          <p:nvPr/>
        </p:nvSpPr>
        <p:spPr>
          <a:xfrm>
            <a:off x="4348461" y="7069335"/>
            <a:ext cx="10990414" cy="200445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là số còn gọi là dữ liệu định lượng.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còn gọi là dữ liệu định tính.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fade">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randombar(horizontal)">
                                      <p:cBhvr>
                                        <p:cTn id="25" dur="500"/>
                                        <p:tgtEl>
                                          <p:spTgt spid="34"/>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randombar(horizontal)">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9">
                                            <p:txEl>
                                              <p:pRg st="0" end="0"/>
                                            </p:txEl>
                                          </p:spTgt>
                                        </p:tgtEl>
                                        <p:attrNameLst>
                                          <p:attrName>style.visibility</p:attrName>
                                        </p:attrNameLst>
                                      </p:cBhvr>
                                      <p:to>
                                        <p:strVal val="visible"/>
                                      </p:to>
                                    </p:set>
                                    <p:animEffect transition="in" filter="wipe(down)">
                                      <p:cBhvr>
                                        <p:cTn id="33" dur="500"/>
                                        <p:tgtEl>
                                          <p:spTgt spid="3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9">
                                            <p:txEl>
                                              <p:pRg st="1" end="1"/>
                                            </p:txEl>
                                          </p:spTgt>
                                        </p:tgtEl>
                                        <p:attrNameLst>
                                          <p:attrName>style.visibility</p:attrName>
                                        </p:attrNameLst>
                                      </p:cBhvr>
                                      <p:to>
                                        <p:strVal val="visible"/>
                                      </p:to>
                                    </p:set>
                                    <p:animEffect transition="in" filter="wipe(down)">
                                      <p:cBhvr>
                                        <p:cTn id="38" dur="500"/>
                                        <p:tgtEl>
                                          <p:spTgt spid="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3553"/>
          <a:stretch>
            <a:fillRect/>
          </a:stretch>
        </p:blipFill>
        <p:spPr>
          <a:xfrm rot="-1427095">
            <a:off x="830825" y="186112"/>
            <a:ext cx="3563578" cy="411480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910602" y="412662"/>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grpSp>
        <p:nvGrpSpPr>
          <p:cNvPr id="14" name="Group 14"/>
          <p:cNvGrpSpPr/>
          <p:nvPr/>
        </p:nvGrpSpPr>
        <p:grpSpPr>
          <a:xfrm rot="112504">
            <a:off x="7712927" y="9179961"/>
            <a:ext cx="3009572" cy="726498"/>
            <a:chOff x="0" y="0"/>
            <a:chExt cx="3302381" cy="797181"/>
          </a:xfrm>
        </p:grpSpPr>
        <p:sp>
          <p:nvSpPr>
            <p:cNvPr id="15" name="Freeform 15"/>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6" name="Freeform 16"/>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xmlns="" id="{81D29219-FFE7-DA62-5E17-CB5818CDFA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xmlns="" id="{87C4A79D-ECFA-5A00-5409-0D8CCDEFA9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xmlns="" id="{D600F7FD-F5A6-87E8-B462-686D3DFD601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28871">
            <a:off x="2962846" y="6886923"/>
            <a:ext cx="1191248" cy="1701783"/>
          </a:xfrm>
          <a:prstGeom prst="rect">
            <a:avLst/>
          </a:prstGeom>
        </p:spPr>
      </p:pic>
      <p:sp>
        <p:nvSpPr>
          <p:cNvPr id="6" name="TextBox 5">
            <a:extLst>
              <a:ext uri="{FF2B5EF4-FFF2-40B4-BE49-F238E27FC236}">
                <a16:creationId xmlns:a16="http://schemas.microsoft.com/office/drawing/2014/main" xmlns="" id="{3E7D007A-E8A1-09FA-0039-26FB6E14C6BA}"/>
              </a:ext>
            </a:extLst>
          </p:cNvPr>
          <p:cNvSpPr txBox="1"/>
          <p:nvPr/>
        </p:nvSpPr>
        <p:spPr>
          <a:xfrm>
            <a:off x="4019285" y="2976587"/>
            <a:ext cx="10790108" cy="4210192"/>
          </a:xfrm>
          <a:prstGeom prst="rect">
            <a:avLst/>
          </a:prstGeom>
          <a:noFill/>
        </p:spPr>
        <p:txBody>
          <a:bodyPr wrap="square">
            <a:spAutoFit/>
          </a:bodyPr>
          <a:lstStyle/>
          <a:p>
            <a:pPr marL="0" marR="0" algn="ctr">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Chú ý: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không là số có thể phân thành hai loại:</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600"/>
              </a:spcBef>
              <a:spcAft>
                <a:spcPts val="800"/>
              </a:spcAft>
              <a:buFont typeface="Arial" panose="020B0604020202020204" pitchFamily="34" charset="0"/>
              <a:buChar char="+"/>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Loại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718300"/>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2362200" y="972347"/>
            <a:ext cx="1356360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61649" y="6078244"/>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2365353"/>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153132" y="-500011"/>
            <a:ext cx="4122295" cy="4114800"/>
          </a:xfrm>
          <a:prstGeom prst="rect">
            <a:avLst/>
          </a:prstGeom>
        </p:spPr>
      </p:pic>
      <p:sp>
        <p:nvSpPr>
          <p:cNvPr id="13" name="Speech Bubble: Rectangle with Corners Rounded 12">
            <a:extLst>
              <a:ext uri="{FF2B5EF4-FFF2-40B4-BE49-F238E27FC236}">
                <a16:creationId xmlns:a16="http://schemas.microsoft.com/office/drawing/2014/main" xmlns="" id="{7D0167C8-F3BB-675D-249D-42383D043374}"/>
              </a:ext>
            </a:extLst>
          </p:cNvPr>
          <p:cNvSpPr/>
          <p:nvPr/>
        </p:nvSpPr>
        <p:spPr>
          <a:xfrm>
            <a:off x="2717744" y="1401609"/>
            <a:ext cx="980631" cy="860688"/>
          </a:xfrm>
          <a:prstGeom prst="wedgeRoundRectCallout">
            <a:avLst>
              <a:gd name="adj1" fmla="val 37500"/>
              <a:gd name="adj2" fmla="val 61005"/>
              <a:gd name="adj3" fmla="val 16667"/>
            </a:avLst>
          </a:prstGeom>
          <a:solidFill>
            <a:srgbClr val="FF5050"/>
          </a:solid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t>
            </a:r>
          </a:p>
        </p:txBody>
      </p:sp>
      <p:sp>
        <p:nvSpPr>
          <p:cNvPr id="15" name="TextBox 14">
            <a:extLst>
              <a:ext uri="{FF2B5EF4-FFF2-40B4-BE49-F238E27FC236}">
                <a16:creationId xmlns:a16="http://schemas.microsoft.com/office/drawing/2014/main" xmlns="" id="{9BFD507B-C25E-AF81-E45E-B510B146B498}"/>
              </a:ext>
            </a:extLst>
          </p:cNvPr>
          <p:cNvSpPr txBox="1"/>
          <p:nvPr/>
        </p:nvSpPr>
        <p:spPr>
          <a:xfrm>
            <a:off x="3776997" y="895512"/>
            <a:ext cx="1182968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
        <p:nvSpPr>
          <p:cNvPr id="18" name="TextBox 17">
            <a:extLst>
              <a:ext uri="{FF2B5EF4-FFF2-40B4-BE49-F238E27FC236}">
                <a16:creationId xmlns:a16="http://schemas.microsoft.com/office/drawing/2014/main" xmlns="" id="{B8077245-45F4-5BD2-E982-CCC90A5DA168}"/>
              </a:ext>
            </a:extLst>
          </p:cNvPr>
          <p:cNvSpPr txBox="1"/>
          <p:nvPr/>
        </p:nvSpPr>
        <p:spPr>
          <a:xfrm>
            <a:off x="3487286" y="3626216"/>
            <a:ext cx="11339513" cy="38511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b="1" dirty="0">
                <a:effectLst/>
                <a:latin typeface="Arial" panose="020B0604020202020204" pitchFamily="34" charset="0"/>
                <a:ea typeface="Times New Roman" panose="02020603050405020304" pitchFamily="18" charset="0"/>
                <a:cs typeface="Arial" panose="020B0604020202020204" pitchFamily="34" charset="0"/>
              </a:rPr>
              <a:t>Ví dụ: </a:t>
            </a:r>
            <a:r>
              <a:rPr lang="nl-NL" sz="4000" dirty="0">
                <a:effectLst/>
                <a:latin typeface="Arial" panose="020B0604020202020204" pitchFamily="34" charset="0"/>
                <a:ea typeface="Times New Roman" panose="02020603050405020304" pitchFamily="18" charset="0"/>
                <a:cs typeface="Arial" panose="020B0604020202020204" pitchFamily="34" charset="0"/>
              </a:rPr>
              <a:t>các mức đánh giá về mức độ đề thi học kì từ: Rất dễ đến Rất khó.</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Mức độ đánh giá về chất lượng học của một phần mềm trức tuyến với các mức:</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9" name="TextBox 18">
            <a:extLst>
              <a:ext uri="{FF2B5EF4-FFF2-40B4-BE49-F238E27FC236}">
                <a16:creationId xmlns:a16="http://schemas.microsoft.com/office/drawing/2014/main" xmlns="" id="{E47527FD-98C4-CF74-4367-4915C5DF6CE5}"/>
              </a:ext>
            </a:extLst>
          </p:cNvPr>
          <p:cNvSpPr txBox="1"/>
          <p:nvPr/>
        </p:nvSpPr>
        <p:spPr>
          <a:xfrm>
            <a:off x="6703818" y="2995164"/>
            <a:ext cx="48768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pic>
        <p:nvPicPr>
          <p:cNvPr id="1026" name="Picture 2" descr="Cách chúng tôi đánh giá review sản phẩm - Sale Nhanh - Blog đánh giá sản  phẩm tốt, tư vấn mua sắm">
            <a:extLst>
              <a:ext uri="{FF2B5EF4-FFF2-40B4-BE49-F238E27FC236}">
                <a16:creationId xmlns:a16="http://schemas.microsoft.com/office/drawing/2014/main" xmlns="" id="{22E7ADE8-5D70-8979-D7D0-E52162645D22}"/>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t="19792" b="35455"/>
          <a:stretch/>
        </p:blipFill>
        <p:spPr bwMode="auto">
          <a:xfrm>
            <a:off x="6111357" y="7383814"/>
            <a:ext cx="6096000" cy="2110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291796"/>
      </p:ext>
    </p:extLst>
  </p:cSld>
  <p:clrMapOvr>
    <a:masterClrMapping/>
  </p:clrMapOvr>
  <mc:AlternateContent xmlns:mc="http://schemas.openxmlformats.org/markup-compatibility/2006" xmlns:p14="http://schemas.microsoft.com/office/powerpoint/2010/main">
    <mc:Choice Requires="p14">
      <p:transition spd="slow">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barn(inVertical)">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24" dur="500"/>
                                        <p:tgtEl>
                                          <p:spTgt spid="1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29"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6172200"/>
            <a:ext cx="4122295" cy="4114800"/>
          </a:xfrm>
          <a:prstGeom prst="rect">
            <a:avLst/>
          </a:prstGeom>
        </p:spPr>
      </p:pic>
      <p:pic>
        <p:nvPicPr>
          <p:cNvPr id="4"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xmlns="" id="{CE46C0A9-81D0-D88C-9441-E067C950657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xmlns="" id="{5CF61781-CBD1-FFAD-3302-583A22D24D2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04800" y="379888"/>
            <a:ext cx="1549581" cy="1267839"/>
          </a:xfrm>
          <a:prstGeom prst="rect">
            <a:avLst/>
          </a:prstGeom>
        </p:spPr>
      </p:pic>
      <p:pic>
        <p:nvPicPr>
          <p:cNvPr id="15" name="Picture 19">
            <a:extLst>
              <a:ext uri="{FF2B5EF4-FFF2-40B4-BE49-F238E27FC236}">
                <a16:creationId xmlns:a16="http://schemas.microsoft.com/office/drawing/2014/main" xmlns="" id="{EF4B69E0-BD3E-0FDA-9386-ED7F6C35164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883740" y="1049724"/>
            <a:ext cx="1189909" cy="1129332"/>
          </a:xfrm>
          <a:prstGeom prst="rect">
            <a:avLst/>
          </a:prstGeom>
        </p:spPr>
      </p:pic>
      <p:pic>
        <p:nvPicPr>
          <p:cNvPr id="16" name="Picture 21">
            <a:extLst>
              <a:ext uri="{FF2B5EF4-FFF2-40B4-BE49-F238E27FC236}">
                <a16:creationId xmlns:a16="http://schemas.microsoft.com/office/drawing/2014/main" xmlns="" id="{DBFC4D89-C43F-BBDD-0796-71946F8C546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9519922" y="8341358"/>
            <a:ext cx="1365476" cy="280543"/>
          </a:xfrm>
          <a:prstGeom prst="rect">
            <a:avLst/>
          </a:prstGeom>
        </p:spPr>
      </p:pic>
      <p:sp>
        <p:nvSpPr>
          <p:cNvPr id="3" name="Oval 2">
            <a:extLst>
              <a:ext uri="{FF2B5EF4-FFF2-40B4-BE49-F238E27FC236}">
                <a16:creationId xmlns:a16="http://schemas.microsoft.com/office/drawing/2014/main" xmlns="" id="{DD5B1215-2094-F626-03A4-A52E5605C0A1}"/>
              </a:ext>
            </a:extLst>
          </p:cNvPr>
          <p:cNvSpPr/>
          <p:nvPr/>
        </p:nvSpPr>
        <p:spPr>
          <a:xfrm>
            <a:off x="7753580" y="1007633"/>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1</a:t>
            </a:r>
          </a:p>
        </p:txBody>
      </p:sp>
      <p:sp>
        <p:nvSpPr>
          <p:cNvPr id="8" name="TextBox 7">
            <a:extLst>
              <a:ext uri="{FF2B5EF4-FFF2-40B4-BE49-F238E27FC236}">
                <a16:creationId xmlns:a16="http://schemas.microsoft.com/office/drawing/2014/main" xmlns="" id="{79AB1124-4E03-5CA0-33AA-EFE50B9F42C2}"/>
              </a:ext>
            </a:extLst>
          </p:cNvPr>
          <p:cNvSpPr txBox="1"/>
          <p:nvPr/>
        </p:nvSpPr>
        <p:spPr>
          <a:xfrm>
            <a:off x="2039764" y="2364931"/>
            <a:ext cx="14825448" cy="6637651"/>
          </a:xfrm>
          <a:prstGeom prst="rect">
            <a:avLst/>
          </a:prstGeom>
          <a:noFill/>
        </p:spPr>
        <p:txBody>
          <a:bodyPr wrap="square" rtlCol="0">
            <a:spAutoFit/>
          </a:bodyPr>
          <a:lstStyle/>
          <a:p>
            <a:pPr algn="just">
              <a:lnSpc>
                <a:spcPct val="150000"/>
              </a:lnSpc>
            </a:pPr>
            <a:r>
              <a:rPr lang="en-US" sz="3600" dirty="0" err="1">
                <a:latin typeface="Arial" panose="020B0604020202020204" pitchFamily="34" charset="0"/>
                <a:cs typeface="Arial" panose="020B0604020202020204" pitchFamily="34" charset="0"/>
              </a:rPr>
              <a:t>Bình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đã</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phỏng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vấn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và</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được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sau</a:t>
            </a:r>
            <a:r>
              <a:rPr lang="en-US" sz="3600" dirty="0">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(1) </a:t>
            </a:r>
            <a:r>
              <a:rPr lang="en-US" sz="3600" dirty="0" err="1">
                <a:latin typeface="Arial" panose="020B0604020202020204" pitchFamily="34" charset="0"/>
                <a:cs typeface="Arial" panose="020B0604020202020204" pitchFamily="34" charset="0"/>
              </a:rPr>
              <a:t>Cân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nặng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vị</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kilôgam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năm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trong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lớp</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43; 41; 48; 45; 52.</a:t>
            </a:r>
          </a:p>
          <a:p>
            <a:pPr algn="just">
              <a:lnSpc>
                <a:spcPct val="150000"/>
              </a:lnSpc>
            </a:pPr>
            <a:r>
              <a:rPr lang="en-US" sz="3600" dirty="0">
                <a:latin typeface="Arial" panose="020B0604020202020204" pitchFamily="34" charset="0"/>
                <a:cs typeface="Arial" panose="020B0604020202020204" pitchFamily="34" charset="0"/>
              </a:rPr>
              <a:t>(2) </a:t>
            </a:r>
            <a:r>
              <a:rPr lang="en-US" sz="3600" dirty="0" err="1">
                <a:latin typeface="Arial" panose="020B0604020202020204" pitchFamily="34" charset="0"/>
                <a:cs typeface="Arial" panose="020B0604020202020204" pitchFamily="34" charset="0"/>
              </a:rPr>
              <a:t>Tên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một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số</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tỉnh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đồng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bằng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Hồng</a:t>
            </a:r>
            <a:r>
              <a:rPr lang="en-US" sz="3600" dirty="0">
                <a:latin typeface="Arial" panose="020B0604020202020204" pitchFamily="34" charset="0"/>
                <a:cs typeface="Arial" panose="020B0604020202020204" pitchFamily="34" charset="0"/>
              </a:rPr>
              <a:t>:</a:t>
            </a:r>
          </a:p>
          <a:p>
            <a:pPr algn="ctr">
              <a:lnSpc>
                <a:spcPct val="150000"/>
              </a:lnSpc>
            </a:pPr>
            <a:r>
              <a:rPr lang="en-US" sz="3600" dirty="0">
                <a:solidFill>
                  <a:schemeClr val="accent6">
                    <a:lumMod val="75000"/>
                  </a:schemeClr>
                </a:solidFill>
                <a:latin typeface="Arial" panose="020B0604020202020204" pitchFamily="34" charset="0"/>
                <a:cs typeface="Arial" panose="020B0604020202020204" pitchFamily="34" charset="0"/>
              </a:rPr>
              <a:t>Nam </a:t>
            </a:r>
            <a:r>
              <a:rPr lang="en-US" sz="3600" dirty="0" err="1">
                <a:solidFill>
                  <a:schemeClr val="accent6">
                    <a:lumMod val="75000"/>
                  </a:schemeClr>
                </a:solidFill>
                <a:latin typeface="Arial" panose="020B0604020202020204" pitchFamily="34" charset="0"/>
                <a:cs typeface="Arial" panose="020B0604020202020204" pitchFamily="34" charset="0"/>
              </a:rPr>
              <a:t>Định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Thái</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Hưng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Yên</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Ninh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a:latin typeface="Arial" panose="020B0604020202020204" pitchFamily="34" charset="0"/>
                <a:cs typeface="Arial" panose="020B0604020202020204" pitchFamily="34" charset="0"/>
              </a:rPr>
              <a:t>(3) </a:t>
            </a:r>
            <a:r>
              <a:rPr lang="en-US" sz="3600" dirty="0" err="1">
                <a:latin typeface="Arial" panose="020B0604020202020204" pitchFamily="34" charset="0"/>
                <a:cs typeface="Arial" panose="020B0604020202020204" pitchFamily="34" charset="0"/>
              </a:rPr>
              <a:t>Đánh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giá</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của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bốn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bạn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học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sinh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về</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chất</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lượng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bài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giảng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môn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Toán</a:t>
            </a:r>
            <a:r>
              <a:rPr lang="en-US" sz="3600" dirty="0">
                <a:latin typeface="Arial" panose="020B0604020202020204" pitchFamily="34" charset="0"/>
                <a:cs typeface="Arial" panose="020B0604020202020204" pitchFamily="34" charset="0"/>
              </a:rPr>
              <a:t>:</a:t>
            </a:r>
          </a:p>
          <a:p>
            <a:pPr algn="ctr">
              <a:lnSpc>
                <a:spcPct val="150000"/>
              </a:lnSpc>
            </a:pP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Xuất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sắc</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Khá</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Tốt</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Trung</a:t>
            </a:r>
            <a:r>
              <a:rPr lang="en-US" sz="3600" dirty="0">
                <a:solidFill>
                  <a:schemeClr val="accent6">
                    <a:lumMod val="75000"/>
                  </a:schemeClr>
                </a:solidFill>
                <a:latin typeface="Arial" panose="020B0604020202020204" pitchFamily="34" charset="0"/>
                <a:cs typeface="Arial" panose="020B0604020202020204" pitchFamily="34" charset="0"/>
              </a:rPr>
              <a:t> </a:t>
            </a:r>
            <a:r>
              <a:rPr lang="en-US" sz="3600" dirty="0" err="1">
                <a:solidFill>
                  <a:schemeClr val="accent6">
                    <a:lumMod val="75000"/>
                  </a:schemeClr>
                </a:solidFill>
                <a:latin typeface="Arial" panose="020B0604020202020204" pitchFamily="34" charset="0"/>
                <a:cs typeface="Arial" panose="020B0604020202020204" pitchFamily="34" charset="0"/>
              </a:rPr>
              <a:t>bình</a:t>
            </a:r>
            <a:r>
              <a:rPr lang="en-US" sz="3600" dirty="0">
                <a:solidFill>
                  <a:schemeClr val="accent6">
                    <a:lumMod val="75000"/>
                  </a:schemeClr>
                </a:solidFill>
                <a:latin typeface="Arial" panose="020B0604020202020204" pitchFamily="34" charset="0"/>
                <a:cs typeface="Arial" panose="020B0604020202020204" pitchFamily="34" charset="0"/>
              </a:rPr>
              <a:t>.</a:t>
            </a:r>
          </a:p>
          <a:p>
            <a:pPr algn="just">
              <a:lnSpc>
                <a:spcPct val="150000"/>
              </a:lnSpc>
            </a:pPr>
            <a:r>
              <a:rPr lang="en-US" sz="3600" dirty="0" err="1">
                <a:latin typeface="Arial" panose="020B0604020202020204" pitchFamily="34" charset="0"/>
                <a:cs typeface="Arial" panose="020B0604020202020204" pitchFamily="34" charset="0"/>
              </a:rPr>
              <a:t>Em</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xác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định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mỗi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dãy</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dữ</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liệu</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đó</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thuộc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loại</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nào</a:t>
            </a:r>
            <a:r>
              <a:rPr lang="en-US" sz="36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4053994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dissolv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dissolve">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dissolve">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dissolve">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dissolve">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dissolv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dissolve">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dissolve">
                                      <p:cBhvr>
                                        <p:cTn id="47"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692106" y="8054548"/>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xmlns="" id="{CF5DA32E-C967-15F3-BBBE-C47D568CDCC2}"/>
              </a:ext>
            </a:extLst>
          </p:cNvPr>
          <p:cNvSpPr/>
          <p:nvPr/>
        </p:nvSpPr>
        <p:spPr>
          <a:xfrm>
            <a:off x="7960880" y="741644"/>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B153673E-34A5-24ED-95F6-D8E472639F77}"/>
              </a:ext>
            </a:extLst>
          </p:cNvPr>
          <p:cNvSpPr txBox="1"/>
          <p:nvPr/>
        </p:nvSpPr>
        <p:spPr>
          <a:xfrm>
            <a:off x="3040442" y="2252113"/>
            <a:ext cx="12138544" cy="6441572"/>
          </a:xfrm>
          <a:prstGeom prst="rect">
            <a:avLst/>
          </a:prstGeom>
          <a:noFill/>
        </p:spPr>
        <p:txBody>
          <a:bodyPr wrap="square" rtlCol="0">
            <a:spAutoFit/>
          </a:bodyPr>
          <a:lstStyle/>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(2)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là</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a:p>
            <a:pPr marL="571500" indent="-571500" algn="just">
              <a:lnSpc>
                <a:spcPct val="150000"/>
              </a:lnSpc>
              <a:buFont typeface="Symbol" panose="05050102010706020507" pitchFamily="18" charset="2"/>
              <a:buChar char="-"/>
            </a:pP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(3) </a:t>
            </a:r>
            <a:r>
              <a:rPr lang="en-US" sz="4000" dirty="0" err="1">
                <a:solidFill>
                  <a:srgbClr val="FF0000"/>
                </a:solidFill>
                <a:latin typeface="Arial" panose="020B0604020202020204" pitchFamily="34" charset="0"/>
                <a:cs typeface="Arial" panose="020B0604020202020204" pitchFamily="34" charset="0"/>
              </a:rPr>
              <a:t>không</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phải</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dãy</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số</a:t>
            </a:r>
            <a:r>
              <a:rPr lang="en-US" sz="4000" dirty="0">
                <a:solidFill>
                  <a:srgbClr val="FF0000"/>
                </a:solidFill>
                <a:latin typeface="Arial" panose="020B0604020202020204" pitchFamily="34" charset="0"/>
                <a:cs typeface="Arial" panose="020B0604020202020204" pitchFamily="34" charset="0"/>
              </a:rPr>
              <a:t> </a:t>
            </a:r>
            <a:r>
              <a:rPr lang="en-US" sz="4000" dirty="0" err="1">
                <a:solidFill>
                  <a:srgbClr val="FF0000"/>
                </a:solidFill>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Xuất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sắc</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Khá</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Tốt</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Trung</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đây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97057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5050021" y="469060"/>
            <a:ext cx="8234811" cy="1749303"/>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1368154" y="2408704"/>
            <a:ext cx="14990331" cy="7169480"/>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729556" y="2664847"/>
            <a:ext cx="14990331" cy="7033259"/>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01035" flipH="1">
            <a:off x="-534507" y="4364805"/>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3015374" y="6719136"/>
            <a:ext cx="4377447" cy="4114800"/>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46056" y="-314455"/>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8871">
            <a:off x="16176694" y="7626388"/>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3893" y="37821"/>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78053" y="9125970"/>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xmlns="" id="{E358C88B-4262-0F64-723F-3F67E4E14E4A}"/>
              </a:ext>
            </a:extLst>
          </p:cNvPr>
          <p:cNvSpPr/>
          <p:nvPr/>
        </p:nvSpPr>
        <p:spPr>
          <a:xfrm>
            <a:off x="7467600" y="72390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1</a:t>
            </a:r>
          </a:p>
        </p:txBody>
      </p:sp>
      <p:sp>
        <p:nvSpPr>
          <p:cNvPr id="23" name="TextBox 22">
            <a:extLst>
              <a:ext uri="{FF2B5EF4-FFF2-40B4-BE49-F238E27FC236}">
                <a16:creationId xmlns:a16="http://schemas.microsoft.com/office/drawing/2014/main" xmlns="" id="{EE28B9BA-1173-4A7B-F625-08DF23163090}"/>
              </a:ext>
            </a:extLst>
          </p:cNvPr>
          <p:cNvSpPr txBox="1"/>
          <p:nvPr/>
        </p:nvSpPr>
        <p:spPr>
          <a:xfrm>
            <a:off x="2746557" y="2906004"/>
            <a:ext cx="12949836" cy="644157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vật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nuôi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hoạt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375794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22" dur="500"/>
                                        <p:tgtEl>
                                          <p:spTgt spid="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3">
                                            <p:txEl>
                                              <p:pRg st="3" end="3"/>
                                            </p:txEl>
                                          </p:spTgt>
                                        </p:tgtEl>
                                        <p:attrNameLst>
                                          <p:attrName>style.visibility</p:attrName>
                                        </p:attrNameLst>
                                      </p:cBhvr>
                                      <p:to>
                                        <p:strVal val="visible"/>
                                      </p:to>
                                    </p:set>
                                    <p:animEffect transition="in" filter="randombar(horizontal)">
                                      <p:cBhvr>
                                        <p:cTn id="27" dur="500"/>
                                        <p:tgtEl>
                                          <p:spTgt spid="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985302" y="5021869"/>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xmlns=""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xmlns=""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1061908" y="8348038"/>
            <a:ext cx="1764256" cy="1225356"/>
          </a:xfrm>
          <a:prstGeom prst="rect">
            <a:avLst/>
          </a:prstGeom>
        </p:spPr>
      </p:pic>
      <p:pic>
        <p:nvPicPr>
          <p:cNvPr id="22" name="Picture 11">
            <a:extLst>
              <a:ext uri="{FF2B5EF4-FFF2-40B4-BE49-F238E27FC236}">
                <a16:creationId xmlns:a16="http://schemas.microsoft.com/office/drawing/2014/main" xmlns=""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xmlns=""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xmlns="" id="{A6C78255-2E21-4887-4238-49224B6FACF9}"/>
              </a:ext>
            </a:extLst>
          </p:cNvPr>
          <p:cNvSpPr txBox="1"/>
          <p:nvPr/>
        </p:nvSpPr>
        <p:spPr>
          <a:xfrm>
            <a:off x="3285301" y="2507194"/>
            <a:ext cx="12243493" cy="6236387"/>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a) Ví dụ:</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(1) Con vật nuôi mà bạn yêu thích nhất là gì?</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(2) Mỗi ngày bạn chơi thể thao trong bao nhiêu giờ?</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trong câu hỏi (1) không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thu được trong câu hỏi (2) là số liệu.</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xmlns="" id="{DD9FA347-6565-E443-449E-EF7A8FDF025F}"/>
              </a:ext>
            </a:extLst>
          </p:cNvPr>
          <p:cNvSpPr txBox="1"/>
          <p:nvPr/>
        </p:nvSpPr>
        <p:spPr>
          <a:xfrm>
            <a:off x="7006461" y="1519834"/>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0690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1753805" y="6580826"/>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1359978" y="-879972"/>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4645314" y="1501148"/>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920795" y="6989526"/>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1759" y="774689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696089" y="620753"/>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197271" y="9544317"/>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xmlns="" id="{BE607CD1-4C3C-9F0B-0F8D-DC4B2FDF14EE}"/>
              </a:ext>
            </a:extLst>
          </p:cNvPr>
          <p:cNvSpPr txBox="1"/>
          <p:nvPr/>
        </p:nvSpPr>
        <p:spPr>
          <a:xfrm>
            <a:off x="5287280" y="502522"/>
            <a:ext cx="8554771"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tuyến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buýt</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Hà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Nội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An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là:02; 12; 15.</a:t>
            </a:r>
          </a:p>
        </p:txBody>
      </p:sp>
      <p:sp>
        <p:nvSpPr>
          <p:cNvPr id="16" name="Speech Bubble: Rectangle with Corners Rounded 15">
            <a:extLst>
              <a:ext uri="{FF2B5EF4-FFF2-40B4-BE49-F238E27FC236}">
                <a16:creationId xmlns:a16="http://schemas.microsoft.com/office/drawing/2014/main" xmlns="" id="{C56CAF7B-4FE8-EB7E-0F18-775E882A422F}"/>
              </a:ext>
            </a:extLst>
          </p:cNvPr>
          <p:cNvSpPr/>
          <p:nvPr/>
        </p:nvSpPr>
        <p:spPr>
          <a:xfrm>
            <a:off x="2324794" y="3098778"/>
            <a:ext cx="4648200" cy="1357478"/>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0" name="Speech Bubble: Rectangle with Corners Rounded 19">
            <a:extLst>
              <a:ext uri="{FF2B5EF4-FFF2-40B4-BE49-F238E27FC236}">
                <a16:creationId xmlns:a16="http://schemas.microsoft.com/office/drawing/2014/main" xmlns="" id="{138FBD2B-1377-36F0-47BC-82563000FFBB}"/>
              </a:ext>
            </a:extLst>
          </p:cNvPr>
          <p:cNvSpPr/>
          <p:nvPr/>
        </p:nvSpPr>
        <p:spPr>
          <a:xfrm>
            <a:off x="11000657" y="2741202"/>
            <a:ext cx="4446820" cy="1715054"/>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dirty="0" err="1">
                <a:solidFill>
                  <a:sysClr val="windowText" lastClr="000000"/>
                </a:solidFill>
                <a:latin typeface="Arial" panose="020B0604020202020204" pitchFamily="34" charset="0"/>
                <a:cs typeface="Arial" panose="020B0604020202020204" pitchFamily="34" charset="0"/>
              </a:rPr>
              <a:t>Đây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phải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là</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dãy</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số</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liệu</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B76E86D4-B428-456D-05A7-7139DC80F542}"/>
              </a:ext>
            </a:extLst>
          </p:cNvPr>
          <p:cNvSpPr txBox="1"/>
          <p:nvPr/>
        </p:nvSpPr>
        <p:spPr>
          <a:xfrm>
            <a:off x="5329887" y="8151194"/>
            <a:ext cx="8123920" cy="707886"/>
          </a:xfrm>
          <a:prstGeom prst="rect">
            <a:avLst/>
          </a:prstGeom>
          <a:noFill/>
        </p:spPr>
        <p:txBody>
          <a:bodyPr wrap="square" rtlCol="0">
            <a:spAutoFit/>
          </a:bodyPr>
          <a:lstStyle/>
          <a:p>
            <a:pPr algn="just"/>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ủng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hay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a:t>
            </a:r>
          </a:p>
        </p:txBody>
      </p:sp>
      <p:pic>
        <p:nvPicPr>
          <p:cNvPr id="4" name="Picture 6">
            <a:extLst>
              <a:ext uri="{FF2B5EF4-FFF2-40B4-BE49-F238E27FC236}">
                <a16:creationId xmlns:a16="http://schemas.microsoft.com/office/drawing/2014/main" xmlns="" id="{8D6EA8A0-A5A2-57C9-5280-2DAD0CB55C81}"/>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2446713" y="5156673"/>
            <a:ext cx="2661884" cy="2423978"/>
          </a:xfrm>
          <a:prstGeom prst="rect">
            <a:avLst/>
          </a:prstGeom>
        </p:spPr>
      </p:pic>
      <p:pic>
        <p:nvPicPr>
          <p:cNvPr id="22" name="Picture 4">
            <a:extLst>
              <a:ext uri="{FF2B5EF4-FFF2-40B4-BE49-F238E27FC236}">
                <a16:creationId xmlns:a16="http://schemas.microsoft.com/office/drawing/2014/main" xmlns="" id="{08A48884-DC4B-31BF-D870-B00EA6760FBC}"/>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3885828" y="4809359"/>
            <a:ext cx="2094609" cy="3041175"/>
          </a:xfrm>
          <a:prstGeom prst="rect">
            <a:avLst/>
          </a:prstGeom>
        </p:spPr>
      </p:pic>
    </p:spTree>
    <p:extLst>
      <p:ext uri="{BB962C8B-B14F-4D97-AF65-F5344CB8AC3E}">
        <p14:creationId xmlns:p14="http://schemas.microsoft.com/office/powerpoint/2010/main" val="42919078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anim calcmode="lin" valueType="num">
                                      <p:cBhvr>
                                        <p:cTn id="18" dur="500" fill="hold"/>
                                        <p:tgtEl>
                                          <p:spTgt spid="22"/>
                                        </p:tgtEl>
                                        <p:attrNameLst>
                                          <p:attrName>ppt_x</p:attrName>
                                        </p:attrNameLst>
                                      </p:cBhvr>
                                      <p:tavLst>
                                        <p:tav tm="0">
                                          <p:val>
                                            <p:strVal val="#ppt_x"/>
                                          </p:val>
                                        </p:tav>
                                        <p:tav tm="100000">
                                          <p:val>
                                            <p:strVal val="#ppt_x"/>
                                          </p:val>
                                        </p:tav>
                                      </p:tavLst>
                                    </p:anim>
                                    <p:anim calcmode="lin" valueType="num">
                                      <p:cBhvr>
                                        <p:cTn id="1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anim calcmode="lin" valueType="num">
                                      <p:cBhvr>
                                        <p:cTn id="25" dur="500" fill="hold"/>
                                        <p:tgtEl>
                                          <p:spTgt spid="20"/>
                                        </p:tgtEl>
                                        <p:attrNameLst>
                                          <p:attrName>ppt_x</p:attrName>
                                        </p:attrNameLst>
                                      </p:cBhvr>
                                      <p:tavLst>
                                        <p:tav tm="0">
                                          <p:val>
                                            <p:strVal val="#ppt_x"/>
                                          </p:val>
                                        </p:tav>
                                        <p:tav tm="100000">
                                          <p:val>
                                            <p:strVal val="#ppt_x"/>
                                          </p:val>
                                        </p:tav>
                                      </p:tavLst>
                                    </p:anim>
                                    <p:anim calcmode="lin" valueType="num">
                                      <p:cBhvr>
                                        <p:cTn id="26" dur="500" fill="hold"/>
                                        <p:tgtEl>
                                          <p:spTgt spid="2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barn(inVertical)">
                                      <p:cBhvr>
                                        <p:cTn id="36"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748827" y="1143000"/>
            <a:ext cx="16790346" cy="8001000"/>
            <a:chOff x="0" y="0"/>
            <a:chExt cx="10372542" cy="1919497"/>
          </a:xfrm>
        </p:grpSpPr>
        <p:sp>
          <p:nvSpPr>
            <p:cNvPr id="3" name="Freeform 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4" name="Freeform 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06231" flipH="1">
            <a:off x="16148396" y="7321110"/>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7091">
            <a:off x="16077901" y="9218760"/>
            <a:ext cx="1996118" cy="671422"/>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9232" flipH="1">
            <a:off x="247020" y="6972494"/>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50124" y="9071034"/>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331035" y="0"/>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7260">
            <a:off x="6059263" y="9603225"/>
            <a:ext cx="1411197" cy="351516"/>
          </a:xfrm>
          <a:prstGeom prst="rect">
            <a:avLst/>
          </a:prstGeom>
        </p:spPr>
      </p:pic>
      <p:sp>
        <p:nvSpPr>
          <p:cNvPr id="22" name="TextBox 21">
            <a:extLst>
              <a:ext uri="{FF2B5EF4-FFF2-40B4-BE49-F238E27FC236}">
                <a16:creationId xmlns:a16="http://schemas.microsoft.com/office/drawing/2014/main" xmlns="" id="{67057737-3221-1545-F353-627A27F0EF7D}"/>
              </a:ext>
            </a:extLst>
          </p:cNvPr>
          <p:cNvSpPr txBox="1"/>
          <p:nvPr/>
        </p:nvSpPr>
        <p:spPr>
          <a:xfrm>
            <a:off x="2239844" y="1855577"/>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II. TÍNH ĐẠI DIỆN CỦA DỮ LIỆU</a:t>
            </a:r>
          </a:p>
        </p:txBody>
      </p:sp>
      <p:sp>
        <p:nvSpPr>
          <p:cNvPr id="23" name="Rectangle: Rounded Corners 22">
            <a:extLst>
              <a:ext uri="{FF2B5EF4-FFF2-40B4-BE49-F238E27FC236}">
                <a16:creationId xmlns:a16="http://schemas.microsoft.com/office/drawing/2014/main" xmlns="" id="{665B346B-131C-8DA4-B30A-EC3CA9C86025}"/>
              </a:ext>
            </a:extLst>
          </p:cNvPr>
          <p:cNvSpPr/>
          <p:nvPr/>
        </p:nvSpPr>
        <p:spPr>
          <a:xfrm>
            <a:off x="8379943" y="3368433"/>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HĐ4</a:t>
            </a:r>
          </a:p>
        </p:txBody>
      </p:sp>
      <p:sp>
        <p:nvSpPr>
          <p:cNvPr id="24" name="TextBox 23">
            <a:extLst>
              <a:ext uri="{FF2B5EF4-FFF2-40B4-BE49-F238E27FC236}">
                <a16:creationId xmlns:a16="http://schemas.microsoft.com/office/drawing/2014/main" xmlns="" id="{E50A99CC-7B08-1D3F-22E4-8534BDB3903D}"/>
              </a:ext>
            </a:extLst>
          </p:cNvPr>
          <p:cNvSpPr txBox="1"/>
          <p:nvPr/>
        </p:nvSpPr>
        <p:spPr>
          <a:xfrm>
            <a:off x="2261185" y="4542008"/>
            <a:ext cx="13761517" cy="274825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tìm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phiếu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5.1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25832131"/>
      </p:ext>
    </p:extLst>
  </p:cSld>
  <p:clrMapOvr>
    <a:masterClrMapping/>
  </p:clrMapOvr>
  <p:transition spd="slow">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randombar(horizontal)">
                                      <p:cBhvr>
                                        <p:cTn id="11" dur="500"/>
                                        <p:tgtEl>
                                          <p:spTgt spid="23"/>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randombar(horizontal)">
                                      <p:cBhvr>
                                        <p:cTn id="1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436976" y="617873"/>
            <a:ext cx="17414047"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3553"/>
          <a:stretch>
            <a:fillRect/>
          </a:stretch>
        </p:blipFill>
        <p:spPr>
          <a:xfrm rot="-1427095">
            <a:off x="-72564" y="3331238"/>
            <a:ext cx="3563578" cy="411480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896" r="13482"/>
          <a:stretch>
            <a:fillRect/>
          </a:stretch>
        </p:blipFill>
        <p:spPr>
          <a:xfrm rot="1916296">
            <a:off x="14438700" y="3895951"/>
            <a:ext cx="3787268" cy="3954461"/>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2189"/>
          <a:stretch>
            <a:fillRect/>
          </a:stretch>
        </p:blipFill>
        <p:spPr>
          <a:xfrm rot="-1423490">
            <a:off x="7060315" y="491217"/>
            <a:ext cx="897300" cy="730914"/>
          </a:xfrm>
          <a:prstGeom prst="rect">
            <a:avLst/>
          </a:prstGeom>
        </p:spPr>
      </p:pic>
      <p:pic>
        <p:nvPicPr>
          <p:cNvPr id="17" name="Picture 7">
            <a:extLst>
              <a:ext uri="{FF2B5EF4-FFF2-40B4-BE49-F238E27FC236}">
                <a16:creationId xmlns:a16="http://schemas.microsoft.com/office/drawing/2014/main" xmlns="" id="{81D29219-FFE7-DA62-5E17-CB5818CDFA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922164" y="7962900"/>
            <a:ext cx="3412151" cy="2115534"/>
          </a:xfrm>
          <a:prstGeom prst="rect">
            <a:avLst/>
          </a:prstGeom>
        </p:spPr>
      </p:pic>
      <p:pic>
        <p:nvPicPr>
          <p:cNvPr id="18" name="Picture 22">
            <a:extLst>
              <a:ext uri="{FF2B5EF4-FFF2-40B4-BE49-F238E27FC236}">
                <a16:creationId xmlns:a16="http://schemas.microsoft.com/office/drawing/2014/main" xmlns="" id="{87C4A79D-ECFA-5A00-5409-0D8CCDEFA9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750685" y="93029"/>
            <a:ext cx="2624081" cy="1999072"/>
          </a:xfrm>
          <a:prstGeom prst="rect">
            <a:avLst/>
          </a:prstGeom>
        </p:spPr>
      </p:pic>
      <p:pic>
        <p:nvPicPr>
          <p:cNvPr id="19" name="Picture 37">
            <a:extLst>
              <a:ext uri="{FF2B5EF4-FFF2-40B4-BE49-F238E27FC236}">
                <a16:creationId xmlns:a16="http://schemas.microsoft.com/office/drawing/2014/main" xmlns="" id="{D600F7FD-F5A6-87E8-B462-686D3DFD601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28871">
            <a:off x="682093" y="6885895"/>
            <a:ext cx="1833767" cy="2619668"/>
          </a:xfrm>
          <a:prstGeom prst="rect">
            <a:avLst/>
          </a:prstGeom>
        </p:spPr>
      </p:pic>
      <p:sp>
        <p:nvSpPr>
          <p:cNvPr id="6" name="TextBox 5">
            <a:extLst>
              <a:ext uri="{FF2B5EF4-FFF2-40B4-BE49-F238E27FC236}">
                <a16:creationId xmlns:a16="http://schemas.microsoft.com/office/drawing/2014/main" xmlns="" id="{D706A5FC-067E-A89B-9662-04DD06FFBBFB}"/>
              </a:ext>
            </a:extLst>
          </p:cNvPr>
          <p:cNvSpPr txBox="1"/>
          <p:nvPr/>
        </p:nvSpPr>
        <p:spPr>
          <a:xfrm>
            <a:off x="2964605" y="6360173"/>
            <a:ext cx="12554660" cy="2748253"/>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Tròn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10" name="Speech Bubble: Rectangle with Corners Rounded 9">
            <a:extLst>
              <a:ext uri="{FF2B5EF4-FFF2-40B4-BE49-F238E27FC236}">
                <a16:creationId xmlns:a16="http://schemas.microsoft.com/office/drawing/2014/main" xmlns="" id="{87685774-9E9A-2530-CDD1-BE564C69F9D5}"/>
              </a:ext>
            </a:extLst>
          </p:cNvPr>
          <p:cNvSpPr/>
          <p:nvPr/>
        </p:nvSpPr>
        <p:spPr>
          <a:xfrm>
            <a:off x="994339"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Mình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chỉ</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thư</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viện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tuần</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20" name="Speech Bubble: Rectangle with Corners Rounded 19">
            <a:extLst>
              <a:ext uri="{FF2B5EF4-FFF2-40B4-BE49-F238E27FC236}">
                <a16:creationId xmlns:a16="http://schemas.microsoft.com/office/drawing/2014/main" xmlns="" id="{B4D41C74-804D-E613-E604-4B3C1021B251}"/>
              </a:ext>
            </a:extLst>
          </p:cNvPr>
          <p:cNvSpPr/>
          <p:nvPr/>
        </p:nvSpPr>
        <p:spPr>
          <a:xfrm>
            <a:off x="10221263" y="1075171"/>
            <a:ext cx="6350197" cy="2851656"/>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Không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nghĩ</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mỗi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lớp</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10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để</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phát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khảo</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sát</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5" name="Picture 4">
            <a:extLst>
              <a:ext uri="{FF2B5EF4-FFF2-40B4-BE49-F238E27FC236}">
                <a16:creationId xmlns:a16="http://schemas.microsoft.com/office/drawing/2014/main" xmlns="" id="{286B8CFE-ED2A-06D9-542F-6335B39DB1F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759624" y="4183153"/>
            <a:ext cx="1697963" cy="2465282"/>
          </a:xfrm>
          <a:prstGeom prst="rect">
            <a:avLst/>
          </a:prstGeom>
        </p:spPr>
      </p:pic>
      <p:pic>
        <p:nvPicPr>
          <p:cNvPr id="11" name="Picture 6">
            <a:extLst>
              <a:ext uri="{FF2B5EF4-FFF2-40B4-BE49-F238E27FC236}">
                <a16:creationId xmlns:a16="http://schemas.microsoft.com/office/drawing/2014/main" xmlns="" id="{2F365F6D-9851-5F82-FA13-531848B38C2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830415" y="4235177"/>
            <a:ext cx="2586234" cy="2355089"/>
          </a:xfrm>
          <a:prstGeom prst="rect">
            <a:avLst/>
          </a:prstGeom>
        </p:spPr>
      </p:pic>
    </p:spTree>
    <p:extLst>
      <p:ext uri="{BB962C8B-B14F-4D97-AF65-F5344CB8AC3E}">
        <p14:creationId xmlns:p14="http://schemas.microsoft.com/office/powerpoint/2010/main" val="732045927"/>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barn(inVertical)">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53132" y="-628432"/>
            <a:ext cx="4122295" cy="4114800"/>
          </a:xfrm>
          <a:prstGeom prst="rect">
            <a:avLst/>
          </a:prstGeom>
        </p:spPr>
      </p:pic>
      <p:sp>
        <p:nvSpPr>
          <p:cNvPr id="13" name="TextBox 12">
            <a:extLst>
              <a:ext uri="{FF2B5EF4-FFF2-40B4-BE49-F238E27FC236}">
                <a16:creationId xmlns:a16="http://schemas.microsoft.com/office/drawing/2014/main" xmlns="" id="{1E27597F-EE0E-CE5E-AA0C-D1055BE8E37C}"/>
              </a:ext>
            </a:extLst>
          </p:cNvPr>
          <p:cNvSpPr txBox="1"/>
          <p:nvPr/>
        </p:nvSpPr>
        <p:spPr>
          <a:xfrm>
            <a:off x="6477000" y="1303386"/>
            <a:ext cx="5334000"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KHỞI ĐỘNG</a:t>
            </a:r>
          </a:p>
        </p:txBody>
      </p:sp>
      <p:sp>
        <p:nvSpPr>
          <p:cNvPr id="16" name="TextBox 15">
            <a:extLst>
              <a:ext uri="{FF2B5EF4-FFF2-40B4-BE49-F238E27FC236}">
                <a16:creationId xmlns:a16="http://schemas.microsoft.com/office/drawing/2014/main" xmlns="" id="{F44D764E-3433-77B2-627A-EE0DBE20CC7D}"/>
              </a:ext>
            </a:extLst>
          </p:cNvPr>
          <p:cNvSpPr txBox="1"/>
          <p:nvPr/>
        </p:nvSpPr>
        <p:spPr>
          <a:xfrm>
            <a:off x="1848566" y="2936046"/>
            <a:ext cx="7278799" cy="5518242"/>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Để nâng cao chất lượng các chương trình truyền hình dành cho thanh thiếu niên, đài truyền hình cần biết đánh giá cũng như sở thích của người xem về các chương trình của đài.</a:t>
            </a:r>
            <a:endParaRPr lang="en-US" sz="4000"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xmlns="" id="{2E8CC85D-5F1A-192D-9A37-AA01AE46B058}"/>
              </a:ext>
            </a:extLst>
          </p:cNvPr>
          <p:cNvPicPr>
            <a:picLocks noChangeAspect="1"/>
          </p:cNvPicPr>
          <p:nvPr/>
        </p:nvPicPr>
        <p:blipFill>
          <a:blip r:embed="rId12"/>
          <a:stretch>
            <a:fillRect/>
          </a:stretch>
        </p:blipFill>
        <p:spPr>
          <a:xfrm>
            <a:off x="9333246" y="3438620"/>
            <a:ext cx="7477125" cy="5410200"/>
          </a:xfrm>
          <a:prstGeom prst="rect">
            <a:avLst/>
          </a:prstGeom>
        </p:spPr>
      </p:pic>
      <p:pic>
        <p:nvPicPr>
          <p:cNvPr id="12" name="Picture 12"/>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5607773" y="7635446"/>
            <a:ext cx="1617076" cy="1671790"/>
          </a:xfrm>
          <a:prstGeom prst="rect">
            <a:avLst/>
          </a:prstGeom>
        </p:spPr>
      </p:pic>
    </p:spTree>
    <p:extLst>
      <p:ext uri="{BB962C8B-B14F-4D97-AF65-F5344CB8AC3E}">
        <p14:creationId xmlns:p14="http://schemas.microsoft.com/office/powerpoint/2010/main" val="1026506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circle(i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29836" flipH="1">
            <a:off x="14307299" y="6513070"/>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048">
            <a:off x="13534104" y="1556758"/>
            <a:ext cx="718752" cy="1520437"/>
          </a:xfrm>
          <a:prstGeom prst="rect">
            <a:avLst/>
          </a:prstGeom>
        </p:spPr>
      </p:pic>
      <p:pic>
        <p:nvPicPr>
          <p:cNvPr id="14" name="Picture 11">
            <a:extLst>
              <a:ext uri="{FF2B5EF4-FFF2-40B4-BE49-F238E27FC236}">
                <a16:creationId xmlns:a16="http://schemas.microsoft.com/office/drawing/2014/main" xmlns=""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xmlns=""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xmlns=""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26899">
            <a:off x="1153344" y="1662141"/>
            <a:ext cx="1139438" cy="1330554"/>
          </a:xfrm>
          <a:prstGeom prst="rect">
            <a:avLst/>
          </a:prstGeom>
        </p:spPr>
      </p:pic>
      <p:sp>
        <p:nvSpPr>
          <p:cNvPr id="7" name="TextBox 6">
            <a:extLst>
              <a:ext uri="{FF2B5EF4-FFF2-40B4-BE49-F238E27FC236}">
                <a16:creationId xmlns:a16="http://schemas.microsoft.com/office/drawing/2014/main" xmlns="" id="{FB4B0210-A869-7EF3-B8C3-FC74805AF540}"/>
              </a:ext>
            </a:extLst>
          </p:cNvPr>
          <p:cNvSpPr txBox="1"/>
          <p:nvPr/>
        </p:nvSpPr>
        <p:spPr>
          <a:xfrm>
            <a:off x="3923685" y="3178339"/>
            <a:ext cx="10458450" cy="4914166"/>
          </a:xfrm>
          <a:prstGeom prst="rect">
            <a:avLst/>
          </a:prstGeom>
          <a:noFill/>
        </p:spPr>
        <p:txBody>
          <a:bodyPr wrap="square">
            <a:spAutoFit/>
          </a:bodyPr>
          <a:lstStyle/>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ở đây là toàn bộ học sinh trong trường.</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Dữ liệu của </a:t>
            </a:r>
            <a:r>
              <a:rPr lang="nl-NL" sz="4000" dirty="0" smtClean="0">
                <a:latin typeface="Arial" panose="020B0604020202020204" pitchFamily="34" charset="0"/>
                <a:ea typeface="Times New Roman" panose="02020603050405020304" pitchFamily="18" charset="0"/>
                <a:cs typeface="Arial" panose="020B0604020202020204" pitchFamily="34" charset="0"/>
              </a:rPr>
              <a:t>Vuông</a:t>
            </a:r>
            <a:r>
              <a:rPr lang="nl-NL" sz="40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000" dirty="0">
                <a:effectLst/>
                <a:latin typeface="Arial" panose="020B0604020202020204" pitchFamily="34" charset="0"/>
                <a:ea typeface="Times New Roman" panose="02020603050405020304" pitchFamily="18" charset="0"/>
                <a:cs typeface="Arial" panose="020B0604020202020204" pitchFamily="34" charset="0"/>
              </a:rPr>
              <a:t>không có tính đại diện cho toàn bộ học sinh trong trường. </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571500" marR="0" indent="-571500" algn="just">
              <a:lnSpc>
                <a:spcPct val="150000"/>
              </a:lnSpc>
              <a:spcBef>
                <a:spcPts val="0"/>
              </a:spcBef>
              <a:spcAft>
                <a:spcPts val="800"/>
              </a:spcAft>
              <a:buFont typeface="Symbol" panose="05050102010706020507" pitchFamily="18" charset="2"/>
              <a:buChar char="-"/>
            </a:pPr>
            <a:r>
              <a:rPr lang="nl-NL" sz="4000" dirty="0">
                <a:effectLst/>
                <a:latin typeface="Arial" panose="020B0604020202020204" pitchFamily="34" charset="0"/>
                <a:ea typeface="Times New Roman" panose="02020603050405020304" pitchFamily="18" charset="0"/>
                <a:cs typeface="Arial" panose="020B0604020202020204" pitchFamily="34" charset="0"/>
              </a:rPr>
              <a:t>Cách làm của </a:t>
            </a:r>
            <a:r>
              <a:rPr lang="nl-NL" sz="4000" dirty="0" smtClean="0">
                <a:latin typeface="Arial" panose="020B0604020202020204" pitchFamily="34" charset="0"/>
                <a:ea typeface="Times New Roman" panose="02020603050405020304" pitchFamily="18" charset="0"/>
                <a:cs typeface="Arial" panose="020B0604020202020204" pitchFamily="34" charset="0"/>
              </a:rPr>
              <a:t>Tròn</a:t>
            </a:r>
            <a:r>
              <a:rPr lang="nl-NL" sz="4000" dirty="0" smtClean="0">
                <a:effectLst/>
                <a:latin typeface="Arial" panose="020B0604020202020204" pitchFamily="34" charset="0"/>
                <a:ea typeface="Times New Roman" panose="02020603050405020304" pitchFamily="18" charset="0"/>
                <a:cs typeface="Arial" panose="020B0604020202020204" pitchFamily="34" charset="0"/>
              </a:rPr>
              <a:t> </a:t>
            </a:r>
            <a:r>
              <a:rPr lang="nl-NL" sz="4000" dirty="0">
                <a:effectLst/>
                <a:latin typeface="Arial" panose="020B0604020202020204" pitchFamily="34" charset="0"/>
                <a:ea typeface="Times New Roman" panose="02020603050405020304" pitchFamily="18" charset="0"/>
                <a:cs typeface="Arial" panose="020B0604020202020204" pitchFamily="34" charset="0"/>
              </a:rPr>
              <a:t>hợp lí hơn.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xmlns="" id="{917BB245-8B85-CAAE-CE79-8D6D88A1A8DD}"/>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10442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strips(down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strips(downLeft)">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xmlns="" id="{87E27028-7AB8-F4EE-E5DC-ED7ED8F52761}"/>
              </a:ext>
            </a:extLst>
          </p:cNvPr>
          <p:cNvSpPr txBox="1"/>
          <p:nvPr/>
        </p:nvSpPr>
        <p:spPr>
          <a:xfrm>
            <a:off x="3567079" y="3203711"/>
            <a:ext cx="11185921" cy="3980577"/>
          </a:xfrm>
          <a:prstGeom prst="rect">
            <a:avLst/>
          </a:prstGeom>
          <a:noFill/>
        </p:spPr>
        <p:txBody>
          <a:bodyPr wrap="square">
            <a:spAutoFit/>
          </a:bodyPr>
          <a:lstStyle/>
          <a:p>
            <a:pPr marL="0" marR="0" algn="ctr">
              <a:lnSpc>
                <a:spcPct val="150000"/>
              </a:lnSpc>
              <a:spcBef>
                <a:spcPts val="0"/>
              </a:spcBef>
              <a:spcAft>
                <a:spcPts val="800"/>
              </a:spcAft>
            </a:pPr>
            <a:r>
              <a:rPr lang="nl-NL" sz="4400" b="1" dirty="0">
                <a:effectLst/>
                <a:latin typeface="Arial" panose="020B0604020202020204" pitchFamily="34" charset="0"/>
                <a:ea typeface="Times New Roman" panose="02020603050405020304" pitchFamily="18" charset="0"/>
                <a:cs typeface="Arial" panose="020B0604020202020204" pitchFamily="34" charset="0"/>
              </a:rPr>
              <a:t>Nhận xét</a:t>
            </a:r>
            <a:endParaRPr lang="en-US" sz="44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Để có thể đưa ra các kết luận </a:t>
            </a:r>
            <a:r>
              <a:rPr lang="nl-NL" sz="4000">
                <a:effectLst/>
                <a:latin typeface="Arial" panose="020B0604020202020204" pitchFamily="34" charset="0"/>
                <a:ea typeface="Times New Roman" panose="02020603050405020304" pitchFamily="18" charset="0"/>
                <a:cs typeface="Arial" panose="020B0604020202020204" pitchFamily="34" charset="0"/>
              </a:rPr>
              <a:t>hợp </a:t>
            </a:r>
            <a:r>
              <a:rPr lang="nl-NL" sz="4000" smtClean="0">
                <a:effectLst/>
                <a:latin typeface="Arial" panose="020B0604020202020204" pitchFamily="34" charset="0"/>
                <a:ea typeface="Times New Roman" panose="02020603050405020304" pitchFamily="18" charset="0"/>
                <a:cs typeface="Arial" panose="020B0604020202020204" pitchFamily="34" charset="0"/>
              </a:rPr>
              <a:t>lí</a:t>
            </a:r>
            <a:r>
              <a:rPr lang="nl-NL" sz="4000" dirty="0">
                <a:effectLst/>
                <a:latin typeface="Arial" panose="020B0604020202020204" pitchFamily="34" charset="0"/>
                <a:ea typeface="Times New Roman" panose="02020603050405020304" pitchFamily="18" charset="0"/>
                <a:cs typeface="Arial" panose="020B0604020202020204" pitchFamily="34" charset="0"/>
              </a:rPr>
              <a:t>, dữ kiệu thu được phải đảm bảo tính đại diện cho toàn bộ đối tượng được quan tâm.</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randombar(horizontal)">
                                      <p:cBhvr>
                                        <p:cTn id="7" dur="500"/>
                                        <p:tgtEl>
                                          <p:spTgt spid="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5">
                                            <p:txEl>
                                              <p:pRg st="1" end="1"/>
                                            </p:txEl>
                                          </p:spTgt>
                                        </p:tgtEl>
                                        <p:attrNameLst>
                                          <p:attrName>style.visibility</p:attrName>
                                        </p:attrNameLst>
                                      </p:cBhvr>
                                      <p:to>
                                        <p:strVal val="visible"/>
                                      </p:to>
                                    </p:set>
                                    <p:animEffect transition="in" filter="randombar(horizontal)">
                                      <p:cBhvr>
                                        <p:cTn id="12" dur="500"/>
                                        <p:tgtEl>
                                          <p:spTgt spid="2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94754" y="6373750"/>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24052" y="1806240"/>
            <a:ext cx="2175429" cy="1779896"/>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07773" y="7635446"/>
            <a:ext cx="1617076" cy="1671790"/>
          </a:xfrm>
          <a:prstGeom prst="rect">
            <a:avLst/>
          </a:prstGeom>
        </p:spPr>
      </p:pic>
      <p:pic>
        <p:nvPicPr>
          <p:cNvPr id="38" name="Picture 3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153132" y="-500011"/>
            <a:ext cx="4122295" cy="4114800"/>
          </a:xfrm>
          <a:prstGeom prst="rect">
            <a:avLst/>
          </a:prstGeom>
        </p:spPr>
      </p:pic>
      <p:sp>
        <p:nvSpPr>
          <p:cNvPr id="13" name="Oval 12">
            <a:extLst>
              <a:ext uri="{FF2B5EF4-FFF2-40B4-BE49-F238E27FC236}">
                <a16:creationId xmlns:a16="http://schemas.microsoft.com/office/drawing/2014/main" xmlns="" id="{C7EFDAED-2F5A-6A25-4302-E43B9DB455A3}"/>
              </a:ext>
            </a:extLst>
          </p:cNvPr>
          <p:cNvSpPr/>
          <p:nvPr/>
        </p:nvSpPr>
        <p:spPr>
          <a:xfrm>
            <a:off x="7756130" y="1108634"/>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p:sp>
        <p:nvSpPr>
          <p:cNvPr id="14" name="TextBox 13">
            <a:extLst>
              <a:ext uri="{FF2B5EF4-FFF2-40B4-BE49-F238E27FC236}">
                <a16:creationId xmlns:a16="http://schemas.microsoft.com/office/drawing/2014/main" xmlns="" id="{C5E2B299-6497-7CF6-58AE-49207B5161AB}"/>
              </a:ext>
            </a:extLst>
          </p:cNvPr>
          <p:cNvSpPr txBox="1"/>
          <p:nvPr/>
        </p:nvSpPr>
        <p:spPr>
          <a:xfrm>
            <a:off x="2812787" y="2921759"/>
            <a:ext cx="12725400" cy="551824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lòng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vụ</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wipe(up)">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wipe(up)">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xEl>
                                              <p:pRg st="2" end="2"/>
                                            </p:txEl>
                                          </p:spTgt>
                                        </p:tgtEl>
                                        <p:attrNameLst>
                                          <p:attrName>style.visibility</p:attrName>
                                        </p:attrNameLst>
                                      </p:cBhvr>
                                      <p:to>
                                        <p:strVal val="visible"/>
                                      </p:to>
                                    </p:set>
                                    <p:animEffect transition="in" filter="wipe(up)">
                                      <p:cBhvr>
                                        <p:cTn id="22"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7910" b="42136"/>
          <a:stretch>
            <a:fillRect/>
          </a:stretch>
        </p:blipFill>
        <p:spPr>
          <a:xfrm>
            <a:off x="16697970" y="2726575"/>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570" b="62123"/>
          <a:stretch>
            <a:fillRect/>
          </a:stretch>
        </p:blipFill>
        <p:spPr>
          <a:xfrm>
            <a:off x="16487660" y="3541105"/>
            <a:ext cx="420619" cy="581051"/>
          </a:xfrm>
          <a:prstGeom prst="rect">
            <a:avLst/>
          </a:prstGeom>
        </p:spPr>
      </p:pic>
      <p:pic>
        <p:nvPicPr>
          <p:cNvPr id="2"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4254015" y="6243413"/>
            <a:ext cx="3912801" cy="4114800"/>
          </a:xfrm>
          <a:prstGeom prst="rect">
            <a:avLst/>
          </a:prstGeom>
        </p:spPr>
      </p:pic>
      <p:pic>
        <p:nvPicPr>
          <p:cNvPr id="13" name="Picture 7">
            <a:extLst>
              <a:ext uri="{FF2B5EF4-FFF2-40B4-BE49-F238E27FC236}">
                <a16:creationId xmlns:a16="http://schemas.microsoft.com/office/drawing/2014/main" xmlns="" id="{CE46C0A9-81D0-D88C-9441-E067C950657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992"/>
          <a:stretch>
            <a:fillRect/>
          </a:stretch>
        </p:blipFill>
        <p:spPr>
          <a:xfrm>
            <a:off x="15381080" y="7878175"/>
            <a:ext cx="1471793" cy="1198644"/>
          </a:xfrm>
          <a:prstGeom prst="rect">
            <a:avLst/>
          </a:prstGeom>
        </p:spPr>
      </p:pic>
      <p:pic>
        <p:nvPicPr>
          <p:cNvPr id="14" name="Picture 12">
            <a:extLst>
              <a:ext uri="{FF2B5EF4-FFF2-40B4-BE49-F238E27FC236}">
                <a16:creationId xmlns:a16="http://schemas.microsoft.com/office/drawing/2014/main" xmlns="" id="{5CF61781-CBD1-FFAD-3302-583A22D24D2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33708" y="415366"/>
            <a:ext cx="1549581" cy="1267839"/>
          </a:xfrm>
          <a:prstGeom prst="rect">
            <a:avLst/>
          </a:prstGeom>
        </p:spPr>
      </p:pic>
      <p:pic>
        <p:nvPicPr>
          <p:cNvPr id="15" name="Picture 19">
            <a:extLst>
              <a:ext uri="{FF2B5EF4-FFF2-40B4-BE49-F238E27FC236}">
                <a16:creationId xmlns:a16="http://schemas.microsoft.com/office/drawing/2014/main" xmlns="" id="{EF4B69E0-BD3E-0FDA-9386-ED7F6C35164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3379037" y="947460"/>
            <a:ext cx="1189909" cy="1129332"/>
          </a:xfrm>
          <a:prstGeom prst="rect">
            <a:avLst/>
          </a:prstGeom>
        </p:spPr>
      </p:pic>
      <p:pic>
        <p:nvPicPr>
          <p:cNvPr id="16" name="Picture 21">
            <a:extLst>
              <a:ext uri="{FF2B5EF4-FFF2-40B4-BE49-F238E27FC236}">
                <a16:creationId xmlns:a16="http://schemas.microsoft.com/office/drawing/2014/main" xmlns="" id="{DBFC4D89-C43F-BBDD-0796-71946F8C546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8849268" y="9634085"/>
            <a:ext cx="1365476" cy="280543"/>
          </a:xfrm>
          <a:prstGeom prst="rect">
            <a:avLst/>
          </a:prstGeom>
        </p:spPr>
      </p:pic>
      <p:sp>
        <p:nvSpPr>
          <p:cNvPr id="3" name="TextBox 2">
            <a:extLst>
              <a:ext uri="{FF2B5EF4-FFF2-40B4-BE49-F238E27FC236}">
                <a16:creationId xmlns:a16="http://schemas.microsoft.com/office/drawing/2014/main" xmlns="" id="{53673D8F-48B6-0781-D559-A9D070D39E88}"/>
              </a:ext>
            </a:extLst>
          </p:cNvPr>
          <p:cNvSpPr txBox="1"/>
          <p:nvPr/>
        </p:nvSpPr>
        <p:spPr>
          <a:xfrm>
            <a:off x="2639177" y="1436155"/>
            <a:ext cx="13004545" cy="4594912"/>
          </a:xfrm>
          <a:prstGeom prst="rect">
            <a:avLst/>
          </a:prstGeom>
          <a:noFill/>
        </p:spPr>
        <p:txBody>
          <a:bodyPr wrap="square" rtlCol="0">
            <a:spAutoFit/>
          </a:bodyPr>
          <a:lstStyle/>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khoang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a:t>
            </a:r>
          </a:p>
          <a:p>
            <a:pPr algn="just">
              <a:lnSpc>
                <a:spcPct val="150000"/>
              </a:lnSpc>
            </a:pPr>
            <a:r>
              <a:rPr lang="en-US" sz="4000" i="1" dirty="0" err="1">
                <a:solidFill>
                  <a:srgbClr val="002060"/>
                </a:solidFill>
                <a:latin typeface="Arial" panose="020B0604020202020204" pitchFamily="34" charset="0"/>
                <a:cs typeface="Arial" panose="020B0604020202020204" pitchFamily="34" charset="0"/>
              </a:rPr>
              <a:t>Cách</a:t>
            </a:r>
            <a:r>
              <a:rPr lang="en-US" sz="4000" i="1" dirty="0">
                <a:solidFill>
                  <a:srgbClr val="002060"/>
                </a:solidFill>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ngẫu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xin</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5; 10; 15; 20; …; 100.</a:t>
            </a:r>
          </a:p>
        </p:txBody>
      </p:sp>
      <p:pic>
        <p:nvPicPr>
          <p:cNvPr id="2052" name="Picture 4" descr="Sơ đồ ghế ngồi trên máy bay Vietnam Airlines chi tiết">
            <a:extLst>
              <a:ext uri="{FF2B5EF4-FFF2-40B4-BE49-F238E27FC236}">
                <a16:creationId xmlns:a16="http://schemas.microsoft.com/office/drawing/2014/main" xmlns="" id="{00E9810A-085D-C707-3A4F-5E4843E24AC6}"/>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78292" y="6279325"/>
            <a:ext cx="11331416" cy="25873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wheel(4)">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0046" t="37439" r="43452" b="85"/>
          <a:stretch>
            <a:fillRect/>
          </a:stretch>
        </p:blipFill>
        <p:spPr>
          <a:xfrm>
            <a:off x="11544734" y="5281647"/>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468600" y="8245567"/>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2189"/>
          <a:stretch>
            <a:fillRect/>
          </a:stretch>
        </p:blipFill>
        <p:spPr>
          <a:xfrm rot="1988898">
            <a:off x="4854880" y="8298892"/>
            <a:ext cx="738343" cy="601432"/>
          </a:xfrm>
          <a:prstGeom prst="rect">
            <a:avLst/>
          </a:prstGeom>
        </p:spPr>
      </p:pic>
      <p:sp>
        <p:nvSpPr>
          <p:cNvPr id="3" name="Speech Bubble: Oval 2">
            <a:extLst>
              <a:ext uri="{FF2B5EF4-FFF2-40B4-BE49-F238E27FC236}">
                <a16:creationId xmlns:a16="http://schemas.microsoft.com/office/drawing/2014/main" xmlns="" id="{77C700DA-95D6-83FA-9DED-E4DBFD933178}"/>
              </a:ext>
            </a:extLst>
          </p:cNvPr>
          <p:cNvSpPr/>
          <p:nvPr/>
        </p:nvSpPr>
        <p:spPr>
          <a:xfrm>
            <a:off x="7964545" y="113404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xmlns="" id="{7D56A917-AFE3-D1C6-428D-F0478316B601}"/>
              </a:ext>
            </a:extLst>
          </p:cNvPr>
          <p:cNvSpPr txBox="1"/>
          <p:nvPr/>
        </p:nvSpPr>
        <p:spPr>
          <a:xfrm>
            <a:off x="2017280" y="3181887"/>
            <a:ext cx="14249400" cy="4594912"/>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Hãng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chuyến</a:t>
            </a:r>
            <a:r>
              <a:rPr lang="en-US" sz="4000" dirty="0">
                <a:latin typeface="Arial" panose="020B0604020202020204" pitchFamily="34" charset="0"/>
                <a:cs typeface="Arial" panose="020B0604020202020204" pitchFamily="34" charset="0"/>
              </a:rPr>
              <a:t> bay.</a:t>
            </a:r>
          </a:p>
          <a:p>
            <a:pPr algn="just">
              <a:lnSpc>
                <a:spcPct val="150000"/>
              </a:lnSpc>
            </a:pPr>
            <a:r>
              <a:rPr lang="en-US" sz="4000" dirty="0">
                <a:latin typeface="Arial" panose="020B0604020202020204" pitchFamily="34" charset="0"/>
                <a:cs typeface="Arial" panose="020B0604020202020204" pitchFamily="34" charset="0"/>
              </a:rPr>
              <a:t>b) Theo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a:t>
            </a:r>
          </a:p>
        </p:txBody>
      </p:sp>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1135137" y="1053070"/>
            <a:ext cx="15763871" cy="8472103"/>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1512663" y="1351699"/>
            <a:ext cx="15763871" cy="8311133"/>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01035" flipH="1">
            <a:off x="13867907" y="7651311"/>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8871">
            <a:off x="16036987" y="6151726"/>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33908" y="527640"/>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5991548" y="4234095"/>
            <a:ext cx="1031789" cy="791664"/>
          </a:xfrm>
          <a:prstGeom prst="rect">
            <a:avLst/>
          </a:prstGeom>
        </p:spPr>
      </p:pic>
      <p:sp>
        <p:nvSpPr>
          <p:cNvPr id="22" name="Rectangle: Rounded Corners 21">
            <a:extLst>
              <a:ext uri="{FF2B5EF4-FFF2-40B4-BE49-F238E27FC236}">
                <a16:creationId xmlns:a16="http://schemas.microsoft.com/office/drawing/2014/main" xmlns="" id="{E7E7FF88-7E99-6FC3-94FB-D18030165645}"/>
              </a:ext>
            </a:extLst>
          </p:cNvPr>
          <p:cNvSpPr/>
          <p:nvPr/>
        </p:nvSpPr>
        <p:spPr>
          <a:xfrm>
            <a:off x="7239000" y="678810"/>
            <a:ext cx="3810000" cy="1276944"/>
          </a:xfrm>
          <a:prstGeom prst="roundRect">
            <a:avLst/>
          </a:prstGeom>
          <a:solidFill>
            <a:srgbClr val="FF9966"/>
          </a:solidFill>
          <a:ln>
            <a:solidFill>
              <a:srgbClr val="FF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ysClr val="windowText" lastClr="000000"/>
                </a:solidFill>
                <a:latin typeface="Arial" panose="020B0604020202020204" pitchFamily="34" charset="0"/>
                <a:cs typeface="Arial" panose="020B0604020202020204" pitchFamily="34" charset="0"/>
              </a:rPr>
              <a:t>Luyện</a:t>
            </a:r>
            <a:r>
              <a:rPr lang="en-US" sz="4400" b="1" dirty="0">
                <a:solidFill>
                  <a:sysClr val="windowText" lastClr="000000"/>
                </a:solidFill>
                <a:latin typeface="Arial" panose="020B0604020202020204" pitchFamily="34" charset="0"/>
                <a:cs typeface="Arial" panose="020B0604020202020204" pitchFamily="34" charset="0"/>
              </a:rPr>
              <a:t> </a:t>
            </a:r>
            <a:r>
              <a:rPr lang="en-US" sz="4400" b="1" dirty="0" err="1">
                <a:solidFill>
                  <a:sysClr val="windowText" lastClr="000000"/>
                </a:solidFill>
                <a:latin typeface="Arial" panose="020B0604020202020204" pitchFamily="34" charset="0"/>
                <a:cs typeface="Arial" panose="020B0604020202020204" pitchFamily="34" charset="0"/>
              </a:rPr>
              <a:t>tập</a:t>
            </a:r>
            <a:r>
              <a:rPr lang="en-US" sz="4400" b="1" dirty="0">
                <a:solidFill>
                  <a:sysClr val="windowText" lastClr="000000"/>
                </a:solidFill>
                <a:latin typeface="Arial" panose="020B0604020202020204" pitchFamily="34" charset="0"/>
                <a:cs typeface="Arial" panose="020B0604020202020204" pitchFamily="34" charset="0"/>
              </a:rPr>
              <a:t> 2</a:t>
            </a:r>
          </a:p>
        </p:txBody>
      </p:sp>
      <p:sp>
        <p:nvSpPr>
          <p:cNvPr id="23" name="TextBox 22">
            <a:extLst>
              <a:ext uri="{FF2B5EF4-FFF2-40B4-BE49-F238E27FC236}">
                <a16:creationId xmlns:a16="http://schemas.microsoft.com/office/drawing/2014/main" xmlns="" id="{8B5A38C9-96AA-1114-251A-9C83A897B4BA}"/>
              </a:ext>
            </a:extLst>
          </p:cNvPr>
          <p:cNvSpPr txBox="1"/>
          <p:nvPr/>
        </p:nvSpPr>
        <p:spPr>
          <a:xfrm>
            <a:off x="2979505" y="2941653"/>
            <a:ext cx="12820992"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err="1">
                <a:solidFill>
                  <a:srgbClr val="0070C0"/>
                </a:solidFill>
                <a:latin typeface="Arial" panose="020B0604020202020204" pitchFamily="34" charset="0"/>
                <a:cs typeface="Arial" panose="020B0604020202020204" pitchFamily="34" charset="0"/>
              </a:rPr>
              <a:t>Để</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đánh</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giá</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mức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phù</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hợp</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của</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đề</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thử</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môn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nhà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trường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đã</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cho</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trong</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câu</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lạc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bộ</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Toán</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học</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làm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bài</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và</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xem</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xét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kết</a:t>
            </a:r>
            <a:r>
              <a:rPr lang="en-US" sz="4000" dirty="0">
                <a:solidFill>
                  <a:srgbClr val="0070C0"/>
                </a:solidFill>
                <a:latin typeface="Arial" panose="020B0604020202020204" pitchFamily="34" charset="0"/>
                <a:cs typeface="Arial" panose="020B0604020202020204" pitchFamily="34" charset="0"/>
              </a:rPr>
              <a:t> </a:t>
            </a:r>
            <a:r>
              <a:rPr lang="en-US" sz="4000" dirty="0" err="1">
                <a:solidFill>
                  <a:srgbClr val="0070C0"/>
                </a:solidFill>
                <a:latin typeface="Arial" panose="020B0604020202020204" pitchFamily="34" charset="0"/>
                <a:cs typeface="Arial" panose="020B0604020202020204" pitchFamily="34" charset="0"/>
              </a:rPr>
              <a:t>quả</a:t>
            </a:r>
            <a:r>
              <a:rPr lang="en-US" sz="4000" dirty="0">
                <a:solidFill>
                  <a:srgbClr val="0070C0"/>
                </a:solidFill>
                <a:latin typeface="Arial" panose="020B0604020202020204" pitchFamily="34" charset="0"/>
                <a:cs typeface="Arial" panose="020B0604020202020204" pitchFamily="34" charset="0"/>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xEl>
                                              <p:pRg st="0" end="0"/>
                                            </p:txEl>
                                          </p:spTgt>
                                        </p:tgtEl>
                                        <p:attrNameLst>
                                          <p:attrName>style.visibility</p:attrName>
                                        </p:attrNameLst>
                                      </p:cBhvr>
                                      <p:to>
                                        <p:strVal val="visible"/>
                                      </p:to>
                                    </p:set>
                                    <p:animEffect transition="in" filter="fade">
                                      <p:cBhvr>
                                        <p:cTn id="12" dur="500"/>
                                        <p:tgtEl>
                                          <p:spTgt spid="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fade">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3929393" y="985566"/>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691135" y="9334500"/>
            <a:ext cx="2183180" cy="734342"/>
          </a:xfrm>
          <a:prstGeom prst="rect">
            <a:avLst/>
          </a:prstGeom>
        </p:spPr>
      </p:pic>
      <p:pic>
        <p:nvPicPr>
          <p:cNvPr id="20" name="Picture 9">
            <a:extLst>
              <a:ext uri="{FF2B5EF4-FFF2-40B4-BE49-F238E27FC236}">
                <a16:creationId xmlns:a16="http://schemas.microsoft.com/office/drawing/2014/main" xmlns=""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015016" y="609829"/>
            <a:ext cx="1342063" cy="1371998"/>
          </a:xfrm>
          <a:prstGeom prst="rect">
            <a:avLst/>
          </a:prstGeom>
        </p:spPr>
      </p:pic>
      <p:pic>
        <p:nvPicPr>
          <p:cNvPr id="21" name="Picture 10">
            <a:extLst>
              <a:ext uri="{FF2B5EF4-FFF2-40B4-BE49-F238E27FC236}">
                <a16:creationId xmlns:a16="http://schemas.microsoft.com/office/drawing/2014/main" xmlns=""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4854237" y="8292588"/>
            <a:ext cx="1764256" cy="1225356"/>
          </a:xfrm>
          <a:prstGeom prst="rect">
            <a:avLst/>
          </a:prstGeom>
        </p:spPr>
      </p:pic>
      <p:pic>
        <p:nvPicPr>
          <p:cNvPr id="22" name="Picture 11">
            <a:extLst>
              <a:ext uri="{FF2B5EF4-FFF2-40B4-BE49-F238E27FC236}">
                <a16:creationId xmlns:a16="http://schemas.microsoft.com/office/drawing/2014/main" xmlns=""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425274" y="1586097"/>
            <a:ext cx="929447" cy="1568086"/>
          </a:xfrm>
          <a:prstGeom prst="rect">
            <a:avLst/>
          </a:prstGeom>
        </p:spPr>
      </p:pic>
      <p:pic>
        <p:nvPicPr>
          <p:cNvPr id="23" name="Picture 13">
            <a:extLst>
              <a:ext uri="{FF2B5EF4-FFF2-40B4-BE49-F238E27FC236}">
                <a16:creationId xmlns:a16="http://schemas.microsoft.com/office/drawing/2014/main" xmlns=""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782725" y="8588752"/>
            <a:ext cx="1076497" cy="1112919"/>
          </a:xfrm>
          <a:prstGeom prst="rect">
            <a:avLst/>
          </a:prstGeom>
        </p:spPr>
      </p:pic>
      <p:sp>
        <p:nvSpPr>
          <p:cNvPr id="8" name="TextBox 7">
            <a:extLst>
              <a:ext uri="{FF2B5EF4-FFF2-40B4-BE49-F238E27FC236}">
                <a16:creationId xmlns:a16="http://schemas.microsoft.com/office/drawing/2014/main" xmlns="" id="{6B768036-8E9B-C7E0-B002-8DC41DEFE176}"/>
              </a:ext>
            </a:extLst>
          </p:cNvPr>
          <p:cNvSpPr txBox="1"/>
          <p:nvPr/>
        </p:nvSpPr>
        <p:spPr>
          <a:xfrm>
            <a:off x="3080375" y="3521396"/>
            <a:ext cx="12119372" cy="3774175"/>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Tổng thể dữ liệu là toàn bộ học sinh.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Ở đây chỉ khảo sát ý kiến các bạn trong câu lạc bộ Toán, là những người yêu thích Toán, nên dữ liệu thu được không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Speech Bubble: Oval 8">
            <a:extLst>
              <a:ext uri="{FF2B5EF4-FFF2-40B4-BE49-F238E27FC236}">
                <a16:creationId xmlns:a16="http://schemas.microsoft.com/office/drawing/2014/main" xmlns="" id="{30F904DA-76FE-74AC-D645-9811C8B932D3}"/>
              </a:ext>
            </a:extLst>
          </p:cNvPr>
          <p:cNvSpPr/>
          <p:nvPr/>
        </p:nvSpPr>
        <p:spPr>
          <a:xfrm>
            <a:off x="7958961" y="130406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265869" y="1357243"/>
            <a:ext cx="16461214" cy="846100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2061148" y="7171024"/>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463674" y="526267"/>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2317" flipH="1">
            <a:off x="14178854" y="6698805"/>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75849" y="8139920"/>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 y="4607035"/>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229973" y="4349269"/>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2706041" y="9271211"/>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5319990" y="4652248"/>
            <a:ext cx="980851" cy="772168"/>
          </a:xfrm>
          <a:prstGeom prst="rect">
            <a:avLst/>
          </a:prstGeom>
        </p:spPr>
      </p:pic>
      <p:sp>
        <p:nvSpPr>
          <p:cNvPr id="15" name="Oval 14">
            <a:extLst>
              <a:ext uri="{FF2B5EF4-FFF2-40B4-BE49-F238E27FC236}">
                <a16:creationId xmlns:a16="http://schemas.microsoft.com/office/drawing/2014/main" xmlns="" id="{28A1899B-F415-B570-8ECD-5209FC264E95}"/>
              </a:ext>
            </a:extLst>
          </p:cNvPr>
          <p:cNvSpPr/>
          <p:nvPr/>
        </p:nvSpPr>
        <p:spPr>
          <a:xfrm>
            <a:off x="8007309" y="706877"/>
            <a:ext cx="2775739" cy="140003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3</a:t>
            </a:r>
          </a:p>
        </p:txBody>
      </p:sp>
      <p:sp>
        <p:nvSpPr>
          <p:cNvPr id="16" name="TextBox 15">
            <a:extLst>
              <a:ext uri="{FF2B5EF4-FFF2-40B4-BE49-F238E27FC236}">
                <a16:creationId xmlns:a16="http://schemas.microsoft.com/office/drawing/2014/main" xmlns="" id="{B85FFDAA-EB34-05EE-0B8C-0A7560CC3140}"/>
              </a:ext>
            </a:extLst>
          </p:cNvPr>
          <p:cNvSpPr txBox="1"/>
          <p:nvPr/>
        </p:nvSpPr>
        <p:spPr>
          <a:xfrm>
            <a:off x="3847212" y="3314700"/>
            <a:ext cx="11156207"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dược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cúm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100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95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bệnh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thuốc</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545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 calcmode="lin" valueType="num">
                                      <p:cBhvr additive="base">
                                        <p:cTn id="12" dur="500"/>
                                        <p:tgtEl>
                                          <p:spTgt spid="16">
                                            <p:txEl>
                                              <p:pRg st="0" end="0"/>
                                            </p:txEl>
                                          </p:spTgt>
                                        </p:tgtEl>
                                        <p:attrNameLst>
                                          <p:attrName>ppt_y</p:attrName>
                                        </p:attrNameLst>
                                      </p:cBhvr>
                                      <p:tavLst>
                                        <p:tav tm="0">
                                          <p:val>
                                            <p:strVal val="#ppt_y+#ppt_h*1.125000"/>
                                          </p:val>
                                        </p:tav>
                                        <p:tav tm="100000">
                                          <p:val>
                                            <p:strVal val="#ppt_y"/>
                                          </p:val>
                                        </p:tav>
                                      </p:tavLst>
                                    </p:anim>
                                    <p:animEffect transition="in" filter="wipe(up)">
                                      <p:cBhvr>
                                        <p:cTn id="1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29892">
            <a:off x="1358502" y="2002737"/>
            <a:ext cx="8804993" cy="6881642"/>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06231" flipH="1">
            <a:off x="16148396" y="7321110"/>
            <a:ext cx="3912801" cy="4114800"/>
          </a:xfrm>
          <a:prstGeom prst="rect">
            <a:avLst/>
          </a:prstGeom>
        </p:spPr>
      </p:pic>
      <p:grpSp>
        <p:nvGrpSpPr>
          <p:cNvPr id="9" name="Group 9"/>
          <p:cNvGrpSpPr/>
          <p:nvPr/>
        </p:nvGrpSpPr>
        <p:grpSpPr>
          <a:xfrm rot="51650">
            <a:off x="11232665" y="2583327"/>
            <a:ext cx="6156096" cy="5935668"/>
            <a:chOff x="0" y="0"/>
            <a:chExt cx="6119547" cy="5012577"/>
          </a:xfrm>
        </p:grpSpPr>
        <p:sp>
          <p:nvSpPr>
            <p:cNvPr id="10" name="Freeform 10"/>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1" name="Freeform 11"/>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159215">
            <a:off x="3792989" y="1563424"/>
            <a:ext cx="3370020" cy="909984"/>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7091">
            <a:off x="13469724" y="8362953"/>
            <a:ext cx="1996118" cy="671422"/>
          </a:xfrm>
          <a:prstGeom prst="rect">
            <a:avLst/>
          </a:prstGeom>
        </p:spPr>
      </p:pic>
      <p:grpSp>
        <p:nvGrpSpPr>
          <p:cNvPr id="16" name="Group 16"/>
          <p:cNvGrpSpPr/>
          <p:nvPr/>
        </p:nvGrpSpPr>
        <p:grpSpPr>
          <a:xfrm rot="175280">
            <a:off x="12868390" y="2208331"/>
            <a:ext cx="3009572" cy="642881"/>
            <a:chOff x="0" y="0"/>
            <a:chExt cx="3302381" cy="705429"/>
          </a:xfrm>
        </p:grpSpPr>
        <p:sp>
          <p:nvSpPr>
            <p:cNvPr id="17" name="Freeform 17"/>
            <p:cNvSpPr/>
            <p:nvPr/>
          </p:nvSpPr>
          <p:spPr>
            <a:xfrm>
              <a:off x="10160" y="16510"/>
              <a:ext cx="3279521" cy="677489"/>
            </a:xfrm>
            <a:custGeom>
              <a:avLst/>
              <a:gdLst/>
              <a:ahLst/>
              <a:cxnLst/>
              <a:rect l="l" t="t" r="r" b="b"/>
              <a:pathLst>
                <a:path w="3279521" h="677489">
                  <a:moveTo>
                    <a:pt x="3279521" y="677489"/>
                  </a:moveTo>
                  <a:lnTo>
                    <a:pt x="0" y="669869"/>
                  </a:lnTo>
                  <a:lnTo>
                    <a:pt x="0" y="248198"/>
                  </a:lnTo>
                  <a:lnTo>
                    <a:pt x="17780" y="19050"/>
                  </a:lnTo>
                  <a:lnTo>
                    <a:pt x="1633266" y="0"/>
                  </a:lnTo>
                  <a:lnTo>
                    <a:pt x="3260471" y="5080"/>
                  </a:lnTo>
                  <a:close/>
                </a:path>
              </a:pathLst>
            </a:custGeom>
            <a:solidFill>
              <a:srgbClr val="9EC1B0"/>
            </a:solidFill>
          </p:spPr>
        </p:sp>
        <p:sp>
          <p:nvSpPr>
            <p:cNvPr id="18" name="Freeform 18"/>
            <p:cNvSpPr/>
            <p:nvPr/>
          </p:nvSpPr>
          <p:spPr>
            <a:xfrm>
              <a:off x="-3810" y="0"/>
              <a:ext cx="3308732" cy="704159"/>
            </a:xfrm>
            <a:custGeom>
              <a:avLst/>
              <a:gdLst/>
              <a:ahLst/>
              <a:cxnLst/>
              <a:rect l="l" t="t" r="r" b="b"/>
              <a:pathLst>
                <a:path w="3308732" h="704159">
                  <a:moveTo>
                    <a:pt x="3274441" y="21590"/>
                  </a:moveTo>
                  <a:cubicBezTo>
                    <a:pt x="3275711" y="34290"/>
                    <a:pt x="3275711" y="44450"/>
                    <a:pt x="3276982" y="54610"/>
                  </a:cubicBezTo>
                  <a:cubicBezTo>
                    <a:pt x="3279521" y="73287"/>
                    <a:pt x="3280791" y="86233"/>
                    <a:pt x="3283332" y="98717"/>
                  </a:cubicBezTo>
                  <a:cubicBezTo>
                    <a:pt x="3283332" y="116750"/>
                    <a:pt x="3296032" y="472312"/>
                    <a:pt x="3302382" y="490344"/>
                  </a:cubicBezTo>
                  <a:cubicBezTo>
                    <a:pt x="3308732" y="517624"/>
                    <a:pt x="3304921" y="545366"/>
                    <a:pt x="3304921" y="572646"/>
                  </a:cubicBezTo>
                  <a:cubicBezTo>
                    <a:pt x="3304921" y="596689"/>
                    <a:pt x="3306191" y="618883"/>
                    <a:pt x="3307461" y="643199"/>
                  </a:cubicBezTo>
                  <a:cubicBezTo>
                    <a:pt x="3307461" y="664789"/>
                    <a:pt x="3307461" y="678759"/>
                    <a:pt x="3307461" y="702889"/>
                  </a:cubicBezTo>
                  <a:cubicBezTo>
                    <a:pt x="3284601" y="702889"/>
                    <a:pt x="3264282" y="704159"/>
                    <a:pt x="3238790" y="702889"/>
                  </a:cubicBezTo>
                  <a:cubicBezTo>
                    <a:pt x="3074059" y="697809"/>
                    <a:pt x="2906794" y="704159"/>
                    <a:pt x="2742063" y="699079"/>
                  </a:cubicBezTo>
                  <a:cubicBezTo>
                    <a:pt x="2643225" y="695269"/>
                    <a:pt x="2546920" y="697809"/>
                    <a:pt x="2448082" y="695269"/>
                  </a:cubicBezTo>
                  <a:cubicBezTo>
                    <a:pt x="2402464" y="693999"/>
                    <a:pt x="2356846" y="692729"/>
                    <a:pt x="2311228" y="691459"/>
                  </a:cubicBezTo>
                  <a:cubicBezTo>
                    <a:pt x="2283351" y="691459"/>
                    <a:pt x="2258008" y="692729"/>
                    <a:pt x="2230130" y="692729"/>
                  </a:cubicBezTo>
                  <a:cubicBezTo>
                    <a:pt x="2159169" y="691459"/>
                    <a:pt x="1964026" y="692729"/>
                    <a:pt x="1893065" y="691459"/>
                  </a:cubicBezTo>
                  <a:cubicBezTo>
                    <a:pt x="1842379" y="690189"/>
                    <a:pt x="828650" y="699079"/>
                    <a:pt x="777963" y="697809"/>
                  </a:cubicBezTo>
                  <a:cubicBezTo>
                    <a:pt x="765292" y="697809"/>
                    <a:pt x="750086" y="699079"/>
                    <a:pt x="737414" y="699079"/>
                  </a:cubicBezTo>
                  <a:cubicBezTo>
                    <a:pt x="707002" y="699079"/>
                    <a:pt x="679125" y="700349"/>
                    <a:pt x="648713" y="700349"/>
                  </a:cubicBezTo>
                  <a:cubicBezTo>
                    <a:pt x="572683" y="700349"/>
                    <a:pt x="499188" y="699079"/>
                    <a:pt x="423158" y="697809"/>
                  </a:cubicBezTo>
                  <a:cubicBezTo>
                    <a:pt x="377541" y="696539"/>
                    <a:pt x="331923" y="695269"/>
                    <a:pt x="288839" y="693999"/>
                  </a:cubicBezTo>
                  <a:cubicBezTo>
                    <a:pt x="207741" y="692729"/>
                    <a:pt x="126643" y="691459"/>
                    <a:pt x="48260" y="691459"/>
                  </a:cubicBezTo>
                  <a:cubicBezTo>
                    <a:pt x="38100" y="691459"/>
                    <a:pt x="29210" y="691459"/>
                    <a:pt x="19050" y="690189"/>
                  </a:cubicBezTo>
                  <a:cubicBezTo>
                    <a:pt x="10160" y="688919"/>
                    <a:pt x="5080" y="682569"/>
                    <a:pt x="7620" y="673679"/>
                  </a:cubicBezTo>
                  <a:cubicBezTo>
                    <a:pt x="16510" y="642002"/>
                    <a:pt x="12700" y="630442"/>
                    <a:pt x="11430" y="618421"/>
                  </a:cubicBezTo>
                  <a:cubicBezTo>
                    <a:pt x="10160" y="593915"/>
                    <a:pt x="6350" y="569872"/>
                    <a:pt x="7620" y="545366"/>
                  </a:cubicBezTo>
                  <a:cubicBezTo>
                    <a:pt x="5080" y="514850"/>
                    <a:pt x="0" y="137094"/>
                    <a:pt x="7620" y="106115"/>
                  </a:cubicBezTo>
                  <a:cubicBezTo>
                    <a:pt x="8890" y="100104"/>
                    <a:pt x="7620" y="93631"/>
                    <a:pt x="8890" y="87620"/>
                  </a:cubicBezTo>
                  <a:cubicBezTo>
                    <a:pt x="10160" y="77910"/>
                    <a:pt x="12700" y="67276"/>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686379"/>
                  </a:moveTo>
                  <a:cubicBezTo>
                    <a:pt x="3285871" y="669869"/>
                    <a:pt x="3287141" y="657169"/>
                    <a:pt x="3287141" y="644469"/>
                  </a:cubicBezTo>
                  <a:cubicBezTo>
                    <a:pt x="3285871" y="616571"/>
                    <a:pt x="3284602" y="592066"/>
                    <a:pt x="3284602" y="565711"/>
                  </a:cubicBezTo>
                  <a:cubicBezTo>
                    <a:pt x="3284602" y="553689"/>
                    <a:pt x="3287141" y="541667"/>
                    <a:pt x="3285871" y="529646"/>
                  </a:cubicBezTo>
                  <a:cubicBezTo>
                    <a:pt x="3285871" y="518549"/>
                    <a:pt x="3284602" y="506990"/>
                    <a:pt x="3283332" y="495893"/>
                  </a:cubicBezTo>
                  <a:cubicBezTo>
                    <a:pt x="3278252" y="478785"/>
                    <a:pt x="3266821" y="124610"/>
                    <a:pt x="3266821" y="107502"/>
                  </a:cubicBezTo>
                  <a:cubicBezTo>
                    <a:pt x="3264282" y="93169"/>
                    <a:pt x="3261741" y="78373"/>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5889"/>
                  </a:cubicBezTo>
                  <a:cubicBezTo>
                    <a:pt x="31750" y="74211"/>
                    <a:pt x="31750" y="82534"/>
                    <a:pt x="30480" y="90857"/>
                  </a:cubicBezTo>
                  <a:cubicBezTo>
                    <a:pt x="29210" y="104728"/>
                    <a:pt x="26670" y="118137"/>
                    <a:pt x="25400" y="132008"/>
                  </a:cubicBezTo>
                  <a:cubicBezTo>
                    <a:pt x="20320" y="146804"/>
                    <a:pt x="26670" y="508377"/>
                    <a:pt x="29210" y="523173"/>
                  </a:cubicBezTo>
                  <a:cubicBezTo>
                    <a:pt x="29210" y="538893"/>
                    <a:pt x="29210" y="555076"/>
                    <a:pt x="30480" y="570797"/>
                  </a:cubicBezTo>
                  <a:cubicBezTo>
                    <a:pt x="30480" y="582356"/>
                    <a:pt x="33020" y="593915"/>
                    <a:pt x="33020" y="605474"/>
                  </a:cubicBezTo>
                  <a:cubicBezTo>
                    <a:pt x="33020" y="617958"/>
                    <a:pt x="33020" y="630442"/>
                    <a:pt x="31750" y="644469"/>
                  </a:cubicBezTo>
                  <a:cubicBezTo>
                    <a:pt x="31750" y="648279"/>
                    <a:pt x="31750" y="650819"/>
                    <a:pt x="31750" y="654629"/>
                  </a:cubicBezTo>
                  <a:cubicBezTo>
                    <a:pt x="31750" y="664789"/>
                    <a:pt x="35560" y="668599"/>
                    <a:pt x="44450" y="668599"/>
                  </a:cubicBezTo>
                  <a:cubicBezTo>
                    <a:pt x="68353" y="668599"/>
                    <a:pt x="103834" y="669869"/>
                    <a:pt x="136780" y="669869"/>
                  </a:cubicBezTo>
                  <a:cubicBezTo>
                    <a:pt x="184932" y="669869"/>
                    <a:pt x="235619" y="667329"/>
                    <a:pt x="283771" y="669869"/>
                  </a:cubicBezTo>
                  <a:cubicBezTo>
                    <a:pt x="362335" y="673679"/>
                    <a:pt x="440899" y="676219"/>
                    <a:pt x="519463" y="674949"/>
                  </a:cubicBezTo>
                  <a:cubicBezTo>
                    <a:pt x="570149" y="673679"/>
                    <a:pt x="618301" y="676219"/>
                    <a:pt x="668988" y="676219"/>
                  </a:cubicBezTo>
                  <a:cubicBezTo>
                    <a:pt x="742483" y="676219"/>
                    <a:pt x="815978" y="674949"/>
                    <a:pt x="889474" y="676219"/>
                  </a:cubicBezTo>
                  <a:cubicBezTo>
                    <a:pt x="998450" y="677489"/>
                    <a:pt x="2194650" y="667329"/>
                    <a:pt x="2306160" y="669869"/>
                  </a:cubicBezTo>
                  <a:cubicBezTo>
                    <a:pt x="2354312" y="671139"/>
                    <a:pt x="2402464" y="672409"/>
                    <a:pt x="2448082" y="672409"/>
                  </a:cubicBezTo>
                  <a:cubicBezTo>
                    <a:pt x="2531715" y="674949"/>
                    <a:pt x="2612813" y="671139"/>
                    <a:pt x="2696445" y="674949"/>
                  </a:cubicBezTo>
                  <a:cubicBezTo>
                    <a:pt x="2764872" y="677489"/>
                    <a:pt x="2833299" y="677489"/>
                    <a:pt x="2901726" y="680029"/>
                  </a:cubicBezTo>
                  <a:cubicBezTo>
                    <a:pt x="3003098" y="683839"/>
                    <a:pt x="3104471" y="686379"/>
                    <a:pt x="3205844" y="687649"/>
                  </a:cubicBezTo>
                  <a:cubicBezTo>
                    <a:pt x="3243859" y="687649"/>
                    <a:pt x="3264282" y="686379"/>
                    <a:pt x="3284602" y="686379"/>
                  </a:cubicBezTo>
                  <a:close/>
                </a:path>
              </a:pathLst>
            </a:custGeom>
            <a:solidFill>
              <a:srgbClr val="000000"/>
            </a:solidFill>
          </p:spPr>
        </p:sp>
      </p:grpSp>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9232" flipH="1">
            <a:off x="71203" y="7416298"/>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05625" y="8750353"/>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331035" y="344653"/>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7260">
            <a:off x="7174739" y="8968569"/>
            <a:ext cx="1411197" cy="351516"/>
          </a:xfrm>
          <a:prstGeom prst="rect">
            <a:avLst/>
          </a:prstGeom>
        </p:spPr>
      </p:pic>
      <p:sp>
        <p:nvSpPr>
          <p:cNvPr id="23" name="TextBox 22">
            <a:extLst>
              <a:ext uri="{FF2B5EF4-FFF2-40B4-BE49-F238E27FC236}">
                <a16:creationId xmlns:a16="http://schemas.microsoft.com/office/drawing/2014/main" xmlns="" id="{A4743E6A-70E9-2B11-9490-CE40E7E11660}"/>
              </a:ext>
            </a:extLst>
          </p:cNvPr>
          <p:cNvSpPr txBox="1"/>
          <p:nvPr/>
        </p:nvSpPr>
        <p:spPr>
          <a:xfrm>
            <a:off x="1624263" y="3470454"/>
            <a:ext cx="8270081" cy="4594912"/>
          </a:xfrm>
          <a:prstGeom prst="rect">
            <a:avLst/>
          </a:prstGeom>
          <a:noFill/>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ty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thông</a:t>
            </a:r>
            <a:r>
              <a:rPr lang="en-US" sz="4000" dirty="0">
                <a:latin typeface="Arial" panose="020B0604020202020204" pitchFamily="34" charset="0"/>
                <a:cs typeface="Arial" panose="020B0604020202020204" pitchFamily="34" charset="0"/>
              </a:rPr>
              <a:t> tin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5.3.</a:t>
            </a:r>
          </a:p>
          <a:p>
            <a:pPr algn="just">
              <a:lnSpc>
                <a:spcPct val="150000"/>
              </a:lnSpc>
            </a:pPr>
            <a:r>
              <a:rPr lang="en-US" sz="4000" dirty="0">
                <a:latin typeface="Arial" panose="020B0604020202020204" pitchFamily="34" charset="0"/>
                <a:cs typeface="Arial" panose="020B0604020202020204" pitchFamily="34" charset="0"/>
              </a:rPr>
              <a:t>Theo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dựa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sao</a:t>
            </a:r>
            <a:r>
              <a:rPr lang="en-US" sz="4000" dirty="0">
                <a:latin typeface="Arial" panose="020B0604020202020204" pitchFamily="34" charset="0"/>
                <a:cs typeface="Arial" panose="020B0604020202020204" pitchFamily="34" charset="0"/>
              </a:rPr>
              <a:t>?</a:t>
            </a:r>
          </a:p>
        </p:txBody>
      </p:sp>
      <p:pic>
        <p:nvPicPr>
          <p:cNvPr id="24" name="Picture 23">
            <a:extLst>
              <a:ext uri="{FF2B5EF4-FFF2-40B4-BE49-F238E27FC236}">
                <a16:creationId xmlns:a16="http://schemas.microsoft.com/office/drawing/2014/main" xmlns="" id="{3FB18E69-E58E-BC4B-6BF1-FDDE3DAB43E3}"/>
              </a:ext>
            </a:extLst>
          </p:cNvPr>
          <p:cNvPicPr>
            <a:picLocks noChangeAspect="1"/>
          </p:cNvPicPr>
          <p:nvPr/>
        </p:nvPicPr>
        <p:blipFill>
          <a:blip r:embed="rId16"/>
          <a:stretch>
            <a:fillRect/>
          </a:stretch>
        </p:blipFill>
        <p:spPr>
          <a:xfrm>
            <a:off x="11329592" y="3683721"/>
            <a:ext cx="5951450" cy="3765203"/>
          </a:xfrm>
          <a:prstGeom prst="rect">
            <a:avLst/>
          </a:prstGeom>
        </p:spPr>
      </p:pic>
    </p:spTree>
    <p:extLst>
      <p:ext uri="{BB962C8B-B14F-4D97-AF65-F5344CB8AC3E}">
        <p14:creationId xmlns:p14="http://schemas.microsoft.com/office/powerpoint/2010/main" val="367513093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7" dur="500"/>
                                        <p:tgtEl>
                                          <p:spTgt spid="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2" name="Group 2"/>
          <p:cNvGrpSpPr/>
          <p:nvPr/>
        </p:nvGrpSpPr>
        <p:grpSpPr>
          <a:xfrm>
            <a:off x="2233233" y="647700"/>
            <a:ext cx="14020800" cy="8991599"/>
            <a:chOff x="0" y="0"/>
            <a:chExt cx="10488335" cy="7311917"/>
          </a:xfrm>
        </p:grpSpPr>
        <p:sp>
          <p:nvSpPr>
            <p:cNvPr id="3" name="Freeform 3"/>
            <p:cNvSpPr/>
            <p:nvPr/>
          </p:nvSpPr>
          <p:spPr>
            <a:xfrm>
              <a:off x="10160" y="16510"/>
              <a:ext cx="10465475" cy="7283977"/>
            </a:xfrm>
            <a:custGeom>
              <a:avLst/>
              <a:gdLst/>
              <a:ahLst/>
              <a:cxnLst/>
              <a:rect l="l" t="t" r="r" b="b"/>
              <a:pathLst>
                <a:path w="10465475" h="7283977">
                  <a:moveTo>
                    <a:pt x="10465475" y="7283977"/>
                  </a:moveTo>
                  <a:lnTo>
                    <a:pt x="0" y="7276356"/>
                  </a:lnTo>
                  <a:lnTo>
                    <a:pt x="0" y="2539500"/>
                  </a:lnTo>
                  <a:lnTo>
                    <a:pt x="17780" y="19050"/>
                  </a:lnTo>
                  <a:lnTo>
                    <a:pt x="5217004" y="0"/>
                  </a:lnTo>
                  <a:lnTo>
                    <a:pt x="10446425" y="5080"/>
                  </a:lnTo>
                  <a:close/>
                </a:path>
              </a:pathLst>
            </a:custGeom>
            <a:solidFill>
              <a:srgbClr val="FFFFFF"/>
            </a:solidFill>
          </p:spPr>
        </p:sp>
        <p:sp>
          <p:nvSpPr>
            <p:cNvPr id="4" name="Freeform 4"/>
            <p:cNvSpPr/>
            <p:nvPr/>
          </p:nvSpPr>
          <p:spPr>
            <a:xfrm>
              <a:off x="-3810" y="0"/>
              <a:ext cx="10494684" cy="7310647"/>
            </a:xfrm>
            <a:custGeom>
              <a:avLst/>
              <a:gdLst/>
              <a:ahLst/>
              <a:cxnLst/>
              <a:rect l="l" t="t" r="r" b="b"/>
              <a:pathLst>
                <a:path w="10494684" h="7310647">
                  <a:moveTo>
                    <a:pt x="10460395" y="21590"/>
                  </a:moveTo>
                  <a:cubicBezTo>
                    <a:pt x="10461665" y="34290"/>
                    <a:pt x="10461665" y="44450"/>
                    <a:pt x="10462934" y="54610"/>
                  </a:cubicBezTo>
                  <a:cubicBezTo>
                    <a:pt x="10465475" y="175508"/>
                    <a:pt x="10466745" y="336508"/>
                    <a:pt x="10469284" y="491759"/>
                  </a:cubicBezTo>
                  <a:cubicBezTo>
                    <a:pt x="10469284" y="716009"/>
                    <a:pt x="10481984" y="5137762"/>
                    <a:pt x="10488334" y="5362012"/>
                  </a:cubicBezTo>
                  <a:cubicBezTo>
                    <a:pt x="10494684" y="5701262"/>
                    <a:pt x="10490875" y="6046263"/>
                    <a:pt x="10490875" y="6385513"/>
                  </a:cubicBezTo>
                  <a:cubicBezTo>
                    <a:pt x="10490875" y="6684513"/>
                    <a:pt x="10492145" y="6960513"/>
                    <a:pt x="10493415" y="7249686"/>
                  </a:cubicBezTo>
                  <a:cubicBezTo>
                    <a:pt x="10493415" y="7271276"/>
                    <a:pt x="10493415" y="7285247"/>
                    <a:pt x="10493415" y="7309376"/>
                  </a:cubicBezTo>
                  <a:cubicBezTo>
                    <a:pt x="10470555" y="7309376"/>
                    <a:pt x="10450234" y="7310647"/>
                    <a:pt x="10401436" y="7309376"/>
                  </a:cubicBezTo>
                  <a:cubicBezTo>
                    <a:pt x="9866276" y="7304297"/>
                    <a:pt x="9322884" y="7310647"/>
                    <a:pt x="8787725" y="7305566"/>
                  </a:cubicBezTo>
                  <a:cubicBezTo>
                    <a:pt x="8466629" y="7301757"/>
                    <a:pt x="8153767" y="7304297"/>
                    <a:pt x="7832671" y="7301757"/>
                  </a:cubicBezTo>
                  <a:cubicBezTo>
                    <a:pt x="7684473" y="7300486"/>
                    <a:pt x="7536275" y="7299216"/>
                    <a:pt x="7388077" y="7297947"/>
                  </a:cubicBezTo>
                  <a:cubicBezTo>
                    <a:pt x="7297512" y="7297947"/>
                    <a:pt x="7215180" y="7299216"/>
                    <a:pt x="7124614" y="7299216"/>
                  </a:cubicBezTo>
                  <a:cubicBezTo>
                    <a:pt x="6894084" y="7297947"/>
                    <a:pt x="6260126" y="7299216"/>
                    <a:pt x="6029596" y="7297947"/>
                  </a:cubicBezTo>
                  <a:cubicBezTo>
                    <a:pt x="5864932" y="7296676"/>
                    <a:pt x="2571644" y="7305566"/>
                    <a:pt x="2406980" y="7304297"/>
                  </a:cubicBezTo>
                  <a:cubicBezTo>
                    <a:pt x="2365814" y="7304297"/>
                    <a:pt x="2316414" y="7305566"/>
                    <a:pt x="2275248" y="7305566"/>
                  </a:cubicBezTo>
                  <a:cubicBezTo>
                    <a:pt x="2176449" y="7305566"/>
                    <a:pt x="2085884" y="7306836"/>
                    <a:pt x="1987085" y="7306836"/>
                  </a:cubicBezTo>
                  <a:cubicBezTo>
                    <a:pt x="1740089" y="7306836"/>
                    <a:pt x="1501325" y="7305566"/>
                    <a:pt x="1254329" y="7304297"/>
                  </a:cubicBezTo>
                  <a:cubicBezTo>
                    <a:pt x="1106131" y="7303026"/>
                    <a:pt x="957933" y="7301757"/>
                    <a:pt x="817968" y="7300486"/>
                  </a:cubicBezTo>
                  <a:cubicBezTo>
                    <a:pt x="554505" y="7299216"/>
                    <a:pt x="291042" y="7297947"/>
                    <a:pt x="48260" y="7297947"/>
                  </a:cubicBezTo>
                  <a:cubicBezTo>
                    <a:pt x="38100" y="7297947"/>
                    <a:pt x="29210" y="7297947"/>
                    <a:pt x="19050" y="7296676"/>
                  </a:cubicBezTo>
                  <a:cubicBezTo>
                    <a:pt x="10160" y="7295407"/>
                    <a:pt x="5080" y="7289057"/>
                    <a:pt x="7620" y="7280166"/>
                  </a:cubicBezTo>
                  <a:cubicBezTo>
                    <a:pt x="16510" y="7248013"/>
                    <a:pt x="12700" y="7104263"/>
                    <a:pt x="11430" y="6954763"/>
                  </a:cubicBezTo>
                  <a:cubicBezTo>
                    <a:pt x="10160" y="6650013"/>
                    <a:pt x="6350" y="6351013"/>
                    <a:pt x="7620" y="6046263"/>
                  </a:cubicBezTo>
                  <a:cubicBezTo>
                    <a:pt x="5080" y="5666762"/>
                    <a:pt x="0" y="969008"/>
                    <a:pt x="7620" y="583758"/>
                  </a:cubicBezTo>
                  <a:cubicBezTo>
                    <a:pt x="8890" y="509008"/>
                    <a:pt x="7620" y="428508"/>
                    <a:pt x="8890" y="353758"/>
                  </a:cubicBezTo>
                  <a:cubicBezTo>
                    <a:pt x="10160" y="233008"/>
                    <a:pt x="12700" y="100758"/>
                    <a:pt x="13970" y="44450"/>
                  </a:cubicBezTo>
                  <a:cubicBezTo>
                    <a:pt x="13970" y="41910"/>
                    <a:pt x="15240" y="39370"/>
                    <a:pt x="16510" y="38100"/>
                  </a:cubicBezTo>
                  <a:cubicBezTo>
                    <a:pt x="38100" y="35560"/>
                    <a:pt x="85212" y="30480"/>
                    <a:pt x="216943" y="29210"/>
                  </a:cubicBezTo>
                  <a:cubicBezTo>
                    <a:pt x="439240" y="25400"/>
                    <a:pt x="661537" y="22860"/>
                    <a:pt x="892067" y="20320"/>
                  </a:cubicBezTo>
                  <a:cubicBezTo>
                    <a:pt x="1048498" y="17780"/>
                    <a:pt x="1204930" y="16510"/>
                    <a:pt x="1353128" y="13970"/>
                  </a:cubicBezTo>
                  <a:cubicBezTo>
                    <a:pt x="1501325" y="11430"/>
                    <a:pt x="1657757" y="8890"/>
                    <a:pt x="1805955" y="8890"/>
                  </a:cubicBezTo>
                  <a:cubicBezTo>
                    <a:pt x="1970619" y="7620"/>
                    <a:pt x="2135283" y="10160"/>
                    <a:pt x="2299948" y="8890"/>
                  </a:cubicBezTo>
                  <a:cubicBezTo>
                    <a:pt x="2505778" y="8890"/>
                    <a:pt x="6235427" y="6350"/>
                    <a:pt x="6441257" y="5080"/>
                  </a:cubicBezTo>
                  <a:cubicBezTo>
                    <a:pt x="6638855" y="3810"/>
                    <a:pt x="6836452" y="2540"/>
                    <a:pt x="7042282" y="2540"/>
                  </a:cubicBezTo>
                  <a:cubicBezTo>
                    <a:pt x="7379844" y="1270"/>
                    <a:pt x="7709173" y="0"/>
                    <a:pt x="8046735" y="0"/>
                  </a:cubicBezTo>
                  <a:cubicBezTo>
                    <a:pt x="8186700" y="0"/>
                    <a:pt x="8334898" y="2540"/>
                    <a:pt x="8474863" y="2540"/>
                  </a:cubicBezTo>
                  <a:cubicBezTo>
                    <a:pt x="8861824" y="3810"/>
                    <a:pt x="9257018" y="5080"/>
                    <a:pt x="9643980" y="7620"/>
                  </a:cubicBezTo>
                  <a:cubicBezTo>
                    <a:pt x="9849810" y="8890"/>
                    <a:pt x="10055641" y="12700"/>
                    <a:pt x="10261471" y="16510"/>
                  </a:cubicBezTo>
                  <a:cubicBezTo>
                    <a:pt x="10310870" y="16510"/>
                    <a:pt x="10360270" y="16510"/>
                    <a:pt x="10401436" y="16510"/>
                  </a:cubicBezTo>
                  <a:cubicBezTo>
                    <a:pt x="10441345" y="17780"/>
                    <a:pt x="10450234" y="20320"/>
                    <a:pt x="10460395" y="21590"/>
                  </a:cubicBezTo>
                  <a:close/>
                  <a:moveTo>
                    <a:pt x="10470555" y="7292866"/>
                  </a:moveTo>
                  <a:cubicBezTo>
                    <a:pt x="10471825" y="7276357"/>
                    <a:pt x="10473095" y="7263657"/>
                    <a:pt x="10473095" y="7250957"/>
                  </a:cubicBezTo>
                  <a:cubicBezTo>
                    <a:pt x="10471825" y="6931764"/>
                    <a:pt x="10470555" y="6627013"/>
                    <a:pt x="10470555" y="6299263"/>
                  </a:cubicBezTo>
                  <a:cubicBezTo>
                    <a:pt x="10470555" y="6149763"/>
                    <a:pt x="10473095" y="6000263"/>
                    <a:pt x="10471825" y="5850763"/>
                  </a:cubicBezTo>
                  <a:cubicBezTo>
                    <a:pt x="10471825" y="5712763"/>
                    <a:pt x="10470555" y="5569012"/>
                    <a:pt x="10469284" y="5431012"/>
                  </a:cubicBezTo>
                  <a:cubicBezTo>
                    <a:pt x="10464205" y="5218262"/>
                    <a:pt x="10452775" y="813759"/>
                    <a:pt x="10452775" y="601009"/>
                  </a:cubicBezTo>
                  <a:cubicBezTo>
                    <a:pt x="10450234" y="422758"/>
                    <a:pt x="10447695" y="238758"/>
                    <a:pt x="10445155" y="63500"/>
                  </a:cubicBezTo>
                  <a:cubicBezTo>
                    <a:pt x="10443884" y="44450"/>
                    <a:pt x="10442615" y="43180"/>
                    <a:pt x="10376737" y="41910"/>
                  </a:cubicBezTo>
                  <a:cubicBezTo>
                    <a:pt x="10352036" y="41910"/>
                    <a:pt x="10335570" y="41910"/>
                    <a:pt x="10310871" y="40640"/>
                  </a:cubicBezTo>
                  <a:cubicBezTo>
                    <a:pt x="10105040" y="36830"/>
                    <a:pt x="9890976" y="31750"/>
                    <a:pt x="9685146" y="30480"/>
                  </a:cubicBezTo>
                  <a:cubicBezTo>
                    <a:pt x="9182919" y="26670"/>
                    <a:pt x="8672460" y="25400"/>
                    <a:pt x="8170233" y="22860"/>
                  </a:cubicBezTo>
                  <a:cubicBezTo>
                    <a:pt x="8096135" y="22860"/>
                    <a:pt x="8013802" y="22860"/>
                    <a:pt x="7939703" y="22860"/>
                  </a:cubicBezTo>
                  <a:cubicBezTo>
                    <a:pt x="7816205" y="22860"/>
                    <a:pt x="7692707" y="22860"/>
                    <a:pt x="7577442" y="22860"/>
                  </a:cubicBezTo>
                  <a:cubicBezTo>
                    <a:pt x="7313979" y="22860"/>
                    <a:pt x="7050516" y="22860"/>
                    <a:pt x="6795286" y="24130"/>
                  </a:cubicBezTo>
                  <a:cubicBezTo>
                    <a:pt x="6572989" y="25400"/>
                    <a:pt x="2826874" y="29210"/>
                    <a:pt x="2604577" y="29210"/>
                  </a:cubicBezTo>
                  <a:cubicBezTo>
                    <a:pt x="2242315" y="29210"/>
                    <a:pt x="1880054" y="26670"/>
                    <a:pt x="1517792" y="33020"/>
                  </a:cubicBezTo>
                  <a:cubicBezTo>
                    <a:pt x="1328428" y="36830"/>
                    <a:pt x="1147297" y="36830"/>
                    <a:pt x="966166" y="38100"/>
                  </a:cubicBezTo>
                  <a:cubicBezTo>
                    <a:pt x="653304" y="41910"/>
                    <a:pt x="340442" y="45720"/>
                    <a:pt x="49530" y="50800"/>
                  </a:cubicBezTo>
                  <a:cubicBezTo>
                    <a:pt x="36830" y="50800"/>
                    <a:pt x="34290" y="53340"/>
                    <a:pt x="33020" y="83508"/>
                  </a:cubicBezTo>
                  <a:cubicBezTo>
                    <a:pt x="31750" y="187008"/>
                    <a:pt x="31750" y="290508"/>
                    <a:pt x="30480" y="394008"/>
                  </a:cubicBezTo>
                  <a:cubicBezTo>
                    <a:pt x="29210" y="566509"/>
                    <a:pt x="26670" y="733259"/>
                    <a:pt x="25400" y="905759"/>
                  </a:cubicBezTo>
                  <a:cubicBezTo>
                    <a:pt x="20320" y="1089759"/>
                    <a:pt x="26670" y="5586263"/>
                    <a:pt x="29210" y="5770263"/>
                  </a:cubicBezTo>
                  <a:cubicBezTo>
                    <a:pt x="29210" y="5965763"/>
                    <a:pt x="29210" y="6167013"/>
                    <a:pt x="30480" y="6362513"/>
                  </a:cubicBezTo>
                  <a:cubicBezTo>
                    <a:pt x="30480" y="6506263"/>
                    <a:pt x="33020" y="6650013"/>
                    <a:pt x="33020" y="6793764"/>
                  </a:cubicBezTo>
                  <a:cubicBezTo>
                    <a:pt x="33020" y="6949014"/>
                    <a:pt x="33020" y="7104263"/>
                    <a:pt x="31750" y="7250957"/>
                  </a:cubicBezTo>
                  <a:cubicBezTo>
                    <a:pt x="31750" y="7254766"/>
                    <a:pt x="31750" y="7257307"/>
                    <a:pt x="31750" y="7261116"/>
                  </a:cubicBezTo>
                  <a:cubicBezTo>
                    <a:pt x="31750" y="7271276"/>
                    <a:pt x="35560" y="7275087"/>
                    <a:pt x="44450" y="7275087"/>
                  </a:cubicBezTo>
                  <a:cubicBezTo>
                    <a:pt x="101678" y="7275087"/>
                    <a:pt x="216943" y="7276357"/>
                    <a:pt x="323975" y="7276357"/>
                  </a:cubicBezTo>
                  <a:cubicBezTo>
                    <a:pt x="480406" y="7276357"/>
                    <a:pt x="645071" y="7273816"/>
                    <a:pt x="801502" y="7276357"/>
                  </a:cubicBezTo>
                  <a:cubicBezTo>
                    <a:pt x="1056732" y="7280166"/>
                    <a:pt x="1311961" y="7282707"/>
                    <a:pt x="1567191" y="7281437"/>
                  </a:cubicBezTo>
                  <a:cubicBezTo>
                    <a:pt x="1731856" y="7280166"/>
                    <a:pt x="1888287" y="7282707"/>
                    <a:pt x="2052951" y="7282707"/>
                  </a:cubicBezTo>
                  <a:cubicBezTo>
                    <a:pt x="2291715" y="7282707"/>
                    <a:pt x="2530478" y="7281437"/>
                    <a:pt x="2769241" y="7282707"/>
                  </a:cubicBezTo>
                  <a:cubicBezTo>
                    <a:pt x="3123270" y="7283976"/>
                    <a:pt x="7009349" y="7273816"/>
                    <a:pt x="7371611" y="7276357"/>
                  </a:cubicBezTo>
                  <a:cubicBezTo>
                    <a:pt x="7528042" y="7277626"/>
                    <a:pt x="7684474" y="7278897"/>
                    <a:pt x="7832672" y="7278897"/>
                  </a:cubicBezTo>
                  <a:cubicBezTo>
                    <a:pt x="8104367" y="7281437"/>
                    <a:pt x="8367830" y="7277626"/>
                    <a:pt x="8639527" y="7281437"/>
                  </a:cubicBezTo>
                  <a:cubicBezTo>
                    <a:pt x="8861824" y="7283976"/>
                    <a:pt x="9084121" y="7283976"/>
                    <a:pt x="9306418" y="7286516"/>
                  </a:cubicBezTo>
                  <a:cubicBezTo>
                    <a:pt x="9635747" y="7290326"/>
                    <a:pt x="9965076" y="7292866"/>
                    <a:pt x="10294404" y="7294137"/>
                  </a:cubicBezTo>
                  <a:cubicBezTo>
                    <a:pt x="10417902" y="7294137"/>
                    <a:pt x="10450234" y="7292866"/>
                    <a:pt x="10470555" y="7292866"/>
                  </a:cubicBezTo>
                  <a:close/>
                </a:path>
              </a:pathLst>
            </a:custGeom>
            <a:solidFill>
              <a:srgbClr val="00000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13553"/>
          <a:stretch>
            <a:fillRect/>
          </a:stretch>
        </p:blipFill>
        <p:spPr>
          <a:xfrm rot="-1427095">
            <a:off x="-388376" y="-278739"/>
            <a:ext cx="3563578" cy="4114800"/>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3896" r="13482"/>
          <a:stretch>
            <a:fillRect/>
          </a:stretch>
        </p:blipFill>
        <p:spPr>
          <a:xfrm rot="1916296">
            <a:off x="13990651" y="2481089"/>
            <a:ext cx="3787268" cy="3954461"/>
          </a:xfrm>
          <a:prstGeom prst="rect">
            <a:avLst/>
          </a:prstGeom>
        </p:spPr>
      </p:pic>
      <p:pic>
        <p:nvPicPr>
          <p:cNvPr id="9"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l="42189"/>
          <a:stretch>
            <a:fillRect/>
          </a:stretch>
        </p:blipFill>
        <p:spPr>
          <a:xfrm rot="-1423490">
            <a:off x="12224923" y="2702327"/>
            <a:ext cx="897300" cy="730914"/>
          </a:xfrm>
          <a:prstGeom prst="rect">
            <a:avLst/>
          </a:prstGeom>
        </p:spPr>
      </p:pic>
      <p:grpSp>
        <p:nvGrpSpPr>
          <p:cNvPr id="11" name="Group 11"/>
          <p:cNvGrpSpPr/>
          <p:nvPr/>
        </p:nvGrpSpPr>
        <p:grpSpPr>
          <a:xfrm rot="-159215">
            <a:off x="7178056" y="458481"/>
            <a:ext cx="3009572" cy="726498"/>
            <a:chOff x="0" y="0"/>
            <a:chExt cx="3302381" cy="797181"/>
          </a:xfrm>
        </p:grpSpPr>
        <p:sp>
          <p:nvSpPr>
            <p:cNvPr id="12" name="Freeform 12"/>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FF73CC"/>
            </a:solidFill>
          </p:spPr>
        </p:sp>
        <p:sp>
          <p:nvSpPr>
            <p:cNvPr id="13" name="Freeform 13"/>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7" name="Picture 7">
            <a:extLst>
              <a:ext uri="{FF2B5EF4-FFF2-40B4-BE49-F238E27FC236}">
                <a16:creationId xmlns:a16="http://schemas.microsoft.com/office/drawing/2014/main" xmlns="" id="{81D29219-FFE7-DA62-5E17-CB5818CDFAE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56063" y="7503463"/>
            <a:ext cx="3412151" cy="2115534"/>
          </a:xfrm>
          <a:prstGeom prst="rect">
            <a:avLst/>
          </a:prstGeom>
        </p:spPr>
      </p:pic>
      <p:pic>
        <p:nvPicPr>
          <p:cNvPr id="18" name="Picture 22">
            <a:extLst>
              <a:ext uri="{FF2B5EF4-FFF2-40B4-BE49-F238E27FC236}">
                <a16:creationId xmlns:a16="http://schemas.microsoft.com/office/drawing/2014/main" xmlns="" id="{87C4A79D-ECFA-5A00-5409-0D8CCDEFA958}"/>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3215175" y="821731"/>
            <a:ext cx="2624081" cy="1999072"/>
          </a:xfrm>
          <a:prstGeom prst="rect">
            <a:avLst/>
          </a:prstGeom>
        </p:spPr>
      </p:pic>
      <p:pic>
        <p:nvPicPr>
          <p:cNvPr id="19" name="Picture 37">
            <a:extLst>
              <a:ext uri="{FF2B5EF4-FFF2-40B4-BE49-F238E27FC236}">
                <a16:creationId xmlns:a16="http://schemas.microsoft.com/office/drawing/2014/main" xmlns="" id="{D600F7FD-F5A6-87E8-B462-686D3DFD6019}"/>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28871">
            <a:off x="2016990" y="7570964"/>
            <a:ext cx="1191248" cy="1701783"/>
          </a:xfrm>
          <a:prstGeom prst="rect">
            <a:avLst/>
          </a:prstGeom>
        </p:spPr>
      </p:pic>
      <p:sp>
        <p:nvSpPr>
          <p:cNvPr id="5" name="TextBox 4">
            <a:extLst>
              <a:ext uri="{FF2B5EF4-FFF2-40B4-BE49-F238E27FC236}">
                <a16:creationId xmlns:a16="http://schemas.microsoft.com/office/drawing/2014/main" xmlns="" id="{58445AEA-190B-E89A-6B73-3F6C81C01970}"/>
              </a:ext>
            </a:extLst>
          </p:cNvPr>
          <p:cNvSpPr txBox="1"/>
          <p:nvPr/>
        </p:nvSpPr>
        <p:spPr>
          <a:xfrm>
            <a:off x="3899733" y="3582868"/>
            <a:ext cx="10684403" cy="459491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vì</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20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người</a:t>
            </a:r>
            <a:r>
              <a:rPr lang="en-US" sz="4000" dirty="0">
                <a:latin typeface="Arial" panose="020B0604020202020204" pitchFamily="34" charset="0"/>
                <a:cs typeface="Arial" panose="020B0604020202020204" pitchFamily="34" charset="0"/>
              </a:rPr>
              <a:t> dung (ở </a:t>
            </a:r>
            <a:r>
              <a:rPr lang="en-US" sz="4000" dirty="0" err="1">
                <a:latin typeface="Arial" panose="020B0604020202020204" pitchFamily="34" charset="0"/>
                <a:cs typeface="Arial" panose="020B0604020202020204" pitchFamily="34" charset="0"/>
              </a:rPr>
              <a:t>độ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tuổi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sp>
        <p:nvSpPr>
          <p:cNvPr id="6" name="Speech Bubble: Oval 5">
            <a:extLst>
              <a:ext uri="{FF2B5EF4-FFF2-40B4-BE49-F238E27FC236}">
                <a16:creationId xmlns:a16="http://schemas.microsoft.com/office/drawing/2014/main" xmlns="" id="{3857679F-CD86-BA29-1818-D6C1D21DE4B0}"/>
              </a:ext>
            </a:extLst>
          </p:cNvPr>
          <p:cNvSpPr/>
          <p:nvPr/>
        </p:nvSpPr>
        <p:spPr>
          <a:xfrm>
            <a:off x="7828604" y="15530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4798591"/>
      </p:ext>
    </p:extLst>
  </p:cSld>
  <p:clrMapOvr>
    <a:masterClrMapping/>
  </p:clrMapOvr>
  <mc:AlternateContent xmlns:mc="http://schemas.openxmlformats.org/markup-compatibility/2006" xmlns:p14="http://schemas.microsoft.com/office/powerpoint/2010/main">
    <mc:Choice Requires="p14">
      <p:transition spd="slow">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2" name="Group 2"/>
          <p:cNvGrpSpPr/>
          <p:nvPr/>
        </p:nvGrpSpPr>
        <p:grpSpPr>
          <a:xfrm>
            <a:off x="3126493" y="909768"/>
            <a:ext cx="12254589" cy="2320305"/>
            <a:chOff x="0" y="0"/>
            <a:chExt cx="9035997" cy="1919497"/>
          </a:xfrm>
        </p:grpSpPr>
        <p:sp>
          <p:nvSpPr>
            <p:cNvPr id="3" name="Freeform 3"/>
            <p:cNvSpPr/>
            <p:nvPr/>
          </p:nvSpPr>
          <p:spPr>
            <a:xfrm>
              <a:off x="10160" y="16510"/>
              <a:ext cx="9013137" cy="1891557"/>
            </a:xfrm>
            <a:custGeom>
              <a:avLst/>
              <a:gdLst/>
              <a:ahLst/>
              <a:cxnLst/>
              <a:rect l="l" t="t" r="r" b="b"/>
              <a:pathLst>
                <a:path w="9013137" h="1891557">
                  <a:moveTo>
                    <a:pt x="9013137" y="1891557"/>
                  </a:moveTo>
                  <a:lnTo>
                    <a:pt x="0" y="1883937"/>
                  </a:lnTo>
                  <a:lnTo>
                    <a:pt x="0" y="669268"/>
                  </a:lnTo>
                  <a:lnTo>
                    <a:pt x="17780" y="19050"/>
                  </a:lnTo>
                  <a:lnTo>
                    <a:pt x="4492703" y="0"/>
                  </a:lnTo>
                  <a:lnTo>
                    <a:pt x="8994087" y="5080"/>
                  </a:lnTo>
                  <a:close/>
                </a:path>
              </a:pathLst>
            </a:custGeom>
            <a:solidFill>
              <a:srgbClr val="FFFFFF"/>
            </a:solidFill>
          </p:spPr>
        </p:sp>
        <p:sp>
          <p:nvSpPr>
            <p:cNvPr id="4" name="Freeform 4"/>
            <p:cNvSpPr/>
            <p:nvPr/>
          </p:nvSpPr>
          <p:spPr>
            <a:xfrm>
              <a:off x="-3810" y="0"/>
              <a:ext cx="9042347" cy="1918227"/>
            </a:xfrm>
            <a:custGeom>
              <a:avLst/>
              <a:gdLst/>
              <a:ahLst/>
              <a:cxnLst/>
              <a:rect l="l" t="t" r="r" b="b"/>
              <a:pathLst>
                <a:path w="9042347" h="1918227">
                  <a:moveTo>
                    <a:pt x="9008057" y="21590"/>
                  </a:moveTo>
                  <a:cubicBezTo>
                    <a:pt x="9009327" y="34290"/>
                    <a:pt x="9009327" y="44450"/>
                    <a:pt x="9010597" y="54610"/>
                  </a:cubicBezTo>
                  <a:cubicBezTo>
                    <a:pt x="9013138" y="92072"/>
                    <a:pt x="9014407" y="132226"/>
                    <a:pt x="9016947" y="170946"/>
                  </a:cubicBezTo>
                  <a:cubicBezTo>
                    <a:pt x="9016947" y="226875"/>
                    <a:pt x="9029647" y="1329677"/>
                    <a:pt x="9035997" y="1385606"/>
                  </a:cubicBezTo>
                  <a:cubicBezTo>
                    <a:pt x="9042347" y="1470217"/>
                    <a:pt x="9038538" y="1556261"/>
                    <a:pt x="9038538" y="1640871"/>
                  </a:cubicBezTo>
                  <a:cubicBezTo>
                    <a:pt x="9038538" y="1715443"/>
                    <a:pt x="9039807" y="1784279"/>
                    <a:pt x="9041077" y="1857267"/>
                  </a:cubicBezTo>
                  <a:cubicBezTo>
                    <a:pt x="9041077" y="1878857"/>
                    <a:pt x="9041077" y="1892827"/>
                    <a:pt x="9041077" y="1916957"/>
                  </a:cubicBezTo>
                  <a:cubicBezTo>
                    <a:pt x="9018217" y="1916957"/>
                    <a:pt x="8997897" y="1918227"/>
                    <a:pt x="8953809" y="1916957"/>
                  </a:cubicBezTo>
                  <a:cubicBezTo>
                    <a:pt x="8493517" y="1911877"/>
                    <a:pt x="8026142" y="1918227"/>
                    <a:pt x="7565849" y="1913147"/>
                  </a:cubicBezTo>
                  <a:cubicBezTo>
                    <a:pt x="7289674" y="1909337"/>
                    <a:pt x="7020579" y="1911877"/>
                    <a:pt x="6744404" y="1909337"/>
                  </a:cubicBezTo>
                  <a:cubicBezTo>
                    <a:pt x="6616938" y="1908067"/>
                    <a:pt x="6489472" y="1906797"/>
                    <a:pt x="6362006" y="1905527"/>
                  </a:cubicBezTo>
                  <a:cubicBezTo>
                    <a:pt x="6284111" y="1905527"/>
                    <a:pt x="6213296" y="1906797"/>
                    <a:pt x="6135401" y="1906797"/>
                  </a:cubicBezTo>
                  <a:cubicBezTo>
                    <a:pt x="5937121" y="1905527"/>
                    <a:pt x="5391851" y="1906797"/>
                    <a:pt x="5193571" y="1905527"/>
                  </a:cubicBezTo>
                  <a:cubicBezTo>
                    <a:pt x="5051942" y="1904257"/>
                    <a:pt x="2219371" y="1913147"/>
                    <a:pt x="2077743" y="1911877"/>
                  </a:cubicBezTo>
                  <a:cubicBezTo>
                    <a:pt x="2042336" y="1911877"/>
                    <a:pt x="1999847" y="1913147"/>
                    <a:pt x="1964440" y="1913147"/>
                  </a:cubicBezTo>
                  <a:cubicBezTo>
                    <a:pt x="1879463" y="1913147"/>
                    <a:pt x="1801567" y="1914417"/>
                    <a:pt x="1716590" y="1914417"/>
                  </a:cubicBezTo>
                  <a:cubicBezTo>
                    <a:pt x="1504147" y="1914417"/>
                    <a:pt x="1298786" y="1913147"/>
                    <a:pt x="1086343" y="1911877"/>
                  </a:cubicBezTo>
                  <a:cubicBezTo>
                    <a:pt x="958877" y="1910607"/>
                    <a:pt x="831411" y="1909337"/>
                    <a:pt x="711027" y="1908067"/>
                  </a:cubicBezTo>
                  <a:cubicBezTo>
                    <a:pt x="484421" y="1906797"/>
                    <a:pt x="257816"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0780" y="30480"/>
                    <a:pt x="194083" y="29210"/>
                  </a:cubicBezTo>
                  <a:cubicBezTo>
                    <a:pt x="385281" y="25400"/>
                    <a:pt x="576480" y="22860"/>
                    <a:pt x="774760" y="20320"/>
                  </a:cubicBezTo>
                  <a:cubicBezTo>
                    <a:pt x="909307" y="17780"/>
                    <a:pt x="1043854" y="16510"/>
                    <a:pt x="1171320" y="13970"/>
                  </a:cubicBezTo>
                  <a:cubicBezTo>
                    <a:pt x="1298786" y="11430"/>
                    <a:pt x="1433333" y="8890"/>
                    <a:pt x="1560798" y="8890"/>
                  </a:cubicBezTo>
                  <a:cubicBezTo>
                    <a:pt x="1702427" y="7620"/>
                    <a:pt x="1844056" y="10160"/>
                    <a:pt x="1985684" y="8890"/>
                  </a:cubicBezTo>
                  <a:cubicBezTo>
                    <a:pt x="2162720" y="8890"/>
                    <a:pt x="5370606" y="6350"/>
                    <a:pt x="5547642" y="5080"/>
                  </a:cubicBezTo>
                  <a:cubicBezTo>
                    <a:pt x="5717597" y="3810"/>
                    <a:pt x="5887551" y="2540"/>
                    <a:pt x="6064587" y="2540"/>
                  </a:cubicBezTo>
                  <a:cubicBezTo>
                    <a:pt x="6354925" y="1270"/>
                    <a:pt x="6638183" y="0"/>
                    <a:pt x="6928521" y="0"/>
                  </a:cubicBezTo>
                  <a:cubicBezTo>
                    <a:pt x="7048905" y="0"/>
                    <a:pt x="7176371" y="2540"/>
                    <a:pt x="7296755" y="2540"/>
                  </a:cubicBezTo>
                  <a:cubicBezTo>
                    <a:pt x="7629583" y="3810"/>
                    <a:pt x="7969490" y="5080"/>
                    <a:pt x="8302317" y="7620"/>
                  </a:cubicBezTo>
                  <a:cubicBezTo>
                    <a:pt x="8479353" y="8890"/>
                    <a:pt x="8656389" y="12700"/>
                    <a:pt x="8833425" y="16510"/>
                  </a:cubicBezTo>
                  <a:cubicBezTo>
                    <a:pt x="8875913" y="16510"/>
                    <a:pt x="8918402" y="16510"/>
                    <a:pt x="8953809" y="16510"/>
                  </a:cubicBezTo>
                  <a:cubicBezTo>
                    <a:pt x="8989007" y="17780"/>
                    <a:pt x="8997897" y="20320"/>
                    <a:pt x="9008057" y="21590"/>
                  </a:cubicBezTo>
                  <a:close/>
                  <a:moveTo>
                    <a:pt x="9018217" y="1900447"/>
                  </a:moveTo>
                  <a:cubicBezTo>
                    <a:pt x="9019488" y="1883937"/>
                    <a:pt x="9020757" y="1871237"/>
                    <a:pt x="9020757" y="1858537"/>
                  </a:cubicBezTo>
                  <a:cubicBezTo>
                    <a:pt x="9019488" y="1777108"/>
                    <a:pt x="9018217" y="1701103"/>
                    <a:pt x="9018217" y="1619360"/>
                  </a:cubicBezTo>
                  <a:cubicBezTo>
                    <a:pt x="9018217" y="1582074"/>
                    <a:pt x="9020757" y="1544788"/>
                    <a:pt x="9019488" y="1507503"/>
                  </a:cubicBezTo>
                  <a:cubicBezTo>
                    <a:pt x="9019488" y="1473085"/>
                    <a:pt x="9018217" y="1437233"/>
                    <a:pt x="9016947" y="1402815"/>
                  </a:cubicBezTo>
                  <a:cubicBezTo>
                    <a:pt x="9011867" y="1349754"/>
                    <a:pt x="9000438" y="251254"/>
                    <a:pt x="9000438" y="198193"/>
                  </a:cubicBezTo>
                  <a:cubicBezTo>
                    <a:pt x="8997897" y="153737"/>
                    <a:pt x="8995357" y="107847"/>
                    <a:pt x="8992817" y="63500"/>
                  </a:cubicBezTo>
                  <a:cubicBezTo>
                    <a:pt x="8991547" y="44450"/>
                    <a:pt x="8990277" y="43180"/>
                    <a:pt x="8932565" y="41910"/>
                  </a:cubicBezTo>
                  <a:cubicBezTo>
                    <a:pt x="8911321" y="41910"/>
                    <a:pt x="8897158" y="41910"/>
                    <a:pt x="8875913" y="40640"/>
                  </a:cubicBezTo>
                  <a:cubicBezTo>
                    <a:pt x="8698878" y="36830"/>
                    <a:pt x="8514761" y="31750"/>
                    <a:pt x="8337725" y="30480"/>
                  </a:cubicBezTo>
                  <a:cubicBezTo>
                    <a:pt x="7905758" y="26670"/>
                    <a:pt x="7466710" y="25400"/>
                    <a:pt x="7034743" y="22860"/>
                  </a:cubicBezTo>
                  <a:cubicBezTo>
                    <a:pt x="6971010" y="22860"/>
                    <a:pt x="6900195" y="22860"/>
                    <a:pt x="6836463" y="22860"/>
                  </a:cubicBezTo>
                  <a:cubicBezTo>
                    <a:pt x="6730241" y="22860"/>
                    <a:pt x="6624020" y="22860"/>
                    <a:pt x="6524879" y="22860"/>
                  </a:cubicBezTo>
                  <a:cubicBezTo>
                    <a:pt x="6298274" y="22860"/>
                    <a:pt x="6071668" y="22860"/>
                    <a:pt x="5852144" y="24130"/>
                  </a:cubicBezTo>
                  <a:cubicBezTo>
                    <a:pt x="5660945" y="25400"/>
                    <a:pt x="2438895" y="29210"/>
                    <a:pt x="2247697" y="29210"/>
                  </a:cubicBezTo>
                  <a:cubicBezTo>
                    <a:pt x="1936114" y="29210"/>
                    <a:pt x="1624531" y="26670"/>
                    <a:pt x="1312949" y="33020"/>
                  </a:cubicBezTo>
                  <a:cubicBezTo>
                    <a:pt x="1150076" y="36830"/>
                    <a:pt x="994284" y="36830"/>
                    <a:pt x="838493" y="38100"/>
                  </a:cubicBezTo>
                  <a:cubicBezTo>
                    <a:pt x="569399" y="41910"/>
                    <a:pt x="300304"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4943" y="1882667"/>
                    <a:pt x="194083" y="1883937"/>
                    <a:pt x="286141" y="1883937"/>
                  </a:cubicBezTo>
                  <a:cubicBezTo>
                    <a:pt x="420689" y="1883937"/>
                    <a:pt x="562317" y="1881397"/>
                    <a:pt x="696864" y="1883937"/>
                  </a:cubicBezTo>
                  <a:cubicBezTo>
                    <a:pt x="916389" y="1887747"/>
                    <a:pt x="1135913" y="1890287"/>
                    <a:pt x="1355437" y="1889017"/>
                  </a:cubicBezTo>
                  <a:cubicBezTo>
                    <a:pt x="1497066" y="1887747"/>
                    <a:pt x="1631613" y="1890287"/>
                    <a:pt x="1773241" y="1890287"/>
                  </a:cubicBezTo>
                  <a:cubicBezTo>
                    <a:pt x="1978603" y="1890287"/>
                    <a:pt x="2183964" y="1889017"/>
                    <a:pt x="2389326" y="1890287"/>
                  </a:cubicBezTo>
                  <a:cubicBezTo>
                    <a:pt x="2693827" y="1891557"/>
                    <a:pt x="6036261" y="1881397"/>
                    <a:pt x="6347844" y="1883937"/>
                  </a:cubicBezTo>
                  <a:cubicBezTo>
                    <a:pt x="6482391" y="1885207"/>
                    <a:pt x="6616938" y="1886477"/>
                    <a:pt x="6744404" y="1886477"/>
                  </a:cubicBezTo>
                  <a:cubicBezTo>
                    <a:pt x="6978091" y="1889017"/>
                    <a:pt x="7204697" y="1885207"/>
                    <a:pt x="7438384" y="1889017"/>
                  </a:cubicBezTo>
                  <a:cubicBezTo>
                    <a:pt x="7629583" y="1891557"/>
                    <a:pt x="7820781" y="1891557"/>
                    <a:pt x="8011979" y="1894097"/>
                  </a:cubicBezTo>
                  <a:cubicBezTo>
                    <a:pt x="8295236" y="1897907"/>
                    <a:pt x="8578494" y="1900447"/>
                    <a:pt x="8861751" y="1901717"/>
                  </a:cubicBezTo>
                  <a:cubicBezTo>
                    <a:pt x="8967972" y="1901717"/>
                    <a:pt x="8997897" y="1900447"/>
                    <a:pt x="9018217" y="1900447"/>
                  </a:cubicBezTo>
                  <a:close/>
                </a:path>
              </a:pathLst>
            </a:custGeom>
            <a:solidFill>
              <a:srgbClr val="000000"/>
            </a:solidFill>
          </p:spPr>
        </p:sp>
      </p:grpSp>
      <p:grpSp>
        <p:nvGrpSpPr>
          <p:cNvPr id="5" name="Group 5"/>
          <p:cNvGrpSpPr/>
          <p:nvPr/>
        </p:nvGrpSpPr>
        <p:grpSpPr>
          <a:xfrm rot="103832">
            <a:off x="2813355" y="3825732"/>
            <a:ext cx="5576951" cy="465660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185926" y="4042104"/>
            <a:ext cx="5576951" cy="4568132"/>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01035" flipH="1">
            <a:off x="11592298" y="7511424"/>
            <a:ext cx="3912801" cy="4114800"/>
          </a:xfrm>
          <a:prstGeom prst="rect">
            <a:avLst/>
          </a:prstGeom>
        </p:spPr>
      </p:pic>
      <p:grpSp>
        <p:nvGrpSpPr>
          <p:cNvPr id="12" name="Group 12"/>
          <p:cNvGrpSpPr/>
          <p:nvPr/>
        </p:nvGrpSpPr>
        <p:grpSpPr>
          <a:xfrm>
            <a:off x="9726642" y="4148370"/>
            <a:ext cx="5576951" cy="4568132"/>
            <a:chOff x="0" y="0"/>
            <a:chExt cx="6119547" cy="5012577"/>
          </a:xfrm>
        </p:grpSpPr>
        <p:sp>
          <p:nvSpPr>
            <p:cNvPr id="13" name="Freeform 13"/>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CE9CF"/>
            </a:solidFill>
          </p:spPr>
        </p:sp>
        <p:sp>
          <p:nvSpPr>
            <p:cNvPr id="14" name="Freeform 14"/>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02595" y="-178963"/>
            <a:ext cx="4377447" cy="4114800"/>
          </a:xfrm>
          <a:prstGeom prst="rect">
            <a:avLst/>
          </a:prstGeom>
        </p:spPr>
      </p:pic>
      <p:grpSp>
        <p:nvGrpSpPr>
          <p:cNvPr id="16" name="Group 16"/>
          <p:cNvGrpSpPr/>
          <p:nvPr/>
        </p:nvGrpSpPr>
        <p:grpSpPr>
          <a:xfrm rot="-91161">
            <a:off x="9989314" y="3808443"/>
            <a:ext cx="5576951" cy="4568132"/>
            <a:chOff x="0" y="0"/>
            <a:chExt cx="6119547" cy="5012577"/>
          </a:xfrm>
        </p:grpSpPr>
        <p:sp>
          <p:nvSpPr>
            <p:cNvPr id="17" name="Freeform 17"/>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8" name="Freeform 18"/>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5991548" y="4234095"/>
            <a:ext cx="1031789" cy="791664"/>
          </a:xfrm>
          <a:prstGeom prst="rect">
            <a:avLst/>
          </a:prstGeom>
        </p:spPr>
      </p:pic>
      <p:sp>
        <p:nvSpPr>
          <p:cNvPr id="22" name="TextBox 21">
            <a:extLst>
              <a:ext uri="{FF2B5EF4-FFF2-40B4-BE49-F238E27FC236}">
                <a16:creationId xmlns:a16="http://schemas.microsoft.com/office/drawing/2014/main" xmlns="" id="{387719BA-AA09-1D29-1B31-81C9892DCB22}"/>
              </a:ext>
            </a:extLst>
          </p:cNvPr>
          <p:cNvSpPr txBox="1"/>
          <p:nvPr/>
        </p:nvSpPr>
        <p:spPr>
          <a:xfrm>
            <a:off x="4572000" y="1176267"/>
            <a:ext cx="9144000" cy="1824923"/>
          </a:xfrm>
          <a:prstGeom prst="rect">
            <a:avLst/>
          </a:prstGeom>
          <a:noFill/>
        </p:spPr>
        <p:txBody>
          <a:bodyPr wrap="square">
            <a:spAutoFit/>
          </a:bodyPr>
          <a:lstStyle/>
          <a:p>
            <a:pPr algn="just">
              <a:lnSpc>
                <a:spcPct val="150000"/>
              </a:lnSpc>
            </a:pPr>
            <a:r>
              <a:rPr lang="nl-NL" sz="4000" dirty="0">
                <a:effectLst/>
                <a:latin typeface="Arial" panose="020B0604020202020204" pitchFamily="34" charset="0"/>
                <a:ea typeface="Times New Roman" panose="02020603050405020304" pitchFamily="18" charset="0"/>
                <a:cs typeface="Arial" panose="020B0604020202020204" pitchFamily="34" charset="0"/>
              </a:rPr>
              <a:t>Em có thể giúp đài truyền hình thu thập những thông tin này không?</a:t>
            </a:r>
            <a:endParaRPr lang="en-US" sz="4000"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xmlns="" id="{6FF52FC0-17DA-FC9C-1D37-B4D2A313E6F2}"/>
              </a:ext>
            </a:extLst>
          </p:cNvPr>
          <p:cNvSpPr txBox="1"/>
          <p:nvPr/>
        </p:nvSpPr>
        <p:spPr>
          <a:xfrm>
            <a:off x="3421661" y="4839273"/>
            <a:ext cx="5004037" cy="274825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Em có thể đề xuất một vài cách để thu thập thông tin này?</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TextBox 25">
            <a:extLst>
              <a:ext uri="{FF2B5EF4-FFF2-40B4-BE49-F238E27FC236}">
                <a16:creationId xmlns:a16="http://schemas.microsoft.com/office/drawing/2014/main" xmlns="" id="{E6663F16-7345-1A9D-E1BD-6EB9F5558036}"/>
              </a:ext>
            </a:extLst>
          </p:cNvPr>
          <p:cNvSpPr txBox="1"/>
          <p:nvPr/>
        </p:nvSpPr>
        <p:spPr>
          <a:xfrm>
            <a:off x="10660283" y="4467701"/>
            <a:ext cx="4423316" cy="3671583"/>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nl-NL" sz="4000" b="0" i="0" u="none" strike="noStrike" kern="1200" cap="none" spc="0" normalizeH="0" baseline="0" noProof="0" dirty="0">
                <a:ln>
                  <a:noFill/>
                </a:ln>
                <a:solidFill>
                  <a:sysClr val="windowText" lastClr="000000"/>
                </a:solidFill>
                <a:effectLst/>
                <a:uLnTx/>
                <a:uFillTx/>
                <a:latin typeface="Arial" panose="020B0604020202020204" pitchFamily="34" charset="0"/>
                <a:ea typeface="Times New Roman" panose="02020603050405020304" pitchFamily="18" charset="0"/>
                <a:cs typeface="Arial" panose="020B0604020202020204" pitchFamily="34" charset="0"/>
              </a:rPr>
              <a:t>Đối tượng mà em hướng đến để thu thập thông tin này là ai?</a:t>
            </a:r>
            <a:endParaRPr kumimoji="0" lang="en-US" sz="4000" b="0" i="0" u="none" strike="noStrike" kern="120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0850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randombar(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26">
                                            <p:txEl>
                                              <p:pRg st="0" end="0"/>
                                            </p:txEl>
                                          </p:spTgt>
                                        </p:tgtEl>
                                        <p:attrNameLst>
                                          <p:attrName>style.visibility</p:attrName>
                                        </p:attrNameLst>
                                      </p:cBhvr>
                                      <p:to>
                                        <p:strVal val="visible"/>
                                      </p:to>
                                    </p:set>
                                    <p:animEffect transition="in" filter="wheel(4)">
                                      <p:cBhvr>
                                        <p:cTn id="17"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699"/>
            <a:ext cx="15392400" cy="9117779"/>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173389" y="9179877"/>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29836" flipH="1">
            <a:off x="16422991" y="6187693"/>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048">
            <a:off x="14985687" y="115215"/>
            <a:ext cx="718752" cy="1520437"/>
          </a:xfrm>
          <a:prstGeom prst="rect">
            <a:avLst/>
          </a:prstGeom>
        </p:spPr>
      </p:pic>
      <p:pic>
        <p:nvPicPr>
          <p:cNvPr id="14" name="Picture 11">
            <a:extLst>
              <a:ext uri="{FF2B5EF4-FFF2-40B4-BE49-F238E27FC236}">
                <a16:creationId xmlns:a16="http://schemas.microsoft.com/office/drawing/2014/main" xmlns=""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68764" flipH="1">
            <a:off x="16122473" y="1100540"/>
            <a:ext cx="1859140" cy="1900608"/>
          </a:xfrm>
          <a:prstGeom prst="rect">
            <a:avLst/>
          </a:prstGeom>
        </p:spPr>
      </p:pic>
      <p:pic>
        <p:nvPicPr>
          <p:cNvPr id="15" name="Picture 13">
            <a:extLst>
              <a:ext uri="{FF2B5EF4-FFF2-40B4-BE49-F238E27FC236}">
                <a16:creationId xmlns:a16="http://schemas.microsoft.com/office/drawing/2014/main" xmlns=""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56105" y="8057089"/>
            <a:ext cx="1424584" cy="2089390"/>
          </a:xfrm>
          <a:prstGeom prst="rect">
            <a:avLst/>
          </a:prstGeom>
        </p:spPr>
      </p:pic>
      <p:pic>
        <p:nvPicPr>
          <p:cNvPr id="16" name="Picture 29">
            <a:extLst>
              <a:ext uri="{FF2B5EF4-FFF2-40B4-BE49-F238E27FC236}">
                <a16:creationId xmlns:a16="http://schemas.microsoft.com/office/drawing/2014/main" xmlns=""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26899">
            <a:off x="958363" y="1268385"/>
            <a:ext cx="1139438" cy="1330554"/>
          </a:xfrm>
          <a:prstGeom prst="rect">
            <a:avLst/>
          </a:prstGeom>
        </p:spPr>
      </p:pic>
      <p:sp>
        <p:nvSpPr>
          <p:cNvPr id="5" name="TextBox 4">
            <a:extLst>
              <a:ext uri="{FF2B5EF4-FFF2-40B4-BE49-F238E27FC236}">
                <a16:creationId xmlns:a16="http://schemas.microsoft.com/office/drawing/2014/main" xmlns="" id="{B17CE278-76C2-99C8-5E10-2F851E565809}"/>
              </a:ext>
            </a:extLst>
          </p:cNvPr>
          <p:cNvSpPr txBox="1"/>
          <p:nvPr/>
        </p:nvSpPr>
        <p:spPr>
          <a:xfrm>
            <a:off x="2283707" y="1360185"/>
            <a:ext cx="137160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Tranh</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luận</a:t>
            </a:r>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mạng</a:t>
            </a:r>
            <a:r>
              <a:rPr lang="en-US" sz="4000" dirty="0">
                <a:latin typeface="Arial" panose="020B0604020202020204" pitchFamily="34" charset="0"/>
                <a:cs typeface="Arial" panose="020B0604020202020204" pitchFamily="34" charset="0"/>
              </a:rPr>
              <a:t> Internet </a:t>
            </a:r>
            <a:r>
              <a:rPr lang="en-US" sz="4000" dirty="0" err="1">
                <a:latin typeface="Arial" panose="020B0604020202020204" pitchFamily="34" charset="0"/>
                <a:cs typeface="Arial" panose="020B0604020202020204" pitchFamily="34" charset="0"/>
              </a:rPr>
              <a:t>vào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cuối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tuần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a:t>
            </a:r>
          </a:p>
        </p:txBody>
      </p:sp>
      <p:sp>
        <p:nvSpPr>
          <p:cNvPr id="6" name="Speech Bubble: Rectangle with Corners Rounded 5">
            <a:extLst>
              <a:ext uri="{FF2B5EF4-FFF2-40B4-BE49-F238E27FC236}">
                <a16:creationId xmlns:a16="http://schemas.microsoft.com/office/drawing/2014/main" xmlns="" id="{881E07D5-74F3-B9A3-28B2-C15797E5D342}"/>
              </a:ext>
            </a:extLst>
          </p:cNvPr>
          <p:cNvSpPr/>
          <p:nvPr/>
        </p:nvSpPr>
        <p:spPr>
          <a:xfrm>
            <a:off x="1551894" y="4666431"/>
            <a:ext cx="8407922"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chọn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ngẫu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nhiên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một</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bảng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bố</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mẹ</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đó</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yêu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cầu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trả</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lời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và</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7" name="Speech Bubble: Rectangle with Corners Rounded 6">
            <a:extLst>
              <a:ext uri="{FF2B5EF4-FFF2-40B4-BE49-F238E27FC236}">
                <a16:creationId xmlns:a16="http://schemas.microsoft.com/office/drawing/2014/main" xmlns="" id="{ADE15841-8C30-AD05-A3CE-3EE682C651EF}"/>
              </a:ext>
            </a:extLst>
          </p:cNvPr>
          <p:cNvSpPr/>
          <p:nvPr/>
        </p:nvSpPr>
        <p:spPr>
          <a:xfrm>
            <a:off x="10870997" y="4666431"/>
            <a:ext cx="5765384" cy="2550255"/>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Còn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tớ</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sẽ</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gửi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phiếu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hỏi</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đến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bạn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câu</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lạc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bộ</a:t>
            </a:r>
            <a:r>
              <a:rPr lang="en-US" sz="3600" dirty="0">
                <a:solidFill>
                  <a:sysClr val="windowText" lastClr="000000"/>
                </a:solidFill>
                <a:latin typeface="Arial" panose="020B0604020202020204" pitchFamily="34" charset="0"/>
                <a:cs typeface="Arial" panose="020B0604020202020204" pitchFamily="34" charset="0"/>
              </a:rPr>
              <a:t> Tin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của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a:t>
            </a:r>
          </a:p>
        </p:txBody>
      </p:sp>
      <p:pic>
        <p:nvPicPr>
          <p:cNvPr id="17" name="Picture 6">
            <a:extLst>
              <a:ext uri="{FF2B5EF4-FFF2-40B4-BE49-F238E27FC236}">
                <a16:creationId xmlns:a16="http://schemas.microsoft.com/office/drawing/2014/main" xmlns="" id="{DF78CBA6-E865-E2B9-C888-CF82974715A0}"/>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4994647" y="7774679"/>
            <a:ext cx="2246352" cy="2045584"/>
          </a:xfrm>
          <a:prstGeom prst="rect">
            <a:avLst/>
          </a:prstGeom>
        </p:spPr>
      </p:pic>
      <p:pic>
        <p:nvPicPr>
          <p:cNvPr id="18" name="Picture 4">
            <a:extLst>
              <a:ext uri="{FF2B5EF4-FFF2-40B4-BE49-F238E27FC236}">
                <a16:creationId xmlns:a16="http://schemas.microsoft.com/office/drawing/2014/main" xmlns="" id="{02C9DE90-A438-795D-7598-9B48199C9EA3}"/>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3176117" y="7400433"/>
            <a:ext cx="1669923" cy="2424571"/>
          </a:xfrm>
          <a:prstGeom prst="rect">
            <a:avLst/>
          </a:prstGeom>
        </p:spPr>
      </p:pic>
    </p:spTree>
    <p:extLst>
      <p:ext uri="{BB962C8B-B14F-4D97-AF65-F5344CB8AC3E}">
        <p14:creationId xmlns:p14="http://schemas.microsoft.com/office/powerpoint/2010/main" val="58284533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3614860" y="2585956"/>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1424808" y="800100"/>
            <a:ext cx="15244281" cy="8473519"/>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099737" y="6776873"/>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4231399" y="8531460"/>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1184702" y="49515"/>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617389" y="70276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4349103" y="453000"/>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2430126" y="1077648"/>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546860" y="1150348"/>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452651" y="1633726"/>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525876" y="-301859"/>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2378920" y="129507"/>
            <a:ext cx="953206" cy="841412"/>
          </a:xfrm>
          <a:prstGeom prst="rect">
            <a:avLst/>
          </a:prstGeom>
        </p:spPr>
      </p:pic>
      <p:pic>
        <p:nvPicPr>
          <p:cNvPr id="24" name="Picture 24"/>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l="48637" t="40956"/>
          <a:stretch>
            <a:fillRect/>
          </a:stretch>
        </p:blipFill>
        <p:spPr>
          <a:xfrm>
            <a:off x="15392400" y="5312200"/>
            <a:ext cx="574781" cy="829697"/>
          </a:xfrm>
          <a:prstGeom prst="rect">
            <a:avLst/>
          </a:prstGeom>
        </p:spPr>
      </p:pic>
      <p:sp>
        <p:nvSpPr>
          <p:cNvPr id="25" name="TextBox 24">
            <a:extLst>
              <a:ext uri="{FF2B5EF4-FFF2-40B4-BE49-F238E27FC236}">
                <a16:creationId xmlns:a16="http://schemas.microsoft.com/office/drawing/2014/main" xmlns="" id="{D191F242-BB0C-130D-5B85-EBA4E37B56E0}"/>
              </a:ext>
            </a:extLst>
          </p:cNvPr>
          <p:cNvSpPr txBox="1"/>
          <p:nvPr/>
        </p:nvSpPr>
        <p:spPr>
          <a:xfrm>
            <a:off x="2781942" y="2895501"/>
            <a:ext cx="12731353" cy="4606389"/>
          </a:xfrm>
          <a:prstGeom prst="rect">
            <a:avLst/>
          </a:prstGeom>
          <a:noFill/>
        </p:spPr>
        <p:txBody>
          <a:bodyPr wrap="square">
            <a:spAutoFit/>
          </a:bodyPr>
          <a:lstStyle/>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Tròn chỉ lấy ý kiến của các bạn trong câu lạc bộ Tin học là những bạn yêu thích Tin học nên thời gian truy cập Internet thường cao hơn các bạn khác. </a:t>
            </a:r>
          </a:p>
          <a:p>
            <a:pPr marL="0" marR="0" algn="just">
              <a:lnSpc>
                <a:spcPct val="150000"/>
              </a:lnSpc>
              <a:spcBef>
                <a:spcPts val="0"/>
              </a:spcBef>
              <a:spcAft>
                <a:spcPts val="8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Do đó không hợp lí.</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r>
              <a:rPr lang="nl-NL" sz="4000" dirty="0">
                <a:effectLst/>
                <a:latin typeface="Arial" panose="020B0604020202020204" pitchFamily="34" charset="0"/>
                <a:ea typeface="Times New Roman" panose="02020603050405020304" pitchFamily="18" charset="0"/>
                <a:cs typeface="Arial" panose="020B0604020202020204" pitchFamily="34" charset="0"/>
              </a:rPr>
              <a:t>Phương án của Vuông hợp lí hơn. </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DBD2FD27-F5D3-7238-93DA-A912F30BF190}"/>
              </a:ext>
            </a:extLst>
          </p:cNvPr>
          <p:cNvSpPr txBox="1"/>
          <p:nvPr/>
        </p:nvSpPr>
        <p:spPr>
          <a:xfrm>
            <a:off x="7008107" y="1679098"/>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601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7" dur="500"/>
                                        <p:tgtEl>
                                          <p:spTgt spid="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xEl>
                                              <p:pRg st="0" end="0"/>
                                            </p:txEl>
                                          </p:spTgt>
                                        </p:tgtEl>
                                        <p:attrNameLst>
                                          <p:attrName>style.visibility</p:attrName>
                                        </p:attrNameLst>
                                      </p:cBhvr>
                                      <p:to>
                                        <p:strVal val="visible"/>
                                      </p:to>
                                    </p:set>
                                    <p:animEffect transition="in" filter="fade">
                                      <p:cBhvr>
                                        <p:cTn id="12" dur="500"/>
                                        <p:tgtEl>
                                          <p:spTgt spid="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xEl>
                                              <p:pRg st="1" end="1"/>
                                            </p:txEl>
                                          </p:spTgt>
                                        </p:tgtEl>
                                        <p:attrNameLst>
                                          <p:attrName>style.visibility</p:attrName>
                                        </p:attrNameLst>
                                      </p:cBhvr>
                                      <p:to>
                                        <p:strVal val="visible"/>
                                      </p:to>
                                    </p:set>
                                    <p:animEffect transition="in" filter="fade">
                                      <p:cBhvr>
                                        <p:cTn id="17" dur="500"/>
                                        <p:tgtEl>
                                          <p:spTgt spid="2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
                                            <p:txEl>
                                              <p:pRg st="2" end="2"/>
                                            </p:txEl>
                                          </p:spTgt>
                                        </p:tgtEl>
                                        <p:attrNameLst>
                                          <p:attrName>style.visibility</p:attrName>
                                        </p:attrNameLst>
                                      </p:cBhvr>
                                      <p:to>
                                        <p:strVal val="visible"/>
                                      </p:to>
                                    </p:set>
                                    <p:animEffect transition="in" filter="fade">
                                      <p:cBhvr>
                                        <p:cTn id="22"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444432" y="7249836"/>
            <a:ext cx="3912801" cy="4114800"/>
          </a:xfrm>
          <a:prstGeom prst="rect">
            <a:avLst/>
          </a:prstGeom>
        </p:spPr>
      </p:pic>
      <p:grpSp>
        <p:nvGrpSpPr>
          <p:cNvPr id="3" name="Group 3"/>
          <p:cNvGrpSpPr/>
          <p:nvPr/>
        </p:nvGrpSpPr>
        <p:grpSpPr>
          <a:xfrm>
            <a:off x="1468369" y="1831953"/>
            <a:ext cx="15379662" cy="7162078"/>
            <a:chOff x="0" y="0"/>
            <a:chExt cx="16875989" cy="7858896"/>
          </a:xfrm>
        </p:grpSpPr>
        <p:sp>
          <p:nvSpPr>
            <p:cNvPr id="4" name="Freeform 4"/>
            <p:cNvSpPr/>
            <p:nvPr/>
          </p:nvSpPr>
          <p:spPr>
            <a:xfrm>
              <a:off x="10160" y="16510"/>
              <a:ext cx="16853130" cy="7830956"/>
            </a:xfrm>
            <a:custGeom>
              <a:avLst/>
              <a:gdLst/>
              <a:ahLst/>
              <a:cxnLst/>
              <a:rect l="l" t="t" r="r" b="b"/>
              <a:pathLst>
                <a:path w="16853130" h="7830956">
                  <a:moveTo>
                    <a:pt x="16853130" y="7830956"/>
                  </a:moveTo>
                  <a:lnTo>
                    <a:pt x="0" y="7823335"/>
                  </a:lnTo>
                  <a:lnTo>
                    <a:pt x="0" y="2729207"/>
                  </a:lnTo>
                  <a:lnTo>
                    <a:pt x="17780" y="19050"/>
                  </a:lnTo>
                  <a:lnTo>
                    <a:pt x="8402620" y="0"/>
                  </a:lnTo>
                  <a:lnTo>
                    <a:pt x="16834080" y="5080"/>
                  </a:lnTo>
                  <a:close/>
                </a:path>
              </a:pathLst>
            </a:custGeom>
            <a:solidFill>
              <a:srgbClr val="FFFFFF"/>
            </a:solidFill>
          </p:spPr>
        </p:sp>
        <p:sp>
          <p:nvSpPr>
            <p:cNvPr id="5" name="Freeform 5"/>
            <p:cNvSpPr/>
            <p:nvPr/>
          </p:nvSpPr>
          <p:spPr>
            <a:xfrm>
              <a:off x="-3810" y="0"/>
              <a:ext cx="16882339" cy="7857626"/>
            </a:xfrm>
            <a:custGeom>
              <a:avLst/>
              <a:gdLst/>
              <a:ahLst/>
              <a:cxnLst/>
              <a:rect l="l" t="t" r="r" b="b"/>
              <a:pathLst>
                <a:path w="16882339" h="7857626">
                  <a:moveTo>
                    <a:pt x="16848050" y="21590"/>
                  </a:moveTo>
                  <a:cubicBezTo>
                    <a:pt x="16849320" y="34290"/>
                    <a:pt x="16849320" y="44450"/>
                    <a:pt x="16850589" y="54610"/>
                  </a:cubicBezTo>
                  <a:cubicBezTo>
                    <a:pt x="16853129" y="183972"/>
                    <a:pt x="16854400" y="357230"/>
                    <a:pt x="16856939" y="524300"/>
                  </a:cubicBezTo>
                  <a:cubicBezTo>
                    <a:pt x="16856939" y="765624"/>
                    <a:pt x="16869639" y="5524035"/>
                    <a:pt x="16875989" y="5765358"/>
                  </a:cubicBezTo>
                  <a:cubicBezTo>
                    <a:pt x="16882339" y="6130438"/>
                    <a:pt x="16878529" y="6501705"/>
                    <a:pt x="16878529" y="6866785"/>
                  </a:cubicBezTo>
                  <a:cubicBezTo>
                    <a:pt x="16878529" y="7188550"/>
                    <a:pt x="16879800" y="7485564"/>
                    <a:pt x="16881070" y="7796666"/>
                  </a:cubicBezTo>
                  <a:cubicBezTo>
                    <a:pt x="16881070" y="7818256"/>
                    <a:pt x="16881070" y="7832226"/>
                    <a:pt x="16881070" y="7856356"/>
                  </a:cubicBezTo>
                  <a:cubicBezTo>
                    <a:pt x="16858209" y="7856356"/>
                    <a:pt x="16837889" y="7857626"/>
                    <a:pt x="16768371" y="7856356"/>
                  </a:cubicBezTo>
                  <a:cubicBezTo>
                    <a:pt x="15903936" y="7851276"/>
                    <a:pt x="15026200" y="7857626"/>
                    <a:pt x="14161764" y="7852545"/>
                  </a:cubicBezTo>
                  <a:cubicBezTo>
                    <a:pt x="13643103" y="7848736"/>
                    <a:pt x="13137740" y="7851276"/>
                    <a:pt x="12619079" y="7848736"/>
                  </a:cubicBezTo>
                  <a:cubicBezTo>
                    <a:pt x="12379696" y="7847466"/>
                    <a:pt x="12140313" y="7846195"/>
                    <a:pt x="11900931" y="7844926"/>
                  </a:cubicBezTo>
                  <a:cubicBezTo>
                    <a:pt x="11754642" y="7844926"/>
                    <a:pt x="11621652" y="7846195"/>
                    <a:pt x="11475363" y="7846195"/>
                  </a:cubicBezTo>
                  <a:cubicBezTo>
                    <a:pt x="11102991" y="7844926"/>
                    <a:pt x="10078966" y="7846195"/>
                    <a:pt x="9706594" y="7844926"/>
                  </a:cubicBezTo>
                  <a:cubicBezTo>
                    <a:pt x="9440613" y="7843656"/>
                    <a:pt x="4121006" y="7852545"/>
                    <a:pt x="3855026" y="7851276"/>
                  </a:cubicBezTo>
                  <a:cubicBezTo>
                    <a:pt x="3788531" y="7851276"/>
                    <a:pt x="3708737" y="7852545"/>
                    <a:pt x="3642241" y="7852545"/>
                  </a:cubicBezTo>
                  <a:cubicBezTo>
                    <a:pt x="3482653" y="7852545"/>
                    <a:pt x="3336364" y="7853816"/>
                    <a:pt x="3176776" y="7853816"/>
                  </a:cubicBezTo>
                  <a:cubicBezTo>
                    <a:pt x="2777805" y="7853816"/>
                    <a:pt x="2392134" y="7852545"/>
                    <a:pt x="1993163" y="7851276"/>
                  </a:cubicBezTo>
                  <a:cubicBezTo>
                    <a:pt x="1753781" y="7850006"/>
                    <a:pt x="1514399" y="7848736"/>
                    <a:pt x="1288315" y="7847466"/>
                  </a:cubicBezTo>
                  <a:cubicBezTo>
                    <a:pt x="862747" y="7846195"/>
                    <a:pt x="437178" y="7844926"/>
                    <a:pt x="48260" y="7844926"/>
                  </a:cubicBezTo>
                  <a:cubicBezTo>
                    <a:pt x="38100" y="7844926"/>
                    <a:pt x="29210" y="7844926"/>
                    <a:pt x="19050" y="7843656"/>
                  </a:cubicBezTo>
                  <a:cubicBezTo>
                    <a:pt x="10160" y="7842386"/>
                    <a:pt x="5080" y="7836036"/>
                    <a:pt x="7620" y="7827145"/>
                  </a:cubicBezTo>
                  <a:cubicBezTo>
                    <a:pt x="16510" y="7794954"/>
                    <a:pt x="12700" y="7640258"/>
                    <a:pt x="11430" y="7479376"/>
                  </a:cubicBezTo>
                  <a:cubicBezTo>
                    <a:pt x="10160" y="7151423"/>
                    <a:pt x="6350" y="6829658"/>
                    <a:pt x="7620" y="6501705"/>
                  </a:cubicBezTo>
                  <a:cubicBezTo>
                    <a:pt x="5080" y="6093311"/>
                    <a:pt x="0" y="1037886"/>
                    <a:pt x="7620" y="623305"/>
                  </a:cubicBezTo>
                  <a:cubicBezTo>
                    <a:pt x="8890" y="542863"/>
                    <a:pt x="7620" y="456234"/>
                    <a:pt x="8890" y="375793"/>
                  </a:cubicBezTo>
                  <a:cubicBezTo>
                    <a:pt x="10160" y="245850"/>
                    <a:pt x="12700" y="103530"/>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7839845"/>
                  </a:moveTo>
                  <a:cubicBezTo>
                    <a:pt x="16859479" y="7823336"/>
                    <a:pt x="16860750" y="7810636"/>
                    <a:pt x="16860750" y="7797936"/>
                  </a:cubicBezTo>
                  <a:cubicBezTo>
                    <a:pt x="16859479" y="7454626"/>
                    <a:pt x="16858209" y="7126673"/>
                    <a:pt x="16858209" y="6773969"/>
                  </a:cubicBezTo>
                  <a:cubicBezTo>
                    <a:pt x="16858209" y="6613085"/>
                    <a:pt x="16860750" y="6452203"/>
                    <a:pt x="16859479" y="6291321"/>
                  </a:cubicBezTo>
                  <a:cubicBezTo>
                    <a:pt x="16859479" y="6142814"/>
                    <a:pt x="16858209" y="5988119"/>
                    <a:pt x="16856939" y="5839612"/>
                  </a:cubicBezTo>
                  <a:cubicBezTo>
                    <a:pt x="16851859" y="5610664"/>
                    <a:pt x="16840429" y="870816"/>
                    <a:pt x="16840429" y="641868"/>
                  </a:cubicBezTo>
                  <a:cubicBezTo>
                    <a:pt x="16837889" y="450047"/>
                    <a:pt x="16835350" y="25203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4967"/>
                  </a:cubicBezTo>
                  <a:cubicBezTo>
                    <a:pt x="31750" y="196347"/>
                    <a:pt x="31750" y="307727"/>
                    <a:pt x="30480" y="419108"/>
                  </a:cubicBezTo>
                  <a:cubicBezTo>
                    <a:pt x="29210" y="604741"/>
                    <a:pt x="26670" y="784187"/>
                    <a:pt x="25400" y="969821"/>
                  </a:cubicBezTo>
                  <a:cubicBezTo>
                    <a:pt x="20320" y="1167830"/>
                    <a:pt x="26670" y="6006683"/>
                    <a:pt x="29210" y="6204691"/>
                  </a:cubicBezTo>
                  <a:cubicBezTo>
                    <a:pt x="29210" y="6415076"/>
                    <a:pt x="29210" y="6631649"/>
                    <a:pt x="30480" y="6842034"/>
                  </a:cubicBezTo>
                  <a:cubicBezTo>
                    <a:pt x="30480" y="6996729"/>
                    <a:pt x="33020" y="7151423"/>
                    <a:pt x="33020" y="7306118"/>
                  </a:cubicBezTo>
                  <a:cubicBezTo>
                    <a:pt x="33020" y="7473189"/>
                    <a:pt x="33020" y="7640259"/>
                    <a:pt x="31750" y="7797936"/>
                  </a:cubicBezTo>
                  <a:cubicBezTo>
                    <a:pt x="31750" y="7801745"/>
                    <a:pt x="31750" y="7804286"/>
                    <a:pt x="31750" y="7808095"/>
                  </a:cubicBezTo>
                  <a:cubicBezTo>
                    <a:pt x="31750" y="7818256"/>
                    <a:pt x="35560" y="7822066"/>
                    <a:pt x="44450" y="7822066"/>
                  </a:cubicBezTo>
                  <a:cubicBezTo>
                    <a:pt x="131301" y="7822066"/>
                    <a:pt x="317487" y="7823336"/>
                    <a:pt x="490374" y="7823336"/>
                  </a:cubicBezTo>
                  <a:cubicBezTo>
                    <a:pt x="743056" y="7823336"/>
                    <a:pt x="1009036" y="7820795"/>
                    <a:pt x="1261717" y="7823336"/>
                  </a:cubicBezTo>
                  <a:cubicBezTo>
                    <a:pt x="1673987" y="7827145"/>
                    <a:pt x="2086257" y="7829686"/>
                    <a:pt x="2498526" y="7828416"/>
                  </a:cubicBezTo>
                  <a:cubicBezTo>
                    <a:pt x="2764506" y="7827145"/>
                    <a:pt x="3017188" y="7829686"/>
                    <a:pt x="3283168" y="7829686"/>
                  </a:cubicBezTo>
                  <a:cubicBezTo>
                    <a:pt x="3668840" y="7829686"/>
                    <a:pt x="4054511" y="7828416"/>
                    <a:pt x="4440183" y="7829686"/>
                  </a:cubicBezTo>
                  <a:cubicBezTo>
                    <a:pt x="5012040" y="7830956"/>
                    <a:pt x="11289177" y="7820795"/>
                    <a:pt x="11874333" y="7823336"/>
                  </a:cubicBezTo>
                  <a:cubicBezTo>
                    <a:pt x="12127015" y="7824606"/>
                    <a:pt x="12379696" y="7825876"/>
                    <a:pt x="12619079" y="7825876"/>
                  </a:cubicBezTo>
                  <a:cubicBezTo>
                    <a:pt x="13057947" y="7828416"/>
                    <a:pt x="13483514" y="7824606"/>
                    <a:pt x="13922382" y="7828416"/>
                  </a:cubicBezTo>
                  <a:cubicBezTo>
                    <a:pt x="14281456" y="7830956"/>
                    <a:pt x="14640529" y="7830956"/>
                    <a:pt x="14999603" y="7833495"/>
                  </a:cubicBezTo>
                  <a:cubicBezTo>
                    <a:pt x="15531563" y="7837306"/>
                    <a:pt x="16063524" y="7839845"/>
                    <a:pt x="16595486" y="7841116"/>
                  </a:cubicBezTo>
                  <a:cubicBezTo>
                    <a:pt x="16794971" y="7841116"/>
                    <a:pt x="16837889" y="7839845"/>
                    <a:pt x="16858209" y="7839845"/>
                  </a:cubicBezTo>
                  <a:close/>
                </a:path>
              </a:pathLst>
            </a:custGeom>
            <a:solidFill>
              <a:srgbClr val="000000"/>
            </a:solidFill>
          </p:spPr>
        </p:sp>
      </p:grpSp>
      <p:grpSp>
        <p:nvGrpSpPr>
          <p:cNvPr id="6" name="Group 6"/>
          <p:cNvGrpSpPr/>
          <p:nvPr/>
        </p:nvGrpSpPr>
        <p:grpSpPr>
          <a:xfrm>
            <a:off x="4774193" y="957302"/>
            <a:ext cx="8807180" cy="1749303"/>
            <a:chOff x="0" y="0"/>
            <a:chExt cx="9664054" cy="1919497"/>
          </a:xfrm>
        </p:grpSpPr>
        <p:sp>
          <p:nvSpPr>
            <p:cNvPr id="7" name="Freeform 7"/>
            <p:cNvSpPr/>
            <p:nvPr/>
          </p:nvSpPr>
          <p:spPr>
            <a:xfrm>
              <a:off x="10160" y="16510"/>
              <a:ext cx="9641194" cy="1891557"/>
            </a:xfrm>
            <a:custGeom>
              <a:avLst/>
              <a:gdLst/>
              <a:ahLst/>
              <a:cxnLst/>
              <a:rect l="l" t="t" r="r" b="b"/>
              <a:pathLst>
                <a:path w="9641194" h="1891557">
                  <a:moveTo>
                    <a:pt x="9641194" y="1891557"/>
                  </a:moveTo>
                  <a:lnTo>
                    <a:pt x="0" y="1883937"/>
                  </a:lnTo>
                  <a:lnTo>
                    <a:pt x="0" y="669268"/>
                  </a:lnTo>
                  <a:lnTo>
                    <a:pt x="17780" y="19050"/>
                  </a:lnTo>
                  <a:lnTo>
                    <a:pt x="4805923" y="0"/>
                  </a:lnTo>
                  <a:lnTo>
                    <a:pt x="9622144" y="5080"/>
                  </a:lnTo>
                  <a:close/>
                </a:path>
              </a:pathLst>
            </a:custGeom>
            <a:solidFill>
              <a:srgbClr val="FFFFFF"/>
            </a:solidFill>
          </p:spPr>
        </p:sp>
        <p:sp>
          <p:nvSpPr>
            <p:cNvPr id="8" name="Freeform 8"/>
            <p:cNvSpPr/>
            <p:nvPr/>
          </p:nvSpPr>
          <p:spPr>
            <a:xfrm>
              <a:off x="-3810" y="0"/>
              <a:ext cx="9670404" cy="1918227"/>
            </a:xfrm>
            <a:custGeom>
              <a:avLst/>
              <a:gdLst/>
              <a:ahLst/>
              <a:cxnLst/>
              <a:rect l="l" t="t" r="r" b="b"/>
              <a:pathLst>
                <a:path w="9670404" h="1918227">
                  <a:moveTo>
                    <a:pt x="9636114" y="21590"/>
                  </a:moveTo>
                  <a:cubicBezTo>
                    <a:pt x="9637383" y="34290"/>
                    <a:pt x="9637383" y="44450"/>
                    <a:pt x="9638654" y="54610"/>
                  </a:cubicBezTo>
                  <a:cubicBezTo>
                    <a:pt x="9641194" y="92072"/>
                    <a:pt x="9642464" y="132226"/>
                    <a:pt x="9645004" y="170946"/>
                  </a:cubicBezTo>
                  <a:cubicBezTo>
                    <a:pt x="9645004" y="226875"/>
                    <a:pt x="9657704" y="1329677"/>
                    <a:pt x="9664054" y="1385606"/>
                  </a:cubicBezTo>
                  <a:cubicBezTo>
                    <a:pt x="9670404" y="1470217"/>
                    <a:pt x="9666594" y="1556261"/>
                    <a:pt x="9666594" y="1640871"/>
                  </a:cubicBezTo>
                  <a:cubicBezTo>
                    <a:pt x="9666594" y="1715443"/>
                    <a:pt x="9667864" y="1784279"/>
                    <a:pt x="9669133" y="1857267"/>
                  </a:cubicBezTo>
                  <a:cubicBezTo>
                    <a:pt x="9669133" y="1878857"/>
                    <a:pt x="9669133" y="1892827"/>
                    <a:pt x="9669133" y="1916957"/>
                  </a:cubicBezTo>
                  <a:cubicBezTo>
                    <a:pt x="9646273" y="1916957"/>
                    <a:pt x="9625954" y="1918227"/>
                    <a:pt x="9579829" y="1916957"/>
                  </a:cubicBezTo>
                  <a:cubicBezTo>
                    <a:pt x="9087159" y="1911877"/>
                    <a:pt x="8586912" y="1918227"/>
                    <a:pt x="8094243" y="1913147"/>
                  </a:cubicBezTo>
                  <a:cubicBezTo>
                    <a:pt x="7798642" y="1909337"/>
                    <a:pt x="7510621" y="1911877"/>
                    <a:pt x="7215019" y="1909337"/>
                  </a:cubicBezTo>
                  <a:cubicBezTo>
                    <a:pt x="7078588" y="1908067"/>
                    <a:pt x="6942157" y="1906797"/>
                    <a:pt x="6805726" y="1905527"/>
                  </a:cubicBezTo>
                  <a:cubicBezTo>
                    <a:pt x="6722351" y="1905527"/>
                    <a:pt x="6646556" y="1906797"/>
                    <a:pt x="6563182" y="1906797"/>
                  </a:cubicBezTo>
                  <a:cubicBezTo>
                    <a:pt x="6350955" y="1905527"/>
                    <a:pt x="5767332" y="1906797"/>
                    <a:pt x="5555106" y="1905527"/>
                  </a:cubicBezTo>
                  <a:cubicBezTo>
                    <a:pt x="5403516" y="1904257"/>
                    <a:pt x="2371710" y="1913147"/>
                    <a:pt x="2220119" y="1911877"/>
                  </a:cubicBezTo>
                  <a:cubicBezTo>
                    <a:pt x="2182222" y="1911877"/>
                    <a:pt x="2136745" y="1913147"/>
                    <a:pt x="2098847" y="1913147"/>
                  </a:cubicBezTo>
                  <a:cubicBezTo>
                    <a:pt x="2007893" y="1913147"/>
                    <a:pt x="1924519" y="1914417"/>
                    <a:pt x="1833564" y="1914417"/>
                  </a:cubicBezTo>
                  <a:cubicBezTo>
                    <a:pt x="1606179" y="1914417"/>
                    <a:pt x="1386373" y="1913147"/>
                    <a:pt x="1158988" y="1911877"/>
                  </a:cubicBezTo>
                  <a:cubicBezTo>
                    <a:pt x="1022556" y="1910607"/>
                    <a:pt x="886125" y="1909337"/>
                    <a:pt x="757273" y="1908067"/>
                  </a:cubicBezTo>
                  <a:cubicBezTo>
                    <a:pt x="514729" y="1906797"/>
                    <a:pt x="272184"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2697" y="30480"/>
                    <a:pt x="203969" y="29210"/>
                  </a:cubicBezTo>
                  <a:cubicBezTo>
                    <a:pt x="408616" y="25400"/>
                    <a:pt x="613263" y="22860"/>
                    <a:pt x="825489" y="20320"/>
                  </a:cubicBezTo>
                  <a:cubicBezTo>
                    <a:pt x="969500" y="17780"/>
                    <a:pt x="1113510" y="16510"/>
                    <a:pt x="1249942" y="13970"/>
                  </a:cubicBezTo>
                  <a:cubicBezTo>
                    <a:pt x="1386373" y="11430"/>
                    <a:pt x="1530384" y="8890"/>
                    <a:pt x="1666815" y="8890"/>
                  </a:cubicBezTo>
                  <a:cubicBezTo>
                    <a:pt x="1818405" y="7620"/>
                    <a:pt x="1969996" y="10160"/>
                    <a:pt x="2121586" y="8890"/>
                  </a:cubicBezTo>
                  <a:cubicBezTo>
                    <a:pt x="2311074" y="8890"/>
                    <a:pt x="5744594" y="6350"/>
                    <a:pt x="5934082" y="5080"/>
                  </a:cubicBezTo>
                  <a:cubicBezTo>
                    <a:pt x="6115990" y="3810"/>
                    <a:pt x="6297898" y="2540"/>
                    <a:pt x="6487386" y="2540"/>
                  </a:cubicBezTo>
                  <a:cubicBezTo>
                    <a:pt x="6798146" y="1270"/>
                    <a:pt x="7101327" y="0"/>
                    <a:pt x="7412087" y="0"/>
                  </a:cubicBezTo>
                  <a:cubicBezTo>
                    <a:pt x="7540939" y="0"/>
                    <a:pt x="7677370" y="2540"/>
                    <a:pt x="7806222" y="2540"/>
                  </a:cubicBezTo>
                  <a:cubicBezTo>
                    <a:pt x="8162459" y="3810"/>
                    <a:pt x="8526276" y="5080"/>
                    <a:pt x="8882513" y="7620"/>
                  </a:cubicBezTo>
                  <a:cubicBezTo>
                    <a:pt x="9072001" y="8890"/>
                    <a:pt x="9261488" y="12700"/>
                    <a:pt x="9450977" y="16510"/>
                  </a:cubicBezTo>
                  <a:cubicBezTo>
                    <a:pt x="9496454" y="16510"/>
                    <a:pt x="9541931" y="16510"/>
                    <a:pt x="9579829" y="16510"/>
                  </a:cubicBezTo>
                  <a:cubicBezTo>
                    <a:pt x="9617064" y="17780"/>
                    <a:pt x="9625954" y="20320"/>
                    <a:pt x="9636114" y="21590"/>
                  </a:cubicBezTo>
                  <a:close/>
                  <a:moveTo>
                    <a:pt x="9646273" y="1900447"/>
                  </a:moveTo>
                  <a:cubicBezTo>
                    <a:pt x="9647544" y="1883937"/>
                    <a:pt x="9648814" y="1871237"/>
                    <a:pt x="9648814" y="1858537"/>
                  </a:cubicBezTo>
                  <a:cubicBezTo>
                    <a:pt x="9647544" y="1777108"/>
                    <a:pt x="9646273" y="1701103"/>
                    <a:pt x="9646273" y="1619360"/>
                  </a:cubicBezTo>
                  <a:cubicBezTo>
                    <a:pt x="9646273" y="1582074"/>
                    <a:pt x="9648814" y="1544788"/>
                    <a:pt x="9647544" y="1507503"/>
                  </a:cubicBezTo>
                  <a:cubicBezTo>
                    <a:pt x="9647544" y="1473085"/>
                    <a:pt x="9646273" y="1437233"/>
                    <a:pt x="9645004" y="1402815"/>
                  </a:cubicBezTo>
                  <a:cubicBezTo>
                    <a:pt x="9639923" y="1349754"/>
                    <a:pt x="9628494" y="251254"/>
                    <a:pt x="9628494" y="198193"/>
                  </a:cubicBezTo>
                  <a:cubicBezTo>
                    <a:pt x="9625954" y="153737"/>
                    <a:pt x="9623414" y="107847"/>
                    <a:pt x="9620873" y="63500"/>
                  </a:cubicBezTo>
                  <a:cubicBezTo>
                    <a:pt x="9619604" y="44450"/>
                    <a:pt x="9618333" y="43180"/>
                    <a:pt x="9557090" y="41910"/>
                  </a:cubicBezTo>
                  <a:cubicBezTo>
                    <a:pt x="9534352" y="41910"/>
                    <a:pt x="9519193" y="41910"/>
                    <a:pt x="9496454" y="40640"/>
                  </a:cubicBezTo>
                  <a:cubicBezTo>
                    <a:pt x="9306966" y="36830"/>
                    <a:pt x="9109898" y="31750"/>
                    <a:pt x="8920411" y="30480"/>
                  </a:cubicBezTo>
                  <a:cubicBezTo>
                    <a:pt x="8458061" y="26670"/>
                    <a:pt x="7988130" y="25400"/>
                    <a:pt x="7525780" y="22860"/>
                  </a:cubicBezTo>
                  <a:cubicBezTo>
                    <a:pt x="7457564" y="22860"/>
                    <a:pt x="7381769" y="22860"/>
                    <a:pt x="7313554" y="22860"/>
                  </a:cubicBezTo>
                  <a:cubicBezTo>
                    <a:pt x="7199861" y="22860"/>
                    <a:pt x="7086168" y="22860"/>
                    <a:pt x="6980055" y="22860"/>
                  </a:cubicBezTo>
                  <a:cubicBezTo>
                    <a:pt x="6737511" y="22860"/>
                    <a:pt x="6494966" y="22860"/>
                    <a:pt x="6260001" y="24130"/>
                  </a:cubicBezTo>
                  <a:cubicBezTo>
                    <a:pt x="6055354" y="25400"/>
                    <a:pt x="2606675" y="29210"/>
                    <a:pt x="2402028" y="29210"/>
                  </a:cubicBezTo>
                  <a:cubicBezTo>
                    <a:pt x="2068530" y="29210"/>
                    <a:pt x="1735031" y="26670"/>
                    <a:pt x="1401532" y="33020"/>
                  </a:cubicBezTo>
                  <a:cubicBezTo>
                    <a:pt x="1227203" y="36830"/>
                    <a:pt x="1060454" y="36830"/>
                    <a:pt x="893705" y="38100"/>
                  </a:cubicBezTo>
                  <a:cubicBezTo>
                    <a:pt x="605683" y="41910"/>
                    <a:pt x="31766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7856" y="1882667"/>
                    <a:pt x="203969" y="1883937"/>
                    <a:pt x="302502" y="1883937"/>
                  </a:cubicBezTo>
                  <a:cubicBezTo>
                    <a:pt x="446513" y="1883937"/>
                    <a:pt x="598104" y="1881397"/>
                    <a:pt x="742114" y="1883937"/>
                  </a:cubicBezTo>
                  <a:cubicBezTo>
                    <a:pt x="977079" y="1887747"/>
                    <a:pt x="1212044" y="1890287"/>
                    <a:pt x="1447009" y="1889017"/>
                  </a:cubicBezTo>
                  <a:cubicBezTo>
                    <a:pt x="1598599" y="1887747"/>
                    <a:pt x="1742610" y="1890287"/>
                    <a:pt x="1894201" y="1890287"/>
                  </a:cubicBezTo>
                  <a:cubicBezTo>
                    <a:pt x="2114006" y="1890287"/>
                    <a:pt x="2333812" y="1889017"/>
                    <a:pt x="2553618" y="1890287"/>
                  </a:cubicBezTo>
                  <a:cubicBezTo>
                    <a:pt x="2879537" y="1891557"/>
                    <a:pt x="6457068" y="1881397"/>
                    <a:pt x="6790567" y="1883937"/>
                  </a:cubicBezTo>
                  <a:cubicBezTo>
                    <a:pt x="6934578" y="1885207"/>
                    <a:pt x="7078588" y="1886477"/>
                    <a:pt x="7215020" y="1886477"/>
                  </a:cubicBezTo>
                  <a:cubicBezTo>
                    <a:pt x="7465144" y="1889017"/>
                    <a:pt x="7707689" y="1885207"/>
                    <a:pt x="7957812" y="1889017"/>
                  </a:cubicBezTo>
                  <a:cubicBezTo>
                    <a:pt x="8162459" y="1891557"/>
                    <a:pt x="8367106" y="1891557"/>
                    <a:pt x="8571753" y="1894097"/>
                  </a:cubicBezTo>
                  <a:cubicBezTo>
                    <a:pt x="8874934" y="1897907"/>
                    <a:pt x="9178114" y="1900447"/>
                    <a:pt x="9481295" y="1901717"/>
                  </a:cubicBezTo>
                  <a:cubicBezTo>
                    <a:pt x="9594987" y="1901717"/>
                    <a:pt x="9625954" y="1900447"/>
                    <a:pt x="9646273" y="1900447"/>
                  </a:cubicBezTo>
                  <a:close/>
                </a:path>
              </a:pathLst>
            </a:custGeom>
            <a:solidFill>
              <a:srgbClr val="000000"/>
            </a:solidFill>
          </p:spPr>
        </p:sp>
      </p:grpSp>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61649" y="2177245"/>
            <a:ext cx="2183180" cy="734342"/>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83704" y="6735336"/>
            <a:ext cx="2057954" cy="3472009"/>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4862168" y="1422198"/>
            <a:ext cx="2175429" cy="1779896"/>
          </a:xfrm>
          <a:prstGeom prst="rect">
            <a:avLst/>
          </a:prstGeom>
        </p:spPr>
      </p:pic>
      <p:pic>
        <p:nvPicPr>
          <p:cNvPr id="38" name="Picture 3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53132" y="-628432"/>
            <a:ext cx="4122295" cy="4114800"/>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607773" y="7635446"/>
            <a:ext cx="1617076" cy="1671790"/>
          </a:xfrm>
          <a:prstGeom prst="rect">
            <a:avLst/>
          </a:prstGeom>
        </p:spPr>
      </p:pic>
      <p:sp>
        <p:nvSpPr>
          <p:cNvPr id="14" name="TextBox 13">
            <a:extLst>
              <a:ext uri="{FF2B5EF4-FFF2-40B4-BE49-F238E27FC236}">
                <a16:creationId xmlns:a16="http://schemas.microsoft.com/office/drawing/2014/main" xmlns="" id="{5DF6FEE4-CAE2-2994-978A-EE46721B43F5}"/>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LUYỆN TẬP</a:t>
            </a:r>
          </a:p>
        </p:txBody>
      </p:sp>
      <p:sp>
        <p:nvSpPr>
          <p:cNvPr id="15" name="TextBox 14">
            <a:extLst>
              <a:ext uri="{FF2B5EF4-FFF2-40B4-BE49-F238E27FC236}">
                <a16:creationId xmlns:a16="http://schemas.microsoft.com/office/drawing/2014/main" xmlns="" id="{2AFDC53A-2DD9-D826-1818-C31A705CF01A}"/>
              </a:ext>
            </a:extLst>
          </p:cNvPr>
          <p:cNvSpPr txBox="1"/>
          <p:nvPr/>
        </p:nvSpPr>
        <p:spPr>
          <a:xfrm>
            <a:off x="2231049" y="3119965"/>
            <a:ext cx="13792200" cy="551824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5.1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loại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thói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quen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tốt</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C.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a:solidFill>
                  <a:srgbClr val="FF0000"/>
                </a:solidFill>
                <a:latin typeface="Arial" panose="020B0604020202020204" pitchFamily="34" charset="0"/>
                <a:cs typeface="Arial" panose="020B0604020202020204" pitchFamily="34" charset="0"/>
              </a:rPr>
              <a:t>D.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a:p>
            <a:pPr algn="just">
              <a:lnSpc>
                <a:spcPct val="150000"/>
              </a:lnSpc>
            </a:pPr>
            <a:r>
              <a:rPr lang="en-US" sz="4000" dirty="0">
                <a:latin typeface="Arial" panose="020B0604020202020204" pitchFamily="34" charset="0"/>
                <a:cs typeface="Arial" panose="020B0604020202020204" pitchFamily="34" charset="0"/>
              </a:rPr>
              <a:t>b) Ca </a:t>
            </a:r>
            <a:r>
              <a:rPr lang="en-US" sz="4000" dirty="0" err="1">
                <a:latin typeface="Arial" panose="020B0604020202020204" pitchFamily="34" charset="0"/>
                <a:cs typeface="Arial" panose="020B0604020202020204" pitchFamily="34" charset="0"/>
              </a:rPr>
              <a:t>sĩ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nào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nhất</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37654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inVertical)">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randombar(horizontal)">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randombar(horizontal)">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randombar(horizontal)">
                                      <p:cBhvr>
                                        <p:cTn id="3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grpSp>
        <p:nvGrpSpPr>
          <p:cNvPr id="5" name="Group 5"/>
          <p:cNvGrpSpPr/>
          <p:nvPr/>
        </p:nvGrpSpPr>
        <p:grpSpPr>
          <a:xfrm rot="103832">
            <a:off x="2909837" y="2098190"/>
            <a:ext cx="11899650" cy="5447988"/>
            <a:chOff x="0" y="0"/>
            <a:chExt cx="6119547" cy="5109661"/>
          </a:xfrm>
        </p:grpSpPr>
        <p:sp>
          <p:nvSpPr>
            <p:cNvPr id="6" name="Freeform 6"/>
            <p:cNvSpPr/>
            <p:nvPr/>
          </p:nvSpPr>
          <p:spPr>
            <a:xfrm>
              <a:off x="10160" y="16510"/>
              <a:ext cx="6096687" cy="5081721"/>
            </a:xfrm>
            <a:custGeom>
              <a:avLst/>
              <a:gdLst/>
              <a:ahLst/>
              <a:cxnLst/>
              <a:rect l="l" t="t" r="r" b="b"/>
              <a:pathLst>
                <a:path w="6096687" h="5081721">
                  <a:moveTo>
                    <a:pt x="6096687" y="5081721"/>
                  </a:moveTo>
                  <a:lnTo>
                    <a:pt x="0" y="5074101"/>
                  </a:lnTo>
                  <a:lnTo>
                    <a:pt x="0" y="1775701"/>
                  </a:lnTo>
                  <a:lnTo>
                    <a:pt x="17780" y="19050"/>
                  </a:lnTo>
                  <a:lnTo>
                    <a:pt x="3038227" y="0"/>
                  </a:lnTo>
                  <a:lnTo>
                    <a:pt x="6077637" y="5080"/>
                  </a:lnTo>
                  <a:close/>
                </a:path>
              </a:pathLst>
            </a:custGeom>
            <a:solidFill>
              <a:srgbClr val="FCE9CF"/>
            </a:solidFill>
          </p:spPr>
        </p:sp>
        <p:sp>
          <p:nvSpPr>
            <p:cNvPr id="7" name="Freeform 7"/>
            <p:cNvSpPr/>
            <p:nvPr/>
          </p:nvSpPr>
          <p:spPr>
            <a:xfrm>
              <a:off x="-3810" y="0"/>
              <a:ext cx="6125897" cy="5108391"/>
            </a:xfrm>
            <a:custGeom>
              <a:avLst/>
              <a:gdLst/>
              <a:ahLst/>
              <a:cxnLst/>
              <a:rect l="l" t="t" r="r" b="b"/>
              <a:pathLst>
                <a:path w="6125897" h="5108391">
                  <a:moveTo>
                    <a:pt x="6091607" y="21590"/>
                  </a:moveTo>
                  <a:cubicBezTo>
                    <a:pt x="6092877" y="34290"/>
                    <a:pt x="6092877" y="44450"/>
                    <a:pt x="6094147" y="54610"/>
                  </a:cubicBezTo>
                  <a:cubicBezTo>
                    <a:pt x="6096687" y="141433"/>
                    <a:pt x="6097957" y="253080"/>
                    <a:pt x="6100497" y="360739"/>
                  </a:cubicBezTo>
                  <a:cubicBezTo>
                    <a:pt x="6100497" y="516247"/>
                    <a:pt x="6113197" y="3582547"/>
                    <a:pt x="6119547" y="3738055"/>
                  </a:cubicBezTo>
                  <a:cubicBezTo>
                    <a:pt x="6125897" y="3973310"/>
                    <a:pt x="6122087" y="4212553"/>
                    <a:pt x="6122087" y="4447809"/>
                  </a:cubicBezTo>
                  <a:cubicBezTo>
                    <a:pt x="6122087" y="4655153"/>
                    <a:pt x="6123357" y="4846548"/>
                    <a:pt x="6124627" y="5047431"/>
                  </a:cubicBezTo>
                  <a:cubicBezTo>
                    <a:pt x="6124627" y="5069022"/>
                    <a:pt x="6124627" y="5082991"/>
                    <a:pt x="6124627" y="5107122"/>
                  </a:cubicBezTo>
                  <a:cubicBezTo>
                    <a:pt x="6101767" y="5107122"/>
                    <a:pt x="6081447" y="5108391"/>
                    <a:pt x="6046819" y="5107122"/>
                  </a:cubicBezTo>
                  <a:cubicBezTo>
                    <a:pt x="5736865" y="5102041"/>
                    <a:pt x="5422144" y="5108391"/>
                    <a:pt x="5112191" y="5103311"/>
                  </a:cubicBezTo>
                  <a:cubicBezTo>
                    <a:pt x="4926220" y="5099502"/>
                    <a:pt x="4745016" y="5102041"/>
                    <a:pt x="4559045" y="5099502"/>
                  </a:cubicBezTo>
                  <a:cubicBezTo>
                    <a:pt x="4473212" y="5098231"/>
                    <a:pt x="4387378" y="5096961"/>
                    <a:pt x="4301545" y="5095691"/>
                  </a:cubicBezTo>
                  <a:cubicBezTo>
                    <a:pt x="4249092" y="5095691"/>
                    <a:pt x="4201407" y="5096961"/>
                    <a:pt x="4148953" y="5096961"/>
                  </a:cubicBezTo>
                  <a:cubicBezTo>
                    <a:pt x="4015435" y="5095691"/>
                    <a:pt x="3648260" y="5096961"/>
                    <a:pt x="3514742" y="5095691"/>
                  </a:cubicBezTo>
                  <a:cubicBezTo>
                    <a:pt x="3419372" y="5094422"/>
                    <a:pt x="1511969" y="5103311"/>
                    <a:pt x="1416599" y="5102041"/>
                  </a:cubicBezTo>
                  <a:cubicBezTo>
                    <a:pt x="1392757" y="5102041"/>
                    <a:pt x="1364146" y="5103311"/>
                    <a:pt x="1340303" y="5103311"/>
                  </a:cubicBezTo>
                  <a:cubicBezTo>
                    <a:pt x="1283081" y="5103311"/>
                    <a:pt x="1230628" y="5104581"/>
                    <a:pt x="1173406" y="5104581"/>
                  </a:cubicBezTo>
                  <a:cubicBezTo>
                    <a:pt x="1030350" y="5104581"/>
                    <a:pt x="892064" y="5103311"/>
                    <a:pt x="749009" y="5102041"/>
                  </a:cubicBezTo>
                  <a:cubicBezTo>
                    <a:pt x="663176" y="5100772"/>
                    <a:pt x="577342" y="5099502"/>
                    <a:pt x="496278" y="5098231"/>
                  </a:cubicBezTo>
                  <a:cubicBezTo>
                    <a:pt x="343686" y="5096961"/>
                    <a:pt x="191093" y="5095691"/>
                    <a:pt x="48260" y="5095691"/>
                  </a:cubicBezTo>
                  <a:cubicBezTo>
                    <a:pt x="38100" y="5095691"/>
                    <a:pt x="29210" y="5095691"/>
                    <a:pt x="19050" y="5094422"/>
                  </a:cubicBezTo>
                  <a:cubicBezTo>
                    <a:pt x="10160" y="5093152"/>
                    <a:pt x="5080" y="5086802"/>
                    <a:pt x="7620" y="5077911"/>
                  </a:cubicBezTo>
                  <a:cubicBezTo>
                    <a:pt x="16510" y="5045917"/>
                    <a:pt x="12700" y="4946233"/>
                    <a:pt x="11430" y="4842560"/>
                  </a:cubicBezTo>
                  <a:cubicBezTo>
                    <a:pt x="10160" y="4631229"/>
                    <a:pt x="6350" y="4423885"/>
                    <a:pt x="7620" y="4212553"/>
                  </a:cubicBezTo>
                  <a:cubicBezTo>
                    <a:pt x="5080" y="3949386"/>
                    <a:pt x="0" y="691692"/>
                    <a:pt x="7620" y="424537"/>
                  </a:cubicBezTo>
                  <a:cubicBezTo>
                    <a:pt x="8890" y="372701"/>
                    <a:pt x="7620" y="316878"/>
                    <a:pt x="8890" y="265042"/>
                  </a:cubicBezTo>
                  <a:cubicBezTo>
                    <a:pt x="10160" y="181307"/>
                    <a:pt x="12700" y="89597"/>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5090611"/>
                  </a:moveTo>
                  <a:cubicBezTo>
                    <a:pt x="6103037" y="5074102"/>
                    <a:pt x="6104307" y="5061402"/>
                    <a:pt x="6104307" y="5048702"/>
                  </a:cubicBezTo>
                  <a:cubicBezTo>
                    <a:pt x="6103037" y="4826611"/>
                    <a:pt x="6101767" y="4615280"/>
                    <a:pt x="6101767" y="4387998"/>
                  </a:cubicBezTo>
                  <a:cubicBezTo>
                    <a:pt x="6101767" y="4284326"/>
                    <a:pt x="6104307" y="4180655"/>
                    <a:pt x="6103037" y="4076983"/>
                  </a:cubicBezTo>
                  <a:cubicBezTo>
                    <a:pt x="6103037" y="3981285"/>
                    <a:pt x="6101767" y="3881601"/>
                    <a:pt x="6100497" y="3785903"/>
                  </a:cubicBezTo>
                  <a:cubicBezTo>
                    <a:pt x="6095417" y="3638370"/>
                    <a:pt x="6083987" y="584033"/>
                    <a:pt x="6083987" y="436500"/>
                  </a:cubicBezTo>
                  <a:cubicBezTo>
                    <a:pt x="6081447" y="312891"/>
                    <a:pt x="6078907" y="185294"/>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635"/>
                  </a:cubicBezTo>
                  <a:cubicBezTo>
                    <a:pt x="31750" y="149408"/>
                    <a:pt x="31750" y="221181"/>
                    <a:pt x="30480" y="292954"/>
                  </a:cubicBezTo>
                  <a:cubicBezTo>
                    <a:pt x="29210" y="412575"/>
                    <a:pt x="26670" y="528209"/>
                    <a:pt x="25400" y="647831"/>
                  </a:cubicBezTo>
                  <a:cubicBezTo>
                    <a:pt x="20320" y="775427"/>
                    <a:pt x="26670" y="3893563"/>
                    <a:pt x="29210" y="4021159"/>
                  </a:cubicBezTo>
                  <a:cubicBezTo>
                    <a:pt x="29210" y="4156730"/>
                    <a:pt x="29210" y="4296289"/>
                    <a:pt x="30480" y="4431860"/>
                  </a:cubicBezTo>
                  <a:cubicBezTo>
                    <a:pt x="30480" y="4531544"/>
                    <a:pt x="33020" y="4631229"/>
                    <a:pt x="33020" y="4730914"/>
                  </a:cubicBezTo>
                  <a:cubicBezTo>
                    <a:pt x="33020" y="4838573"/>
                    <a:pt x="33020" y="4946233"/>
                    <a:pt x="31750" y="5048702"/>
                  </a:cubicBezTo>
                  <a:cubicBezTo>
                    <a:pt x="31750" y="5052511"/>
                    <a:pt x="31750" y="5055052"/>
                    <a:pt x="31750" y="5058861"/>
                  </a:cubicBezTo>
                  <a:cubicBezTo>
                    <a:pt x="31750" y="5069022"/>
                    <a:pt x="35560" y="5072831"/>
                    <a:pt x="44450" y="5072831"/>
                  </a:cubicBezTo>
                  <a:cubicBezTo>
                    <a:pt x="81418" y="5072831"/>
                    <a:pt x="148177" y="5074102"/>
                    <a:pt x="210168" y="5074102"/>
                  </a:cubicBezTo>
                  <a:cubicBezTo>
                    <a:pt x="300769" y="5074102"/>
                    <a:pt x="396139" y="5071561"/>
                    <a:pt x="486741" y="5074102"/>
                  </a:cubicBezTo>
                  <a:cubicBezTo>
                    <a:pt x="634565" y="5077911"/>
                    <a:pt x="782388" y="5080452"/>
                    <a:pt x="930212" y="5079181"/>
                  </a:cubicBezTo>
                  <a:cubicBezTo>
                    <a:pt x="1025582" y="5077911"/>
                    <a:pt x="1116184" y="5080452"/>
                    <a:pt x="1211554" y="5080452"/>
                  </a:cubicBezTo>
                  <a:cubicBezTo>
                    <a:pt x="1349840" y="5080452"/>
                    <a:pt x="1488127" y="5079181"/>
                    <a:pt x="1626414" y="5080452"/>
                  </a:cubicBezTo>
                  <a:cubicBezTo>
                    <a:pt x="1831459" y="5081722"/>
                    <a:pt x="4082194" y="5071561"/>
                    <a:pt x="4292008" y="5074102"/>
                  </a:cubicBezTo>
                  <a:cubicBezTo>
                    <a:pt x="4382610" y="5075372"/>
                    <a:pt x="4473212" y="5076641"/>
                    <a:pt x="4559045" y="5076641"/>
                  </a:cubicBezTo>
                  <a:cubicBezTo>
                    <a:pt x="4716405" y="5079181"/>
                    <a:pt x="4868998" y="5075372"/>
                    <a:pt x="5026358" y="5079181"/>
                  </a:cubicBezTo>
                  <a:cubicBezTo>
                    <a:pt x="5155108" y="5081722"/>
                    <a:pt x="5283857" y="5081722"/>
                    <a:pt x="5412607" y="5084261"/>
                  </a:cubicBezTo>
                  <a:cubicBezTo>
                    <a:pt x="5603348" y="5088072"/>
                    <a:pt x="5794088" y="5090611"/>
                    <a:pt x="5984828" y="5091881"/>
                  </a:cubicBezTo>
                  <a:cubicBezTo>
                    <a:pt x="6056356" y="5091881"/>
                    <a:pt x="6081447" y="5090611"/>
                    <a:pt x="6101767" y="5090611"/>
                  </a:cubicBezTo>
                  <a:close/>
                </a:path>
              </a:pathLst>
            </a:custGeom>
            <a:solidFill>
              <a:srgbClr val="000000"/>
            </a:solidFill>
          </p:spPr>
        </p:sp>
      </p:grpSp>
      <p:grpSp>
        <p:nvGrpSpPr>
          <p:cNvPr id="8" name="Group 8"/>
          <p:cNvGrpSpPr/>
          <p:nvPr/>
        </p:nvGrpSpPr>
        <p:grpSpPr>
          <a:xfrm rot="133155">
            <a:off x="3284560" y="2356658"/>
            <a:ext cx="11899650" cy="5344476"/>
            <a:chOff x="0" y="0"/>
            <a:chExt cx="6119547" cy="5012577"/>
          </a:xfrm>
        </p:grpSpPr>
        <p:sp>
          <p:nvSpPr>
            <p:cNvPr id="9" name="Freeform 9"/>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10" name="Freeform 10"/>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601035" flipH="1">
            <a:off x="11592298" y="7511424"/>
            <a:ext cx="3912801"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502595" y="-178963"/>
            <a:ext cx="4377447" cy="4114800"/>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022725" y="6659102"/>
            <a:ext cx="4122295" cy="4114800"/>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28871">
            <a:off x="15450988" y="5856861"/>
            <a:ext cx="1693286" cy="2418980"/>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65021" y="2377846"/>
            <a:ext cx="2434083" cy="2682857"/>
          </a:xfrm>
          <a:prstGeom prst="rect">
            <a:avLst/>
          </a:prstGeom>
        </p:spPr>
      </p:pic>
      <p:pic>
        <p:nvPicPr>
          <p:cNvPr id="27" name="Picture 2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9924833" flipH="1">
            <a:off x="-1241379" y="-2057400"/>
            <a:ext cx="3912801" cy="4114800"/>
          </a:xfrm>
          <a:prstGeom prst="rect">
            <a:avLst/>
          </a:prstGeom>
        </p:spPr>
      </p:pic>
      <p:pic>
        <p:nvPicPr>
          <p:cNvPr id="28" name="Picture 2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893139" y="8271866"/>
            <a:ext cx="1996118" cy="671422"/>
          </a:xfrm>
          <a:prstGeom prst="rect">
            <a:avLst/>
          </a:prstGeom>
        </p:spPr>
      </p:pic>
      <p:pic>
        <p:nvPicPr>
          <p:cNvPr id="29" name="Picture 2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5991548" y="4234095"/>
            <a:ext cx="1031789" cy="791664"/>
          </a:xfrm>
          <a:prstGeom prst="rect">
            <a:avLst/>
          </a:prstGeom>
        </p:spPr>
      </p:pic>
      <p:sp>
        <p:nvSpPr>
          <p:cNvPr id="30" name="TextBox 29">
            <a:extLst>
              <a:ext uri="{FF2B5EF4-FFF2-40B4-BE49-F238E27FC236}">
                <a16:creationId xmlns:a16="http://schemas.microsoft.com/office/drawing/2014/main" xmlns="" id="{C1C8474D-C87C-DF80-594B-12C3CDBD1377}"/>
              </a:ext>
            </a:extLst>
          </p:cNvPr>
          <p:cNvSpPr txBox="1"/>
          <p:nvPr/>
        </p:nvSpPr>
        <p:spPr>
          <a:xfrm>
            <a:off x="3473439" y="4471677"/>
            <a:ext cx="11499155" cy="197881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không phải là số,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không phải là số, không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1" name="Speech Bubble: Oval 30">
            <a:extLst>
              <a:ext uri="{FF2B5EF4-FFF2-40B4-BE49-F238E27FC236}">
                <a16:creationId xmlns:a16="http://schemas.microsoft.com/office/drawing/2014/main" xmlns="" id="{149CA5C7-1C10-D328-46D6-E33CDB6A5A60}"/>
              </a:ext>
            </a:extLst>
          </p:cNvPr>
          <p:cNvSpPr/>
          <p:nvPr/>
        </p:nvSpPr>
        <p:spPr>
          <a:xfrm>
            <a:off x="7962900" y="2622568"/>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237189"/>
      </p:ext>
    </p:extLst>
  </p:cSld>
  <p:clrMapOvr>
    <a:masterClrMapping/>
  </p:clrMapOvr>
  <mc:AlternateContent xmlns:mc="http://schemas.openxmlformats.org/markup-compatibility/2006" xmlns:p14="http://schemas.microsoft.com/office/powerpoint/2010/main">
    <mc:Choice Requires="p14">
      <p:transition spd="slow" p14:dur="9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wipe(down)">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
                                            <p:txEl>
                                              <p:pRg st="1" end="1"/>
                                            </p:txEl>
                                          </p:spTgt>
                                        </p:tgtEl>
                                        <p:attrNameLst>
                                          <p:attrName>style.visibility</p:attrName>
                                        </p:attrNameLst>
                                      </p:cBhvr>
                                      <p:to>
                                        <p:strVal val="visible"/>
                                      </p:to>
                                    </p:set>
                                    <p:animEffect transition="in" filter="wipe(down)">
                                      <p:cBhvr>
                                        <p:cTn id="17" dur="500"/>
                                        <p:tgtEl>
                                          <p:spTgt spid="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766354"/>
            <a:ext cx="15845655" cy="8754291"/>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191968" y="9304582"/>
            <a:ext cx="1632594" cy="40666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xmlns="" id="{CE46C0A9-81D0-D88C-9441-E067C950657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xmlns="" id="{5CF61781-CBD1-FFAD-3302-583A22D24D2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26678" y="454071"/>
            <a:ext cx="1549581" cy="1267839"/>
          </a:xfrm>
          <a:prstGeom prst="rect">
            <a:avLst/>
          </a:prstGeom>
        </p:spPr>
      </p:pic>
      <p:pic>
        <p:nvPicPr>
          <p:cNvPr id="15" name="Picture 19">
            <a:extLst>
              <a:ext uri="{FF2B5EF4-FFF2-40B4-BE49-F238E27FC236}">
                <a16:creationId xmlns:a16="http://schemas.microsoft.com/office/drawing/2014/main" xmlns="" id="{EF4B69E0-BD3E-0FDA-9386-ED7F6C35164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xmlns="" id="{DBFC4D89-C43F-BBDD-0796-71946F8C546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2117958" y="9102873"/>
            <a:ext cx="1365476" cy="280543"/>
          </a:xfrm>
          <a:prstGeom prst="rect">
            <a:avLst/>
          </a:prstGeom>
        </p:spPr>
      </p:pic>
      <p:sp>
        <p:nvSpPr>
          <p:cNvPr id="3" name="TextBox 2">
            <a:extLst>
              <a:ext uri="{FF2B5EF4-FFF2-40B4-BE49-F238E27FC236}">
                <a16:creationId xmlns:a16="http://schemas.microsoft.com/office/drawing/2014/main" xmlns="" id="{09F1F093-8789-EA62-B025-D246607781F8}"/>
              </a:ext>
            </a:extLst>
          </p:cNvPr>
          <p:cNvSpPr txBox="1"/>
          <p:nvPr/>
        </p:nvSpPr>
        <p:spPr>
          <a:xfrm>
            <a:off x="1826082" y="1087991"/>
            <a:ext cx="7324432"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5.2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ta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phù</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nhé</a:t>
            </a:r>
            <a:r>
              <a:rPr lang="en-US" sz="4000" dirty="0">
                <a:latin typeface="Arial" panose="020B0604020202020204" pitchFamily="34" charset="0"/>
                <a:cs typeface="Arial" panose="020B0604020202020204" pitchFamily="34" charset="0"/>
              </a:rPr>
              <a:t>!</a:t>
            </a:r>
          </a:p>
        </p:txBody>
      </p:sp>
      <p:sp>
        <p:nvSpPr>
          <p:cNvPr id="8" name="Speech Bubble: Rectangle with Corners Rounded 7">
            <a:extLst>
              <a:ext uri="{FF2B5EF4-FFF2-40B4-BE49-F238E27FC236}">
                <a16:creationId xmlns:a16="http://schemas.microsoft.com/office/drawing/2014/main" xmlns="" id="{5E99A339-B3D2-83A0-0E64-48A1F3568517}"/>
              </a:ext>
            </a:extLst>
          </p:cNvPr>
          <p:cNvSpPr/>
          <p:nvPr/>
        </p:nvSpPr>
        <p:spPr>
          <a:xfrm>
            <a:off x="10606892" y="1794256"/>
            <a:ext cx="5363876" cy="1946689"/>
          </a:xfrm>
          <a:prstGeom prst="wedgeRoundRectCallout">
            <a:avLst>
              <a:gd name="adj1" fmla="val -4303"/>
              <a:gd name="adj2" fmla="val 77825"/>
              <a:gd name="adj3" fmla="val 16667"/>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600" dirty="0" err="1">
                <a:solidFill>
                  <a:sysClr val="windowText" lastClr="000000"/>
                </a:solidFill>
                <a:latin typeface="Arial" panose="020B0604020202020204" pitchFamily="34" charset="0"/>
                <a:cs typeface="Arial" panose="020B0604020202020204" pitchFamily="34" charset="0"/>
              </a:rPr>
              <a:t>Đa</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phần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học</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sinh</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trong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trường</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thuận</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tay</a:t>
            </a:r>
            <a:r>
              <a:rPr lang="en-US" sz="3600" dirty="0">
                <a:solidFill>
                  <a:sysClr val="windowText" lastClr="000000"/>
                </a:solidFill>
                <a:latin typeface="Arial" panose="020B0604020202020204" pitchFamily="34" charset="0"/>
                <a:cs typeface="Arial" panose="020B0604020202020204" pitchFamily="34" charset="0"/>
              </a:rPr>
              <a:t> </a:t>
            </a:r>
            <a:r>
              <a:rPr lang="en-US" sz="3600" dirty="0" err="1">
                <a:solidFill>
                  <a:sysClr val="windowText" lastClr="000000"/>
                </a:solidFill>
                <a:latin typeface="Arial" panose="020B0604020202020204" pitchFamily="34" charset="0"/>
                <a:cs typeface="Arial" panose="020B0604020202020204" pitchFamily="34" charset="0"/>
              </a:rPr>
              <a:t>phải</a:t>
            </a:r>
            <a:r>
              <a:rPr lang="en-US" sz="3600" dirty="0">
                <a:solidFill>
                  <a:sysClr val="windowText" lastClr="000000"/>
                </a:solidFill>
                <a:latin typeface="Arial" panose="020B0604020202020204" pitchFamily="34" charset="0"/>
                <a:cs typeface="Arial" panose="020B0604020202020204" pitchFamily="34" charset="0"/>
              </a:rPr>
              <a:t>.</a:t>
            </a:r>
          </a:p>
        </p:txBody>
      </p:sp>
      <p:sp>
        <p:nvSpPr>
          <p:cNvPr id="17" name="TextBox 16">
            <a:extLst>
              <a:ext uri="{FF2B5EF4-FFF2-40B4-BE49-F238E27FC236}">
                <a16:creationId xmlns:a16="http://schemas.microsoft.com/office/drawing/2014/main" xmlns="" id="{F4D4EE42-90C6-1C97-1688-9C9F3565897E}"/>
              </a:ext>
            </a:extLst>
          </p:cNvPr>
          <p:cNvSpPr txBox="1"/>
          <p:nvPr/>
        </p:nvSpPr>
        <p:spPr>
          <a:xfrm>
            <a:off x="4831032" y="8394987"/>
            <a:ext cx="9144000" cy="707886"/>
          </a:xfrm>
          <a:prstGeom prst="rect">
            <a:avLst/>
          </a:prstGeom>
          <a:noFill/>
        </p:spPr>
        <p:txBody>
          <a:bodyPr wrap="square">
            <a:spAutoFit/>
          </a:bodyPr>
          <a:lstStyle/>
          <a:p>
            <a:r>
              <a:rPr lang="nl-NL" sz="4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Nên sử dụng phương pháp quan sát.</a:t>
            </a:r>
            <a:endParaRPr lang="en-US" sz="4000" dirty="0">
              <a:solidFill>
                <a:srgbClr val="FF0000"/>
              </a:solidFill>
              <a:latin typeface="Arial" panose="020B0604020202020204" pitchFamily="34" charset="0"/>
              <a:cs typeface="Arial" panose="020B0604020202020204" pitchFamily="34" charset="0"/>
            </a:endParaRPr>
          </a:p>
        </p:txBody>
      </p:sp>
      <p:pic>
        <p:nvPicPr>
          <p:cNvPr id="9" name="Picture 6">
            <a:extLst>
              <a:ext uri="{FF2B5EF4-FFF2-40B4-BE49-F238E27FC236}">
                <a16:creationId xmlns:a16="http://schemas.microsoft.com/office/drawing/2014/main" xmlns="" id="{EC9C4491-2D5F-5673-C501-40390493B840}"/>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2253161" y="4416320"/>
            <a:ext cx="3261157" cy="2969691"/>
          </a:xfrm>
          <a:prstGeom prst="rect">
            <a:avLst/>
          </a:prstGeom>
        </p:spPr>
      </p:pic>
    </p:spTree>
    <p:extLst>
      <p:ext uri="{BB962C8B-B14F-4D97-AF65-F5344CB8AC3E}">
        <p14:creationId xmlns:p14="http://schemas.microsoft.com/office/powerpoint/2010/main" val="11241390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7">
                                            <p:txEl>
                                              <p:pRg st="0" end="0"/>
                                            </p:txEl>
                                          </p:spTgt>
                                        </p:tgtEl>
                                        <p:attrNameLst>
                                          <p:attrName>style.visibility</p:attrName>
                                        </p:attrNameLst>
                                      </p:cBhvr>
                                      <p:to>
                                        <p:strVal val="visible"/>
                                      </p:to>
                                    </p:set>
                                    <p:animEffect transition="in" filter="barn(inVertical)">
                                      <p:cBhvr>
                                        <p:cTn id="24"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059">
            <a:off x="16517257" y="1321064"/>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2671" y="94254"/>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2189"/>
          <a:stretch>
            <a:fillRect/>
          </a:stretch>
        </p:blipFill>
        <p:spPr>
          <a:xfrm rot="1988898">
            <a:off x="4854880" y="8298892"/>
            <a:ext cx="738343" cy="601432"/>
          </a:xfrm>
          <a:prstGeom prst="rect">
            <a:avLst/>
          </a:prstGeom>
        </p:spPr>
      </p:pic>
      <p:sp>
        <p:nvSpPr>
          <p:cNvPr id="8" name="TextBox 7">
            <a:extLst>
              <a:ext uri="{FF2B5EF4-FFF2-40B4-BE49-F238E27FC236}">
                <a16:creationId xmlns:a16="http://schemas.microsoft.com/office/drawing/2014/main" xmlns="" id="{8C8A95CC-0B11-3E18-33C8-05E91B626209}"/>
              </a:ext>
            </a:extLst>
          </p:cNvPr>
          <p:cNvSpPr txBox="1"/>
          <p:nvPr/>
        </p:nvSpPr>
        <p:spPr>
          <a:xfrm>
            <a:off x="2568872" y="1982971"/>
            <a:ext cx="13639800" cy="6441572"/>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5.4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đảm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a)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nhóm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cứu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1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5000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những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1; 11; …; 4991.</a:t>
            </a:r>
          </a:p>
        </p:txBody>
      </p:sp>
    </p:spTree>
    <p:extLst>
      <p:ext uri="{BB962C8B-B14F-4D97-AF65-F5344CB8AC3E}">
        <p14:creationId xmlns:p14="http://schemas.microsoft.com/office/powerpoint/2010/main" val="212781742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heel(4)">
                                      <p:cBhvr>
                                        <p:cTn id="7" dur="500"/>
                                        <p:tgtEl>
                                          <p:spTgt spid="8">
                                            <p:txEl>
                                              <p:pRg st="0" end="0"/>
                                            </p:txEl>
                                          </p:spTgt>
                                        </p:tgtEl>
                                      </p:cBhvr>
                                    </p:animEffect>
                                  </p:childTnLst>
                                </p:cTn>
                              </p:par>
                              <p:par>
                                <p:cTn id="8" presetID="21"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heel(4)">
                                      <p:cBhvr>
                                        <p:cTn id="10"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892098" y="666623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l="48637" t="40956"/>
          <a:stretch>
            <a:fillRect/>
          </a:stretch>
        </p:blipFill>
        <p:spPr>
          <a:xfrm>
            <a:off x="12974508" y="6937211"/>
            <a:ext cx="574781" cy="829697"/>
          </a:xfrm>
          <a:prstGeom prst="rect">
            <a:avLst/>
          </a:prstGeom>
        </p:spPr>
      </p:pic>
      <p:sp>
        <p:nvSpPr>
          <p:cNvPr id="25" name="TextBox 24">
            <a:extLst>
              <a:ext uri="{FF2B5EF4-FFF2-40B4-BE49-F238E27FC236}">
                <a16:creationId xmlns:a16="http://schemas.microsoft.com/office/drawing/2014/main" xmlns="" id="{22156A63-7262-568C-B9C5-D0ED50E27B48}"/>
              </a:ext>
            </a:extLst>
          </p:cNvPr>
          <p:cNvSpPr txBox="1"/>
          <p:nvPr/>
        </p:nvSpPr>
        <p:spPr>
          <a:xfrm>
            <a:off x="2977016" y="3693212"/>
            <a:ext cx="12381138" cy="2748253"/>
          </a:xfrm>
          <a:prstGeom prst="rect">
            <a:avLst/>
          </a:prstGeom>
          <a:noFill/>
        </p:spPr>
        <p:txBody>
          <a:bodyPr wrap="square">
            <a:spAutoFit/>
          </a:bodyPr>
          <a:lstStyle/>
          <a:p>
            <a:pPr algn="just">
              <a:lnSpc>
                <a:spcPct val="150000"/>
              </a:lnSpc>
            </a:pPr>
            <a:r>
              <a:rPr lang="en-US" sz="4000" dirty="0">
                <a:latin typeface="Arial" panose="020B0604020202020204" pitchFamily="34" charset="0"/>
                <a:cs typeface="Arial" panose="020B0604020202020204" pitchFamily="34" charset="0"/>
              </a:rPr>
              <a:t>b)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lực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giáo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cự</a:t>
            </a:r>
            <a:r>
              <a:rPr lang="en-US" sz="4000" dirty="0">
                <a:latin typeface="Arial" panose="020B0604020202020204" pitchFamily="34" charset="0"/>
                <a:cs typeface="Arial" panose="020B0604020202020204" pitchFamily="34" charset="0"/>
              </a:rPr>
              <a:t> li 1000 m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0170032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fade">
                                      <p:cBhvr>
                                        <p:cTn id="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xmlns=""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xmlns=""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xmlns=""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xmlns=""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051396" y="8520213"/>
            <a:ext cx="1076497" cy="1112919"/>
          </a:xfrm>
          <a:prstGeom prst="rect">
            <a:avLst/>
          </a:prstGeom>
        </p:spPr>
      </p:pic>
      <p:sp>
        <p:nvSpPr>
          <p:cNvPr id="10" name="Speech Bubble: Oval 9">
            <a:extLst>
              <a:ext uri="{FF2B5EF4-FFF2-40B4-BE49-F238E27FC236}">
                <a16:creationId xmlns:a16="http://schemas.microsoft.com/office/drawing/2014/main" xmlns="" id="{6F5A74E5-B8AF-87EE-AAFA-D43CDA4855CA}"/>
              </a:ext>
            </a:extLst>
          </p:cNvPr>
          <p:cNvSpPr/>
          <p:nvPr/>
        </p:nvSpPr>
        <p:spPr>
          <a:xfrm>
            <a:off x="7958961" y="1135511"/>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xmlns="" id="{5E8CC51B-3901-1DCA-690E-E6C21D168E4A}"/>
              </a:ext>
            </a:extLst>
          </p:cNvPr>
          <p:cNvSpPr txBox="1"/>
          <p:nvPr/>
        </p:nvSpPr>
        <p:spPr>
          <a:xfrm>
            <a:off x="3935839" y="3448595"/>
            <a:ext cx="10408444" cy="3825471"/>
          </a:xfrm>
          <a:prstGeom prst="rect">
            <a:avLst/>
          </a:prstGeom>
          <a:noFill/>
        </p:spPr>
        <p:txBody>
          <a:bodyPr wrap="square">
            <a:spAutoFit/>
          </a:bodyPr>
          <a:lstStyle/>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a) Dữ liệu thu được có tính đại diện.</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0"/>
              </a:spcBef>
              <a:spcAft>
                <a:spcPts val="1200"/>
              </a:spcAft>
            </a:pPr>
            <a:r>
              <a:rPr lang="nl-NL" sz="4000" dirty="0">
                <a:effectLst/>
                <a:latin typeface="Arial" panose="020B0604020202020204" pitchFamily="34" charset="0"/>
                <a:ea typeface="Times New Roman" panose="02020603050405020304" pitchFamily="18" charset="0"/>
                <a:cs typeface="Arial" panose="020B0604020202020204" pitchFamily="34" charset="0"/>
              </a:rPr>
              <a:t>b) Dữ liệu thu được không có tính đại diện vì các bạn trong câu lạc bộ bóng đá thường có thể lực tốt.</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367680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wipe(up)">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xmlns=""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xmlns=""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xmlns=""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26899">
            <a:off x="3456974" y="752453"/>
            <a:ext cx="1139438" cy="1330554"/>
          </a:xfrm>
          <a:prstGeom prst="rect">
            <a:avLst/>
          </a:prstGeom>
        </p:spPr>
      </p:pic>
      <p:sp>
        <p:nvSpPr>
          <p:cNvPr id="7" name="TextBox 6">
            <a:extLst>
              <a:ext uri="{FF2B5EF4-FFF2-40B4-BE49-F238E27FC236}">
                <a16:creationId xmlns:a16="http://schemas.microsoft.com/office/drawing/2014/main" xmlns="" id="{D63D6C4D-5286-8D29-9143-D1BB7356B493}"/>
              </a:ext>
            </a:extLst>
          </p:cNvPr>
          <p:cNvSpPr txBox="1"/>
          <p:nvPr/>
        </p:nvSpPr>
        <p:spPr>
          <a:xfrm>
            <a:off x="5850549" y="1310537"/>
            <a:ext cx="6553200" cy="1107996"/>
          </a:xfrm>
          <a:prstGeom prst="rect">
            <a:avLst/>
          </a:prstGeom>
          <a:noFill/>
        </p:spPr>
        <p:txBody>
          <a:bodyPr wrap="square" rtlCol="0">
            <a:spAutoFit/>
          </a:bodyPr>
          <a:lstStyle/>
          <a:p>
            <a:pPr algn="ctr"/>
            <a:r>
              <a:rPr lang="en-US" sz="6600" b="1" dirty="0">
                <a:solidFill>
                  <a:srgbClr val="7030A0"/>
                </a:solidFill>
                <a:latin typeface="Arial" panose="020B0604020202020204" pitchFamily="34" charset="0"/>
                <a:cs typeface="Arial" panose="020B0604020202020204" pitchFamily="34" charset="0"/>
              </a:rPr>
              <a:t>VẬN DỤNG</a:t>
            </a:r>
          </a:p>
        </p:txBody>
      </p:sp>
      <p:sp>
        <p:nvSpPr>
          <p:cNvPr id="17" name="TextBox 16">
            <a:extLst>
              <a:ext uri="{FF2B5EF4-FFF2-40B4-BE49-F238E27FC236}">
                <a16:creationId xmlns:a16="http://schemas.microsoft.com/office/drawing/2014/main" xmlns="" id="{4F366019-7F49-AF77-80F6-C05F48357994}"/>
              </a:ext>
            </a:extLst>
          </p:cNvPr>
          <p:cNvSpPr txBox="1"/>
          <p:nvPr/>
        </p:nvSpPr>
        <p:spPr>
          <a:xfrm>
            <a:off x="2894581" y="3539778"/>
            <a:ext cx="12465136" cy="367158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5.3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muốn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nam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yêu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định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2124469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circle(in)">
                                      <p:cBhvr>
                                        <p:cTn id="1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2317" flipH="1">
            <a:off x="15338179" y="6278318"/>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4783" y="6312463"/>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266624" y="8593514"/>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4476144" y="4757416"/>
            <a:ext cx="980851" cy="772168"/>
          </a:xfrm>
          <a:prstGeom prst="rect">
            <a:avLst/>
          </a:prstGeom>
        </p:spPr>
      </p:pic>
      <p:sp>
        <p:nvSpPr>
          <p:cNvPr id="15" name="Speech Bubble: Oval 14">
            <a:extLst>
              <a:ext uri="{FF2B5EF4-FFF2-40B4-BE49-F238E27FC236}">
                <a16:creationId xmlns:a16="http://schemas.microsoft.com/office/drawing/2014/main" xmlns="" id="{2049A06C-C4F8-630A-4A0B-3A27B398A7A8}"/>
              </a:ext>
            </a:extLst>
          </p:cNvPr>
          <p:cNvSpPr/>
          <p:nvPr/>
        </p:nvSpPr>
        <p:spPr>
          <a:xfrm>
            <a:off x="7962900" y="728530"/>
            <a:ext cx="2362200" cy="1266259"/>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xmlns="" id="{66E088CE-9B3F-1D49-4551-25050432A52A}"/>
              </a:ext>
            </a:extLst>
          </p:cNvPr>
          <p:cNvSpPr/>
          <p:nvPr/>
        </p:nvSpPr>
        <p:spPr>
          <a:xfrm>
            <a:off x="3287707" y="2951455"/>
            <a:ext cx="12496800" cy="548510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dirty="0" err="1">
                <a:solidFill>
                  <a:sysClr val="windowText" lastClr="000000"/>
                </a:solidFill>
                <a:latin typeface="Arial" panose="020B0604020202020204" pitchFamily="34" charset="0"/>
                <a:cs typeface="Arial" panose="020B0604020202020204" pitchFamily="34" charset="0"/>
              </a:rPr>
              <a:t>Tích</a:t>
            </a:r>
            <a:r>
              <a:rPr lang="en-US" sz="4000" b="1" dirty="0">
                <a:solidFill>
                  <a:sysClr val="windowText" lastClr="000000"/>
                </a:solidFill>
                <a:latin typeface="Arial" panose="020B0604020202020204" pitchFamily="34" charset="0"/>
                <a:cs typeface="Arial" panose="020B0604020202020204" pitchFamily="34" charset="0"/>
              </a:rPr>
              <a:t> X </a:t>
            </a:r>
            <a:r>
              <a:rPr lang="en-US" sz="4000" b="1" dirty="0" err="1">
                <a:solidFill>
                  <a:sysClr val="windowText" lastClr="000000"/>
                </a:solidFill>
                <a:latin typeface="Arial" panose="020B0604020202020204" pitchFamily="34" charset="0"/>
                <a:cs typeface="Arial" panose="020B0604020202020204" pitchFamily="34" charset="0"/>
              </a:rPr>
              <a:t>vào</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phương</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bạn</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lựa</a:t>
            </a:r>
            <a:r>
              <a:rPr lang="en-US" sz="4000" b="1" dirty="0">
                <a:solidFill>
                  <a:sysClr val="windowText" lastClr="000000"/>
                </a:solidFill>
                <a:latin typeface="Arial" panose="020B0604020202020204" pitchFamily="34" charset="0"/>
                <a:cs typeface="Arial" panose="020B0604020202020204" pitchFamily="34" charset="0"/>
              </a:rPr>
              <a:t> </a:t>
            </a:r>
            <a:r>
              <a:rPr lang="en-US" sz="4000" b="1" dirty="0" err="1">
                <a:solidFill>
                  <a:sysClr val="windowText" lastClr="000000"/>
                </a:solidFill>
                <a:latin typeface="Arial" panose="020B0604020202020204" pitchFamily="34" charset="0"/>
                <a:cs typeface="Arial" panose="020B0604020202020204" pitchFamily="34" charset="0"/>
              </a:rPr>
              <a:t>chọn</a:t>
            </a:r>
            <a:endParaRPr lang="en-US" sz="4000" b="1"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1. </a:t>
            </a:r>
            <a:r>
              <a:rPr lang="en-US" sz="4000" dirty="0" err="1">
                <a:solidFill>
                  <a:sysClr val="windowText" lastClr="000000"/>
                </a:solidFill>
                <a:latin typeface="Arial" panose="020B0604020202020204" pitchFamily="34" charset="0"/>
                <a:cs typeface="Arial" panose="020B0604020202020204" pitchFamily="34" charset="0"/>
              </a:rPr>
              <a:t>Giới</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tính</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Nam			</a:t>
            </a:r>
            <a:r>
              <a:rPr lang="en-US" sz="4000" dirty="0" err="1">
                <a:solidFill>
                  <a:sysClr val="windowText" lastClr="000000"/>
                </a:solidFill>
                <a:latin typeface="Arial" panose="020B0604020202020204" pitchFamily="34" charset="0"/>
                <a:cs typeface="Arial" panose="020B0604020202020204" pitchFamily="34" charset="0"/>
              </a:rPr>
              <a:t>Nữ</a:t>
            </a:r>
            <a:endParaRPr lang="en-US" sz="4000" dirty="0">
              <a:solidFill>
                <a:sysClr val="windowText" lastClr="000000"/>
              </a:solidFill>
              <a:latin typeface="Arial" panose="020B0604020202020204" pitchFamily="34" charset="0"/>
              <a:cs typeface="Arial" panose="020B0604020202020204" pitchFamily="34" charset="0"/>
            </a:endParaRP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2. </a:t>
            </a:r>
            <a:r>
              <a:rPr lang="en-US" sz="4000" dirty="0" err="1">
                <a:solidFill>
                  <a:sysClr val="windowText" lastClr="000000"/>
                </a:solidFill>
                <a:latin typeface="Arial" panose="020B0604020202020204" pitchFamily="34" charset="0"/>
                <a:cs typeface="Arial" panose="020B0604020202020204" pitchFamily="34" charset="0"/>
              </a:rPr>
              <a:t>Bạn</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có</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các</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chương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trình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thể</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thao</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a:t>
            </a:r>
          </a:p>
          <a:p>
            <a:pPr algn="just">
              <a:lnSpc>
                <a:spcPct val="150000"/>
              </a:lnSpc>
            </a:pP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Không</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yêu</a:t>
            </a:r>
            <a:r>
              <a:rPr lang="en-US" sz="4000" dirty="0">
                <a:solidFill>
                  <a:sysClr val="windowText" lastClr="000000"/>
                </a:solidFill>
                <a:latin typeface="Arial" panose="020B0604020202020204" pitchFamily="34" charset="0"/>
                <a:cs typeface="Arial" panose="020B0604020202020204" pitchFamily="34" charset="0"/>
              </a:rPr>
              <a:t> </a:t>
            </a:r>
            <a:r>
              <a:rPr lang="en-US" sz="4000" dirty="0" err="1">
                <a:solidFill>
                  <a:sysClr val="windowText" lastClr="000000"/>
                </a:solidFill>
                <a:latin typeface="Arial" panose="020B0604020202020204" pitchFamily="34" charset="0"/>
                <a:cs typeface="Arial" panose="020B0604020202020204" pitchFamily="34" charset="0"/>
              </a:rPr>
              <a:t>thích</a:t>
            </a:r>
            <a:endParaRPr lang="en-US" sz="4000" dirty="0">
              <a:solidFill>
                <a:sysClr val="windowText" lastClr="000000"/>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xmlns="" id="{623E920F-D801-B82F-8ED3-2C00C9E7D80E}"/>
              </a:ext>
            </a:extLst>
          </p:cNvPr>
          <p:cNvSpPr/>
          <p:nvPr/>
        </p:nvSpPr>
        <p:spPr>
          <a:xfrm>
            <a:off x="3848502"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xmlns="" id="{5C7F770A-86F2-20EB-FE54-4EE5E736C01A}"/>
              </a:ext>
            </a:extLst>
          </p:cNvPr>
          <p:cNvSpPr/>
          <p:nvPr/>
        </p:nvSpPr>
        <p:spPr>
          <a:xfrm>
            <a:off x="7371906" y="5277379"/>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xmlns="" id="{347AAB4F-E4B2-FC39-95BC-3D5CBCA0A0B4}"/>
              </a:ext>
            </a:extLst>
          </p:cNvPr>
          <p:cNvSpPr/>
          <p:nvPr/>
        </p:nvSpPr>
        <p:spPr>
          <a:xfrm>
            <a:off x="3847212" y="7133901"/>
            <a:ext cx="1116091" cy="84136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xmlns="" id="{EC4E19A2-DA95-F3FD-47F9-A8F9EC5975C9}"/>
              </a:ext>
            </a:extLst>
          </p:cNvPr>
          <p:cNvSpPr/>
          <p:nvPr/>
        </p:nvSpPr>
        <p:spPr>
          <a:xfrm>
            <a:off x="8388371" y="7133901"/>
            <a:ext cx="1181988" cy="8841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20965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29" grpId="0" animBg="1"/>
      <p:bldP spid="30" grpId="0" animBg="1"/>
      <p:bldP spid="31" grpId="0" animBg="1"/>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5" name="Group 5"/>
          <p:cNvGrpSpPr/>
          <p:nvPr/>
        </p:nvGrpSpPr>
        <p:grpSpPr>
          <a:xfrm>
            <a:off x="1221172" y="1146012"/>
            <a:ext cx="15845655" cy="8040309"/>
            <a:chOff x="0" y="0"/>
            <a:chExt cx="7890468" cy="4366449"/>
          </a:xfrm>
        </p:grpSpPr>
        <p:sp>
          <p:nvSpPr>
            <p:cNvPr id="6" name="Freeform 6"/>
            <p:cNvSpPr/>
            <p:nvPr/>
          </p:nvSpPr>
          <p:spPr>
            <a:xfrm>
              <a:off x="10160" y="16510"/>
              <a:ext cx="7867609" cy="4338509"/>
            </a:xfrm>
            <a:custGeom>
              <a:avLst/>
              <a:gdLst/>
              <a:ahLst/>
              <a:cxnLst/>
              <a:rect l="l" t="t" r="r" b="b"/>
              <a:pathLst>
                <a:path w="7867609" h="4338509">
                  <a:moveTo>
                    <a:pt x="7867609" y="4338509"/>
                  </a:moveTo>
                  <a:lnTo>
                    <a:pt x="0" y="4330889"/>
                  </a:lnTo>
                  <a:lnTo>
                    <a:pt x="0" y="1517935"/>
                  </a:lnTo>
                  <a:lnTo>
                    <a:pt x="17780" y="19050"/>
                  </a:lnTo>
                  <a:lnTo>
                    <a:pt x="3921411" y="0"/>
                  </a:lnTo>
                  <a:lnTo>
                    <a:pt x="7848559" y="5080"/>
                  </a:lnTo>
                  <a:close/>
                </a:path>
              </a:pathLst>
            </a:custGeom>
            <a:solidFill>
              <a:srgbClr val="FFFFFF"/>
            </a:solidFill>
          </p:spPr>
        </p:sp>
        <p:sp>
          <p:nvSpPr>
            <p:cNvPr id="7" name="Freeform 7"/>
            <p:cNvSpPr/>
            <p:nvPr/>
          </p:nvSpPr>
          <p:spPr>
            <a:xfrm>
              <a:off x="-3810" y="0"/>
              <a:ext cx="7896818" cy="4365179"/>
            </a:xfrm>
            <a:custGeom>
              <a:avLst/>
              <a:gdLst/>
              <a:ahLst/>
              <a:cxnLst/>
              <a:rect l="l" t="t" r="r" b="b"/>
              <a:pathLst>
                <a:path w="7896818" h="4365179">
                  <a:moveTo>
                    <a:pt x="7862529" y="21590"/>
                  </a:moveTo>
                  <a:cubicBezTo>
                    <a:pt x="7863798" y="34290"/>
                    <a:pt x="7863798" y="44450"/>
                    <a:pt x="7865068" y="54610"/>
                  </a:cubicBezTo>
                  <a:cubicBezTo>
                    <a:pt x="7867608" y="129933"/>
                    <a:pt x="7868879" y="224924"/>
                    <a:pt x="7871418" y="316523"/>
                  </a:cubicBezTo>
                  <a:cubicBezTo>
                    <a:pt x="7871418" y="448832"/>
                    <a:pt x="7884118" y="3057696"/>
                    <a:pt x="7890468" y="3190005"/>
                  </a:cubicBezTo>
                  <a:cubicBezTo>
                    <a:pt x="7896818" y="3390164"/>
                    <a:pt x="7893008" y="3593717"/>
                    <a:pt x="7893008" y="3793877"/>
                  </a:cubicBezTo>
                  <a:cubicBezTo>
                    <a:pt x="7893008" y="3970289"/>
                    <a:pt x="7894279" y="4133131"/>
                    <a:pt x="7895548" y="4304219"/>
                  </a:cubicBezTo>
                  <a:cubicBezTo>
                    <a:pt x="7895548" y="4325808"/>
                    <a:pt x="7895548" y="4339779"/>
                    <a:pt x="7895548" y="4363908"/>
                  </a:cubicBezTo>
                  <a:cubicBezTo>
                    <a:pt x="7872689" y="4363908"/>
                    <a:pt x="7852368" y="4365179"/>
                    <a:pt x="7811996" y="4363908"/>
                  </a:cubicBezTo>
                  <a:cubicBezTo>
                    <a:pt x="7410754" y="4358829"/>
                    <a:pt x="7003339" y="4365179"/>
                    <a:pt x="6602097" y="4360099"/>
                  </a:cubicBezTo>
                  <a:cubicBezTo>
                    <a:pt x="6361352" y="4356288"/>
                    <a:pt x="6126779" y="4358829"/>
                    <a:pt x="5886034" y="4356288"/>
                  </a:cubicBezTo>
                  <a:cubicBezTo>
                    <a:pt x="5774921" y="4355019"/>
                    <a:pt x="5663808" y="4353749"/>
                    <a:pt x="5552695" y="4352479"/>
                  </a:cubicBezTo>
                  <a:cubicBezTo>
                    <a:pt x="5484792" y="4352479"/>
                    <a:pt x="5423063" y="4353749"/>
                    <a:pt x="5355160" y="4353749"/>
                  </a:cubicBezTo>
                  <a:cubicBezTo>
                    <a:pt x="5182318" y="4352479"/>
                    <a:pt x="4707000" y="4353749"/>
                    <a:pt x="4534157" y="4352479"/>
                  </a:cubicBezTo>
                  <a:cubicBezTo>
                    <a:pt x="4410698" y="4351208"/>
                    <a:pt x="1941517" y="4360099"/>
                    <a:pt x="1818058" y="4358829"/>
                  </a:cubicBezTo>
                  <a:cubicBezTo>
                    <a:pt x="1787193" y="4358829"/>
                    <a:pt x="1750155" y="4360099"/>
                    <a:pt x="1719290" y="4360099"/>
                  </a:cubicBezTo>
                  <a:cubicBezTo>
                    <a:pt x="1645215" y="4360099"/>
                    <a:pt x="1577312" y="4361369"/>
                    <a:pt x="1503237" y="4361369"/>
                  </a:cubicBezTo>
                  <a:cubicBezTo>
                    <a:pt x="1318048" y="4361369"/>
                    <a:pt x="1139033" y="4360099"/>
                    <a:pt x="953844" y="4358829"/>
                  </a:cubicBezTo>
                  <a:cubicBezTo>
                    <a:pt x="842731" y="4357558"/>
                    <a:pt x="731618" y="4356288"/>
                    <a:pt x="626677" y="4355019"/>
                  </a:cubicBezTo>
                  <a:cubicBezTo>
                    <a:pt x="429143" y="4353749"/>
                    <a:pt x="231608" y="4352479"/>
                    <a:pt x="48260" y="4352479"/>
                  </a:cubicBezTo>
                  <a:cubicBezTo>
                    <a:pt x="38100" y="4352479"/>
                    <a:pt x="29210" y="4352479"/>
                    <a:pt x="19050" y="4351208"/>
                  </a:cubicBezTo>
                  <a:cubicBezTo>
                    <a:pt x="10160" y="4349938"/>
                    <a:pt x="5080" y="4343588"/>
                    <a:pt x="7620" y="4334699"/>
                  </a:cubicBezTo>
                  <a:cubicBezTo>
                    <a:pt x="16510" y="4302758"/>
                    <a:pt x="12700" y="4217944"/>
                    <a:pt x="11430" y="4129738"/>
                  </a:cubicBezTo>
                  <a:cubicBezTo>
                    <a:pt x="10160" y="3949933"/>
                    <a:pt x="6350" y="3773521"/>
                    <a:pt x="7620" y="3593717"/>
                  </a:cubicBezTo>
                  <a:cubicBezTo>
                    <a:pt x="5080" y="3369809"/>
                    <a:pt x="0" y="598104"/>
                    <a:pt x="7620" y="370804"/>
                  </a:cubicBezTo>
                  <a:cubicBezTo>
                    <a:pt x="8890" y="326701"/>
                    <a:pt x="7620" y="279205"/>
                    <a:pt x="8890" y="235102"/>
                  </a:cubicBezTo>
                  <a:cubicBezTo>
                    <a:pt x="10160" y="163859"/>
                    <a:pt x="12700" y="85830"/>
                    <a:pt x="13970" y="44450"/>
                  </a:cubicBezTo>
                  <a:cubicBezTo>
                    <a:pt x="13970" y="41910"/>
                    <a:pt x="15240" y="39370"/>
                    <a:pt x="16510" y="38100"/>
                  </a:cubicBezTo>
                  <a:cubicBezTo>
                    <a:pt x="38100" y="35560"/>
                    <a:pt x="77285" y="30480"/>
                    <a:pt x="176052" y="29210"/>
                  </a:cubicBezTo>
                  <a:cubicBezTo>
                    <a:pt x="342722" y="25400"/>
                    <a:pt x="509391" y="22860"/>
                    <a:pt x="682234" y="20320"/>
                  </a:cubicBezTo>
                  <a:cubicBezTo>
                    <a:pt x="799520" y="17780"/>
                    <a:pt x="916806" y="16510"/>
                    <a:pt x="1027919" y="13970"/>
                  </a:cubicBezTo>
                  <a:cubicBezTo>
                    <a:pt x="1139033" y="11430"/>
                    <a:pt x="1256319" y="8890"/>
                    <a:pt x="1367432" y="8890"/>
                  </a:cubicBezTo>
                  <a:cubicBezTo>
                    <a:pt x="1490891" y="7620"/>
                    <a:pt x="1614350" y="10160"/>
                    <a:pt x="1737809" y="8890"/>
                  </a:cubicBezTo>
                  <a:cubicBezTo>
                    <a:pt x="1892133" y="8890"/>
                    <a:pt x="4688481" y="6350"/>
                    <a:pt x="4842805" y="5080"/>
                  </a:cubicBezTo>
                  <a:cubicBezTo>
                    <a:pt x="4990956" y="3810"/>
                    <a:pt x="5139107" y="2540"/>
                    <a:pt x="5293431" y="2540"/>
                  </a:cubicBezTo>
                  <a:cubicBezTo>
                    <a:pt x="5546522" y="1270"/>
                    <a:pt x="5793440" y="0"/>
                    <a:pt x="6046531" y="0"/>
                  </a:cubicBezTo>
                  <a:cubicBezTo>
                    <a:pt x="6151471" y="0"/>
                    <a:pt x="6262585" y="2540"/>
                    <a:pt x="6367525" y="2540"/>
                  </a:cubicBezTo>
                  <a:cubicBezTo>
                    <a:pt x="6657653" y="3810"/>
                    <a:pt x="6953956" y="5080"/>
                    <a:pt x="7244084" y="7620"/>
                  </a:cubicBezTo>
                  <a:cubicBezTo>
                    <a:pt x="7398408" y="8890"/>
                    <a:pt x="7552732" y="12700"/>
                    <a:pt x="7707055" y="16510"/>
                  </a:cubicBezTo>
                  <a:cubicBezTo>
                    <a:pt x="7744093" y="16510"/>
                    <a:pt x="7781131" y="16510"/>
                    <a:pt x="7811996" y="16510"/>
                  </a:cubicBezTo>
                  <a:cubicBezTo>
                    <a:pt x="7843479" y="17780"/>
                    <a:pt x="7852368" y="20320"/>
                    <a:pt x="7862529" y="21590"/>
                  </a:cubicBezTo>
                  <a:close/>
                  <a:moveTo>
                    <a:pt x="7872689" y="4347399"/>
                  </a:moveTo>
                  <a:cubicBezTo>
                    <a:pt x="7873958" y="4330888"/>
                    <a:pt x="7875229" y="4318188"/>
                    <a:pt x="7875229" y="4305488"/>
                  </a:cubicBezTo>
                  <a:cubicBezTo>
                    <a:pt x="7873958" y="4116168"/>
                    <a:pt x="7872689" y="3936363"/>
                    <a:pt x="7872689" y="3742989"/>
                  </a:cubicBezTo>
                  <a:cubicBezTo>
                    <a:pt x="7872689" y="3654782"/>
                    <a:pt x="7875229" y="3566576"/>
                    <a:pt x="7873958" y="3478371"/>
                  </a:cubicBezTo>
                  <a:cubicBezTo>
                    <a:pt x="7873958" y="3396950"/>
                    <a:pt x="7872689" y="3312136"/>
                    <a:pt x="7871418" y="3230715"/>
                  </a:cubicBezTo>
                  <a:cubicBezTo>
                    <a:pt x="7866339" y="3105191"/>
                    <a:pt x="7854908" y="506505"/>
                    <a:pt x="7854908" y="380981"/>
                  </a:cubicBezTo>
                  <a:cubicBezTo>
                    <a:pt x="7852368" y="275813"/>
                    <a:pt x="7849829" y="167251"/>
                    <a:pt x="7847289" y="63500"/>
                  </a:cubicBezTo>
                  <a:cubicBezTo>
                    <a:pt x="7846018" y="44450"/>
                    <a:pt x="7844748" y="43180"/>
                    <a:pt x="7793477" y="41910"/>
                  </a:cubicBezTo>
                  <a:cubicBezTo>
                    <a:pt x="7774958" y="41910"/>
                    <a:pt x="7762612" y="41910"/>
                    <a:pt x="7744093" y="40640"/>
                  </a:cubicBezTo>
                  <a:cubicBezTo>
                    <a:pt x="7589769" y="36830"/>
                    <a:pt x="7429273" y="31750"/>
                    <a:pt x="7274949" y="30480"/>
                  </a:cubicBezTo>
                  <a:cubicBezTo>
                    <a:pt x="6898399" y="26670"/>
                    <a:pt x="6515676" y="25400"/>
                    <a:pt x="6139125" y="22860"/>
                  </a:cubicBezTo>
                  <a:cubicBezTo>
                    <a:pt x="6083569" y="22860"/>
                    <a:pt x="6021840" y="22860"/>
                    <a:pt x="5966283" y="22860"/>
                  </a:cubicBezTo>
                  <a:cubicBezTo>
                    <a:pt x="5873689" y="22860"/>
                    <a:pt x="5781094" y="22860"/>
                    <a:pt x="5694673" y="22860"/>
                  </a:cubicBezTo>
                  <a:cubicBezTo>
                    <a:pt x="5497138" y="22860"/>
                    <a:pt x="5299604" y="22860"/>
                    <a:pt x="5108242" y="24130"/>
                  </a:cubicBezTo>
                  <a:cubicBezTo>
                    <a:pt x="4941572" y="25400"/>
                    <a:pt x="2132878" y="29210"/>
                    <a:pt x="1966209" y="29210"/>
                  </a:cubicBezTo>
                  <a:cubicBezTo>
                    <a:pt x="1694599" y="29210"/>
                    <a:pt x="1422989" y="26670"/>
                    <a:pt x="1151379" y="33020"/>
                  </a:cubicBezTo>
                  <a:cubicBezTo>
                    <a:pt x="1009401" y="36830"/>
                    <a:pt x="873596" y="36830"/>
                    <a:pt x="737791" y="38100"/>
                  </a:cubicBezTo>
                  <a:cubicBezTo>
                    <a:pt x="503218" y="41910"/>
                    <a:pt x="268646" y="45720"/>
                    <a:pt x="49530" y="50800"/>
                  </a:cubicBezTo>
                  <a:cubicBezTo>
                    <a:pt x="36830" y="50800"/>
                    <a:pt x="34290" y="53340"/>
                    <a:pt x="33020" y="75653"/>
                  </a:cubicBezTo>
                  <a:cubicBezTo>
                    <a:pt x="31750" y="136718"/>
                    <a:pt x="31750" y="197784"/>
                    <a:pt x="30480" y="258850"/>
                  </a:cubicBezTo>
                  <a:cubicBezTo>
                    <a:pt x="29210" y="360626"/>
                    <a:pt x="26670" y="459010"/>
                    <a:pt x="25400" y="560786"/>
                  </a:cubicBezTo>
                  <a:cubicBezTo>
                    <a:pt x="20320" y="669347"/>
                    <a:pt x="26670" y="3322313"/>
                    <a:pt x="29210" y="3430875"/>
                  </a:cubicBezTo>
                  <a:cubicBezTo>
                    <a:pt x="29210" y="3546221"/>
                    <a:pt x="29210" y="3664960"/>
                    <a:pt x="30480" y="3780306"/>
                  </a:cubicBezTo>
                  <a:cubicBezTo>
                    <a:pt x="30480" y="3865120"/>
                    <a:pt x="33020" y="3949933"/>
                    <a:pt x="33020" y="4034747"/>
                  </a:cubicBezTo>
                  <a:cubicBezTo>
                    <a:pt x="33020" y="4126345"/>
                    <a:pt x="33020" y="4217944"/>
                    <a:pt x="31750" y="4305488"/>
                  </a:cubicBezTo>
                  <a:cubicBezTo>
                    <a:pt x="31750" y="4309299"/>
                    <a:pt x="31750" y="4311838"/>
                    <a:pt x="31750" y="4315649"/>
                  </a:cubicBezTo>
                  <a:cubicBezTo>
                    <a:pt x="31750" y="4325808"/>
                    <a:pt x="35560" y="4329619"/>
                    <a:pt x="44450" y="4329619"/>
                  </a:cubicBezTo>
                  <a:cubicBezTo>
                    <a:pt x="89631" y="4329619"/>
                    <a:pt x="176052" y="4330888"/>
                    <a:pt x="256300" y="4330888"/>
                  </a:cubicBezTo>
                  <a:cubicBezTo>
                    <a:pt x="373586" y="4330888"/>
                    <a:pt x="497045" y="4328349"/>
                    <a:pt x="614332" y="4330888"/>
                  </a:cubicBezTo>
                  <a:cubicBezTo>
                    <a:pt x="805693" y="4334699"/>
                    <a:pt x="997055" y="4337238"/>
                    <a:pt x="1188416" y="4335969"/>
                  </a:cubicBezTo>
                  <a:cubicBezTo>
                    <a:pt x="1311875" y="4334699"/>
                    <a:pt x="1429162" y="4337238"/>
                    <a:pt x="1552621" y="4337238"/>
                  </a:cubicBezTo>
                  <a:cubicBezTo>
                    <a:pt x="1731636" y="4337238"/>
                    <a:pt x="1910652" y="4335969"/>
                    <a:pt x="2089668" y="4337238"/>
                  </a:cubicBezTo>
                  <a:cubicBezTo>
                    <a:pt x="2355105" y="4338508"/>
                    <a:pt x="5268739" y="4328349"/>
                    <a:pt x="5540349" y="4330888"/>
                  </a:cubicBezTo>
                  <a:cubicBezTo>
                    <a:pt x="5657635" y="4332158"/>
                    <a:pt x="5774921" y="4333429"/>
                    <a:pt x="5886034" y="4333429"/>
                  </a:cubicBezTo>
                  <a:cubicBezTo>
                    <a:pt x="6089742" y="4335969"/>
                    <a:pt x="6287276" y="4332158"/>
                    <a:pt x="6490984" y="4335969"/>
                  </a:cubicBezTo>
                  <a:cubicBezTo>
                    <a:pt x="6657653" y="4338508"/>
                    <a:pt x="6824323" y="4338508"/>
                    <a:pt x="6990993" y="4341049"/>
                  </a:cubicBezTo>
                  <a:cubicBezTo>
                    <a:pt x="7237911" y="4344858"/>
                    <a:pt x="7484829" y="4347399"/>
                    <a:pt x="7731748" y="4348669"/>
                  </a:cubicBezTo>
                  <a:cubicBezTo>
                    <a:pt x="7824342" y="4348669"/>
                    <a:pt x="7852368" y="4347399"/>
                    <a:pt x="7872689" y="4347399"/>
                  </a:cubicBezTo>
                  <a:close/>
                </a:path>
              </a:pathLst>
            </a:custGeom>
            <a:solidFill>
              <a:srgbClr val="000000"/>
            </a:solidFill>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37910" b="42136"/>
          <a:stretch>
            <a:fillRect/>
          </a:stretch>
        </p:blipFill>
        <p:spPr>
          <a:xfrm>
            <a:off x="15840141" y="2379219"/>
            <a:ext cx="740551" cy="866637"/>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1484828" y="9186321"/>
            <a:ext cx="1632594" cy="406664"/>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65570" b="62123"/>
          <a:stretch>
            <a:fillRect/>
          </a:stretch>
        </p:blipFill>
        <p:spPr>
          <a:xfrm>
            <a:off x="15496709" y="3159894"/>
            <a:ext cx="420619" cy="581051"/>
          </a:xfrm>
          <a:prstGeom prst="rect">
            <a:avLst/>
          </a:prstGeom>
        </p:spPr>
      </p:pic>
      <p:pic>
        <p:nvPicPr>
          <p:cNvPr id="2" name="Picture 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5981700"/>
            <a:ext cx="4122295" cy="4114800"/>
          </a:xfrm>
          <a:prstGeom prst="rect">
            <a:avLst/>
          </a:prstGeom>
        </p:spPr>
      </p:pic>
      <p:pic>
        <p:nvPicPr>
          <p:cNvPr id="4" name="Picture 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13883740" y="6200260"/>
            <a:ext cx="3912801" cy="4114800"/>
          </a:xfrm>
          <a:prstGeom prst="rect">
            <a:avLst/>
          </a:prstGeom>
        </p:spPr>
      </p:pic>
      <p:pic>
        <p:nvPicPr>
          <p:cNvPr id="13" name="Picture 7">
            <a:extLst>
              <a:ext uri="{FF2B5EF4-FFF2-40B4-BE49-F238E27FC236}">
                <a16:creationId xmlns:a16="http://schemas.microsoft.com/office/drawing/2014/main" xmlns="" id="{CE46C0A9-81D0-D88C-9441-E067C950657B}"/>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r="1992"/>
          <a:stretch>
            <a:fillRect/>
          </a:stretch>
        </p:blipFill>
        <p:spPr>
          <a:xfrm>
            <a:off x="14898590" y="7742036"/>
            <a:ext cx="1471793" cy="1198644"/>
          </a:xfrm>
          <a:prstGeom prst="rect">
            <a:avLst/>
          </a:prstGeom>
        </p:spPr>
      </p:pic>
      <p:pic>
        <p:nvPicPr>
          <p:cNvPr id="14" name="Picture 12">
            <a:extLst>
              <a:ext uri="{FF2B5EF4-FFF2-40B4-BE49-F238E27FC236}">
                <a16:creationId xmlns:a16="http://schemas.microsoft.com/office/drawing/2014/main" xmlns="" id="{5CF61781-CBD1-FFAD-3302-583A22D24D2C}"/>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47800" y="1549460"/>
            <a:ext cx="1549581" cy="1267839"/>
          </a:xfrm>
          <a:prstGeom prst="rect">
            <a:avLst/>
          </a:prstGeom>
        </p:spPr>
      </p:pic>
      <p:pic>
        <p:nvPicPr>
          <p:cNvPr id="15" name="Picture 19">
            <a:extLst>
              <a:ext uri="{FF2B5EF4-FFF2-40B4-BE49-F238E27FC236}">
                <a16:creationId xmlns:a16="http://schemas.microsoft.com/office/drawing/2014/main" xmlns="" id="{EF4B69E0-BD3E-0FDA-9386-ED7F6C35164E}"/>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225451" y="1471463"/>
            <a:ext cx="1189909" cy="1129332"/>
          </a:xfrm>
          <a:prstGeom prst="rect">
            <a:avLst/>
          </a:prstGeom>
        </p:spPr>
      </p:pic>
      <p:pic>
        <p:nvPicPr>
          <p:cNvPr id="16" name="Picture 21">
            <a:extLst>
              <a:ext uri="{FF2B5EF4-FFF2-40B4-BE49-F238E27FC236}">
                <a16:creationId xmlns:a16="http://schemas.microsoft.com/office/drawing/2014/main" xmlns="" id="{DBFC4D89-C43F-BBDD-0796-71946F8C546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9525000" y="8772522"/>
            <a:ext cx="1365476" cy="280543"/>
          </a:xfrm>
          <a:prstGeom prst="rect">
            <a:avLst/>
          </a:prstGeom>
        </p:spPr>
      </p:pic>
      <p:sp>
        <p:nvSpPr>
          <p:cNvPr id="23" name="TextBox 22">
            <a:extLst>
              <a:ext uri="{FF2B5EF4-FFF2-40B4-BE49-F238E27FC236}">
                <a16:creationId xmlns:a16="http://schemas.microsoft.com/office/drawing/2014/main" xmlns="" id="{8B5CD0BB-A3E1-D00B-9D37-7E93E408A85B}"/>
              </a:ext>
            </a:extLst>
          </p:cNvPr>
          <p:cNvSpPr txBox="1"/>
          <p:nvPr/>
        </p:nvSpPr>
        <p:spPr>
          <a:xfrm>
            <a:off x="2276540" y="880495"/>
            <a:ext cx="13563600" cy="3211007"/>
          </a:xfrm>
          <a:prstGeom prst="rect">
            <a:avLst/>
          </a:prstGeom>
          <a:noFill/>
        </p:spPr>
        <p:txBody>
          <a:bodyPr wrap="square" rtlCol="0">
            <a:spAutoFit/>
          </a:bodyPr>
          <a:lstStyle/>
          <a:p>
            <a:pPr algn="ctr">
              <a:lnSpc>
                <a:spcPct val="150000"/>
              </a:lnSpc>
            </a:pPr>
            <a:r>
              <a:rPr lang="en-US" sz="7200" b="1" dirty="0">
                <a:solidFill>
                  <a:schemeClr val="accent6">
                    <a:lumMod val="50000"/>
                  </a:schemeClr>
                </a:solidFill>
                <a:latin typeface="Arial" panose="020B0604020202020204" pitchFamily="34" charset="0"/>
                <a:cs typeface="Arial" panose="020B0604020202020204" pitchFamily="34" charset="0"/>
              </a:rPr>
              <a:t>CHƯƠNG V. THU THẬP VÀ BIỂU DIỄN DỮ LIỆU</a:t>
            </a:r>
          </a:p>
        </p:txBody>
      </p:sp>
      <p:sp>
        <p:nvSpPr>
          <p:cNvPr id="24" name="TextBox 23">
            <a:extLst>
              <a:ext uri="{FF2B5EF4-FFF2-40B4-BE49-F238E27FC236}">
                <a16:creationId xmlns:a16="http://schemas.microsoft.com/office/drawing/2014/main" xmlns="" id="{996C25FC-E094-3D18-70E7-0645B3110966}"/>
              </a:ext>
            </a:extLst>
          </p:cNvPr>
          <p:cNvSpPr txBox="1"/>
          <p:nvPr/>
        </p:nvSpPr>
        <p:spPr>
          <a:xfrm>
            <a:off x="2157510" y="4749844"/>
            <a:ext cx="13801660" cy="3730765"/>
          </a:xfrm>
          <a:prstGeom prst="rect">
            <a:avLst/>
          </a:prstGeom>
          <a:noFill/>
        </p:spPr>
        <p:txBody>
          <a:bodyPr wrap="square" rtlCol="0">
            <a:spAutoFit/>
          </a:bodyPr>
          <a:lstStyle/>
          <a:p>
            <a:pPr algn="ctr">
              <a:lnSpc>
                <a:spcPct val="150000"/>
              </a:lnSpc>
            </a:pPr>
            <a:r>
              <a:rPr lang="en-US" sz="8400" b="1" dirty="0">
                <a:latin typeface="Arial" panose="020B0604020202020204" pitchFamily="34" charset="0"/>
                <a:cs typeface="Arial" panose="020B0604020202020204" pitchFamily="34" charset="0"/>
              </a:rPr>
              <a:t>BÀI 17: THU THẬP VÀ PHÂN LOẠI DỮ LIỆU</a:t>
            </a:r>
          </a:p>
        </p:txBody>
      </p:sp>
    </p:spTree>
    <p:extLst>
      <p:ext uri="{BB962C8B-B14F-4D97-AF65-F5344CB8AC3E}">
        <p14:creationId xmlns:p14="http://schemas.microsoft.com/office/powerpoint/2010/main" val="1213398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arn(inVertic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 calcmode="lin" valueType="num">
                                      <p:cBhvr>
                                        <p:cTn id="12" dur="500" fill="hold"/>
                                        <p:tgtEl>
                                          <p:spTgt spid="2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2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807578"/>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106231" flipH="1">
            <a:off x="16148396" y="7321110"/>
            <a:ext cx="3912801" cy="4114800"/>
          </a:xfrm>
          <a:prstGeom prst="rect">
            <a:avLst/>
          </a:prstGeom>
        </p:spPr>
      </p:pic>
      <p:grpSp>
        <p:nvGrpSpPr>
          <p:cNvPr id="5" name="Group 5"/>
          <p:cNvGrpSpPr/>
          <p:nvPr/>
        </p:nvGrpSpPr>
        <p:grpSpPr>
          <a:xfrm rot="21470108">
            <a:off x="1117276" y="1121602"/>
            <a:ext cx="16193069" cy="8279958"/>
            <a:chOff x="0" y="0"/>
            <a:chExt cx="6119547" cy="5012577"/>
          </a:xfrm>
        </p:grpSpPr>
        <p:sp>
          <p:nvSpPr>
            <p:cNvPr id="6" name="Freeform 6"/>
            <p:cNvSpPr/>
            <p:nvPr/>
          </p:nvSpPr>
          <p:spPr>
            <a:xfrm>
              <a:off x="10160" y="16510"/>
              <a:ext cx="6096687" cy="4984637"/>
            </a:xfrm>
            <a:custGeom>
              <a:avLst/>
              <a:gdLst/>
              <a:ahLst/>
              <a:cxnLst/>
              <a:rect l="l" t="t" r="r" b="b"/>
              <a:pathLst>
                <a:path w="6096687" h="4984637">
                  <a:moveTo>
                    <a:pt x="6096687" y="4984637"/>
                  </a:moveTo>
                  <a:lnTo>
                    <a:pt x="0" y="4977017"/>
                  </a:lnTo>
                  <a:lnTo>
                    <a:pt x="0" y="1742029"/>
                  </a:lnTo>
                  <a:lnTo>
                    <a:pt x="17780" y="19050"/>
                  </a:lnTo>
                  <a:lnTo>
                    <a:pt x="3038227" y="0"/>
                  </a:lnTo>
                  <a:lnTo>
                    <a:pt x="6077637" y="5080"/>
                  </a:lnTo>
                  <a:close/>
                </a:path>
              </a:pathLst>
            </a:custGeom>
            <a:solidFill>
              <a:srgbClr val="FFFFFF"/>
            </a:solidFill>
          </p:spPr>
        </p:sp>
        <p:sp>
          <p:nvSpPr>
            <p:cNvPr id="7" name="Freeform 7"/>
            <p:cNvSpPr/>
            <p:nvPr/>
          </p:nvSpPr>
          <p:spPr>
            <a:xfrm>
              <a:off x="-3810" y="0"/>
              <a:ext cx="6125897" cy="5011307"/>
            </a:xfrm>
            <a:custGeom>
              <a:avLst/>
              <a:gdLst/>
              <a:ahLst/>
              <a:cxnLst/>
              <a:rect l="l" t="t" r="r" b="b"/>
              <a:pathLst>
                <a:path w="6125897" h="5011307">
                  <a:moveTo>
                    <a:pt x="6091607" y="21590"/>
                  </a:moveTo>
                  <a:cubicBezTo>
                    <a:pt x="6092877" y="34290"/>
                    <a:pt x="6092877" y="44450"/>
                    <a:pt x="6094147" y="54610"/>
                  </a:cubicBezTo>
                  <a:cubicBezTo>
                    <a:pt x="6096687" y="139931"/>
                    <a:pt x="6097957" y="249402"/>
                    <a:pt x="6100497" y="354963"/>
                  </a:cubicBezTo>
                  <a:cubicBezTo>
                    <a:pt x="6100497" y="507441"/>
                    <a:pt x="6113197" y="3513987"/>
                    <a:pt x="6119547" y="3666464"/>
                  </a:cubicBezTo>
                  <a:cubicBezTo>
                    <a:pt x="6125897" y="3897135"/>
                    <a:pt x="6122087" y="4131716"/>
                    <a:pt x="6122087" y="4362387"/>
                  </a:cubicBezTo>
                  <a:cubicBezTo>
                    <a:pt x="6122087" y="4565691"/>
                    <a:pt x="6123357" y="4753356"/>
                    <a:pt x="6124627" y="4950347"/>
                  </a:cubicBezTo>
                  <a:cubicBezTo>
                    <a:pt x="6124627" y="4971937"/>
                    <a:pt x="6124627" y="4985907"/>
                    <a:pt x="6124627" y="5010037"/>
                  </a:cubicBezTo>
                  <a:cubicBezTo>
                    <a:pt x="6101767" y="5010037"/>
                    <a:pt x="6081447" y="5011307"/>
                    <a:pt x="6046819" y="5010037"/>
                  </a:cubicBezTo>
                  <a:cubicBezTo>
                    <a:pt x="5736865" y="5004957"/>
                    <a:pt x="5422144" y="5011307"/>
                    <a:pt x="5112191" y="5006227"/>
                  </a:cubicBezTo>
                  <a:cubicBezTo>
                    <a:pt x="4926220" y="5002417"/>
                    <a:pt x="4745016" y="5004957"/>
                    <a:pt x="4559045" y="5002417"/>
                  </a:cubicBezTo>
                  <a:cubicBezTo>
                    <a:pt x="4473212" y="5001147"/>
                    <a:pt x="4387378" y="4999877"/>
                    <a:pt x="4301545" y="4998607"/>
                  </a:cubicBezTo>
                  <a:cubicBezTo>
                    <a:pt x="4249092" y="4998607"/>
                    <a:pt x="4201407" y="4999877"/>
                    <a:pt x="4148953" y="4999877"/>
                  </a:cubicBezTo>
                  <a:cubicBezTo>
                    <a:pt x="4015435" y="4998607"/>
                    <a:pt x="3648260" y="4999877"/>
                    <a:pt x="3514742" y="4998607"/>
                  </a:cubicBezTo>
                  <a:cubicBezTo>
                    <a:pt x="3419372" y="4997337"/>
                    <a:pt x="1511969" y="5006227"/>
                    <a:pt x="1416599" y="5004957"/>
                  </a:cubicBezTo>
                  <a:cubicBezTo>
                    <a:pt x="1392757" y="5004957"/>
                    <a:pt x="1364146" y="5006227"/>
                    <a:pt x="1340303" y="5006227"/>
                  </a:cubicBezTo>
                  <a:cubicBezTo>
                    <a:pt x="1283081" y="5006227"/>
                    <a:pt x="1230628" y="5007497"/>
                    <a:pt x="1173406" y="5007497"/>
                  </a:cubicBezTo>
                  <a:cubicBezTo>
                    <a:pt x="1030350" y="5007497"/>
                    <a:pt x="892064" y="5006227"/>
                    <a:pt x="749009" y="5004957"/>
                  </a:cubicBezTo>
                  <a:cubicBezTo>
                    <a:pt x="663176" y="5003687"/>
                    <a:pt x="577342" y="5002417"/>
                    <a:pt x="496278" y="5001147"/>
                  </a:cubicBezTo>
                  <a:cubicBezTo>
                    <a:pt x="343686" y="4999877"/>
                    <a:pt x="191093" y="4998607"/>
                    <a:pt x="48260" y="4998607"/>
                  </a:cubicBezTo>
                  <a:cubicBezTo>
                    <a:pt x="38100" y="4998607"/>
                    <a:pt x="29210" y="4998607"/>
                    <a:pt x="19050" y="4997337"/>
                  </a:cubicBezTo>
                  <a:cubicBezTo>
                    <a:pt x="10160" y="4996067"/>
                    <a:pt x="5080" y="4989717"/>
                    <a:pt x="7620" y="4980827"/>
                  </a:cubicBezTo>
                  <a:cubicBezTo>
                    <a:pt x="16510" y="4948840"/>
                    <a:pt x="12700" y="4851098"/>
                    <a:pt x="11430" y="4749446"/>
                  </a:cubicBezTo>
                  <a:cubicBezTo>
                    <a:pt x="10160" y="4542233"/>
                    <a:pt x="6350" y="4338929"/>
                    <a:pt x="7620" y="4131716"/>
                  </a:cubicBezTo>
                  <a:cubicBezTo>
                    <a:pt x="5080" y="3873677"/>
                    <a:pt x="0" y="679467"/>
                    <a:pt x="7620" y="417518"/>
                  </a:cubicBezTo>
                  <a:cubicBezTo>
                    <a:pt x="8890" y="366692"/>
                    <a:pt x="7620" y="311957"/>
                    <a:pt x="8890" y="261131"/>
                  </a:cubicBezTo>
                  <a:cubicBezTo>
                    <a:pt x="10160" y="179028"/>
                    <a:pt x="12700" y="89105"/>
                    <a:pt x="13970" y="44450"/>
                  </a:cubicBezTo>
                  <a:cubicBezTo>
                    <a:pt x="13970" y="41910"/>
                    <a:pt x="15240" y="39370"/>
                    <a:pt x="16510" y="38100"/>
                  </a:cubicBezTo>
                  <a:cubicBezTo>
                    <a:pt x="38100" y="35560"/>
                    <a:pt x="71881" y="30480"/>
                    <a:pt x="148177" y="29210"/>
                  </a:cubicBezTo>
                  <a:cubicBezTo>
                    <a:pt x="276927" y="25400"/>
                    <a:pt x="405676" y="22860"/>
                    <a:pt x="539194" y="20320"/>
                  </a:cubicBezTo>
                  <a:cubicBezTo>
                    <a:pt x="629796" y="17780"/>
                    <a:pt x="720398" y="16510"/>
                    <a:pt x="806231" y="13970"/>
                  </a:cubicBezTo>
                  <a:cubicBezTo>
                    <a:pt x="892064" y="11430"/>
                    <a:pt x="982665" y="8890"/>
                    <a:pt x="1068499" y="8890"/>
                  </a:cubicBezTo>
                  <a:cubicBezTo>
                    <a:pt x="1163869" y="7620"/>
                    <a:pt x="1259239" y="10160"/>
                    <a:pt x="1354609" y="8890"/>
                  </a:cubicBezTo>
                  <a:cubicBezTo>
                    <a:pt x="1473822" y="8890"/>
                    <a:pt x="3633955" y="6350"/>
                    <a:pt x="3753167" y="5080"/>
                  </a:cubicBezTo>
                  <a:cubicBezTo>
                    <a:pt x="3867611" y="3810"/>
                    <a:pt x="3982056" y="2540"/>
                    <a:pt x="4101268" y="2540"/>
                  </a:cubicBezTo>
                  <a:cubicBezTo>
                    <a:pt x="4296777" y="1270"/>
                    <a:pt x="4487517" y="0"/>
                    <a:pt x="4683026" y="0"/>
                  </a:cubicBezTo>
                  <a:cubicBezTo>
                    <a:pt x="4764090" y="0"/>
                    <a:pt x="4849924" y="2540"/>
                    <a:pt x="4930988" y="2540"/>
                  </a:cubicBezTo>
                  <a:cubicBezTo>
                    <a:pt x="5155108" y="3810"/>
                    <a:pt x="5383996" y="5080"/>
                    <a:pt x="5608116" y="7620"/>
                  </a:cubicBezTo>
                  <a:cubicBezTo>
                    <a:pt x="5727328" y="8890"/>
                    <a:pt x="5846541" y="12700"/>
                    <a:pt x="5965754" y="16510"/>
                  </a:cubicBezTo>
                  <a:cubicBezTo>
                    <a:pt x="5994365" y="16510"/>
                    <a:pt x="6022976" y="16510"/>
                    <a:pt x="6046818" y="16510"/>
                  </a:cubicBezTo>
                  <a:cubicBezTo>
                    <a:pt x="6072557" y="17780"/>
                    <a:pt x="6081447" y="20320"/>
                    <a:pt x="6091607" y="21590"/>
                  </a:cubicBezTo>
                  <a:close/>
                  <a:moveTo>
                    <a:pt x="6101767" y="4993527"/>
                  </a:moveTo>
                  <a:cubicBezTo>
                    <a:pt x="6103037" y="4977017"/>
                    <a:pt x="6104307" y="4964317"/>
                    <a:pt x="6104307" y="4951617"/>
                  </a:cubicBezTo>
                  <a:cubicBezTo>
                    <a:pt x="6103037" y="4733808"/>
                    <a:pt x="6101767" y="4526594"/>
                    <a:pt x="6101767" y="4303742"/>
                  </a:cubicBezTo>
                  <a:cubicBezTo>
                    <a:pt x="6101767" y="4202090"/>
                    <a:pt x="6104307" y="4100439"/>
                    <a:pt x="6103037" y="3998787"/>
                  </a:cubicBezTo>
                  <a:cubicBezTo>
                    <a:pt x="6103037" y="3904955"/>
                    <a:pt x="6101767" y="3807213"/>
                    <a:pt x="6100497" y="3713380"/>
                  </a:cubicBezTo>
                  <a:cubicBezTo>
                    <a:pt x="6095417" y="3568722"/>
                    <a:pt x="6083987" y="573905"/>
                    <a:pt x="6083987" y="429247"/>
                  </a:cubicBezTo>
                  <a:cubicBezTo>
                    <a:pt x="6081447" y="308047"/>
                    <a:pt x="6078907" y="182937"/>
                    <a:pt x="6076367" y="63500"/>
                  </a:cubicBezTo>
                  <a:cubicBezTo>
                    <a:pt x="6075097" y="44450"/>
                    <a:pt x="6073827" y="43180"/>
                    <a:pt x="6032513" y="41910"/>
                  </a:cubicBezTo>
                  <a:cubicBezTo>
                    <a:pt x="6018208" y="41910"/>
                    <a:pt x="6008671" y="41910"/>
                    <a:pt x="5994365" y="40640"/>
                  </a:cubicBezTo>
                  <a:cubicBezTo>
                    <a:pt x="5875152" y="36830"/>
                    <a:pt x="5751171" y="31750"/>
                    <a:pt x="5631959" y="30480"/>
                  </a:cubicBezTo>
                  <a:cubicBezTo>
                    <a:pt x="5341080" y="26670"/>
                    <a:pt x="5045432" y="25400"/>
                    <a:pt x="4754554" y="22860"/>
                  </a:cubicBezTo>
                  <a:cubicBezTo>
                    <a:pt x="4711637" y="22860"/>
                    <a:pt x="4663952" y="22860"/>
                    <a:pt x="4621036" y="22860"/>
                  </a:cubicBezTo>
                  <a:cubicBezTo>
                    <a:pt x="4549508" y="22860"/>
                    <a:pt x="4477980" y="22860"/>
                    <a:pt x="4411221" y="22860"/>
                  </a:cubicBezTo>
                  <a:cubicBezTo>
                    <a:pt x="4258629" y="22860"/>
                    <a:pt x="4106037" y="22860"/>
                    <a:pt x="3958213" y="24130"/>
                  </a:cubicBezTo>
                  <a:cubicBezTo>
                    <a:pt x="3829463" y="25400"/>
                    <a:pt x="1659793" y="29210"/>
                    <a:pt x="1531044" y="29210"/>
                  </a:cubicBezTo>
                  <a:cubicBezTo>
                    <a:pt x="1321229" y="29210"/>
                    <a:pt x="1111415" y="26670"/>
                    <a:pt x="901601" y="33020"/>
                  </a:cubicBezTo>
                  <a:cubicBezTo>
                    <a:pt x="791925" y="36830"/>
                    <a:pt x="687018" y="36830"/>
                    <a:pt x="582111" y="38100"/>
                  </a:cubicBezTo>
                  <a:cubicBezTo>
                    <a:pt x="400908" y="41910"/>
                    <a:pt x="219705" y="45720"/>
                    <a:pt x="49530" y="50800"/>
                  </a:cubicBezTo>
                  <a:cubicBezTo>
                    <a:pt x="36830" y="50800"/>
                    <a:pt x="34290" y="53340"/>
                    <a:pt x="33020" y="77376"/>
                  </a:cubicBezTo>
                  <a:cubicBezTo>
                    <a:pt x="31750" y="147750"/>
                    <a:pt x="31750" y="218124"/>
                    <a:pt x="30480" y="288499"/>
                  </a:cubicBezTo>
                  <a:cubicBezTo>
                    <a:pt x="29210" y="405789"/>
                    <a:pt x="26670" y="519170"/>
                    <a:pt x="25400" y="636460"/>
                  </a:cubicBezTo>
                  <a:cubicBezTo>
                    <a:pt x="20320" y="761570"/>
                    <a:pt x="26670" y="3818942"/>
                    <a:pt x="29210" y="3944052"/>
                  </a:cubicBezTo>
                  <a:cubicBezTo>
                    <a:pt x="29210" y="4076981"/>
                    <a:pt x="29210" y="4213820"/>
                    <a:pt x="30480" y="4346749"/>
                  </a:cubicBezTo>
                  <a:cubicBezTo>
                    <a:pt x="30480" y="4444491"/>
                    <a:pt x="33020" y="4542233"/>
                    <a:pt x="33020" y="4639975"/>
                  </a:cubicBezTo>
                  <a:cubicBezTo>
                    <a:pt x="33020" y="4745536"/>
                    <a:pt x="33020" y="4851098"/>
                    <a:pt x="31750" y="4951617"/>
                  </a:cubicBezTo>
                  <a:cubicBezTo>
                    <a:pt x="31750" y="4955427"/>
                    <a:pt x="31750" y="4957967"/>
                    <a:pt x="31750" y="4961777"/>
                  </a:cubicBezTo>
                  <a:cubicBezTo>
                    <a:pt x="31750" y="4971937"/>
                    <a:pt x="35560" y="4975747"/>
                    <a:pt x="44450" y="4975747"/>
                  </a:cubicBezTo>
                  <a:cubicBezTo>
                    <a:pt x="81418" y="4975747"/>
                    <a:pt x="148177" y="4977017"/>
                    <a:pt x="210168" y="4977017"/>
                  </a:cubicBezTo>
                  <a:cubicBezTo>
                    <a:pt x="300769" y="4977017"/>
                    <a:pt x="396139" y="4974477"/>
                    <a:pt x="486741" y="4977017"/>
                  </a:cubicBezTo>
                  <a:cubicBezTo>
                    <a:pt x="634565" y="4980827"/>
                    <a:pt x="782388" y="4983367"/>
                    <a:pt x="930212" y="4982097"/>
                  </a:cubicBezTo>
                  <a:cubicBezTo>
                    <a:pt x="1025582" y="4980827"/>
                    <a:pt x="1116184" y="4983367"/>
                    <a:pt x="1211554" y="4983367"/>
                  </a:cubicBezTo>
                  <a:cubicBezTo>
                    <a:pt x="1349840" y="4983367"/>
                    <a:pt x="1488127" y="4982097"/>
                    <a:pt x="1626414" y="4983367"/>
                  </a:cubicBezTo>
                  <a:cubicBezTo>
                    <a:pt x="1831459" y="4984637"/>
                    <a:pt x="4082194" y="4974477"/>
                    <a:pt x="4292008" y="4977017"/>
                  </a:cubicBezTo>
                  <a:cubicBezTo>
                    <a:pt x="4382610" y="4978287"/>
                    <a:pt x="4473212" y="4979557"/>
                    <a:pt x="4559045" y="4979557"/>
                  </a:cubicBezTo>
                  <a:cubicBezTo>
                    <a:pt x="4716405" y="4982097"/>
                    <a:pt x="4868998" y="4978287"/>
                    <a:pt x="5026358" y="4982097"/>
                  </a:cubicBezTo>
                  <a:cubicBezTo>
                    <a:pt x="5155108" y="4984637"/>
                    <a:pt x="5283857" y="4984637"/>
                    <a:pt x="5412607" y="4987177"/>
                  </a:cubicBezTo>
                  <a:cubicBezTo>
                    <a:pt x="5603348" y="4990987"/>
                    <a:pt x="5794088" y="4993527"/>
                    <a:pt x="5984828" y="4994797"/>
                  </a:cubicBezTo>
                  <a:cubicBezTo>
                    <a:pt x="6056356" y="4994797"/>
                    <a:pt x="6081447" y="4993527"/>
                    <a:pt x="6101767" y="4993527"/>
                  </a:cubicBezTo>
                  <a:close/>
                </a:path>
              </a:pathLst>
            </a:custGeom>
            <a:solidFill>
              <a:srgbClr val="000000"/>
            </a:solidFill>
          </p:spPr>
        </p:sp>
      </p:grpSp>
      <p:grpSp>
        <p:nvGrpSpPr>
          <p:cNvPr id="12" name="Group 12"/>
          <p:cNvGrpSpPr/>
          <p:nvPr/>
        </p:nvGrpSpPr>
        <p:grpSpPr>
          <a:xfrm rot="21440785">
            <a:off x="7088549" y="840148"/>
            <a:ext cx="4110902" cy="1039131"/>
            <a:chOff x="0" y="0"/>
            <a:chExt cx="3302381" cy="797181"/>
          </a:xfrm>
        </p:grpSpPr>
        <p:sp>
          <p:nvSpPr>
            <p:cNvPr id="13" name="Freeform 13"/>
            <p:cNvSpPr/>
            <p:nvPr/>
          </p:nvSpPr>
          <p:spPr>
            <a:xfrm>
              <a:off x="10160" y="16510"/>
              <a:ext cx="3279521" cy="769241"/>
            </a:xfrm>
            <a:custGeom>
              <a:avLst/>
              <a:gdLst/>
              <a:ahLst/>
              <a:cxnLst/>
              <a:rect l="l" t="t" r="r" b="b"/>
              <a:pathLst>
                <a:path w="3279521" h="769241">
                  <a:moveTo>
                    <a:pt x="3279521" y="769241"/>
                  </a:moveTo>
                  <a:lnTo>
                    <a:pt x="0" y="761621"/>
                  </a:lnTo>
                  <a:lnTo>
                    <a:pt x="0" y="280020"/>
                  </a:lnTo>
                  <a:lnTo>
                    <a:pt x="17780" y="19050"/>
                  </a:lnTo>
                  <a:lnTo>
                    <a:pt x="1633266" y="0"/>
                  </a:lnTo>
                  <a:lnTo>
                    <a:pt x="3260471" y="5080"/>
                  </a:lnTo>
                  <a:close/>
                </a:path>
              </a:pathLst>
            </a:custGeom>
            <a:solidFill>
              <a:srgbClr val="9EC1B0"/>
            </a:solidFill>
          </p:spPr>
        </p:sp>
        <p:sp>
          <p:nvSpPr>
            <p:cNvPr id="14" name="Freeform 14"/>
            <p:cNvSpPr/>
            <p:nvPr/>
          </p:nvSpPr>
          <p:spPr>
            <a:xfrm>
              <a:off x="-3810" y="0"/>
              <a:ext cx="3308732" cy="795911"/>
            </a:xfrm>
            <a:custGeom>
              <a:avLst/>
              <a:gdLst/>
              <a:ahLst/>
              <a:cxnLst/>
              <a:rect l="l" t="t" r="r" b="b"/>
              <a:pathLst>
                <a:path w="3308732" h="795911">
                  <a:moveTo>
                    <a:pt x="3274441" y="21590"/>
                  </a:moveTo>
                  <a:cubicBezTo>
                    <a:pt x="3275711" y="34290"/>
                    <a:pt x="3275711" y="44450"/>
                    <a:pt x="3276982" y="54610"/>
                  </a:cubicBezTo>
                  <a:cubicBezTo>
                    <a:pt x="3279521" y="74706"/>
                    <a:pt x="3280791" y="89709"/>
                    <a:pt x="3283332" y="104176"/>
                  </a:cubicBezTo>
                  <a:cubicBezTo>
                    <a:pt x="3283332" y="125072"/>
                    <a:pt x="3296032" y="537106"/>
                    <a:pt x="3302382" y="558003"/>
                  </a:cubicBezTo>
                  <a:cubicBezTo>
                    <a:pt x="3308732" y="589615"/>
                    <a:pt x="3304921" y="621764"/>
                    <a:pt x="3304921" y="653376"/>
                  </a:cubicBezTo>
                  <a:cubicBezTo>
                    <a:pt x="3304921" y="681238"/>
                    <a:pt x="3306191" y="706957"/>
                    <a:pt x="3307461" y="734951"/>
                  </a:cubicBezTo>
                  <a:cubicBezTo>
                    <a:pt x="3307461" y="756541"/>
                    <a:pt x="3307461" y="770511"/>
                    <a:pt x="3307461" y="794641"/>
                  </a:cubicBezTo>
                  <a:cubicBezTo>
                    <a:pt x="3284601" y="794641"/>
                    <a:pt x="3264282" y="795911"/>
                    <a:pt x="3238790" y="794641"/>
                  </a:cubicBezTo>
                  <a:cubicBezTo>
                    <a:pt x="3074059" y="789561"/>
                    <a:pt x="2906794" y="795911"/>
                    <a:pt x="2742063" y="790831"/>
                  </a:cubicBezTo>
                  <a:cubicBezTo>
                    <a:pt x="2643225" y="787021"/>
                    <a:pt x="2546920" y="789561"/>
                    <a:pt x="2448082" y="787021"/>
                  </a:cubicBezTo>
                  <a:cubicBezTo>
                    <a:pt x="2402464" y="785751"/>
                    <a:pt x="2356846" y="784481"/>
                    <a:pt x="2311228" y="783211"/>
                  </a:cubicBezTo>
                  <a:cubicBezTo>
                    <a:pt x="2283351" y="783211"/>
                    <a:pt x="2258008" y="784481"/>
                    <a:pt x="2230130" y="784481"/>
                  </a:cubicBezTo>
                  <a:cubicBezTo>
                    <a:pt x="2159169" y="783211"/>
                    <a:pt x="1964026" y="784481"/>
                    <a:pt x="1893065" y="783211"/>
                  </a:cubicBezTo>
                  <a:cubicBezTo>
                    <a:pt x="1842379" y="781941"/>
                    <a:pt x="828650" y="790831"/>
                    <a:pt x="777963" y="789561"/>
                  </a:cubicBezTo>
                  <a:cubicBezTo>
                    <a:pt x="765292" y="789561"/>
                    <a:pt x="750086" y="790831"/>
                    <a:pt x="737414" y="790831"/>
                  </a:cubicBezTo>
                  <a:cubicBezTo>
                    <a:pt x="707002" y="790831"/>
                    <a:pt x="679125" y="792101"/>
                    <a:pt x="648713" y="792101"/>
                  </a:cubicBezTo>
                  <a:cubicBezTo>
                    <a:pt x="572683" y="792101"/>
                    <a:pt x="499188" y="790831"/>
                    <a:pt x="423158" y="789561"/>
                  </a:cubicBezTo>
                  <a:cubicBezTo>
                    <a:pt x="377541" y="788291"/>
                    <a:pt x="331923" y="787021"/>
                    <a:pt x="288839" y="785751"/>
                  </a:cubicBezTo>
                  <a:cubicBezTo>
                    <a:pt x="207741" y="784481"/>
                    <a:pt x="126643" y="783211"/>
                    <a:pt x="48260" y="783211"/>
                  </a:cubicBezTo>
                  <a:cubicBezTo>
                    <a:pt x="38100" y="783211"/>
                    <a:pt x="29210" y="783211"/>
                    <a:pt x="19050" y="781941"/>
                  </a:cubicBezTo>
                  <a:cubicBezTo>
                    <a:pt x="10160" y="780671"/>
                    <a:pt x="5080" y="774321"/>
                    <a:pt x="7620" y="765431"/>
                  </a:cubicBezTo>
                  <a:cubicBezTo>
                    <a:pt x="16510" y="733747"/>
                    <a:pt x="12700" y="720352"/>
                    <a:pt x="11430" y="706421"/>
                  </a:cubicBezTo>
                  <a:cubicBezTo>
                    <a:pt x="10160" y="678023"/>
                    <a:pt x="6350" y="650161"/>
                    <a:pt x="7620" y="621764"/>
                  </a:cubicBezTo>
                  <a:cubicBezTo>
                    <a:pt x="5080" y="586400"/>
                    <a:pt x="0" y="148648"/>
                    <a:pt x="7620" y="112749"/>
                  </a:cubicBezTo>
                  <a:cubicBezTo>
                    <a:pt x="8890" y="105783"/>
                    <a:pt x="7620" y="98282"/>
                    <a:pt x="8890" y="91316"/>
                  </a:cubicBezTo>
                  <a:cubicBezTo>
                    <a:pt x="10160" y="80064"/>
                    <a:pt x="12700" y="67741"/>
                    <a:pt x="13970" y="44450"/>
                  </a:cubicBezTo>
                  <a:cubicBezTo>
                    <a:pt x="13970" y="41910"/>
                    <a:pt x="15240" y="39370"/>
                    <a:pt x="16510" y="38100"/>
                  </a:cubicBezTo>
                  <a:cubicBezTo>
                    <a:pt x="38100" y="35560"/>
                    <a:pt x="63285" y="30480"/>
                    <a:pt x="103834" y="29210"/>
                  </a:cubicBezTo>
                  <a:cubicBezTo>
                    <a:pt x="172260" y="25400"/>
                    <a:pt x="240687" y="22860"/>
                    <a:pt x="311648" y="20320"/>
                  </a:cubicBezTo>
                  <a:cubicBezTo>
                    <a:pt x="359800" y="17780"/>
                    <a:pt x="407952" y="16510"/>
                    <a:pt x="453570" y="13970"/>
                  </a:cubicBezTo>
                  <a:cubicBezTo>
                    <a:pt x="499188" y="11430"/>
                    <a:pt x="547340" y="8890"/>
                    <a:pt x="592958" y="8890"/>
                  </a:cubicBezTo>
                  <a:cubicBezTo>
                    <a:pt x="643644" y="7620"/>
                    <a:pt x="694331" y="10160"/>
                    <a:pt x="745017" y="8890"/>
                  </a:cubicBezTo>
                  <a:cubicBezTo>
                    <a:pt x="808375" y="8890"/>
                    <a:pt x="1956423" y="6350"/>
                    <a:pt x="2019781" y="5080"/>
                  </a:cubicBezTo>
                  <a:cubicBezTo>
                    <a:pt x="2080605" y="3810"/>
                    <a:pt x="2141429" y="2540"/>
                    <a:pt x="2204787" y="2540"/>
                  </a:cubicBezTo>
                  <a:cubicBezTo>
                    <a:pt x="2308694" y="1270"/>
                    <a:pt x="2410067" y="0"/>
                    <a:pt x="2513974" y="0"/>
                  </a:cubicBezTo>
                  <a:cubicBezTo>
                    <a:pt x="2557058" y="0"/>
                    <a:pt x="2602676" y="2540"/>
                    <a:pt x="2645759" y="2540"/>
                  </a:cubicBezTo>
                  <a:cubicBezTo>
                    <a:pt x="2764872" y="3810"/>
                    <a:pt x="2886520" y="5080"/>
                    <a:pt x="3005633" y="7620"/>
                  </a:cubicBezTo>
                  <a:cubicBezTo>
                    <a:pt x="3068991" y="8890"/>
                    <a:pt x="3132349" y="12700"/>
                    <a:pt x="3195707" y="16510"/>
                  </a:cubicBezTo>
                  <a:cubicBezTo>
                    <a:pt x="3210913" y="16510"/>
                    <a:pt x="3226119" y="16510"/>
                    <a:pt x="3238790" y="16510"/>
                  </a:cubicBezTo>
                  <a:cubicBezTo>
                    <a:pt x="3255391" y="17780"/>
                    <a:pt x="3264282" y="20320"/>
                    <a:pt x="3274441" y="21590"/>
                  </a:cubicBezTo>
                  <a:close/>
                  <a:moveTo>
                    <a:pt x="3284602" y="778131"/>
                  </a:moveTo>
                  <a:cubicBezTo>
                    <a:pt x="3285871" y="761621"/>
                    <a:pt x="3287141" y="748921"/>
                    <a:pt x="3287141" y="736221"/>
                  </a:cubicBezTo>
                  <a:cubicBezTo>
                    <a:pt x="3285871" y="704278"/>
                    <a:pt x="3284602" y="675880"/>
                    <a:pt x="3284602" y="645339"/>
                  </a:cubicBezTo>
                  <a:cubicBezTo>
                    <a:pt x="3284602" y="631408"/>
                    <a:pt x="3287141" y="617477"/>
                    <a:pt x="3285871" y="603546"/>
                  </a:cubicBezTo>
                  <a:cubicBezTo>
                    <a:pt x="3285871" y="590687"/>
                    <a:pt x="3284602" y="577292"/>
                    <a:pt x="3283332" y="564432"/>
                  </a:cubicBezTo>
                  <a:cubicBezTo>
                    <a:pt x="3278252" y="544608"/>
                    <a:pt x="3266821" y="134181"/>
                    <a:pt x="3266821" y="114356"/>
                  </a:cubicBezTo>
                  <a:cubicBezTo>
                    <a:pt x="3264282" y="97746"/>
                    <a:pt x="3261741" y="80600"/>
                    <a:pt x="3259202" y="63500"/>
                  </a:cubicBezTo>
                  <a:cubicBezTo>
                    <a:pt x="3257932" y="44450"/>
                    <a:pt x="3256661" y="43180"/>
                    <a:pt x="3231188" y="41910"/>
                  </a:cubicBezTo>
                  <a:cubicBezTo>
                    <a:pt x="3223585" y="41910"/>
                    <a:pt x="3218516" y="41910"/>
                    <a:pt x="3210913" y="40640"/>
                  </a:cubicBezTo>
                  <a:cubicBezTo>
                    <a:pt x="3147555" y="36830"/>
                    <a:pt x="3081662" y="31750"/>
                    <a:pt x="3018304" y="30480"/>
                  </a:cubicBezTo>
                  <a:cubicBezTo>
                    <a:pt x="2863711" y="26670"/>
                    <a:pt x="2706583" y="25400"/>
                    <a:pt x="2551989" y="22860"/>
                  </a:cubicBezTo>
                  <a:cubicBezTo>
                    <a:pt x="2529180" y="22860"/>
                    <a:pt x="2503837" y="22860"/>
                    <a:pt x="2481028" y="22860"/>
                  </a:cubicBezTo>
                  <a:cubicBezTo>
                    <a:pt x="2443013" y="22860"/>
                    <a:pt x="2404999" y="22860"/>
                    <a:pt x="2369518" y="22860"/>
                  </a:cubicBezTo>
                  <a:cubicBezTo>
                    <a:pt x="2288420" y="22860"/>
                    <a:pt x="2207321" y="22860"/>
                    <a:pt x="2128757" y="24130"/>
                  </a:cubicBezTo>
                  <a:cubicBezTo>
                    <a:pt x="2060331" y="25400"/>
                    <a:pt x="907214" y="29210"/>
                    <a:pt x="838787" y="29210"/>
                  </a:cubicBezTo>
                  <a:cubicBezTo>
                    <a:pt x="727277" y="29210"/>
                    <a:pt x="615767" y="26670"/>
                    <a:pt x="504257" y="33020"/>
                  </a:cubicBezTo>
                  <a:cubicBezTo>
                    <a:pt x="445967" y="36830"/>
                    <a:pt x="390212" y="36830"/>
                    <a:pt x="334457" y="38100"/>
                  </a:cubicBezTo>
                  <a:cubicBezTo>
                    <a:pt x="238153" y="41910"/>
                    <a:pt x="141849" y="45720"/>
                    <a:pt x="49530" y="50800"/>
                  </a:cubicBezTo>
                  <a:cubicBezTo>
                    <a:pt x="36830" y="50800"/>
                    <a:pt x="34290" y="53340"/>
                    <a:pt x="33020" y="66134"/>
                  </a:cubicBezTo>
                  <a:cubicBezTo>
                    <a:pt x="31750" y="75778"/>
                    <a:pt x="31750" y="85423"/>
                    <a:pt x="30480" y="95067"/>
                  </a:cubicBezTo>
                  <a:cubicBezTo>
                    <a:pt x="29210" y="111141"/>
                    <a:pt x="26670" y="126680"/>
                    <a:pt x="25400" y="142754"/>
                  </a:cubicBezTo>
                  <a:cubicBezTo>
                    <a:pt x="20320" y="159899"/>
                    <a:pt x="26670" y="578899"/>
                    <a:pt x="29210" y="596045"/>
                  </a:cubicBezTo>
                  <a:cubicBezTo>
                    <a:pt x="29210" y="614262"/>
                    <a:pt x="29210" y="633016"/>
                    <a:pt x="30480" y="651233"/>
                  </a:cubicBezTo>
                  <a:cubicBezTo>
                    <a:pt x="30480" y="664628"/>
                    <a:pt x="33020" y="678023"/>
                    <a:pt x="33020" y="691418"/>
                  </a:cubicBezTo>
                  <a:cubicBezTo>
                    <a:pt x="33020" y="705885"/>
                    <a:pt x="33020" y="720352"/>
                    <a:pt x="31750" y="736221"/>
                  </a:cubicBezTo>
                  <a:cubicBezTo>
                    <a:pt x="31750" y="740031"/>
                    <a:pt x="31750" y="742571"/>
                    <a:pt x="31750" y="746381"/>
                  </a:cubicBezTo>
                  <a:cubicBezTo>
                    <a:pt x="31750" y="756541"/>
                    <a:pt x="35560" y="760351"/>
                    <a:pt x="44450" y="760351"/>
                  </a:cubicBezTo>
                  <a:cubicBezTo>
                    <a:pt x="68353" y="760351"/>
                    <a:pt x="103834" y="761621"/>
                    <a:pt x="136780" y="761621"/>
                  </a:cubicBezTo>
                  <a:cubicBezTo>
                    <a:pt x="184932" y="761621"/>
                    <a:pt x="235619" y="759081"/>
                    <a:pt x="283771" y="761621"/>
                  </a:cubicBezTo>
                  <a:cubicBezTo>
                    <a:pt x="362335" y="765431"/>
                    <a:pt x="440899" y="767971"/>
                    <a:pt x="519463" y="766701"/>
                  </a:cubicBezTo>
                  <a:cubicBezTo>
                    <a:pt x="570149" y="765431"/>
                    <a:pt x="618301" y="767971"/>
                    <a:pt x="668988" y="767971"/>
                  </a:cubicBezTo>
                  <a:cubicBezTo>
                    <a:pt x="742483" y="767971"/>
                    <a:pt x="815978" y="766701"/>
                    <a:pt x="889474" y="767971"/>
                  </a:cubicBezTo>
                  <a:cubicBezTo>
                    <a:pt x="998450" y="769241"/>
                    <a:pt x="2194650" y="759081"/>
                    <a:pt x="2306160" y="761621"/>
                  </a:cubicBezTo>
                  <a:cubicBezTo>
                    <a:pt x="2354312" y="762891"/>
                    <a:pt x="2402464" y="764161"/>
                    <a:pt x="2448082" y="764161"/>
                  </a:cubicBezTo>
                  <a:cubicBezTo>
                    <a:pt x="2531715" y="766701"/>
                    <a:pt x="2612813" y="762891"/>
                    <a:pt x="2696445" y="766701"/>
                  </a:cubicBezTo>
                  <a:cubicBezTo>
                    <a:pt x="2764872" y="769241"/>
                    <a:pt x="2833299" y="769241"/>
                    <a:pt x="2901726" y="771781"/>
                  </a:cubicBezTo>
                  <a:cubicBezTo>
                    <a:pt x="3003098" y="775591"/>
                    <a:pt x="3104471" y="778131"/>
                    <a:pt x="3205844" y="779401"/>
                  </a:cubicBezTo>
                  <a:cubicBezTo>
                    <a:pt x="3243859" y="779401"/>
                    <a:pt x="3264282" y="778131"/>
                    <a:pt x="3284602" y="778131"/>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7091">
            <a:off x="15159557" y="8254685"/>
            <a:ext cx="1996118" cy="671422"/>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9232" flipH="1">
            <a:off x="81743" y="7081299"/>
            <a:ext cx="1450718" cy="2770468"/>
          </a:xfrm>
          <a:prstGeom prst="rect">
            <a:avLst/>
          </a:prstGeom>
        </p:spPr>
      </p:pic>
      <p:pic>
        <p:nvPicPr>
          <p:cNvPr id="20" name="Picture 2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02520" y="9055145"/>
            <a:ext cx="1626969" cy="1298617"/>
          </a:xfrm>
          <a:prstGeom prst="rect">
            <a:avLst/>
          </a:prstGeom>
        </p:spPr>
      </p:pic>
      <p:pic>
        <p:nvPicPr>
          <p:cNvPr id="21" name="Picture 2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147831" y="245543"/>
            <a:ext cx="2956965" cy="1940844"/>
          </a:xfrm>
          <a:prstGeom prst="rect">
            <a:avLst/>
          </a:prstGeom>
        </p:spPr>
      </p:pic>
      <p:pic>
        <p:nvPicPr>
          <p:cNvPr id="27" name="Picture 2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87605">
            <a:off x="-358794" y="-276437"/>
            <a:ext cx="4377447" cy="4114800"/>
          </a:xfrm>
          <a:prstGeom prst="rect">
            <a:avLst/>
          </a:prstGeom>
        </p:spPr>
      </p:pic>
      <p:pic>
        <p:nvPicPr>
          <p:cNvPr id="28" name="Picture 2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27260">
            <a:off x="7086350" y="9546924"/>
            <a:ext cx="1411197" cy="351516"/>
          </a:xfrm>
          <a:prstGeom prst="rect">
            <a:avLst/>
          </a:prstGeom>
        </p:spPr>
      </p:pic>
      <p:sp>
        <p:nvSpPr>
          <p:cNvPr id="2" name="TextBox 1">
            <a:extLst>
              <a:ext uri="{FF2B5EF4-FFF2-40B4-BE49-F238E27FC236}">
                <a16:creationId xmlns:a16="http://schemas.microsoft.com/office/drawing/2014/main" xmlns="" id="{8F020180-7706-3F57-A4F1-43E7C8D65E19}"/>
              </a:ext>
            </a:extLst>
          </p:cNvPr>
          <p:cNvSpPr txBox="1"/>
          <p:nvPr/>
        </p:nvSpPr>
        <p:spPr>
          <a:xfrm>
            <a:off x="1789273" y="2104900"/>
            <a:ext cx="14706600" cy="2748253"/>
          </a:xfrm>
          <a:prstGeom prst="rect">
            <a:avLst/>
          </a:prstGeom>
          <a:noFill/>
        </p:spPr>
        <p:txBody>
          <a:bodyPr wrap="square" rtlCol="0">
            <a:spAutoFit/>
          </a:bodyPr>
          <a:lstStyle/>
          <a:p>
            <a:pPr algn="just">
              <a:lnSpc>
                <a:spcPct val="150000"/>
              </a:lnSpc>
            </a:pP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5.5 (SGK – tr.92)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50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30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bóng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luận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hợp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a:t>
            </a:r>
          </a:p>
        </p:txBody>
      </p:sp>
      <p:sp>
        <p:nvSpPr>
          <p:cNvPr id="9" name="TextBox 8">
            <a:extLst>
              <a:ext uri="{FF2B5EF4-FFF2-40B4-BE49-F238E27FC236}">
                <a16:creationId xmlns:a16="http://schemas.microsoft.com/office/drawing/2014/main" xmlns="" id="{924CA98D-C2A0-EFCB-EE2A-5772FEF71D87}"/>
              </a:ext>
            </a:extLst>
          </p:cNvPr>
          <p:cNvSpPr txBox="1"/>
          <p:nvPr/>
        </p:nvSpPr>
        <p:spPr>
          <a:xfrm>
            <a:off x="2730858" y="6579197"/>
            <a:ext cx="12994481" cy="1824923"/>
          </a:xfrm>
          <a:prstGeom prst="rect">
            <a:avLst/>
          </a:prstGeom>
          <a:noFill/>
        </p:spPr>
        <p:txBody>
          <a:bodyPr wrap="square">
            <a:spAutoFit/>
          </a:bodyPr>
          <a:lstStyle/>
          <a:p>
            <a:pPr marL="0" marR="0" algn="just">
              <a:lnSpc>
                <a:spcPct val="150000"/>
              </a:lnSpc>
              <a:spcBef>
                <a:spcPts val="0"/>
              </a:spcBef>
              <a:spcAft>
                <a:spcPts val="1200"/>
              </a:spcAft>
            </a:pPr>
            <a:r>
              <a:rPr lang="nl-NL"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rPr>
              <a:t>Kết luận không hợp lí vì đây là kết luận cho toàn bộ học sinh nhưng lại chỉ khảo sát trên các bạn học sinh nam.</a:t>
            </a:r>
            <a:endParaRPr lang="en-US" sz="4000"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0" name="TextBox 9">
            <a:extLst>
              <a:ext uri="{FF2B5EF4-FFF2-40B4-BE49-F238E27FC236}">
                <a16:creationId xmlns:a16="http://schemas.microsoft.com/office/drawing/2014/main" xmlns="" id="{D2EB2ECA-731B-0D85-712D-6A728B565E9E}"/>
              </a:ext>
            </a:extLst>
          </p:cNvPr>
          <p:cNvSpPr txBox="1"/>
          <p:nvPr/>
        </p:nvSpPr>
        <p:spPr>
          <a:xfrm>
            <a:off x="7239000" y="5260596"/>
            <a:ext cx="4267200" cy="707886"/>
          </a:xfrm>
          <a:prstGeom prst="rect">
            <a:avLst/>
          </a:prstGeom>
          <a:noFill/>
        </p:spPr>
        <p:txBody>
          <a:bodyPr wrap="square" rtlCol="0">
            <a:spAutoFit/>
          </a:bodyPr>
          <a:lstStyle/>
          <a:p>
            <a:pPr algn="ctr"/>
            <a:r>
              <a:rPr lang="en-US" sz="4000" b="1" dirty="0" err="1">
                <a:solidFill>
                  <a:srgbClr val="FF0000"/>
                </a:solidFill>
                <a:latin typeface="Arial" panose="020B0604020202020204" pitchFamily="34" charset="0"/>
                <a:cs typeface="Arial" panose="020B0604020202020204" pitchFamily="34" charset="0"/>
              </a:rPr>
              <a:t>Trả</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lời</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852535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2317" flipH="1">
            <a:off x="14846956" y="6558884"/>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5249463" y="10601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840047" y="8207182"/>
            <a:ext cx="3116127" cy="1931999"/>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65129" y="-24051"/>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617378" y="317924"/>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653118" y="8417115"/>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4798050" y="991905"/>
            <a:ext cx="980851" cy="772168"/>
          </a:xfrm>
          <a:prstGeom prst="rect">
            <a:avLst/>
          </a:prstGeom>
        </p:spPr>
      </p:pic>
      <p:sp>
        <p:nvSpPr>
          <p:cNvPr id="16" name="TextBox 15">
            <a:extLst>
              <a:ext uri="{FF2B5EF4-FFF2-40B4-BE49-F238E27FC236}">
                <a16:creationId xmlns:a16="http://schemas.microsoft.com/office/drawing/2014/main" xmlns="" id="{B8E7DED6-D398-C302-F740-10410E232BE1}"/>
              </a:ext>
            </a:extLst>
          </p:cNvPr>
          <p:cNvSpPr txBox="1"/>
          <p:nvPr/>
        </p:nvSpPr>
        <p:spPr>
          <a:xfrm>
            <a:off x="4916224" y="873922"/>
            <a:ext cx="9070332"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23" name="TextBox 22">
            <a:extLst>
              <a:ext uri="{FF2B5EF4-FFF2-40B4-BE49-F238E27FC236}">
                <a16:creationId xmlns:a16="http://schemas.microsoft.com/office/drawing/2014/main" xmlns="" id="{BCEB9A1C-F7CF-4859-ECB9-2D30742A10BA}"/>
              </a:ext>
            </a:extLst>
          </p:cNvPr>
          <p:cNvSpPr txBox="1"/>
          <p:nvPr/>
        </p:nvSpPr>
        <p:spPr>
          <a:xfrm>
            <a:off x="1775676" y="6220591"/>
            <a:ext cx="43183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nhớ kiến thức trong bài.</a:t>
            </a:r>
            <a:endParaRPr lang="en-US" sz="4000" dirty="0">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xmlns="" id="{01A28713-2BC9-511D-3504-201DF130E14E}"/>
              </a:ext>
            </a:extLst>
          </p:cNvPr>
          <p:cNvSpPr txBox="1"/>
          <p:nvPr/>
        </p:nvSpPr>
        <p:spPr>
          <a:xfrm>
            <a:off x="7189413" y="6225981"/>
            <a:ext cx="4546997" cy="182492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Hoàn thành bài tập trong SBT.</a:t>
            </a:r>
            <a:endParaRPr lang="en-US" sz="4000"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xmlns="" id="{A75CACE6-DC92-5C95-9BDC-5A8A05C8ED49}"/>
              </a:ext>
            </a:extLst>
          </p:cNvPr>
          <p:cNvSpPr txBox="1"/>
          <p:nvPr/>
        </p:nvSpPr>
        <p:spPr>
          <a:xfrm>
            <a:off x="12143360" y="6225981"/>
            <a:ext cx="4318397" cy="2748253"/>
          </a:xfrm>
          <a:prstGeom prst="rect">
            <a:avLst/>
          </a:prstGeom>
          <a:noFill/>
        </p:spPr>
        <p:txBody>
          <a:bodyPr wrap="square">
            <a:spAutoFit/>
          </a:bodyPr>
          <a:lstStyle/>
          <a:p>
            <a:pPr algn="ctr">
              <a:lnSpc>
                <a:spcPct val="150000"/>
              </a:lnSpc>
            </a:pPr>
            <a:r>
              <a:rPr lang="nl-NL"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Chuẩn bị bài mới “Biểu đồ hình quạt tròn”.</a:t>
            </a:r>
            <a:endParaRPr lang="en-US" sz="4000" dirty="0">
              <a:latin typeface="Arial" panose="020B0604020202020204" pitchFamily="34" charset="0"/>
              <a:cs typeface="Arial" panose="020B0604020202020204" pitchFamily="34" charset="0"/>
            </a:endParaRPr>
          </a:p>
        </p:txBody>
      </p:sp>
      <p:pic>
        <p:nvPicPr>
          <p:cNvPr id="30" name="Picture 8">
            <a:extLst>
              <a:ext uri="{FF2B5EF4-FFF2-40B4-BE49-F238E27FC236}">
                <a16:creationId xmlns:a16="http://schemas.microsoft.com/office/drawing/2014/main" xmlns="" id="{C729E977-5821-B8D5-C6FF-47C4B96A3B0A}"/>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726899">
            <a:off x="2585250" y="3866361"/>
            <a:ext cx="1860593" cy="2172667"/>
          </a:xfrm>
          <a:prstGeom prst="rect">
            <a:avLst/>
          </a:prstGeom>
        </p:spPr>
      </p:pic>
      <p:pic>
        <p:nvPicPr>
          <p:cNvPr id="31" name="Picture 8">
            <a:extLst>
              <a:ext uri="{FF2B5EF4-FFF2-40B4-BE49-F238E27FC236}">
                <a16:creationId xmlns:a16="http://schemas.microsoft.com/office/drawing/2014/main" xmlns="" id="{CDE4926B-83B0-F49A-4DAC-243BCB932B69}"/>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726899">
            <a:off x="8242057" y="3871751"/>
            <a:ext cx="1860593" cy="2172667"/>
          </a:xfrm>
          <a:prstGeom prst="rect">
            <a:avLst/>
          </a:prstGeom>
        </p:spPr>
      </p:pic>
      <p:pic>
        <p:nvPicPr>
          <p:cNvPr id="32" name="Picture 8">
            <a:extLst>
              <a:ext uri="{FF2B5EF4-FFF2-40B4-BE49-F238E27FC236}">
                <a16:creationId xmlns:a16="http://schemas.microsoft.com/office/drawing/2014/main" xmlns="" id="{D047ED9F-4FBC-720E-A453-3ACC939D59EE}"/>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726899">
            <a:off x="13459824" y="3871750"/>
            <a:ext cx="1860593" cy="2172667"/>
          </a:xfrm>
          <a:prstGeom prst="rect">
            <a:avLst/>
          </a:prstGeom>
        </p:spPr>
      </p:pic>
    </p:spTree>
    <p:extLst>
      <p:ext uri="{BB962C8B-B14F-4D97-AF65-F5344CB8AC3E}">
        <p14:creationId xmlns:p14="http://schemas.microsoft.com/office/powerpoint/2010/main" val="446912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anim calcmode="lin" valueType="num">
                                      <p:cBhvr>
                                        <p:cTn id="25" dur="500" fill="hold"/>
                                        <p:tgtEl>
                                          <p:spTgt spid="31"/>
                                        </p:tgtEl>
                                        <p:attrNameLst>
                                          <p:attrName>ppt_x</p:attrName>
                                        </p:attrNameLst>
                                      </p:cBhvr>
                                      <p:tavLst>
                                        <p:tav tm="0">
                                          <p:val>
                                            <p:strVal val="#ppt_x"/>
                                          </p:val>
                                        </p:tav>
                                        <p:tav tm="100000">
                                          <p:val>
                                            <p:strVal val="#ppt_x"/>
                                          </p:val>
                                        </p:tav>
                                      </p:tavLst>
                                    </p:anim>
                                    <p:anim calcmode="lin" valueType="num">
                                      <p:cBhvr>
                                        <p:cTn id="26" dur="500" fill="hold"/>
                                        <p:tgtEl>
                                          <p:spTgt spid="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anim calcmode="lin" valueType="num">
                                      <p:cBhvr>
                                        <p:cTn id="30" dur="500" fill="hold"/>
                                        <p:tgtEl>
                                          <p:spTgt spid="26"/>
                                        </p:tgtEl>
                                        <p:attrNameLst>
                                          <p:attrName>ppt_x</p:attrName>
                                        </p:attrNameLst>
                                      </p:cBhvr>
                                      <p:tavLst>
                                        <p:tav tm="0">
                                          <p:val>
                                            <p:strVal val="#ppt_x"/>
                                          </p:val>
                                        </p:tav>
                                        <p:tav tm="100000">
                                          <p:val>
                                            <p:strVal val="#ppt_x"/>
                                          </p:val>
                                        </p:tav>
                                      </p:tavLst>
                                    </p:anim>
                                    <p:anim calcmode="lin" valueType="num">
                                      <p:cBhvr>
                                        <p:cTn id="31" dur="5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anim calcmode="lin" valueType="num">
                                      <p:cBhvr>
                                        <p:cTn id="37" dur="500" fill="hold"/>
                                        <p:tgtEl>
                                          <p:spTgt spid="32"/>
                                        </p:tgtEl>
                                        <p:attrNameLst>
                                          <p:attrName>ppt_x</p:attrName>
                                        </p:attrNameLst>
                                      </p:cBhvr>
                                      <p:tavLst>
                                        <p:tav tm="0">
                                          <p:val>
                                            <p:strVal val="#ppt_x"/>
                                          </p:val>
                                        </p:tav>
                                        <p:tav tm="100000">
                                          <p:val>
                                            <p:strVal val="#ppt_x"/>
                                          </p:val>
                                        </p:tav>
                                      </p:tavLst>
                                    </p:anim>
                                    <p:anim calcmode="lin" valueType="num">
                                      <p:cBhvr>
                                        <p:cTn id="38" dur="500" fill="hold"/>
                                        <p:tgtEl>
                                          <p:spTgt spid="3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strVal val="#ppt_x"/>
                                          </p:val>
                                        </p:tav>
                                        <p:tav tm="100000">
                                          <p:val>
                                            <p:strVal val="#ppt_x"/>
                                          </p:val>
                                        </p:tav>
                                      </p:tavLst>
                                    </p:anim>
                                    <p:anim calcmode="lin" valueType="num">
                                      <p:cBhvr>
                                        <p:cTn id="4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6" grpId="0"/>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985302" y="5371894"/>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2732833" y="968761"/>
            <a:ext cx="4810731" cy="480198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717194" y="8989521"/>
            <a:ext cx="2183180" cy="734342"/>
          </a:xfrm>
          <a:prstGeom prst="rect">
            <a:avLst/>
          </a:prstGeom>
        </p:spPr>
      </p:pic>
      <p:pic>
        <p:nvPicPr>
          <p:cNvPr id="20" name="Picture 9">
            <a:extLst>
              <a:ext uri="{FF2B5EF4-FFF2-40B4-BE49-F238E27FC236}">
                <a16:creationId xmlns:a16="http://schemas.microsoft.com/office/drawing/2014/main" xmlns=""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426591" y="1106405"/>
            <a:ext cx="2168145" cy="2216506"/>
          </a:xfrm>
          <a:prstGeom prst="rect">
            <a:avLst/>
          </a:prstGeom>
        </p:spPr>
      </p:pic>
      <p:pic>
        <p:nvPicPr>
          <p:cNvPr id="21" name="Picture 10">
            <a:extLst>
              <a:ext uri="{FF2B5EF4-FFF2-40B4-BE49-F238E27FC236}">
                <a16:creationId xmlns:a16="http://schemas.microsoft.com/office/drawing/2014/main" xmlns=""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3713435" y="7707099"/>
            <a:ext cx="2911195" cy="2021957"/>
          </a:xfrm>
          <a:prstGeom prst="rect">
            <a:avLst/>
          </a:prstGeom>
        </p:spPr>
      </p:pic>
      <p:pic>
        <p:nvPicPr>
          <p:cNvPr id="22" name="Picture 11">
            <a:extLst>
              <a:ext uri="{FF2B5EF4-FFF2-40B4-BE49-F238E27FC236}">
                <a16:creationId xmlns:a16="http://schemas.microsoft.com/office/drawing/2014/main" xmlns=""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950932" y="948011"/>
            <a:ext cx="1663586" cy="2806665"/>
          </a:xfrm>
          <a:prstGeom prst="rect">
            <a:avLst/>
          </a:prstGeom>
        </p:spPr>
      </p:pic>
      <p:pic>
        <p:nvPicPr>
          <p:cNvPr id="23" name="Picture 13">
            <a:extLst>
              <a:ext uri="{FF2B5EF4-FFF2-40B4-BE49-F238E27FC236}">
                <a16:creationId xmlns:a16="http://schemas.microsoft.com/office/drawing/2014/main" xmlns=""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5822852" y="8560067"/>
            <a:ext cx="1076497" cy="1112919"/>
          </a:xfrm>
          <a:prstGeom prst="rect">
            <a:avLst/>
          </a:prstGeom>
        </p:spPr>
      </p:pic>
      <p:sp>
        <p:nvSpPr>
          <p:cNvPr id="7" name="TextBox 6">
            <a:extLst>
              <a:ext uri="{FF2B5EF4-FFF2-40B4-BE49-F238E27FC236}">
                <a16:creationId xmlns:a16="http://schemas.microsoft.com/office/drawing/2014/main" xmlns="" id="{7CE56314-5468-D347-1440-8A378AA8F4A0}"/>
              </a:ext>
            </a:extLst>
          </p:cNvPr>
          <p:cNvSpPr txBox="1"/>
          <p:nvPr/>
        </p:nvSpPr>
        <p:spPr>
          <a:xfrm>
            <a:off x="3141924" y="3364744"/>
            <a:ext cx="11996274" cy="3557512"/>
          </a:xfrm>
          <a:prstGeom prst="rect">
            <a:avLst/>
          </a:prstGeom>
          <a:noFill/>
        </p:spPr>
        <p:txBody>
          <a:bodyPr wrap="square" rtlCol="0">
            <a:spAutoFit/>
          </a:bodyPr>
          <a:lstStyle/>
          <a:p>
            <a:pPr algn="ctr">
              <a:lnSpc>
                <a:spcPct val="150000"/>
              </a:lnSpc>
            </a:pPr>
            <a:r>
              <a:rPr lang="en-US" sz="8000" b="1" dirty="0">
                <a:solidFill>
                  <a:schemeClr val="accent6">
                    <a:lumMod val="50000"/>
                  </a:schemeClr>
                </a:solidFill>
                <a:latin typeface="Arial" panose="020B0604020202020204" pitchFamily="34" charset="0"/>
                <a:cs typeface="Arial" panose="020B0604020202020204" pitchFamily="34" charset="0"/>
              </a:rPr>
              <a:t>CẢM ƠN CÁC EM ĐÃ LẮNG NGHE BÀI GIẢNG</a:t>
            </a:r>
          </a:p>
        </p:txBody>
      </p:sp>
    </p:spTree>
    <p:extLst>
      <p:ext uri="{BB962C8B-B14F-4D97-AF65-F5344CB8AC3E}">
        <p14:creationId xmlns:p14="http://schemas.microsoft.com/office/powerpoint/2010/main" val="35504095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57480" r="28530"/>
          <a:stretch>
            <a:fillRect/>
          </a:stretch>
        </p:blipFill>
        <p:spPr>
          <a:xfrm rot="-1427095">
            <a:off x="2614461" y="-1315755"/>
            <a:ext cx="576675" cy="4114800"/>
          </a:xfrm>
          <a:prstGeom prst="rect">
            <a:avLst/>
          </a:prstGeom>
        </p:spPr>
      </p:pic>
      <p:grpSp>
        <p:nvGrpSpPr>
          <p:cNvPr id="12" name="Group 12"/>
          <p:cNvGrpSpPr/>
          <p:nvPr/>
        </p:nvGrpSpPr>
        <p:grpSpPr>
          <a:xfrm>
            <a:off x="895350" y="1134041"/>
            <a:ext cx="16497300" cy="8018917"/>
            <a:chOff x="0" y="0"/>
            <a:chExt cx="10372542" cy="1919497"/>
          </a:xfrm>
        </p:grpSpPr>
        <p:sp>
          <p:nvSpPr>
            <p:cNvPr id="13" name="Freeform 13"/>
            <p:cNvSpPr/>
            <p:nvPr/>
          </p:nvSpPr>
          <p:spPr>
            <a:xfrm>
              <a:off x="10160" y="16510"/>
              <a:ext cx="10349682" cy="1891557"/>
            </a:xfrm>
            <a:custGeom>
              <a:avLst/>
              <a:gdLst/>
              <a:ahLst/>
              <a:cxnLst/>
              <a:rect l="l" t="t" r="r" b="b"/>
              <a:pathLst>
                <a:path w="10349682" h="1891557">
                  <a:moveTo>
                    <a:pt x="10349682" y="1891557"/>
                  </a:moveTo>
                  <a:lnTo>
                    <a:pt x="0" y="1883937"/>
                  </a:lnTo>
                  <a:lnTo>
                    <a:pt x="0" y="669268"/>
                  </a:lnTo>
                  <a:lnTo>
                    <a:pt x="17780" y="19050"/>
                  </a:lnTo>
                  <a:lnTo>
                    <a:pt x="5159257" y="0"/>
                  </a:lnTo>
                  <a:lnTo>
                    <a:pt x="10330632" y="5080"/>
                  </a:lnTo>
                  <a:close/>
                </a:path>
              </a:pathLst>
            </a:custGeom>
            <a:solidFill>
              <a:srgbClr val="FFFFFF"/>
            </a:solidFill>
          </p:spPr>
        </p:sp>
        <p:sp>
          <p:nvSpPr>
            <p:cNvPr id="14" name="Freeform 14"/>
            <p:cNvSpPr/>
            <p:nvPr/>
          </p:nvSpPr>
          <p:spPr>
            <a:xfrm>
              <a:off x="-3810" y="0"/>
              <a:ext cx="10378892" cy="1918227"/>
            </a:xfrm>
            <a:custGeom>
              <a:avLst/>
              <a:gdLst/>
              <a:ahLst/>
              <a:cxnLst/>
              <a:rect l="l" t="t" r="r" b="b"/>
              <a:pathLst>
                <a:path w="10378892" h="1918227">
                  <a:moveTo>
                    <a:pt x="10344602" y="21590"/>
                  </a:moveTo>
                  <a:cubicBezTo>
                    <a:pt x="10345872" y="34290"/>
                    <a:pt x="10345872" y="44450"/>
                    <a:pt x="10347142" y="54610"/>
                  </a:cubicBezTo>
                  <a:cubicBezTo>
                    <a:pt x="10349682" y="92072"/>
                    <a:pt x="10350952" y="132226"/>
                    <a:pt x="10353492" y="170946"/>
                  </a:cubicBezTo>
                  <a:cubicBezTo>
                    <a:pt x="10353492" y="226875"/>
                    <a:pt x="10366192" y="1329677"/>
                    <a:pt x="10372542" y="1385606"/>
                  </a:cubicBezTo>
                  <a:cubicBezTo>
                    <a:pt x="10378892" y="1470217"/>
                    <a:pt x="10375082" y="1556261"/>
                    <a:pt x="10375082" y="1640871"/>
                  </a:cubicBezTo>
                  <a:cubicBezTo>
                    <a:pt x="10375082" y="1715443"/>
                    <a:pt x="10376352" y="1784279"/>
                    <a:pt x="10377622" y="1857267"/>
                  </a:cubicBezTo>
                  <a:cubicBezTo>
                    <a:pt x="10377622" y="1878857"/>
                    <a:pt x="10377622" y="1892827"/>
                    <a:pt x="10377622" y="1916957"/>
                  </a:cubicBezTo>
                  <a:cubicBezTo>
                    <a:pt x="10354762" y="1916957"/>
                    <a:pt x="10334442" y="1918227"/>
                    <a:pt x="10286019" y="1916957"/>
                  </a:cubicBezTo>
                  <a:cubicBezTo>
                    <a:pt x="9756829" y="1911877"/>
                    <a:pt x="9219497" y="1918227"/>
                    <a:pt x="8690306" y="1913147"/>
                  </a:cubicBezTo>
                  <a:cubicBezTo>
                    <a:pt x="8372792" y="1909337"/>
                    <a:pt x="8063420" y="1911877"/>
                    <a:pt x="7745906" y="1909337"/>
                  </a:cubicBezTo>
                  <a:cubicBezTo>
                    <a:pt x="7599360" y="1908067"/>
                    <a:pt x="7452815" y="1906797"/>
                    <a:pt x="7306270" y="1905527"/>
                  </a:cubicBezTo>
                  <a:cubicBezTo>
                    <a:pt x="7216715" y="1905527"/>
                    <a:pt x="7135301" y="1906797"/>
                    <a:pt x="7045746" y="1906797"/>
                  </a:cubicBezTo>
                  <a:cubicBezTo>
                    <a:pt x="6817787" y="1905527"/>
                    <a:pt x="6190900" y="1906797"/>
                    <a:pt x="5962941" y="1905527"/>
                  </a:cubicBezTo>
                  <a:cubicBezTo>
                    <a:pt x="5800113" y="1904257"/>
                    <a:pt x="2543558" y="1913147"/>
                    <a:pt x="2380730" y="1911877"/>
                  </a:cubicBezTo>
                  <a:cubicBezTo>
                    <a:pt x="2340023" y="1911877"/>
                    <a:pt x="2291175" y="1913147"/>
                    <a:pt x="2250468" y="1913147"/>
                  </a:cubicBezTo>
                  <a:cubicBezTo>
                    <a:pt x="2152771" y="1913147"/>
                    <a:pt x="2063216" y="1914417"/>
                    <a:pt x="1965519" y="1914417"/>
                  </a:cubicBezTo>
                  <a:cubicBezTo>
                    <a:pt x="1721277" y="1914417"/>
                    <a:pt x="1485177" y="1913147"/>
                    <a:pt x="1240936" y="1911877"/>
                  </a:cubicBezTo>
                  <a:cubicBezTo>
                    <a:pt x="1094391" y="1910607"/>
                    <a:pt x="947846" y="1909337"/>
                    <a:pt x="809442" y="1908067"/>
                  </a:cubicBezTo>
                  <a:cubicBezTo>
                    <a:pt x="548917" y="1906797"/>
                    <a:pt x="288393"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858" y="30480"/>
                    <a:pt x="215121" y="29210"/>
                  </a:cubicBezTo>
                  <a:cubicBezTo>
                    <a:pt x="434938" y="25400"/>
                    <a:pt x="654756" y="22860"/>
                    <a:pt x="882714" y="20320"/>
                  </a:cubicBezTo>
                  <a:cubicBezTo>
                    <a:pt x="1037401" y="17780"/>
                    <a:pt x="1192087" y="16510"/>
                    <a:pt x="1338632" y="13970"/>
                  </a:cubicBezTo>
                  <a:cubicBezTo>
                    <a:pt x="1485177" y="11430"/>
                    <a:pt x="1639864" y="8890"/>
                    <a:pt x="1786409" y="8890"/>
                  </a:cubicBezTo>
                  <a:cubicBezTo>
                    <a:pt x="1949236" y="7620"/>
                    <a:pt x="2112064" y="10160"/>
                    <a:pt x="2274892" y="8890"/>
                  </a:cubicBezTo>
                  <a:cubicBezTo>
                    <a:pt x="2478427" y="8890"/>
                    <a:pt x="6166476" y="6350"/>
                    <a:pt x="6370011" y="5080"/>
                  </a:cubicBezTo>
                  <a:cubicBezTo>
                    <a:pt x="6565404" y="3810"/>
                    <a:pt x="6760798" y="2540"/>
                    <a:pt x="6964332" y="2540"/>
                  </a:cubicBezTo>
                  <a:cubicBezTo>
                    <a:pt x="7298129" y="1270"/>
                    <a:pt x="7623784" y="0"/>
                    <a:pt x="7957582" y="0"/>
                  </a:cubicBezTo>
                  <a:cubicBezTo>
                    <a:pt x="8095985" y="0"/>
                    <a:pt x="8242530" y="2540"/>
                    <a:pt x="8380934" y="2540"/>
                  </a:cubicBezTo>
                  <a:cubicBezTo>
                    <a:pt x="8763579" y="3810"/>
                    <a:pt x="9154365" y="5080"/>
                    <a:pt x="9537011" y="7620"/>
                  </a:cubicBezTo>
                  <a:cubicBezTo>
                    <a:pt x="9740546" y="8890"/>
                    <a:pt x="9944080" y="12700"/>
                    <a:pt x="10147615" y="16510"/>
                  </a:cubicBezTo>
                  <a:cubicBezTo>
                    <a:pt x="10196464" y="16510"/>
                    <a:pt x="10245312" y="16510"/>
                    <a:pt x="10286019" y="16510"/>
                  </a:cubicBezTo>
                  <a:cubicBezTo>
                    <a:pt x="10325552" y="17780"/>
                    <a:pt x="10334442" y="20320"/>
                    <a:pt x="10344602" y="21590"/>
                  </a:cubicBezTo>
                  <a:close/>
                  <a:moveTo>
                    <a:pt x="10354762" y="1900447"/>
                  </a:moveTo>
                  <a:cubicBezTo>
                    <a:pt x="10356032" y="1883937"/>
                    <a:pt x="10357302" y="1871237"/>
                    <a:pt x="10357302" y="1858537"/>
                  </a:cubicBezTo>
                  <a:cubicBezTo>
                    <a:pt x="10356032" y="1777108"/>
                    <a:pt x="10354762" y="1701103"/>
                    <a:pt x="10354762" y="1619360"/>
                  </a:cubicBezTo>
                  <a:cubicBezTo>
                    <a:pt x="10354762" y="1582074"/>
                    <a:pt x="10357302" y="1544788"/>
                    <a:pt x="10356032" y="1507503"/>
                  </a:cubicBezTo>
                  <a:cubicBezTo>
                    <a:pt x="10356032" y="1473085"/>
                    <a:pt x="10354762" y="1437233"/>
                    <a:pt x="10353492" y="1402815"/>
                  </a:cubicBezTo>
                  <a:cubicBezTo>
                    <a:pt x="10348412" y="1349754"/>
                    <a:pt x="10336982" y="251254"/>
                    <a:pt x="10336982" y="198193"/>
                  </a:cubicBezTo>
                  <a:cubicBezTo>
                    <a:pt x="10334442" y="153737"/>
                    <a:pt x="10331902" y="107847"/>
                    <a:pt x="10329362" y="63500"/>
                  </a:cubicBezTo>
                  <a:cubicBezTo>
                    <a:pt x="10328092" y="44450"/>
                    <a:pt x="10326822" y="43180"/>
                    <a:pt x="10261595" y="41910"/>
                  </a:cubicBezTo>
                  <a:cubicBezTo>
                    <a:pt x="10237171" y="41910"/>
                    <a:pt x="10220888" y="41910"/>
                    <a:pt x="10196464" y="40640"/>
                  </a:cubicBezTo>
                  <a:cubicBezTo>
                    <a:pt x="9992929" y="36830"/>
                    <a:pt x="9781253" y="31750"/>
                    <a:pt x="9577718" y="30480"/>
                  </a:cubicBezTo>
                  <a:cubicBezTo>
                    <a:pt x="9081093" y="26670"/>
                    <a:pt x="8576327" y="25400"/>
                    <a:pt x="8079702" y="22860"/>
                  </a:cubicBezTo>
                  <a:cubicBezTo>
                    <a:pt x="8006430" y="22860"/>
                    <a:pt x="7925016" y="22860"/>
                    <a:pt x="7851743" y="22860"/>
                  </a:cubicBezTo>
                  <a:cubicBezTo>
                    <a:pt x="7729623" y="22860"/>
                    <a:pt x="7607502" y="22860"/>
                    <a:pt x="7493523" y="22860"/>
                  </a:cubicBezTo>
                  <a:cubicBezTo>
                    <a:pt x="7232998" y="22860"/>
                    <a:pt x="6972474" y="22860"/>
                    <a:pt x="6720091" y="24130"/>
                  </a:cubicBezTo>
                  <a:cubicBezTo>
                    <a:pt x="6500273" y="25400"/>
                    <a:pt x="2795941" y="29210"/>
                    <a:pt x="2576124" y="29210"/>
                  </a:cubicBezTo>
                  <a:cubicBezTo>
                    <a:pt x="2217902" y="29210"/>
                    <a:pt x="1859681" y="26670"/>
                    <a:pt x="1501460" y="33020"/>
                  </a:cubicBezTo>
                  <a:cubicBezTo>
                    <a:pt x="1314208" y="36830"/>
                    <a:pt x="1135098" y="36830"/>
                    <a:pt x="955987" y="38100"/>
                  </a:cubicBezTo>
                  <a:cubicBezTo>
                    <a:pt x="646614" y="41910"/>
                    <a:pt x="337241"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1141" y="1882667"/>
                    <a:pt x="215121" y="1883937"/>
                    <a:pt x="320959" y="1883937"/>
                  </a:cubicBezTo>
                  <a:cubicBezTo>
                    <a:pt x="475645" y="1883937"/>
                    <a:pt x="638473" y="1881397"/>
                    <a:pt x="793159" y="1883937"/>
                  </a:cubicBezTo>
                  <a:cubicBezTo>
                    <a:pt x="1045542" y="1887747"/>
                    <a:pt x="1297925" y="1890287"/>
                    <a:pt x="1550308" y="1889017"/>
                  </a:cubicBezTo>
                  <a:cubicBezTo>
                    <a:pt x="1713136" y="1887747"/>
                    <a:pt x="1867823" y="1890287"/>
                    <a:pt x="2030650" y="1890287"/>
                  </a:cubicBezTo>
                  <a:cubicBezTo>
                    <a:pt x="2266751" y="1890287"/>
                    <a:pt x="2502851" y="1889017"/>
                    <a:pt x="2738951" y="1890287"/>
                  </a:cubicBezTo>
                  <a:cubicBezTo>
                    <a:pt x="3089031" y="1891557"/>
                    <a:pt x="6931766" y="1881397"/>
                    <a:pt x="7289988" y="1883937"/>
                  </a:cubicBezTo>
                  <a:cubicBezTo>
                    <a:pt x="7444674" y="1885207"/>
                    <a:pt x="7599360" y="1886477"/>
                    <a:pt x="7745906" y="1886477"/>
                  </a:cubicBezTo>
                  <a:cubicBezTo>
                    <a:pt x="8014571" y="1889017"/>
                    <a:pt x="8275096" y="1885207"/>
                    <a:pt x="8543762" y="1889017"/>
                  </a:cubicBezTo>
                  <a:cubicBezTo>
                    <a:pt x="8763579" y="1891557"/>
                    <a:pt x="8983397" y="1891557"/>
                    <a:pt x="9203214" y="1894097"/>
                  </a:cubicBezTo>
                  <a:cubicBezTo>
                    <a:pt x="9528870" y="1897907"/>
                    <a:pt x="9854525" y="1900447"/>
                    <a:pt x="10180181" y="1901717"/>
                  </a:cubicBezTo>
                  <a:cubicBezTo>
                    <a:pt x="10302302" y="1901717"/>
                    <a:pt x="10334442" y="1900447"/>
                    <a:pt x="10354762" y="1900447"/>
                  </a:cubicBezTo>
                  <a:close/>
                </a:path>
              </a:pathLst>
            </a:custGeom>
            <a:solidFill>
              <a:srgbClr val="000000"/>
            </a:solidFill>
          </p:spPr>
        </p:sp>
      </p:grpSp>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40046" t="37439" r="43452" b="85"/>
          <a:stretch>
            <a:fillRect/>
          </a:stretch>
        </p:blipFill>
        <p:spPr>
          <a:xfrm>
            <a:off x="13012926" y="5593669"/>
            <a:ext cx="722345" cy="2570697"/>
          </a:xfrm>
          <a:prstGeom prst="rect">
            <a:avLst/>
          </a:prstGeom>
        </p:spPr>
      </p:pic>
      <p:pic>
        <p:nvPicPr>
          <p:cNvPr id="25" name="Picture 2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9059">
            <a:off x="15445697" y="950513"/>
            <a:ext cx="2066221" cy="2323971"/>
          </a:xfrm>
          <a:prstGeom prst="rect">
            <a:avLst/>
          </a:prstGeom>
        </p:spPr>
      </p:pic>
      <p:pic>
        <p:nvPicPr>
          <p:cNvPr id="35" name="Picture 3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27884" y="758400"/>
            <a:ext cx="3168326" cy="2079574"/>
          </a:xfrm>
          <a:prstGeom prst="rect">
            <a:avLst/>
          </a:prstGeom>
        </p:spPr>
      </p:pic>
      <p:pic>
        <p:nvPicPr>
          <p:cNvPr id="36" name="Picture 3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7146" y="6994516"/>
            <a:ext cx="1302618" cy="2058735"/>
          </a:xfrm>
          <a:prstGeom prst="rect">
            <a:avLst/>
          </a:prstGeom>
        </p:spPr>
      </p:pic>
      <p:pic>
        <p:nvPicPr>
          <p:cNvPr id="41" name="Picture 4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107553" y="7852344"/>
            <a:ext cx="1745853" cy="587242"/>
          </a:xfrm>
          <a:prstGeom prst="rect">
            <a:avLst/>
          </a:prstGeom>
        </p:spPr>
      </p:pic>
      <p:pic>
        <p:nvPicPr>
          <p:cNvPr id="42" name="Picture 4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57871">
            <a:off x="1575179" y="5732266"/>
            <a:ext cx="483877" cy="1023585"/>
          </a:xfrm>
          <a:prstGeom prst="rect">
            <a:avLst/>
          </a:prstGeom>
        </p:spPr>
      </p:pic>
      <p:pic>
        <p:nvPicPr>
          <p:cNvPr id="43" name="Picture 4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2189"/>
          <a:stretch>
            <a:fillRect/>
          </a:stretch>
        </p:blipFill>
        <p:spPr>
          <a:xfrm rot="1988898">
            <a:off x="4854880" y="8298892"/>
            <a:ext cx="738343" cy="601432"/>
          </a:xfrm>
          <a:prstGeom prst="rect">
            <a:avLst/>
          </a:prstGeom>
        </p:spPr>
      </p:pic>
      <p:sp>
        <p:nvSpPr>
          <p:cNvPr id="3" name="TextBox 2">
            <a:extLst>
              <a:ext uri="{FF2B5EF4-FFF2-40B4-BE49-F238E27FC236}">
                <a16:creationId xmlns:a16="http://schemas.microsoft.com/office/drawing/2014/main" xmlns="" id="{612BC564-F8D7-1F31-0609-86E0B737052B}"/>
              </a:ext>
            </a:extLst>
          </p:cNvPr>
          <p:cNvSpPr txBox="1"/>
          <p:nvPr/>
        </p:nvSpPr>
        <p:spPr>
          <a:xfrm>
            <a:off x="4358382" y="1809864"/>
            <a:ext cx="9567195"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NỘI DUNG BÀI HỌC</a:t>
            </a:r>
          </a:p>
        </p:txBody>
      </p:sp>
      <p:sp>
        <p:nvSpPr>
          <p:cNvPr id="4" name="TextBox 3">
            <a:extLst>
              <a:ext uri="{FF2B5EF4-FFF2-40B4-BE49-F238E27FC236}">
                <a16:creationId xmlns:a16="http://schemas.microsoft.com/office/drawing/2014/main" xmlns="" id="{10F2D275-F16A-3A56-7428-6891939DCBC4}"/>
              </a:ext>
            </a:extLst>
          </p:cNvPr>
          <p:cNvSpPr txBox="1"/>
          <p:nvPr/>
        </p:nvSpPr>
        <p:spPr>
          <a:xfrm>
            <a:off x="3045204" y="3837447"/>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01</a:t>
            </a:r>
          </a:p>
        </p:txBody>
      </p:sp>
      <p:sp>
        <p:nvSpPr>
          <p:cNvPr id="5" name="TextBox 4">
            <a:extLst>
              <a:ext uri="{FF2B5EF4-FFF2-40B4-BE49-F238E27FC236}">
                <a16:creationId xmlns:a16="http://schemas.microsoft.com/office/drawing/2014/main" xmlns="" id="{11062AB4-1A63-0B21-09C1-BC90D1064FBD}"/>
              </a:ext>
            </a:extLst>
          </p:cNvPr>
          <p:cNvSpPr txBox="1"/>
          <p:nvPr/>
        </p:nvSpPr>
        <p:spPr>
          <a:xfrm>
            <a:off x="3040442" y="6059163"/>
            <a:ext cx="1371600" cy="1015663"/>
          </a:xfrm>
          <a:prstGeom prst="rect">
            <a:avLst/>
          </a:prstGeom>
          <a:noFill/>
        </p:spPr>
        <p:txBody>
          <a:bodyPr wrap="square" rtlCol="0">
            <a:spAutoFit/>
          </a:bodyPr>
          <a:lstStyle/>
          <a:p>
            <a:pPr algn="ctr"/>
            <a:r>
              <a:rPr lang="en-US" sz="6000" b="1" dirty="0">
                <a:solidFill>
                  <a:srgbClr val="0070C0"/>
                </a:solidFill>
                <a:latin typeface="Arial" panose="020B0604020202020204" pitchFamily="34" charset="0"/>
                <a:cs typeface="Arial" panose="020B0604020202020204" pitchFamily="34" charset="0"/>
              </a:rPr>
              <a:t>02</a:t>
            </a:r>
          </a:p>
        </p:txBody>
      </p:sp>
      <p:sp>
        <p:nvSpPr>
          <p:cNvPr id="6" name="TextBox 5">
            <a:extLst>
              <a:ext uri="{FF2B5EF4-FFF2-40B4-BE49-F238E27FC236}">
                <a16:creationId xmlns:a16="http://schemas.microsoft.com/office/drawing/2014/main" xmlns="" id="{11C4529B-B51E-7010-4098-19422D27B912}"/>
              </a:ext>
            </a:extLst>
          </p:cNvPr>
          <p:cNvSpPr txBox="1"/>
          <p:nvPr/>
        </p:nvSpPr>
        <p:spPr>
          <a:xfrm>
            <a:off x="4540358" y="3883594"/>
            <a:ext cx="9567195" cy="923330"/>
          </a:xfrm>
          <a:prstGeom prst="rect">
            <a:avLst/>
          </a:prstGeom>
          <a:noFill/>
        </p:spPr>
        <p:txBody>
          <a:bodyPr wrap="square" rtlCol="0">
            <a:spAutoFit/>
          </a:bodyPr>
          <a:lstStyle/>
          <a:p>
            <a:r>
              <a:rPr lang="en-US" sz="5400" dirty="0">
                <a:solidFill>
                  <a:schemeClr val="accent5">
                    <a:lumMod val="50000"/>
                  </a:schemeClr>
                </a:solidFill>
                <a:latin typeface="Arial" panose="020B0604020202020204" pitchFamily="34" charset="0"/>
                <a:cs typeface="Arial" panose="020B0604020202020204" pitchFamily="34" charset="0"/>
              </a:rPr>
              <a:t>Thu </a:t>
            </a:r>
            <a:r>
              <a:rPr lang="en-US" sz="5400" dirty="0" err="1">
                <a:solidFill>
                  <a:schemeClr val="accent5">
                    <a:lumMod val="50000"/>
                  </a:schemeClr>
                </a:solidFill>
                <a:latin typeface="Arial" panose="020B0604020202020204" pitchFamily="34" charset="0"/>
                <a:cs typeface="Arial" panose="020B0604020202020204" pitchFamily="34" charset="0"/>
              </a:rPr>
              <a:t>thập</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và</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phân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loại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xmlns="" id="{2DDCCEBE-429E-4BBA-FC99-3AFBD175E659}"/>
              </a:ext>
            </a:extLst>
          </p:cNvPr>
          <p:cNvSpPr txBox="1"/>
          <p:nvPr/>
        </p:nvSpPr>
        <p:spPr>
          <a:xfrm>
            <a:off x="4540358" y="6151496"/>
            <a:ext cx="9567195" cy="923330"/>
          </a:xfrm>
          <a:prstGeom prst="rect">
            <a:avLst/>
          </a:prstGeom>
          <a:noFill/>
        </p:spPr>
        <p:txBody>
          <a:bodyPr wrap="square" rtlCol="0">
            <a:spAutoFit/>
          </a:bodyPr>
          <a:lstStyle/>
          <a:p>
            <a:r>
              <a:rPr lang="en-US" sz="5400" dirty="0" err="1">
                <a:solidFill>
                  <a:schemeClr val="accent5">
                    <a:lumMod val="50000"/>
                  </a:schemeClr>
                </a:solidFill>
                <a:latin typeface="Arial" panose="020B0604020202020204" pitchFamily="34" charset="0"/>
                <a:cs typeface="Arial" panose="020B0604020202020204" pitchFamily="34" charset="0"/>
              </a:rPr>
              <a:t>Tính</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đại</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diện</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của</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dữ</a:t>
            </a:r>
            <a:r>
              <a:rPr lang="en-US" sz="5400" dirty="0">
                <a:solidFill>
                  <a:schemeClr val="accent5">
                    <a:lumMod val="50000"/>
                  </a:schemeClr>
                </a:solidFill>
                <a:latin typeface="Arial" panose="020B0604020202020204" pitchFamily="34" charset="0"/>
                <a:cs typeface="Arial" panose="020B0604020202020204" pitchFamily="34" charset="0"/>
              </a:rPr>
              <a:t> </a:t>
            </a:r>
            <a:r>
              <a:rPr lang="en-US" sz="5400" dirty="0" err="1">
                <a:solidFill>
                  <a:schemeClr val="accent5">
                    <a:lumMod val="50000"/>
                  </a:schemeClr>
                </a:solidFill>
                <a:latin typeface="Arial" panose="020B0604020202020204" pitchFamily="34" charset="0"/>
                <a:cs typeface="Arial" panose="020B0604020202020204" pitchFamily="34" charset="0"/>
              </a:rPr>
              <a:t>liệu</a:t>
            </a:r>
            <a:endParaRPr lang="en-US" sz="54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03809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4" name="Group 4"/>
          <p:cNvGrpSpPr/>
          <p:nvPr/>
        </p:nvGrpSpPr>
        <p:grpSpPr>
          <a:xfrm>
            <a:off x="1164042" y="914761"/>
            <a:ext cx="15959915" cy="8839200"/>
            <a:chOff x="0" y="0"/>
            <a:chExt cx="5147305" cy="4388924"/>
          </a:xfrm>
        </p:grpSpPr>
        <p:sp>
          <p:nvSpPr>
            <p:cNvPr id="5" name="Freeform 5"/>
            <p:cNvSpPr/>
            <p:nvPr/>
          </p:nvSpPr>
          <p:spPr>
            <a:xfrm>
              <a:off x="10160" y="16510"/>
              <a:ext cx="5124445" cy="4360984"/>
            </a:xfrm>
            <a:custGeom>
              <a:avLst/>
              <a:gdLst/>
              <a:ahLst/>
              <a:cxnLst/>
              <a:rect l="l" t="t" r="r" b="b"/>
              <a:pathLst>
                <a:path w="5124445" h="4360984">
                  <a:moveTo>
                    <a:pt x="5124445" y="4360984"/>
                  </a:moveTo>
                  <a:lnTo>
                    <a:pt x="0" y="4353364"/>
                  </a:lnTo>
                  <a:lnTo>
                    <a:pt x="0" y="1525730"/>
                  </a:lnTo>
                  <a:lnTo>
                    <a:pt x="17780" y="19050"/>
                  </a:lnTo>
                  <a:lnTo>
                    <a:pt x="2553356" y="0"/>
                  </a:lnTo>
                  <a:lnTo>
                    <a:pt x="5105395" y="5080"/>
                  </a:lnTo>
                  <a:close/>
                </a:path>
              </a:pathLst>
            </a:custGeom>
            <a:solidFill>
              <a:srgbClr val="FFFFFF"/>
            </a:solidFill>
          </p:spPr>
        </p:sp>
        <p:sp>
          <p:nvSpPr>
            <p:cNvPr id="6" name="Freeform 6"/>
            <p:cNvSpPr/>
            <p:nvPr/>
          </p:nvSpPr>
          <p:spPr>
            <a:xfrm>
              <a:off x="-3810" y="0"/>
              <a:ext cx="5153655" cy="4387654"/>
            </a:xfrm>
            <a:custGeom>
              <a:avLst/>
              <a:gdLst/>
              <a:ahLst/>
              <a:cxnLst/>
              <a:rect l="l" t="t" r="r" b="b"/>
              <a:pathLst>
                <a:path w="5153655" h="4387654">
                  <a:moveTo>
                    <a:pt x="5119365" y="21590"/>
                  </a:moveTo>
                  <a:cubicBezTo>
                    <a:pt x="5120635" y="34290"/>
                    <a:pt x="5120635" y="44450"/>
                    <a:pt x="5121905" y="54610"/>
                  </a:cubicBezTo>
                  <a:cubicBezTo>
                    <a:pt x="5124445" y="130281"/>
                    <a:pt x="5125715" y="225776"/>
                    <a:pt x="5128255" y="317860"/>
                  </a:cubicBezTo>
                  <a:cubicBezTo>
                    <a:pt x="5128255" y="450871"/>
                    <a:pt x="5140955" y="3073567"/>
                    <a:pt x="5147305" y="3206578"/>
                  </a:cubicBezTo>
                  <a:cubicBezTo>
                    <a:pt x="5153655" y="3407799"/>
                    <a:pt x="5149845" y="3612431"/>
                    <a:pt x="5149845" y="3813652"/>
                  </a:cubicBezTo>
                  <a:cubicBezTo>
                    <a:pt x="5149845" y="3990999"/>
                    <a:pt x="5151115" y="4154705"/>
                    <a:pt x="5152385" y="4326694"/>
                  </a:cubicBezTo>
                  <a:cubicBezTo>
                    <a:pt x="5152385" y="4348283"/>
                    <a:pt x="5152385" y="4362254"/>
                    <a:pt x="5152385" y="4386383"/>
                  </a:cubicBezTo>
                  <a:cubicBezTo>
                    <a:pt x="5129525" y="4386383"/>
                    <a:pt x="5109205" y="4387654"/>
                    <a:pt x="5077730" y="4386383"/>
                  </a:cubicBezTo>
                  <a:cubicBezTo>
                    <a:pt x="4817895" y="4381304"/>
                    <a:pt x="4554063" y="4387654"/>
                    <a:pt x="4294228" y="4382574"/>
                  </a:cubicBezTo>
                  <a:cubicBezTo>
                    <a:pt x="4138327" y="4378763"/>
                    <a:pt x="3986423" y="4381304"/>
                    <a:pt x="3830523" y="4378763"/>
                  </a:cubicBezTo>
                  <a:cubicBezTo>
                    <a:pt x="3758568" y="4377494"/>
                    <a:pt x="3686614" y="4376224"/>
                    <a:pt x="3614660" y="4374954"/>
                  </a:cubicBezTo>
                  <a:cubicBezTo>
                    <a:pt x="3570688" y="4374954"/>
                    <a:pt x="3530713" y="4376224"/>
                    <a:pt x="3486741" y="4376224"/>
                  </a:cubicBezTo>
                  <a:cubicBezTo>
                    <a:pt x="3374812" y="4374954"/>
                    <a:pt x="3067008" y="4376224"/>
                    <a:pt x="2955079" y="4374954"/>
                  </a:cubicBezTo>
                  <a:cubicBezTo>
                    <a:pt x="2875130" y="4373683"/>
                    <a:pt x="1276147" y="4382574"/>
                    <a:pt x="1196197" y="4381304"/>
                  </a:cubicBezTo>
                  <a:cubicBezTo>
                    <a:pt x="1176210" y="4381304"/>
                    <a:pt x="1152225" y="4382574"/>
                    <a:pt x="1132238" y="4382574"/>
                  </a:cubicBezTo>
                  <a:cubicBezTo>
                    <a:pt x="1084269" y="4382574"/>
                    <a:pt x="1040297" y="4383844"/>
                    <a:pt x="992327" y="4383844"/>
                  </a:cubicBezTo>
                  <a:cubicBezTo>
                    <a:pt x="872403" y="4383844"/>
                    <a:pt x="756477" y="4382574"/>
                    <a:pt x="636553" y="4381304"/>
                  </a:cubicBezTo>
                  <a:cubicBezTo>
                    <a:pt x="564599" y="4380033"/>
                    <a:pt x="492645" y="4378763"/>
                    <a:pt x="424688" y="4377494"/>
                  </a:cubicBezTo>
                  <a:cubicBezTo>
                    <a:pt x="296769" y="4376224"/>
                    <a:pt x="168851" y="4374954"/>
                    <a:pt x="48260" y="4374954"/>
                  </a:cubicBezTo>
                  <a:cubicBezTo>
                    <a:pt x="38100" y="4374954"/>
                    <a:pt x="29210" y="4374954"/>
                    <a:pt x="19050" y="4373683"/>
                  </a:cubicBezTo>
                  <a:cubicBezTo>
                    <a:pt x="10160" y="4372413"/>
                    <a:pt x="5080" y="4366063"/>
                    <a:pt x="7620" y="4357174"/>
                  </a:cubicBezTo>
                  <a:cubicBezTo>
                    <a:pt x="16510" y="4325231"/>
                    <a:pt x="12700" y="4239968"/>
                    <a:pt x="11430" y="4151294"/>
                  </a:cubicBezTo>
                  <a:cubicBezTo>
                    <a:pt x="10160" y="3970536"/>
                    <a:pt x="6350" y="3793189"/>
                    <a:pt x="7620" y="3612431"/>
                  </a:cubicBezTo>
                  <a:cubicBezTo>
                    <a:pt x="5080" y="3387336"/>
                    <a:pt x="0" y="600934"/>
                    <a:pt x="7620" y="372429"/>
                  </a:cubicBezTo>
                  <a:cubicBezTo>
                    <a:pt x="8890" y="328092"/>
                    <a:pt x="7620" y="280344"/>
                    <a:pt x="8890" y="236007"/>
                  </a:cubicBezTo>
                  <a:cubicBezTo>
                    <a:pt x="10160" y="164386"/>
                    <a:pt x="12700" y="85944"/>
                    <a:pt x="13970" y="44450"/>
                  </a:cubicBezTo>
                  <a:cubicBezTo>
                    <a:pt x="13970" y="41910"/>
                    <a:pt x="15240" y="39370"/>
                    <a:pt x="16510" y="38100"/>
                  </a:cubicBezTo>
                  <a:cubicBezTo>
                    <a:pt x="38100" y="35560"/>
                    <a:pt x="68914" y="30480"/>
                    <a:pt x="132874" y="29210"/>
                  </a:cubicBezTo>
                  <a:cubicBezTo>
                    <a:pt x="240805" y="25400"/>
                    <a:pt x="348736" y="22860"/>
                    <a:pt x="460665" y="20320"/>
                  </a:cubicBezTo>
                  <a:cubicBezTo>
                    <a:pt x="536617" y="17780"/>
                    <a:pt x="612569" y="16510"/>
                    <a:pt x="684523" y="13970"/>
                  </a:cubicBezTo>
                  <a:cubicBezTo>
                    <a:pt x="756477" y="11430"/>
                    <a:pt x="832429" y="8890"/>
                    <a:pt x="904383" y="8890"/>
                  </a:cubicBezTo>
                  <a:cubicBezTo>
                    <a:pt x="984332" y="7620"/>
                    <a:pt x="1064281" y="10160"/>
                    <a:pt x="1144231" y="8890"/>
                  </a:cubicBezTo>
                  <a:cubicBezTo>
                    <a:pt x="1244167" y="8890"/>
                    <a:pt x="3055016" y="6350"/>
                    <a:pt x="3154952" y="5080"/>
                  </a:cubicBezTo>
                  <a:cubicBezTo>
                    <a:pt x="3250891" y="3810"/>
                    <a:pt x="3346830" y="2540"/>
                    <a:pt x="3446767" y="2540"/>
                  </a:cubicBezTo>
                  <a:cubicBezTo>
                    <a:pt x="3610663" y="1270"/>
                    <a:pt x="3770561" y="0"/>
                    <a:pt x="3934457" y="0"/>
                  </a:cubicBezTo>
                  <a:cubicBezTo>
                    <a:pt x="4002414" y="0"/>
                    <a:pt x="4074368" y="2540"/>
                    <a:pt x="4142324" y="2540"/>
                  </a:cubicBezTo>
                  <a:cubicBezTo>
                    <a:pt x="4330205" y="3810"/>
                    <a:pt x="4522083" y="5080"/>
                    <a:pt x="4709963" y="7620"/>
                  </a:cubicBezTo>
                  <a:cubicBezTo>
                    <a:pt x="4809900" y="8890"/>
                    <a:pt x="4909837" y="12700"/>
                    <a:pt x="5009773" y="16510"/>
                  </a:cubicBezTo>
                  <a:cubicBezTo>
                    <a:pt x="5033758" y="16510"/>
                    <a:pt x="5057743" y="16510"/>
                    <a:pt x="5077730" y="16510"/>
                  </a:cubicBezTo>
                  <a:cubicBezTo>
                    <a:pt x="5100315" y="17780"/>
                    <a:pt x="5109205" y="20320"/>
                    <a:pt x="5119365" y="21590"/>
                  </a:cubicBezTo>
                  <a:close/>
                  <a:moveTo>
                    <a:pt x="5129525" y="4369874"/>
                  </a:moveTo>
                  <a:cubicBezTo>
                    <a:pt x="5130795" y="4353364"/>
                    <a:pt x="5132065" y="4340664"/>
                    <a:pt x="5132065" y="4327964"/>
                  </a:cubicBezTo>
                  <a:cubicBezTo>
                    <a:pt x="5130795" y="4137652"/>
                    <a:pt x="5129525" y="3956894"/>
                    <a:pt x="5129525" y="3762494"/>
                  </a:cubicBezTo>
                  <a:cubicBezTo>
                    <a:pt x="5129525" y="3673820"/>
                    <a:pt x="5132065" y="3585146"/>
                    <a:pt x="5130795" y="3496473"/>
                  </a:cubicBezTo>
                  <a:cubicBezTo>
                    <a:pt x="5130795" y="3414620"/>
                    <a:pt x="5129525" y="3329357"/>
                    <a:pt x="5128255" y="3247504"/>
                  </a:cubicBezTo>
                  <a:cubicBezTo>
                    <a:pt x="5123175" y="3121315"/>
                    <a:pt x="5111745" y="508850"/>
                    <a:pt x="5111745" y="382660"/>
                  </a:cubicBezTo>
                  <a:cubicBezTo>
                    <a:pt x="5109205" y="276934"/>
                    <a:pt x="5106665" y="167797"/>
                    <a:pt x="5104125" y="63500"/>
                  </a:cubicBezTo>
                  <a:cubicBezTo>
                    <a:pt x="5102855" y="44450"/>
                    <a:pt x="5101585" y="43180"/>
                    <a:pt x="5065737" y="41910"/>
                  </a:cubicBezTo>
                  <a:cubicBezTo>
                    <a:pt x="5053745" y="41910"/>
                    <a:pt x="5045750" y="41910"/>
                    <a:pt x="5033758" y="40640"/>
                  </a:cubicBezTo>
                  <a:cubicBezTo>
                    <a:pt x="4933821" y="36830"/>
                    <a:pt x="4829888" y="31750"/>
                    <a:pt x="4729951" y="30480"/>
                  </a:cubicBezTo>
                  <a:cubicBezTo>
                    <a:pt x="4486106" y="26670"/>
                    <a:pt x="4238264" y="25400"/>
                    <a:pt x="3994419" y="22860"/>
                  </a:cubicBezTo>
                  <a:cubicBezTo>
                    <a:pt x="3958441" y="22860"/>
                    <a:pt x="3918467" y="22860"/>
                    <a:pt x="3882490" y="22860"/>
                  </a:cubicBezTo>
                  <a:cubicBezTo>
                    <a:pt x="3822528" y="22860"/>
                    <a:pt x="3762566" y="22860"/>
                    <a:pt x="3706602" y="22860"/>
                  </a:cubicBezTo>
                  <a:cubicBezTo>
                    <a:pt x="3578683" y="22860"/>
                    <a:pt x="3450764" y="22860"/>
                    <a:pt x="3326843" y="24130"/>
                  </a:cubicBezTo>
                  <a:cubicBezTo>
                    <a:pt x="3218911" y="25400"/>
                    <a:pt x="1400068" y="29210"/>
                    <a:pt x="1292137" y="29210"/>
                  </a:cubicBezTo>
                  <a:cubicBezTo>
                    <a:pt x="1116248" y="29210"/>
                    <a:pt x="940360" y="26670"/>
                    <a:pt x="764472" y="33020"/>
                  </a:cubicBezTo>
                  <a:cubicBezTo>
                    <a:pt x="672530" y="36830"/>
                    <a:pt x="584586" y="36830"/>
                    <a:pt x="496642" y="38100"/>
                  </a:cubicBezTo>
                  <a:cubicBezTo>
                    <a:pt x="344739" y="41910"/>
                    <a:pt x="192835" y="45720"/>
                    <a:pt x="49530" y="50800"/>
                  </a:cubicBezTo>
                  <a:cubicBezTo>
                    <a:pt x="36830" y="50800"/>
                    <a:pt x="34290" y="53340"/>
                    <a:pt x="33020" y="75713"/>
                  </a:cubicBezTo>
                  <a:cubicBezTo>
                    <a:pt x="31750" y="137102"/>
                    <a:pt x="31750" y="198492"/>
                    <a:pt x="30480" y="259881"/>
                  </a:cubicBezTo>
                  <a:cubicBezTo>
                    <a:pt x="29210" y="362197"/>
                    <a:pt x="26670" y="461102"/>
                    <a:pt x="25400" y="563418"/>
                  </a:cubicBezTo>
                  <a:cubicBezTo>
                    <a:pt x="20320" y="672555"/>
                    <a:pt x="26670" y="3339588"/>
                    <a:pt x="29210" y="3448725"/>
                  </a:cubicBezTo>
                  <a:cubicBezTo>
                    <a:pt x="29210" y="3564683"/>
                    <a:pt x="29210" y="3684052"/>
                    <a:pt x="30480" y="3800010"/>
                  </a:cubicBezTo>
                  <a:cubicBezTo>
                    <a:pt x="30480" y="3885273"/>
                    <a:pt x="33020" y="3970536"/>
                    <a:pt x="33020" y="4055799"/>
                  </a:cubicBezTo>
                  <a:cubicBezTo>
                    <a:pt x="33020" y="4147884"/>
                    <a:pt x="33020" y="4239968"/>
                    <a:pt x="31750" y="4327964"/>
                  </a:cubicBezTo>
                  <a:cubicBezTo>
                    <a:pt x="31750" y="4331774"/>
                    <a:pt x="31750" y="4334314"/>
                    <a:pt x="31750" y="4338124"/>
                  </a:cubicBezTo>
                  <a:cubicBezTo>
                    <a:pt x="31750" y="4348283"/>
                    <a:pt x="35560" y="4352094"/>
                    <a:pt x="44450" y="4352094"/>
                  </a:cubicBezTo>
                  <a:cubicBezTo>
                    <a:pt x="76909" y="4352094"/>
                    <a:pt x="132874" y="4353364"/>
                    <a:pt x="184840" y="4353364"/>
                  </a:cubicBezTo>
                  <a:cubicBezTo>
                    <a:pt x="260792" y="4353364"/>
                    <a:pt x="340741" y="4350824"/>
                    <a:pt x="416693" y="4353364"/>
                  </a:cubicBezTo>
                  <a:cubicBezTo>
                    <a:pt x="540614" y="4357174"/>
                    <a:pt x="664536" y="4359714"/>
                    <a:pt x="788457" y="4358444"/>
                  </a:cubicBezTo>
                  <a:cubicBezTo>
                    <a:pt x="868406" y="4357174"/>
                    <a:pt x="944358" y="4359714"/>
                    <a:pt x="1024307" y="4359714"/>
                  </a:cubicBezTo>
                  <a:cubicBezTo>
                    <a:pt x="1140233" y="4359714"/>
                    <a:pt x="1256159" y="4358444"/>
                    <a:pt x="1372086" y="4359714"/>
                  </a:cubicBezTo>
                  <a:cubicBezTo>
                    <a:pt x="1543976" y="4360983"/>
                    <a:pt x="3430777" y="4350824"/>
                    <a:pt x="3606665" y="4353364"/>
                  </a:cubicBezTo>
                  <a:cubicBezTo>
                    <a:pt x="3682617" y="4354633"/>
                    <a:pt x="3758568" y="4355904"/>
                    <a:pt x="3830523" y="4355904"/>
                  </a:cubicBezTo>
                  <a:cubicBezTo>
                    <a:pt x="3962439" y="4358444"/>
                    <a:pt x="4090357" y="4354633"/>
                    <a:pt x="4222274" y="4358444"/>
                  </a:cubicBezTo>
                  <a:cubicBezTo>
                    <a:pt x="4330205" y="4360983"/>
                    <a:pt x="4438137" y="4360983"/>
                    <a:pt x="4546068" y="4363524"/>
                  </a:cubicBezTo>
                  <a:cubicBezTo>
                    <a:pt x="4705966" y="4367333"/>
                    <a:pt x="4865865" y="4369874"/>
                    <a:pt x="5025763" y="4371144"/>
                  </a:cubicBezTo>
                  <a:cubicBezTo>
                    <a:pt x="5085725" y="4371144"/>
                    <a:pt x="5109205" y="4369874"/>
                    <a:pt x="5129525" y="4369874"/>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87605">
            <a:off x="-2153848" y="5214540"/>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500489">
            <a:off x="14103633" y="641740"/>
            <a:ext cx="3706664" cy="369992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r="37910" b="42136"/>
          <a:stretch>
            <a:fillRect/>
          </a:stretch>
        </p:blipFill>
        <p:spPr>
          <a:xfrm>
            <a:off x="16002000" y="5837646"/>
            <a:ext cx="740551" cy="866637"/>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330110" y="9338565"/>
            <a:ext cx="2183180" cy="734342"/>
          </a:xfrm>
          <a:prstGeom prst="rect">
            <a:avLst/>
          </a:prstGeom>
        </p:spPr>
      </p:pic>
      <p:pic>
        <p:nvPicPr>
          <p:cNvPr id="20" name="Picture 9">
            <a:extLst>
              <a:ext uri="{FF2B5EF4-FFF2-40B4-BE49-F238E27FC236}">
                <a16:creationId xmlns:a16="http://schemas.microsoft.com/office/drawing/2014/main" xmlns="" id="{B05A2A0E-BDA3-48CF-C959-F61CAD0E345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9409">
            <a:off x="158646" y="291667"/>
            <a:ext cx="1650865" cy="1687688"/>
          </a:xfrm>
          <a:prstGeom prst="rect">
            <a:avLst/>
          </a:prstGeom>
        </p:spPr>
      </p:pic>
      <p:pic>
        <p:nvPicPr>
          <p:cNvPr id="21" name="Picture 10">
            <a:extLst>
              <a:ext uri="{FF2B5EF4-FFF2-40B4-BE49-F238E27FC236}">
                <a16:creationId xmlns:a16="http://schemas.microsoft.com/office/drawing/2014/main" xmlns="" id="{438C09CC-6AE6-A1D5-6DFC-B4DC7046936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78255">
            <a:off x="126196" y="6947536"/>
            <a:ext cx="1764256" cy="1225356"/>
          </a:xfrm>
          <a:prstGeom prst="rect">
            <a:avLst/>
          </a:prstGeom>
        </p:spPr>
      </p:pic>
      <p:pic>
        <p:nvPicPr>
          <p:cNvPr id="22" name="Picture 11">
            <a:extLst>
              <a:ext uri="{FF2B5EF4-FFF2-40B4-BE49-F238E27FC236}">
                <a16:creationId xmlns:a16="http://schemas.microsoft.com/office/drawing/2014/main" xmlns="" id="{BAF6A6BE-30DB-C949-B5FC-C3EAF38FF793}"/>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852636" y="1177240"/>
            <a:ext cx="929447" cy="1568086"/>
          </a:xfrm>
          <a:prstGeom prst="rect">
            <a:avLst/>
          </a:prstGeom>
        </p:spPr>
      </p:pic>
      <p:pic>
        <p:nvPicPr>
          <p:cNvPr id="23" name="Picture 13">
            <a:extLst>
              <a:ext uri="{FF2B5EF4-FFF2-40B4-BE49-F238E27FC236}">
                <a16:creationId xmlns:a16="http://schemas.microsoft.com/office/drawing/2014/main" xmlns="" id="{103D60E8-A46A-1D4B-D65B-AE2C2C97FE5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051396" y="8520213"/>
            <a:ext cx="1076497" cy="1112919"/>
          </a:xfrm>
          <a:prstGeom prst="rect">
            <a:avLst/>
          </a:prstGeom>
        </p:spPr>
      </p:pic>
      <p:sp>
        <p:nvSpPr>
          <p:cNvPr id="7" name="TextBox 6">
            <a:extLst>
              <a:ext uri="{FF2B5EF4-FFF2-40B4-BE49-F238E27FC236}">
                <a16:creationId xmlns:a16="http://schemas.microsoft.com/office/drawing/2014/main" xmlns="" id="{CDC2DFC6-68F1-CB09-92EF-2C42AD65A718}"/>
              </a:ext>
            </a:extLst>
          </p:cNvPr>
          <p:cNvSpPr txBox="1"/>
          <p:nvPr/>
        </p:nvSpPr>
        <p:spPr>
          <a:xfrm>
            <a:off x="1909466" y="1216622"/>
            <a:ext cx="11201400" cy="830997"/>
          </a:xfrm>
          <a:prstGeom prst="rect">
            <a:avLst/>
          </a:prstGeom>
          <a:noFill/>
        </p:spPr>
        <p:txBody>
          <a:bodyPr wrap="square" rtlCol="0">
            <a:spAutoFit/>
          </a:bodyPr>
          <a:lstStyle/>
          <a:p>
            <a:r>
              <a:rPr lang="en-US" sz="4800" b="1" dirty="0">
                <a:solidFill>
                  <a:srgbClr val="002060"/>
                </a:solidFill>
                <a:latin typeface="Arial" panose="020B0604020202020204" pitchFamily="34" charset="0"/>
                <a:cs typeface="Arial" panose="020B0604020202020204" pitchFamily="34" charset="0"/>
              </a:rPr>
              <a:t>I. THU THẬP VÀ PHÂN LOẠI DỮ LIỆU</a:t>
            </a:r>
          </a:p>
        </p:txBody>
      </p:sp>
      <p:sp>
        <p:nvSpPr>
          <p:cNvPr id="8" name="Rectangle: Rounded Corners 7">
            <a:extLst>
              <a:ext uri="{FF2B5EF4-FFF2-40B4-BE49-F238E27FC236}">
                <a16:creationId xmlns:a16="http://schemas.microsoft.com/office/drawing/2014/main" xmlns="" id="{6042880A-B2C6-7042-2FF5-BADD8A9F40CC}"/>
              </a:ext>
            </a:extLst>
          </p:cNvPr>
          <p:cNvSpPr/>
          <p:nvPr/>
        </p:nvSpPr>
        <p:spPr>
          <a:xfrm>
            <a:off x="8378061" y="225791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HĐ1</a:t>
            </a:r>
          </a:p>
        </p:txBody>
      </p:sp>
      <p:sp>
        <p:nvSpPr>
          <p:cNvPr id="9" name="TextBox 8">
            <a:extLst>
              <a:ext uri="{FF2B5EF4-FFF2-40B4-BE49-F238E27FC236}">
                <a16:creationId xmlns:a16="http://schemas.microsoft.com/office/drawing/2014/main" xmlns="" id="{B2EA6964-1FD4-7B27-F748-BD8F29B64B6F}"/>
              </a:ext>
            </a:extLst>
          </p:cNvPr>
          <p:cNvSpPr txBox="1"/>
          <p:nvPr/>
        </p:nvSpPr>
        <p:spPr>
          <a:xfrm>
            <a:off x="2007719" y="3172597"/>
            <a:ext cx="14220147" cy="644157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giúp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truyền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phỏng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vấn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tổ</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câu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Trung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ngày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dành</a:t>
            </a:r>
            <a:r>
              <a:rPr lang="en-US" sz="4000" dirty="0">
                <a:latin typeface="Arial" panose="020B0604020202020204" pitchFamily="34" charset="0"/>
                <a:cs typeface="Arial" panose="020B0604020202020204" pitchFamily="34" charset="0"/>
              </a:rPr>
              <a:t> bao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giờ</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a:t>
            </a:r>
            <a:r>
              <a:rPr lang="en-US" sz="4000" dirty="0">
                <a:latin typeface="Arial" panose="020B0604020202020204" pitchFamily="34" charset="0"/>
                <a:cs typeface="Arial" panose="020B0604020202020204" pitchFamily="34" charset="0"/>
              </a:rPr>
              <a:t>?</a:t>
            </a:r>
          </a:p>
          <a:p>
            <a:pPr marL="342900" indent="-342900" algn="just">
              <a:lnSpc>
                <a:spcPct val="150000"/>
              </a:lnSpc>
              <a:buAutoNum type="arabicParenBoth"/>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a:t>
            </a:r>
            <a:r>
              <a:rPr lang="en-US" sz="4000" dirty="0">
                <a:latin typeface="Arial" panose="020B0604020202020204" pitchFamily="34" charset="0"/>
                <a:cs typeface="Arial" panose="020B0604020202020204" pitchFamily="34" charset="0"/>
              </a:rPr>
              <a:t> vi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nay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dẫn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Chọn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 </a:t>
            </a:r>
            <a:r>
              <a:rPr lang="en-US" sz="4000" dirty="0" err="1">
                <a:latin typeface="Arial" panose="020B0604020202020204" pitchFamily="34" charset="0"/>
                <a:cs typeface="Arial" panose="020B0604020202020204" pitchFamily="34" charset="0"/>
              </a:rPr>
              <a:t>Rất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đồng</a:t>
            </a:r>
            <a:r>
              <a:rPr lang="en-US" sz="4000" dirty="0">
                <a:latin typeface="Arial" panose="020B0604020202020204" pitchFamily="34" charset="0"/>
                <a:cs typeface="Arial" panose="020B0604020202020204" pitchFamily="34" charset="0"/>
              </a:rPr>
              <a:t> ý.</a:t>
            </a:r>
          </a:p>
        </p:txBody>
      </p:sp>
    </p:spTree>
    <p:extLst>
      <p:ext uri="{BB962C8B-B14F-4D97-AF65-F5344CB8AC3E}">
        <p14:creationId xmlns:p14="http://schemas.microsoft.com/office/powerpoint/2010/main" val="3250395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checkerboard(across)">
                                      <p:cBhvr>
                                        <p:cTn id="16" dur="500"/>
                                        <p:tgtEl>
                                          <p:spTgt spid="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checkerboard(across)">
                                      <p:cBhvr>
                                        <p:cTn id="21" dur="500"/>
                                        <p:tgtEl>
                                          <p:spTgt spid="9">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9">
                                            <p:txEl>
                                              <p:pRg st="2" end="2"/>
                                            </p:txEl>
                                          </p:spTgt>
                                        </p:tgtEl>
                                        <p:attrNameLst>
                                          <p:attrName>style.visibility</p:attrName>
                                        </p:attrNameLst>
                                      </p:cBhvr>
                                      <p:to>
                                        <p:strVal val="visible"/>
                                      </p:to>
                                    </p:set>
                                    <p:animEffect transition="in" filter="checkerboard(across)">
                                      <p:cBhvr>
                                        <p:cTn id="26" dur="500"/>
                                        <p:tgtEl>
                                          <p:spTgt spid="9">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checkerboard(across)">
                                      <p:cBhvr>
                                        <p:cTn id="31" dur="500"/>
                                        <p:tgtEl>
                                          <p:spTgt spid="9">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checkerboard(across)">
                                      <p:cBhvr>
                                        <p:cTn id="36"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4438859" y="-1133885"/>
            <a:ext cx="4377447"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81391">
            <a:off x="15528562" y="7442197"/>
            <a:ext cx="4394447" cy="4114800"/>
          </a:xfrm>
          <a:prstGeom prst="rect">
            <a:avLst/>
          </a:prstGeom>
        </p:spPr>
      </p:pic>
      <p:grpSp>
        <p:nvGrpSpPr>
          <p:cNvPr id="4" name="Group 4"/>
          <p:cNvGrpSpPr/>
          <p:nvPr/>
        </p:nvGrpSpPr>
        <p:grpSpPr>
          <a:xfrm>
            <a:off x="2102193" y="2498779"/>
            <a:ext cx="14118105" cy="5650405"/>
            <a:chOff x="0" y="0"/>
            <a:chExt cx="14879579" cy="5955165"/>
          </a:xfrm>
        </p:grpSpPr>
        <p:sp>
          <p:nvSpPr>
            <p:cNvPr id="5" name="Freeform 5"/>
            <p:cNvSpPr/>
            <p:nvPr/>
          </p:nvSpPr>
          <p:spPr>
            <a:xfrm>
              <a:off x="10160" y="16510"/>
              <a:ext cx="14856719" cy="5927225"/>
            </a:xfrm>
            <a:custGeom>
              <a:avLst/>
              <a:gdLst/>
              <a:ahLst/>
              <a:cxnLst/>
              <a:rect l="l" t="t" r="r" b="b"/>
              <a:pathLst>
                <a:path w="14856719" h="5927225">
                  <a:moveTo>
                    <a:pt x="14856719" y="5927225"/>
                  </a:moveTo>
                  <a:lnTo>
                    <a:pt x="0" y="5919605"/>
                  </a:lnTo>
                  <a:lnTo>
                    <a:pt x="0" y="2068944"/>
                  </a:lnTo>
                  <a:lnTo>
                    <a:pt x="17780" y="19050"/>
                  </a:lnTo>
                  <a:lnTo>
                    <a:pt x="7406980" y="0"/>
                  </a:lnTo>
                  <a:lnTo>
                    <a:pt x="14837669" y="5080"/>
                  </a:lnTo>
                  <a:close/>
                </a:path>
              </a:pathLst>
            </a:custGeom>
            <a:solidFill>
              <a:srgbClr val="FFFFFF"/>
            </a:solidFill>
          </p:spPr>
        </p:sp>
        <p:sp>
          <p:nvSpPr>
            <p:cNvPr id="6" name="Freeform 6"/>
            <p:cNvSpPr/>
            <p:nvPr/>
          </p:nvSpPr>
          <p:spPr>
            <a:xfrm>
              <a:off x="-3810" y="0"/>
              <a:ext cx="14885928" cy="5953895"/>
            </a:xfrm>
            <a:custGeom>
              <a:avLst/>
              <a:gdLst/>
              <a:ahLst/>
              <a:cxnLst/>
              <a:rect l="l" t="t" r="r" b="b"/>
              <a:pathLst>
                <a:path w="14885928" h="5953895">
                  <a:moveTo>
                    <a:pt x="14851639" y="21590"/>
                  </a:moveTo>
                  <a:cubicBezTo>
                    <a:pt x="14852908" y="34290"/>
                    <a:pt x="14852908" y="44450"/>
                    <a:pt x="14854178" y="54610"/>
                  </a:cubicBezTo>
                  <a:cubicBezTo>
                    <a:pt x="14856719" y="154515"/>
                    <a:pt x="14857989" y="285110"/>
                    <a:pt x="14860528" y="411041"/>
                  </a:cubicBezTo>
                  <a:cubicBezTo>
                    <a:pt x="14860528" y="592941"/>
                    <a:pt x="14873228" y="4179635"/>
                    <a:pt x="14879578" y="4361535"/>
                  </a:cubicBezTo>
                  <a:cubicBezTo>
                    <a:pt x="14885928" y="4636717"/>
                    <a:pt x="14882119" y="4916563"/>
                    <a:pt x="14882119" y="5191745"/>
                  </a:cubicBezTo>
                  <a:cubicBezTo>
                    <a:pt x="14882119" y="5434278"/>
                    <a:pt x="14883389" y="5658155"/>
                    <a:pt x="14884658" y="5892935"/>
                  </a:cubicBezTo>
                  <a:cubicBezTo>
                    <a:pt x="14884658" y="5914525"/>
                    <a:pt x="14884658" y="5928495"/>
                    <a:pt x="14884658" y="5952625"/>
                  </a:cubicBezTo>
                  <a:cubicBezTo>
                    <a:pt x="14861799" y="5952625"/>
                    <a:pt x="14841478" y="5953895"/>
                    <a:pt x="14778437" y="5952625"/>
                  </a:cubicBezTo>
                  <a:cubicBezTo>
                    <a:pt x="14016913" y="5947545"/>
                    <a:pt x="13243675" y="5953895"/>
                    <a:pt x="12482151" y="5948815"/>
                  </a:cubicBezTo>
                  <a:cubicBezTo>
                    <a:pt x="12025237" y="5945005"/>
                    <a:pt x="11580039" y="5947545"/>
                    <a:pt x="11123125" y="5945005"/>
                  </a:cubicBezTo>
                  <a:cubicBezTo>
                    <a:pt x="10912242" y="5943735"/>
                    <a:pt x="10701358" y="5942465"/>
                    <a:pt x="10490475" y="5941195"/>
                  </a:cubicBezTo>
                  <a:cubicBezTo>
                    <a:pt x="10361602" y="5941195"/>
                    <a:pt x="10244444" y="5942465"/>
                    <a:pt x="10115571" y="5942465"/>
                  </a:cubicBezTo>
                  <a:cubicBezTo>
                    <a:pt x="9787530" y="5941195"/>
                    <a:pt x="8885418" y="5942465"/>
                    <a:pt x="8557377" y="5941195"/>
                  </a:cubicBezTo>
                  <a:cubicBezTo>
                    <a:pt x="8323063" y="5939925"/>
                    <a:pt x="3636765" y="5948815"/>
                    <a:pt x="3402450" y="5947545"/>
                  </a:cubicBezTo>
                  <a:cubicBezTo>
                    <a:pt x="3343872" y="5947545"/>
                    <a:pt x="3273577" y="5948815"/>
                    <a:pt x="3214998" y="5948815"/>
                  </a:cubicBezTo>
                  <a:cubicBezTo>
                    <a:pt x="3074410" y="5948815"/>
                    <a:pt x="2945536" y="5950085"/>
                    <a:pt x="2804948" y="5950085"/>
                  </a:cubicBezTo>
                  <a:cubicBezTo>
                    <a:pt x="2453475" y="5950085"/>
                    <a:pt x="2113719" y="5948815"/>
                    <a:pt x="1762246" y="5947545"/>
                  </a:cubicBezTo>
                  <a:cubicBezTo>
                    <a:pt x="1551363" y="5946275"/>
                    <a:pt x="1340480" y="5945005"/>
                    <a:pt x="1141312" y="5943735"/>
                  </a:cubicBezTo>
                  <a:cubicBezTo>
                    <a:pt x="766408" y="5942465"/>
                    <a:pt x="391505" y="5941195"/>
                    <a:pt x="48260" y="5941195"/>
                  </a:cubicBezTo>
                  <a:cubicBezTo>
                    <a:pt x="38100" y="5941195"/>
                    <a:pt x="29210" y="5941195"/>
                    <a:pt x="19050" y="5939925"/>
                  </a:cubicBezTo>
                  <a:cubicBezTo>
                    <a:pt x="10160" y="5938655"/>
                    <a:pt x="5080" y="5932305"/>
                    <a:pt x="7620" y="5923415"/>
                  </a:cubicBezTo>
                  <a:cubicBezTo>
                    <a:pt x="16510" y="5891360"/>
                    <a:pt x="12700" y="5774757"/>
                    <a:pt x="11430" y="5653491"/>
                  </a:cubicBezTo>
                  <a:cubicBezTo>
                    <a:pt x="10160" y="5406293"/>
                    <a:pt x="6350" y="5163760"/>
                    <a:pt x="7620" y="4916563"/>
                  </a:cubicBezTo>
                  <a:cubicBezTo>
                    <a:pt x="5080" y="4608732"/>
                    <a:pt x="0" y="798161"/>
                    <a:pt x="7620" y="485666"/>
                  </a:cubicBezTo>
                  <a:cubicBezTo>
                    <a:pt x="8890" y="425033"/>
                    <a:pt x="7620" y="359736"/>
                    <a:pt x="8890" y="299102"/>
                  </a:cubicBezTo>
                  <a:cubicBezTo>
                    <a:pt x="10160" y="201156"/>
                    <a:pt x="12700" y="93882"/>
                    <a:pt x="13970" y="44450"/>
                  </a:cubicBezTo>
                  <a:cubicBezTo>
                    <a:pt x="13970" y="41910"/>
                    <a:pt x="15240" y="39370"/>
                    <a:pt x="16510" y="38100"/>
                  </a:cubicBezTo>
                  <a:cubicBezTo>
                    <a:pt x="38100" y="35560"/>
                    <a:pt x="98611" y="30480"/>
                    <a:pt x="286063" y="29210"/>
                  </a:cubicBezTo>
                  <a:cubicBezTo>
                    <a:pt x="602388" y="25400"/>
                    <a:pt x="918713" y="22860"/>
                    <a:pt x="1246754" y="20320"/>
                  </a:cubicBezTo>
                  <a:cubicBezTo>
                    <a:pt x="1469353" y="17780"/>
                    <a:pt x="1691952" y="16510"/>
                    <a:pt x="1902835" y="13970"/>
                  </a:cubicBezTo>
                  <a:cubicBezTo>
                    <a:pt x="2113719" y="11430"/>
                    <a:pt x="2336318" y="8890"/>
                    <a:pt x="2547201" y="8890"/>
                  </a:cubicBezTo>
                  <a:cubicBezTo>
                    <a:pt x="2781516" y="7620"/>
                    <a:pt x="3015831" y="10160"/>
                    <a:pt x="3250146" y="8890"/>
                  </a:cubicBezTo>
                  <a:cubicBezTo>
                    <a:pt x="3543039" y="8890"/>
                    <a:pt x="8850271" y="6350"/>
                    <a:pt x="9143165" y="5080"/>
                  </a:cubicBezTo>
                  <a:cubicBezTo>
                    <a:pt x="9424342" y="3810"/>
                    <a:pt x="9705520" y="2540"/>
                    <a:pt x="9998414" y="2540"/>
                  </a:cubicBezTo>
                  <a:cubicBezTo>
                    <a:pt x="10478759" y="1270"/>
                    <a:pt x="10947389" y="0"/>
                    <a:pt x="11427734" y="0"/>
                  </a:cubicBezTo>
                  <a:cubicBezTo>
                    <a:pt x="11626902" y="0"/>
                    <a:pt x="11837785" y="2540"/>
                    <a:pt x="12036953" y="2540"/>
                  </a:cubicBezTo>
                  <a:cubicBezTo>
                    <a:pt x="12587593" y="3810"/>
                    <a:pt x="13149949" y="5080"/>
                    <a:pt x="13700588" y="7620"/>
                  </a:cubicBezTo>
                  <a:cubicBezTo>
                    <a:pt x="13993482" y="8890"/>
                    <a:pt x="14286375" y="12700"/>
                    <a:pt x="14579269" y="16510"/>
                  </a:cubicBezTo>
                  <a:cubicBezTo>
                    <a:pt x="14649564" y="16510"/>
                    <a:pt x="14719857" y="16510"/>
                    <a:pt x="14778437" y="16510"/>
                  </a:cubicBezTo>
                  <a:cubicBezTo>
                    <a:pt x="14832589" y="17780"/>
                    <a:pt x="14841478" y="20320"/>
                    <a:pt x="14851639" y="21590"/>
                  </a:cubicBezTo>
                  <a:close/>
                  <a:moveTo>
                    <a:pt x="14861799" y="5936115"/>
                  </a:moveTo>
                  <a:cubicBezTo>
                    <a:pt x="14863069" y="5919605"/>
                    <a:pt x="14864339" y="5906905"/>
                    <a:pt x="14864339" y="5894205"/>
                  </a:cubicBezTo>
                  <a:cubicBezTo>
                    <a:pt x="14863069" y="5634834"/>
                    <a:pt x="14861799" y="5387637"/>
                    <a:pt x="14861799" y="5121783"/>
                  </a:cubicBezTo>
                  <a:cubicBezTo>
                    <a:pt x="14861799" y="5000517"/>
                    <a:pt x="14864339" y="4879250"/>
                    <a:pt x="14863069" y="4757984"/>
                  </a:cubicBezTo>
                  <a:cubicBezTo>
                    <a:pt x="14863069" y="4646045"/>
                    <a:pt x="14861799" y="4529443"/>
                    <a:pt x="14860530" y="4417504"/>
                  </a:cubicBezTo>
                  <a:cubicBezTo>
                    <a:pt x="14855449" y="4244932"/>
                    <a:pt x="14844019" y="672230"/>
                    <a:pt x="14844019" y="499659"/>
                  </a:cubicBezTo>
                  <a:cubicBezTo>
                    <a:pt x="14841480" y="355072"/>
                    <a:pt x="14838939" y="205820"/>
                    <a:pt x="14836399" y="63500"/>
                  </a:cubicBezTo>
                  <a:cubicBezTo>
                    <a:pt x="14835130" y="44450"/>
                    <a:pt x="14833858" y="43180"/>
                    <a:pt x="14743290" y="41910"/>
                  </a:cubicBezTo>
                  <a:cubicBezTo>
                    <a:pt x="14708142" y="41910"/>
                    <a:pt x="14684711" y="41910"/>
                    <a:pt x="14649564" y="40640"/>
                  </a:cubicBezTo>
                  <a:cubicBezTo>
                    <a:pt x="14356670" y="36830"/>
                    <a:pt x="14052061" y="31750"/>
                    <a:pt x="13759167" y="30480"/>
                  </a:cubicBezTo>
                  <a:cubicBezTo>
                    <a:pt x="13044507" y="26670"/>
                    <a:pt x="12318131" y="25400"/>
                    <a:pt x="11603471" y="22860"/>
                  </a:cubicBezTo>
                  <a:cubicBezTo>
                    <a:pt x="11498029" y="22860"/>
                    <a:pt x="11380871" y="22860"/>
                    <a:pt x="11275430" y="22860"/>
                  </a:cubicBezTo>
                  <a:cubicBezTo>
                    <a:pt x="11099694" y="22860"/>
                    <a:pt x="10923957" y="22860"/>
                    <a:pt x="10759937" y="22860"/>
                  </a:cubicBezTo>
                  <a:cubicBezTo>
                    <a:pt x="10385034" y="22860"/>
                    <a:pt x="10010129" y="22860"/>
                    <a:pt x="9646942" y="24130"/>
                  </a:cubicBezTo>
                  <a:cubicBezTo>
                    <a:pt x="9330616" y="25400"/>
                    <a:pt x="3999953" y="29210"/>
                    <a:pt x="3683628" y="29210"/>
                  </a:cubicBezTo>
                  <a:cubicBezTo>
                    <a:pt x="3168136" y="29210"/>
                    <a:pt x="2652643" y="26670"/>
                    <a:pt x="2137151" y="33020"/>
                  </a:cubicBezTo>
                  <a:cubicBezTo>
                    <a:pt x="1867688" y="36830"/>
                    <a:pt x="1609942" y="36830"/>
                    <a:pt x="1352196" y="38100"/>
                  </a:cubicBezTo>
                  <a:cubicBezTo>
                    <a:pt x="906997" y="41910"/>
                    <a:pt x="461799" y="45720"/>
                    <a:pt x="49530" y="50800"/>
                  </a:cubicBezTo>
                  <a:cubicBezTo>
                    <a:pt x="36830" y="50800"/>
                    <a:pt x="34290" y="53340"/>
                    <a:pt x="33020" y="79890"/>
                  </a:cubicBezTo>
                  <a:cubicBezTo>
                    <a:pt x="31750" y="163844"/>
                    <a:pt x="31750" y="247797"/>
                    <a:pt x="30480" y="331751"/>
                  </a:cubicBezTo>
                  <a:cubicBezTo>
                    <a:pt x="29210" y="471674"/>
                    <a:pt x="26670" y="606933"/>
                    <a:pt x="25400" y="746856"/>
                  </a:cubicBezTo>
                  <a:cubicBezTo>
                    <a:pt x="20320" y="896108"/>
                    <a:pt x="26670" y="4543435"/>
                    <a:pt x="29210" y="4692686"/>
                  </a:cubicBezTo>
                  <a:cubicBezTo>
                    <a:pt x="29210" y="4851266"/>
                    <a:pt x="29210" y="5014509"/>
                    <a:pt x="30480" y="5173089"/>
                  </a:cubicBezTo>
                  <a:cubicBezTo>
                    <a:pt x="30480" y="5289691"/>
                    <a:pt x="33020" y="5406294"/>
                    <a:pt x="33020" y="5522896"/>
                  </a:cubicBezTo>
                  <a:cubicBezTo>
                    <a:pt x="33020" y="5648827"/>
                    <a:pt x="33020" y="5774758"/>
                    <a:pt x="31750" y="5894205"/>
                  </a:cubicBezTo>
                  <a:cubicBezTo>
                    <a:pt x="31750" y="5898015"/>
                    <a:pt x="31750" y="5900555"/>
                    <a:pt x="31750" y="5904365"/>
                  </a:cubicBezTo>
                  <a:cubicBezTo>
                    <a:pt x="31750" y="5914525"/>
                    <a:pt x="35560" y="5918335"/>
                    <a:pt x="44450" y="5918335"/>
                  </a:cubicBezTo>
                  <a:cubicBezTo>
                    <a:pt x="122043" y="5918335"/>
                    <a:pt x="286063" y="5919605"/>
                    <a:pt x="438368" y="5919605"/>
                  </a:cubicBezTo>
                  <a:cubicBezTo>
                    <a:pt x="660967" y="5919605"/>
                    <a:pt x="895282" y="5917065"/>
                    <a:pt x="1117881" y="5919605"/>
                  </a:cubicBezTo>
                  <a:cubicBezTo>
                    <a:pt x="1481069" y="5923415"/>
                    <a:pt x="1844257" y="5925955"/>
                    <a:pt x="2207445" y="5924685"/>
                  </a:cubicBezTo>
                  <a:cubicBezTo>
                    <a:pt x="2441760" y="5923415"/>
                    <a:pt x="2664359" y="5925955"/>
                    <a:pt x="2898674" y="5925955"/>
                  </a:cubicBezTo>
                  <a:cubicBezTo>
                    <a:pt x="3238430" y="5925955"/>
                    <a:pt x="3578187" y="5924685"/>
                    <a:pt x="3917943" y="5925955"/>
                  </a:cubicBezTo>
                  <a:cubicBezTo>
                    <a:pt x="4421720" y="5927225"/>
                    <a:pt x="9951551" y="5917065"/>
                    <a:pt x="10467043" y="5919605"/>
                  </a:cubicBezTo>
                  <a:cubicBezTo>
                    <a:pt x="10689643" y="5920875"/>
                    <a:pt x="10912242" y="5922145"/>
                    <a:pt x="11123125" y="5922145"/>
                  </a:cubicBezTo>
                  <a:cubicBezTo>
                    <a:pt x="11509745" y="5924685"/>
                    <a:pt x="11884648" y="5920875"/>
                    <a:pt x="12271268" y="5924685"/>
                  </a:cubicBezTo>
                  <a:cubicBezTo>
                    <a:pt x="12587593" y="5927225"/>
                    <a:pt x="12903918" y="5927225"/>
                    <a:pt x="13220244" y="5929765"/>
                  </a:cubicBezTo>
                  <a:cubicBezTo>
                    <a:pt x="13688872" y="5933575"/>
                    <a:pt x="14157503" y="5936115"/>
                    <a:pt x="14626133" y="5937385"/>
                  </a:cubicBezTo>
                  <a:cubicBezTo>
                    <a:pt x="14801868" y="5937385"/>
                    <a:pt x="14841478" y="5936115"/>
                    <a:pt x="14861799" y="5936115"/>
                  </a:cubicBezTo>
                  <a:close/>
                </a:path>
              </a:pathLst>
            </a:custGeom>
            <a:solidFill>
              <a:srgbClr val="000000"/>
            </a:solidFill>
          </p:spPr>
        </p:sp>
      </p:grpSp>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73923" y="5803177"/>
            <a:ext cx="1995167" cy="2926246"/>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r="749" b="23832"/>
          <a:stretch>
            <a:fillRect/>
          </a:stretch>
        </p:blipFill>
        <p:spPr>
          <a:xfrm>
            <a:off x="13397721" y="7766908"/>
            <a:ext cx="1894496" cy="1160478"/>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726899">
            <a:off x="2132909" y="1299270"/>
            <a:ext cx="1678691" cy="1960255"/>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21236">
            <a:off x="1044171" y="5848247"/>
            <a:ext cx="2942005" cy="3007626"/>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78255">
            <a:off x="13612917" y="1615577"/>
            <a:ext cx="3008510" cy="2089547"/>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1817640" y="2889245"/>
            <a:ext cx="1444258" cy="359752"/>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964397">
            <a:off x="1572581" y="2468539"/>
            <a:ext cx="953206" cy="841412"/>
          </a:xfrm>
          <a:prstGeom prst="rect">
            <a:avLst/>
          </a:prstGeom>
        </p:spPr>
      </p:pic>
      <p:pic>
        <p:nvPicPr>
          <p:cNvPr id="15" name="Picture 15"/>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r="53403" b="41734"/>
          <a:stretch>
            <a:fillRect/>
          </a:stretch>
        </p:blipFill>
        <p:spPr>
          <a:xfrm rot="-9321187">
            <a:off x="2996583" y="2914839"/>
            <a:ext cx="865706" cy="978194"/>
          </a:xfrm>
          <a:prstGeom prst="rect">
            <a:avLst/>
          </a:prstGeom>
        </p:spPr>
      </p:pic>
      <p:pic>
        <p:nvPicPr>
          <p:cNvPr id="16" name="Picture 16"/>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4783402" y="7766908"/>
            <a:ext cx="2272991" cy="764552"/>
          </a:xfrm>
          <a:prstGeom prst="rect">
            <a:avLst/>
          </a:prstGeom>
        </p:spPr>
      </p:pic>
      <p:pic>
        <p:nvPicPr>
          <p:cNvPr id="17" name="Picture 1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6358086">
            <a:off x="114954" y="-2449744"/>
            <a:ext cx="3912801" cy="4114800"/>
          </a:xfrm>
          <a:prstGeom prst="rect">
            <a:avLst/>
          </a:prstGeom>
        </p:spPr>
      </p:pic>
      <p:pic>
        <p:nvPicPr>
          <p:cNvPr id="18" name="Picture 18"/>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466175" y="7872961"/>
            <a:ext cx="4122295" cy="4114800"/>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8694" b="49881"/>
          <a:stretch>
            <a:fillRect/>
          </a:stretch>
        </p:blipFill>
        <p:spPr>
          <a:xfrm rot="877709">
            <a:off x="3373377" y="1471304"/>
            <a:ext cx="953206" cy="841412"/>
          </a:xfrm>
          <a:prstGeom prst="rect">
            <a:avLst/>
          </a:prstGeom>
        </p:spPr>
      </p:pic>
      <p:pic>
        <p:nvPicPr>
          <p:cNvPr id="20" name="Picture 20"/>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384745">
            <a:off x="7347486" y="2042235"/>
            <a:ext cx="1398881" cy="913088"/>
          </a:xfrm>
          <a:prstGeom prst="rect">
            <a:avLst/>
          </a:prstGeom>
        </p:spPr>
      </p:pic>
      <p:pic>
        <p:nvPicPr>
          <p:cNvPr id="21" name="Picture 21"/>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r="37910" b="42136"/>
          <a:stretch>
            <a:fillRect/>
          </a:stretch>
        </p:blipFill>
        <p:spPr>
          <a:xfrm>
            <a:off x="6529857" y="1382249"/>
            <a:ext cx="771016" cy="902288"/>
          </a:xfrm>
          <a:prstGeom prst="rect">
            <a:avLst/>
          </a:prstGeom>
        </p:spPr>
      </p:pic>
      <p:pic>
        <p:nvPicPr>
          <p:cNvPr id="24" name="Picture 24"/>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asvg="http://schemas.microsoft.com/office/drawing/2016/SVG/main" xmlns="" r:embed="rId30"/>
              </a:ext>
            </a:extLst>
          </a:blip>
          <a:srcRect l="48637" t="40956"/>
          <a:stretch>
            <a:fillRect/>
          </a:stretch>
        </p:blipFill>
        <p:spPr>
          <a:xfrm>
            <a:off x="12974508" y="6937211"/>
            <a:ext cx="574781" cy="829697"/>
          </a:xfrm>
          <a:prstGeom prst="rect">
            <a:avLst/>
          </a:prstGeom>
        </p:spPr>
      </p:pic>
      <p:sp>
        <p:nvSpPr>
          <p:cNvPr id="22" name="Rectangle: Rounded Corners 21">
            <a:extLst>
              <a:ext uri="{FF2B5EF4-FFF2-40B4-BE49-F238E27FC236}">
                <a16:creationId xmlns:a16="http://schemas.microsoft.com/office/drawing/2014/main" xmlns="" id="{1D56583F-FD38-173F-F8A5-49A459FED8F1}"/>
              </a:ext>
            </a:extLst>
          </p:cNvPr>
          <p:cNvSpPr/>
          <p:nvPr/>
        </p:nvSpPr>
        <p:spPr>
          <a:xfrm>
            <a:off x="8382000" y="315279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HĐ2</a:t>
            </a:r>
          </a:p>
        </p:txBody>
      </p:sp>
      <p:sp>
        <p:nvSpPr>
          <p:cNvPr id="23" name="TextBox 22">
            <a:extLst>
              <a:ext uri="{FF2B5EF4-FFF2-40B4-BE49-F238E27FC236}">
                <a16:creationId xmlns:a16="http://schemas.microsoft.com/office/drawing/2014/main" xmlns="" id="{7E9A624F-831E-CCC7-73AC-4B14210BC7FF}"/>
              </a:ext>
            </a:extLst>
          </p:cNvPr>
          <p:cNvSpPr txBox="1"/>
          <p:nvPr/>
        </p:nvSpPr>
        <p:spPr>
          <a:xfrm>
            <a:off x="3632307" y="4920658"/>
            <a:ext cx="11017803" cy="707886"/>
          </a:xfrm>
          <a:prstGeom prst="rect">
            <a:avLst/>
          </a:prstGeom>
          <a:noFill/>
        </p:spPr>
        <p:txBody>
          <a:bodyPr wrap="square" rtlCol="0">
            <a:spAutoFit/>
          </a:bodyPr>
          <a:lstStyle/>
          <a:p>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được</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5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randombar(horizont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E9CF"/>
        </a:solidFill>
        <a:effectLst/>
      </p:bgPr>
    </p:bg>
    <p:spTree>
      <p:nvGrpSpPr>
        <p:cNvPr id="1" name=""/>
        <p:cNvGrpSpPr/>
        <p:nvPr/>
      </p:nvGrpSpPr>
      <p:grpSpPr>
        <a:xfrm>
          <a:off x="0" y="0"/>
          <a:ext cx="0" cy="0"/>
          <a:chOff x="0" y="0"/>
          <a:chExt cx="0" cy="0"/>
        </a:xfrm>
      </p:grpSpPr>
      <p:grpSp>
        <p:nvGrpSpPr>
          <p:cNvPr id="2" name="Group 2"/>
          <p:cNvGrpSpPr/>
          <p:nvPr/>
        </p:nvGrpSpPr>
        <p:grpSpPr>
          <a:xfrm>
            <a:off x="1447800" y="1028700"/>
            <a:ext cx="15392400" cy="8229600"/>
            <a:chOff x="0" y="0"/>
            <a:chExt cx="8524764" cy="1919497"/>
          </a:xfrm>
        </p:grpSpPr>
        <p:sp>
          <p:nvSpPr>
            <p:cNvPr id="3" name="Freeform 3"/>
            <p:cNvSpPr/>
            <p:nvPr/>
          </p:nvSpPr>
          <p:spPr>
            <a:xfrm>
              <a:off x="10160" y="16510"/>
              <a:ext cx="8501904" cy="1891557"/>
            </a:xfrm>
            <a:custGeom>
              <a:avLst/>
              <a:gdLst/>
              <a:ahLst/>
              <a:cxnLst/>
              <a:rect l="l" t="t" r="r" b="b"/>
              <a:pathLst>
                <a:path w="8501904" h="1891557">
                  <a:moveTo>
                    <a:pt x="8501904" y="1891557"/>
                  </a:moveTo>
                  <a:lnTo>
                    <a:pt x="0" y="1883937"/>
                  </a:lnTo>
                  <a:lnTo>
                    <a:pt x="0" y="669268"/>
                  </a:lnTo>
                  <a:lnTo>
                    <a:pt x="17780" y="19050"/>
                  </a:lnTo>
                  <a:lnTo>
                    <a:pt x="4237743" y="0"/>
                  </a:lnTo>
                  <a:lnTo>
                    <a:pt x="8482854" y="5080"/>
                  </a:lnTo>
                  <a:close/>
                </a:path>
              </a:pathLst>
            </a:custGeom>
            <a:solidFill>
              <a:srgbClr val="FFFFFF"/>
            </a:solidFill>
          </p:spPr>
        </p:sp>
        <p:sp>
          <p:nvSpPr>
            <p:cNvPr id="4" name="Freeform 4"/>
            <p:cNvSpPr/>
            <p:nvPr/>
          </p:nvSpPr>
          <p:spPr>
            <a:xfrm>
              <a:off x="-3810" y="0"/>
              <a:ext cx="8531114" cy="1918227"/>
            </a:xfrm>
            <a:custGeom>
              <a:avLst/>
              <a:gdLst/>
              <a:ahLst/>
              <a:cxnLst/>
              <a:rect l="l" t="t" r="r" b="b"/>
              <a:pathLst>
                <a:path w="8531114" h="1918227">
                  <a:moveTo>
                    <a:pt x="8496824" y="21590"/>
                  </a:moveTo>
                  <a:cubicBezTo>
                    <a:pt x="8498094" y="34290"/>
                    <a:pt x="8498094" y="44450"/>
                    <a:pt x="8499364" y="54610"/>
                  </a:cubicBezTo>
                  <a:cubicBezTo>
                    <a:pt x="8501904" y="92072"/>
                    <a:pt x="8503174" y="132226"/>
                    <a:pt x="8505714" y="170946"/>
                  </a:cubicBezTo>
                  <a:cubicBezTo>
                    <a:pt x="8505714" y="226875"/>
                    <a:pt x="8518414" y="1329677"/>
                    <a:pt x="8524764" y="1385606"/>
                  </a:cubicBezTo>
                  <a:cubicBezTo>
                    <a:pt x="8531114" y="1470217"/>
                    <a:pt x="8527304" y="1556261"/>
                    <a:pt x="8527304" y="1640871"/>
                  </a:cubicBezTo>
                  <a:cubicBezTo>
                    <a:pt x="8527304" y="1715443"/>
                    <a:pt x="8528574" y="1784279"/>
                    <a:pt x="8529844" y="1857267"/>
                  </a:cubicBezTo>
                  <a:cubicBezTo>
                    <a:pt x="8529844" y="1878857"/>
                    <a:pt x="8529844" y="1892827"/>
                    <a:pt x="8529844" y="1916957"/>
                  </a:cubicBezTo>
                  <a:cubicBezTo>
                    <a:pt x="8506984" y="1916957"/>
                    <a:pt x="8486664" y="1918227"/>
                    <a:pt x="8444234" y="1916957"/>
                  </a:cubicBezTo>
                  <a:cubicBezTo>
                    <a:pt x="8010295" y="1911877"/>
                    <a:pt x="7569679" y="1918227"/>
                    <a:pt x="7135740" y="1913147"/>
                  </a:cubicBezTo>
                  <a:cubicBezTo>
                    <a:pt x="6875377" y="1909337"/>
                    <a:pt x="6621689" y="1911877"/>
                    <a:pt x="6361325" y="1909337"/>
                  </a:cubicBezTo>
                  <a:cubicBezTo>
                    <a:pt x="6241158" y="1908067"/>
                    <a:pt x="6120990" y="1906797"/>
                    <a:pt x="6000822" y="1905527"/>
                  </a:cubicBezTo>
                  <a:cubicBezTo>
                    <a:pt x="5927386" y="1905527"/>
                    <a:pt x="5860626" y="1906797"/>
                    <a:pt x="5787190" y="1906797"/>
                  </a:cubicBezTo>
                  <a:cubicBezTo>
                    <a:pt x="5600263" y="1905527"/>
                    <a:pt x="5086211" y="1906797"/>
                    <a:pt x="4899284" y="1905527"/>
                  </a:cubicBezTo>
                  <a:cubicBezTo>
                    <a:pt x="4765764" y="1904257"/>
                    <a:pt x="2095369" y="1913147"/>
                    <a:pt x="1961849" y="1911877"/>
                  </a:cubicBezTo>
                  <a:cubicBezTo>
                    <a:pt x="1928469" y="1911877"/>
                    <a:pt x="1888413" y="1913147"/>
                    <a:pt x="1855033" y="1913147"/>
                  </a:cubicBezTo>
                  <a:cubicBezTo>
                    <a:pt x="1774921" y="1913147"/>
                    <a:pt x="1701485" y="1914417"/>
                    <a:pt x="1621373" y="1914417"/>
                  </a:cubicBezTo>
                  <a:cubicBezTo>
                    <a:pt x="1421094" y="1914417"/>
                    <a:pt x="1227490" y="1913147"/>
                    <a:pt x="1027210" y="1911877"/>
                  </a:cubicBezTo>
                  <a:cubicBezTo>
                    <a:pt x="907043" y="1910607"/>
                    <a:pt x="786875" y="1909337"/>
                    <a:pt x="673383" y="1908067"/>
                  </a:cubicBezTo>
                  <a:cubicBezTo>
                    <a:pt x="459751" y="1906797"/>
                    <a:pt x="246120"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79220" y="30480"/>
                    <a:pt x="186036" y="29210"/>
                  </a:cubicBezTo>
                  <a:cubicBezTo>
                    <a:pt x="366288" y="25400"/>
                    <a:pt x="546539" y="22860"/>
                    <a:pt x="733467" y="20320"/>
                  </a:cubicBezTo>
                  <a:cubicBezTo>
                    <a:pt x="860311" y="17780"/>
                    <a:pt x="987155" y="16510"/>
                    <a:pt x="1107322" y="13970"/>
                  </a:cubicBezTo>
                  <a:cubicBezTo>
                    <a:pt x="1227490" y="11430"/>
                    <a:pt x="1354334" y="8890"/>
                    <a:pt x="1474502" y="8890"/>
                  </a:cubicBezTo>
                  <a:cubicBezTo>
                    <a:pt x="1608021" y="7620"/>
                    <a:pt x="1741541" y="10160"/>
                    <a:pt x="1875061" y="8890"/>
                  </a:cubicBezTo>
                  <a:cubicBezTo>
                    <a:pt x="2041961" y="8890"/>
                    <a:pt x="5066184" y="6350"/>
                    <a:pt x="5233083" y="5080"/>
                  </a:cubicBezTo>
                  <a:cubicBezTo>
                    <a:pt x="5393307" y="3810"/>
                    <a:pt x="5553531" y="2540"/>
                    <a:pt x="5720430" y="2540"/>
                  </a:cubicBezTo>
                  <a:cubicBezTo>
                    <a:pt x="5994146" y="1270"/>
                    <a:pt x="6261186" y="0"/>
                    <a:pt x="6534901" y="0"/>
                  </a:cubicBezTo>
                  <a:cubicBezTo>
                    <a:pt x="6648393" y="0"/>
                    <a:pt x="6768561" y="2540"/>
                    <a:pt x="6882053" y="2540"/>
                  </a:cubicBezTo>
                  <a:cubicBezTo>
                    <a:pt x="7195824" y="3810"/>
                    <a:pt x="7516272" y="5080"/>
                    <a:pt x="7830043" y="7620"/>
                  </a:cubicBezTo>
                  <a:cubicBezTo>
                    <a:pt x="7996943" y="8890"/>
                    <a:pt x="8163842" y="12700"/>
                    <a:pt x="8330742" y="16510"/>
                  </a:cubicBezTo>
                  <a:cubicBezTo>
                    <a:pt x="8370798" y="16510"/>
                    <a:pt x="8410854" y="16510"/>
                    <a:pt x="8444234" y="16510"/>
                  </a:cubicBezTo>
                  <a:cubicBezTo>
                    <a:pt x="8477774" y="17780"/>
                    <a:pt x="8486664" y="20320"/>
                    <a:pt x="8496824" y="21590"/>
                  </a:cubicBezTo>
                  <a:close/>
                  <a:moveTo>
                    <a:pt x="8506984" y="1900447"/>
                  </a:moveTo>
                  <a:cubicBezTo>
                    <a:pt x="8508254" y="1883937"/>
                    <a:pt x="8509524" y="1871237"/>
                    <a:pt x="8509524" y="1858537"/>
                  </a:cubicBezTo>
                  <a:cubicBezTo>
                    <a:pt x="8508254" y="1777108"/>
                    <a:pt x="8506984" y="1701103"/>
                    <a:pt x="8506984" y="1619360"/>
                  </a:cubicBezTo>
                  <a:cubicBezTo>
                    <a:pt x="8506984" y="1582074"/>
                    <a:pt x="8509524" y="1544788"/>
                    <a:pt x="8508254" y="1507503"/>
                  </a:cubicBezTo>
                  <a:cubicBezTo>
                    <a:pt x="8508254" y="1473085"/>
                    <a:pt x="8506984" y="1437233"/>
                    <a:pt x="8505714" y="1402815"/>
                  </a:cubicBezTo>
                  <a:cubicBezTo>
                    <a:pt x="8500634" y="1349754"/>
                    <a:pt x="8489204" y="251254"/>
                    <a:pt x="8489204" y="198193"/>
                  </a:cubicBezTo>
                  <a:cubicBezTo>
                    <a:pt x="8486664" y="153737"/>
                    <a:pt x="8484124" y="107847"/>
                    <a:pt x="8481584" y="63500"/>
                  </a:cubicBezTo>
                  <a:cubicBezTo>
                    <a:pt x="8480314" y="44450"/>
                    <a:pt x="8479044" y="43180"/>
                    <a:pt x="8424206" y="41910"/>
                  </a:cubicBezTo>
                  <a:cubicBezTo>
                    <a:pt x="8404179" y="41910"/>
                    <a:pt x="8390826" y="41910"/>
                    <a:pt x="8370799" y="40640"/>
                  </a:cubicBezTo>
                  <a:cubicBezTo>
                    <a:pt x="8203899" y="36830"/>
                    <a:pt x="8030323" y="31750"/>
                    <a:pt x="7863423" y="30480"/>
                  </a:cubicBezTo>
                  <a:cubicBezTo>
                    <a:pt x="7456188" y="26670"/>
                    <a:pt x="7042277" y="25400"/>
                    <a:pt x="6635041" y="22860"/>
                  </a:cubicBezTo>
                  <a:cubicBezTo>
                    <a:pt x="6574958" y="22860"/>
                    <a:pt x="6508197" y="22860"/>
                    <a:pt x="6448114" y="22860"/>
                  </a:cubicBezTo>
                  <a:cubicBezTo>
                    <a:pt x="6347974" y="22860"/>
                    <a:pt x="6247834" y="22860"/>
                    <a:pt x="6154370" y="22860"/>
                  </a:cubicBezTo>
                  <a:cubicBezTo>
                    <a:pt x="5940738" y="22860"/>
                    <a:pt x="5727107" y="22860"/>
                    <a:pt x="5520151" y="24130"/>
                  </a:cubicBezTo>
                  <a:cubicBezTo>
                    <a:pt x="5339899" y="25400"/>
                    <a:pt x="2302324" y="29210"/>
                    <a:pt x="2122073" y="29210"/>
                  </a:cubicBezTo>
                  <a:cubicBezTo>
                    <a:pt x="1828329" y="29210"/>
                    <a:pt x="1534586" y="26670"/>
                    <a:pt x="1240842" y="33020"/>
                  </a:cubicBezTo>
                  <a:cubicBezTo>
                    <a:pt x="1087294" y="36830"/>
                    <a:pt x="940423" y="36830"/>
                    <a:pt x="793551" y="38100"/>
                  </a:cubicBezTo>
                  <a:cubicBezTo>
                    <a:pt x="539863" y="41910"/>
                    <a:pt x="286176"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92572" y="1882667"/>
                    <a:pt x="186036" y="1883937"/>
                    <a:pt x="272824" y="1883937"/>
                  </a:cubicBezTo>
                  <a:cubicBezTo>
                    <a:pt x="399668" y="1883937"/>
                    <a:pt x="533187" y="1881397"/>
                    <a:pt x="660031" y="1883937"/>
                  </a:cubicBezTo>
                  <a:cubicBezTo>
                    <a:pt x="866987" y="1887747"/>
                    <a:pt x="1073942" y="1890287"/>
                    <a:pt x="1280898" y="1889017"/>
                  </a:cubicBezTo>
                  <a:cubicBezTo>
                    <a:pt x="1414418" y="1887747"/>
                    <a:pt x="1541262" y="1890287"/>
                    <a:pt x="1674781" y="1890287"/>
                  </a:cubicBezTo>
                  <a:cubicBezTo>
                    <a:pt x="1868385" y="1890287"/>
                    <a:pt x="2061989" y="1889017"/>
                    <a:pt x="2255593" y="1890287"/>
                  </a:cubicBezTo>
                  <a:cubicBezTo>
                    <a:pt x="2542660" y="1891557"/>
                    <a:pt x="5693727" y="1881397"/>
                    <a:pt x="5987470" y="1883937"/>
                  </a:cubicBezTo>
                  <a:cubicBezTo>
                    <a:pt x="6114314" y="1885207"/>
                    <a:pt x="6241158" y="1886477"/>
                    <a:pt x="6361325" y="1886477"/>
                  </a:cubicBezTo>
                  <a:cubicBezTo>
                    <a:pt x="6581633" y="1889017"/>
                    <a:pt x="6795265" y="1885207"/>
                    <a:pt x="7015573" y="1889017"/>
                  </a:cubicBezTo>
                  <a:cubicBezTo>
                    <a:pt x="7195824" y="1891557"/>
                    <a:pt x="7376076" y="1891557"/>
                    <a:pt x="7556327" y="1894097"/>
                  </a:cubicBezTo>
                  <a:cubicBezTo>
                    <a:pt x="7823367" y="1897907"/>
                    <a:pt x="8090407" y="1900447"/>
                    <a:pt x="8357447" y="1901717"/>
                  </a:cubicBezTo>
                  <a:cubicBezTo>
                    <a:pt x="8457586" y="1901717"/>
                    <a:pt x="8486664" y="1900447"/>
                    <a:pt x="8506984" y="1900447"/>
                  </a:cubicBezTo>
                  <a:close/>
                </a:path>
              </a:pathLst>
            </a:custGeom>
            <a:solidFill>
              <a:srgbClr val="000000"/>
            </a:solidFill>
          </p:spPr>
        </p:sp>
      </p:grpSp>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5076120" y="8523958"/>
            <a:ext cx="2183180" cy="734342"/>
          </a:xfrm>
          <a:prstGeom prst="rect">
            <a:avLst/>
          </a:prstGeom>
        </p:spPr>
      </p:pic>
      <p:pic>
        <p:nvPicPr>
          <p:cNvPr id="9"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1028700"/>
            <a:ext cx="2079977" cy="518103"/>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970" y="6833729"/>
            <a:ext cx="3912801" cy="4114800"/>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5153132" y="-500011"/>
            <a:ext cx="4122295" cy="4114800"/>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429836" flipH="1">
            <a:off x="12695186" y="8585039"/>
            <a:ext cx="1683977" cy="1292070"/>
          </a:xfrm>
          <a:prstGeom prst="rect">
            <a:avLst/>
          </a:prstGeom>
        </p:spPr>
      </p:pic>
      <p:pic>
        <p:nvPicPr>
          <p:cNvPr id="13" name="Picture 13"/>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207048">
            <a:off x="13417389" y="2084072"/>
            <a:ext cx="718752" cy="1520437"/>
          </a:xfrm>
          <a:prstGeom prst="rect">
            <a:avLst/>
          </a:prstGeom>
        </p:spPr>
      </p:pic>
      <p:pic>
        <p:nvPicPr>
          <p:cNvPr id="14" name="Picture 11">
            <a:extLst>
              <a:ext uri="{FF2B5EF4-FFF2-40B4-BE49-F238E27FC236}">
                <a16:creationId xmlns:a16="http://schemas.microsoft.com/office/drawing/2014/main" xmlns="" id="{6C8BE793-A76D-EE78-A623-6FBD2787A0A4}"/>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68764" flipH="1">
            <a:off x="14846709" y="1084209"/>
            <a:ext cx="1859140" cy="1900608"/>
          </a:xfrm>
          <a:prstGeom prst="rect">
            <a:avLst/>
          </a:prstGeom>
        </p:spPr>
      </p:pic>
      <p:pic>
        <p:nvPicPr>
          <p:cNvPr id="15" name="Picture 13">
            <a:extLst>
              <a:ext uri="{FF2B5EF4-FFF2-40B4-BE49-F238E27FC236}">
                <a16:creationId xmlns:a16="http://schemas.microsoft.com/office/drawing/2014/main" xmlns="" id="{480CB420-032D-8C15-3109-14C95A56D18A}"/>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26678" y="6950278"/>
            <a:ext cx="1424584" cy="2089390"/>
          </a:xfrm>
          <a:prstGeom prst="rect">
            <a:avLst/>
          </a:prstGeom>
        </p:spPr>
      </p:pic>
      <p:pic>
        <p:nvPicPr>
          <p:cNvPr id="16" name="Picture 29">
            <a:extLst>
              <a:ext uri="{FF2B5EF4-FFF2-40B4-BE49-F238E27FC236}">
                <a16:creationId xmlns:a16="http://schemas.microsoft.com/office/drawing/2014/main" xmlns="" id="{3365938E-9FA4-6D82-5080-188C8D98CA84}"/>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726899">
            <a:off x="3456974" y="752453"/>
            <a:ext cx="1139438" cy="1330554"/>
          </a:xfrm>
          <a:prstGeom prst="rect">
            <a:avLst/>
          </a:prstGeom>
        </p:spPr>
      </p:pic>
      <p:sp>
        <p:nvSpPr>
          <p:cNvPr id="5" name="Rectangle: Rounded Corners 4">
            <a:extLst>
              <a:ext uri="{FF2B5EF4-FFF2-40B4-BE49-F238E27FC236}">
                <a16:creationId xmlns:a16="http://schemas.microsoft.com/office/drawing/2014/main" xmlns="" id="{EAEA6109-BCEC-5661-6B3C-A34CA78DCC2B}"/>
              </a:ext>
            </a:extLst>
          </p:cNvPr>
          <p:cNvSpPr/>
          <p:nvPr/>
        </p:nvSpPr>
        <p:spPr>
          <a:xfrm>
            <a:off x="8414240" y="2123357"/>
            <a:ext cx="1524000" cy="1066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ysClr val="windowText" lastClr="000000"/>
                </a:solidFill>
                <a:latin typeface="Arial" panose="020B0604020202020204" pitchFamily="34" charset="0"/>
                <a:cs typeface="Arial" panose="020B0604020202020204" pitchFamily="34" charset="0"/>
              </a:rPr>
              <a:t>HĐ3</a:t>
            </a:r>
          </a:p>
        </p:txBody>
      </p:sp>
      <p:sp>
        <p:nvSpPr>
          <p:cNvPr id="6" name="TextBox 5">
            <a:extLst>
              <a:ext uri="{FF2B5EF4-FFF2-40B4-BE49-F238E27FC236}">
                <a16:creationId xmlns:a16="http://schemas.microsoft.com/office/drawing/2014/main" xmlns="" id="{39A8D4E0-332D-D97B-92DB-3F35A023E760}"/>
              </a:ext>
            </a:extLst>
          </p:cNvPr>
          <p:cNvSpPr txBox="1"/>
          <p:nvPr/>
        </p:nvSpPr>
        <p:spPr>
          <a:xfrm>
            <a:off x="3306225" y="3530845"/>
            <a:ext cx="11581830" cy="4029501"/>
          </a:xfrm>
          <a:prstGeom prst="rect">
            <a:avLst/>
          </a:prstGeom>
          <a:noFill/>
        </p:spPr>
        <p:txBody>
          <a:bodyPr wrap="square" rtlCol="0">
            <a:spAutoFit/>
          </a:bodyPr>
          <a:lstStyle/>
          <a:p>
            <a:pPr algn="just">
              <a:lnSpc>
                <a:spcPct val="150000"/>
              </a:lnSpc>
            </a:pPr>
            <a:r>
              <a:rPr lang="en-US" sz="4400" dirty="0" err="1">
                <a:latin typeface="Arial" panose="020B0604020202020204" pitchFamily="34" charset="0"/>
                <a:cs typeface="Arial" panose="020B0604020202020204" pitchFamily="34" charset="0"/>
              </a:rPr>
              <a:t>Trong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ba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không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liệu</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Dãy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nào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có</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thể</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sắp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xếp</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được</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theo</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thứ</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tự</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tăng</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giảm</a:t>
            </a:r>
            <a:r>
              <a:rPr lang="en-US" sz="4400" dirty="0">
                <a:latin typeface="Arial" panose="020B0604020202020204" pitchFamily="34" charset="0"/>
                <a:cs typeface="Arial" panose="020B0604020202020204" pitchFamily="34" charset="0"/>
              </a:rPr>
              <a:t>?</a:t>
            </a: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EC1B0"/>
        </a:solidFill>
        <a:effectLst/>
      </p:bgPr>
    </p:bg>
    <p:spTree>
      <p:nvGrpSpPr>
        <p:cNvPr id="1" name=""/>
        <p:cNvGrpSpPr/>
        <p:nvPr/>
      </p:nvGrpSpPr>
      <p:grpSpPr>
        <a:xfrm>
          <a:off x="0" y="0"/>
          <a:ext cx="0" cy="0"/>
          <a:chOff x="0" y="0"/>
          <a:chExt cx="0" cy="0"/>
        </a:xfrm>
      </p:grpSpPr>
      <p:grpSp>
        <p:nvGrpSpPr>
          <p:cNvPr id="6" name="Group 6"/>
          <p:cNvGrpSpPr/>
          <p:nvPr/>
        </p:nvGrpSpPr>
        <p:grpSpPr>
          <a:xfrm>
            <a:off x="1410482" y="1406896"/>
            <a:ext cx="15965132" cy="7742584"/>
            <a:chOff x="0" y="0"/>
            <a:chExt cx="16875989" cy="6080252"/>
          </a:xfrm>
        </p:grpSpPr>
        <p:sp>
          <p:nvSpPr>
            <p:cNvPr id="7" name="Freeform 7"/>
            <p:cNvSpPr/>
            <p:nvPr/>
          </p:nvSpPr>
          <p:spPr>
            <a:xfrm>
              <a:off x="10160" y="16510"/>
              <a:ext cx="16853130" cy="6052313"/>
            </a:xfrm>
            <a:custGeom>
              <a:avLst/>
              <a:gdLst/>
              <a:ahLst/>
              <a:cxnLst/>
              <a:rect l="l" t="t" r="r" b="b"/>
              <a:pathLst>
                <a:path w="16853130" h="6052313">
                  <a:moveTo>
                    <a:pt x="16853130" y="6052313"/>
                  </a:moveTo>
                  <a:lnTo>
                    <a:pt x="0" y="6044693"/>
                  </a:lnTo>
                  <a:lnTo>
                    <a:pt x="0" y="2112327"/>
                  </a:lnTo>
                  <a:lnTo>
                    <a:pt x="17780" y="19050"/>
                  </a:lnTo>
                  <a:lnTo>
                    <a:pt x="8402620" y="0"/>
                  </a:lnTo>
                  <a:lnTo>
                    <a:pt x="16834080" y="5080"/>
                  </a:lnTo>
                  <a:close/>
                </a:path>
              </a:pathLst>
            </a:custGeom>
            <a:solidFill>
              <a:srgbClr val="FFFFFF"/>
            </a:solidFill>
          </p:spPr>
        </p:sp>
        <p:sp>
          <p:nvSpPr>
            <p:cNvPr id="8" name="Freeform 8"/>
            <p:cNvSpPr/>
            <p:nvPr/>
          </p:nvSpPr>
          <p:spPr>
            <a:xfrm>
              <a:off x="-3810" y="0"/>
              <a:ext cx="16882339" cy="6078982"/>
            </a:xfrm>
            <a:custGeom>
              <a:avLst/>
              <a:gdLst/>
              <a:ahLst/>
              <a:cxnLst/>
              <a:rect l="l" t="t" r="r" b="b"/>
              <a:pathLst>
                <a:path w="16882339" h="6078982">
                  <a:moveTo>
                    <a:pt x="16848050" y="21590"/>
                  </a:moveTo>
                  <a:cubicBezTo>
                    <a:pt x="16849320" y="34290"/>
                    <a:pt x="16849320" y="44450"/>
                    <a:pt x="16850589" y="54610"/>
                  </a:cubicBezTo>
                  <a:cubicBezTo>
                    <a:pt x="16853129" y="156451"/>
                    <a:pt x="16854400" y="289849"/>
                    <a:pt x="16856939" y="418483"/>
                  </a:cubicBezTo>
                  <a:cubicBezTo>
                    <a:pt x="16856939" y="604287"/>
                    <a:pt x="16869639" y="4267970"/>
                    <a:pt x="16875989" y="4453775"/>
                  </a:cubicBezTo>
                  <a:cubicBezTo>
                    <a:pt x="16882339" y="4734864"/>
                    <a:pt x="16878529" y="5020717"/>
                    <a:pt x="16878529" y="5301805"/>
                  </a:cubicBezTo>
                  <a:cubicBezTo>
                    <a:pt x="16878529" y="5549545"/>
                    <a:pt x="16879800" y="5778227"/>
                    <a:pt x="16881070" y="6018022"/>
                  </a:cubicBezTo>
                  <a:cubicBezTo>
                    <a:pt x="16881070" y="6039612"/>
                    <a:pt x="16881070" y="6053582"/>
                    <a:pt x="16881070" y="6077712"/>
                  </a:cubicBezTo>
                  <a:cubicBezTo>
                    <a:pt x="16858209" y="6077712"/>
                    <a:pt x="16837889" y="6078982"/>
                    <a:pt x="16768371" y="6077712"/>
                  </a:cubicBezTo>
                  <a:cubicBezTo>
                    <a:pt x="15903936" y="6072632"/>
                    <a:pt x="15026200" y="6078982"/>
                    <a:pt x="14161764" y="6073903"/>
                  </a:cubicBezTo>
                  <a:cubicBezTo>
                    <a:pt x="13643103" y="6070092"/>
                    <a:pt x="13137740" y="6072632"/>
                    <a:pt x="12619079" y="6070092"/>
                  </a:cubicBezTo>
                  <a:cubicBezTo>
                    <a:pt x="12379696" y="6068822"/>
                    <a:pt x="12140313" y="6067553"/>
                    <a:pt x="11900931" y="6066282"/>
                  </a:cubicBezTo>
                  <a:cubicBezTo>
                    <a:pt x="11754642" y="6066282"/>
                    <a:pt x="11621652" y="6067553"/>
                    <a:pt x="11475363" y="6067553"/>
                  </a:cubicBezTo>
                  <a:cubicBezTo>
                    <a:pt x="11102991" y="6066282"/>
                    <a:pt x="10078966" y="6067553"/>
                    <a:pt x="9706594" y="6066282"/>
                  </a:cubicBezTo>
                  <a:cubicBezTo>
                    <a:pt x="9440613" y="6065012"/>
                    <a:pt x="4121006" y="6073903"/>
                    <a:pt x="3855026" y="6072632"/>
                  </a:cubicBezTo>
                  <a:cubicBezTo>
                    <a:pt x="3788531" y="6072632"/>
                    <a:pt x="3708737" y="6073903"/>
                    <a:pt x="3642241" y="6073903"/>
                  </a:cubicBezTo>
                  <a:cubicBezTo>
                    <a:pt x="3482653" y="6073903"/>
                    <a:pt x="3336364" y="6075172"/>
                    <a:pt x="3176776" y="6075172"/>
                  </a:cubicBezTo>
                  <a:cubicBezTo>
                    <a:pt x="2777805" y="6075172"/>
                    <a:pt x="2392134" y="6073903"/>
                    <a:pt x="1993163" y="6072632"/>
                  </a:cubicBezTo>
                  <a:cubicBezTo>
                    <a:pt x="1753781" y="6071362"/>
                    <a:pt x="1514399" y="6070092"/>
                    <a:pt x="1288315" y="6068822"/>
                  </a:cubicBezTo>
                  <a:cubicBezTo>
                    <a:pt x="862747" y="6067553"/>
                    <a:pt x="437178" y="6066282"/>
                    <a:pt x="48260" y="6066282"/>
                  </a:cubicBezTo>
                  <a:cubicBezTo>
                    <a:pt x="38100" y="6066282"/>
                    <a:pt x="29210" y="6066282"/>
                    <a:pt x="19050" y="6065012"/>
                  </a:cubicBezTo>
                  <a:cubicBezTo>
                    <a:pt x="10160" y="6063742"/>
                    <a:pt x="5080" y="6057392"/>
                    <a:pt x="7620" y="6048503"/>
                  </a:cubicBezTo>
                  <a:cubicBezTo>
                    <a:pt x="16510" y="6016438"/>
                    <a:pt x="12700" y="5897333"/>
                    <a:pt x="11430" y="5773463"/>
                  </a:cubicBezTo>
                  <a:cubicBezTo>
                    <a:pt x="10160" y="5520960"/>
                    <a:pt x="6350" y="5273220"/>
                    <a:pt x="7620" y="5020717"/>
                  </a:cubicBezTo>
                  <a:cubicBezTo>
                    <a:pt x="5080" y="4706278"/>
                    <a:pt x="0" y="813913"/>
                    <a:pt x="7620" y="494710"/>
                  </a:cubicBezTo>
                  <a:cubicBezTo>
                    <a:pt x="8890" y="432775"/>
                    <a:pt x="7620" y="366076"/>
                    <a:pt x="8890" y="304141"/>
                  </a:cubicBezTo>
                  <a:cubicBezTo>
                    <a:pt x="10160" y="204093"/>
                    <a:pt x="12700" y="94516"/>
                    <a:pt x="13970" y="44450"/>
                  </a:cubicBezTo>
                  <a:cubicBezTo>
                    <a:pt x="13970" y="41910"/>
                    <a:pt x="15240" y="39370"/>
                    <a:pt x="16510" y="38100"/>
                  </a:cubicBezTo>
                  <a:cubicBezTo>
                    <a:pt x="38100" y="35560"/>
                    <a:pt x="104703" y="30480"/>
                    <a:pt x="317487" y="29210"/>
                  </a:cubicBezTo>
                  <a:cubicBezTo>
                    <a:pt x="676561" y="25400"/>
                    <a:pt x="1035634" y="22860"/>
                    <a:pt x="1408007" y="20320"/>
                  </a:cubicBezTo>
                  <a:cubicBezTo>
                    <a:pt x="1660688" y="17780"/>
                    <a:pt x="1913369" y="16510"/>
                    <a:pt x="2152752" y="13970"/>
                  </a:cubicBezTo>
                  <a:cubicBezTo>
                    <a:pt x="2392134" y="11430"/>
                    <a:pt x="2644815" y="8890"/>
                    <a:pt x="2884198" y="8890"/>
                  </a:cubicBezTo>
                  <a:cubicBezTo>
                    <a:pt x="3150178" y="7620"/>
                    <a:pt x="3416158" y="10160"/>
                    <a:pt x="3682139" y="8890"/>
                  </a:cubicBezTo>
                  <a:cubicBezTo>
                    <a:pt x="4014614" y="8890"/>
                    <a:pt x="10039069" y="6350"/>
                    <a:pt x="10371545" y="5080"/>
                  </a:cubicBezTo>
                  <a:cubicBezTo>
                    <a:pt x="10690720" y="3810"/>
                    <a:pt x="11009897" y="2540"/>
                    <a:pt x="11342373" y="2540"/>
                  </a:cubicBezTo>
                  <a:cubicBezTo>
                    <a:pt x="11887633" y="1270"/>
                    <a:pt x="12419593" y="0"/>
                    <a:pt x="12964853" y="0"/>
                  </a:cubicBezTo>
                  <a:cubicBezTo>
                    <a:pt x="13190937" y="0"/>
                    <a:pt x="13430319" y="2540"/>
                    <a:pt x="13656401" y="2540"/>
                  </a:cubicBezTo>
                  <a:cubicBezTo>
                    <a:pt x="14281456" y="3810"/>
                    <a:pt x="14919808" y="5080"/>
                    <a:pt x="15544863" y="7620"/>
                  </a:cubicBezTo>
                  <a:cubicBezTo>
                    <a:pt x="15877337" y="8890"/>
                    <a:pt x="16209813" y="12700"/>
                    <a:pt x="16542289" y="16510"/>
                  </a:cubicBezTo>
                  <a:cubicBezTo>
                    <a:pt x="16622082" y="16510"/>
                    <a:pt x="16701878" y="16510"/>
                    <a:pt x="16768371" y="16510"/>
                  </a:cubicBezTo>
                  <a:cubicBezTo>
                    <a:pt x="16829000" y="17780"/>
                    <a:pt x="16837889" y="20320"/>
                    <a:pt x="16848050" y="21590"/>
                  </a:cubicBezTo>
                  <a:close/>
                  <a:moveTo>
                    <a:pt x="16858209" y="6061203"/>
                  </a:moveTo>
                  <a:cubicBezTo>
                    <a:pt x="16859479" y="6044692"/>
                    <a:pt x="16860750" y="6031992"/>
                    <a:pt x="16860750" y="6019292"/>
                  </a:cubicBezTo>
                  <a:cubicBezTo>
                    <a:pt x="16859479" y="5754407"/>
                    <a:pt x="16858209" y="5501903"/>
                    <a:pt x="16858209" y="5230342"/>
                  </a:cubicBezTo>
                  <a:cubicBezTo>
                    <a:pt x="16858209" y="5106473"/>
                    <a:pt x="16860750" y="4982603"/>
                    <a:pt x="16859479" y="4858733"/>
                  </a:cubicBezTo>
                  <a:cubicBezTo>
                    <a:pt x="16859479" y="4744392"/>
                    <a:pt x="16858209" y="4625287"/>
                    <a:pt x="16856939" y="4510946"/>
                  </a:cubicBezTo>
                  <a:cubicBezTo>
                    <a:pt x="16851859" y="4334670"/>
                    <a:pt x="16840429" y="685279"/>
                    <a:pt x="16840429" y="509003"/>
                  </a:cubicBezTo>
                  <a:cubicBezTo>
                    <a:pt x="16837889" y="361312"/>
                    <a:pt x="16835350" y="208857"/>
                    <a:pt x="16832809" y="63500"/>
                  </a:cubicBezTo>
                  <a:cubicBezTo>
                    <a:pt x="16831539" y="44450"/>
                    <a:pt x="16830270" y="43180"/>
                    <a:pt x="16728476" y="41910"/>
                  </a:cubicBezTo>
                  <a:cubicBezTo>
                    <a:pt x="16688578" y="41910"/>
                    <a:pt x="16661981" y="41910"/>
                    <a:pt x="16622082" y="40640"/>
                  </a:cubicBezTo>
                  <a:cubicBezTo>
                    <a:pt x="16289608" y="36830"/>
                    <a:pt x="15943834" y="31750"/>
                    <a:pt x="15611358" y="30480"/>
                  </a:cubicBezTo>
                  <a:cubicBezTo>
                    <a:pt x="14800118" y="26670"/>
                    <a:pt x="13975579" y="25400"/>
                    <a:pt x="13164338" y="22860"/>
                  </a:cubicBezTo>
                  <a:cubicBezTo>
                    <a:pt x="13044648" y="22860"/>
                    <a:pt x="12911658" y="22860"/>
                    <a:pt x="12791967" y="22860"/>
                  </a:cubicBezTo>
                  <a:cubicBezTo>
                    <a:pt x="12592481" y="22860"/>
                    <a:pt x="12392996" y="22860"/>
                    <a:pt x="12206809" y="22860"/>
                  </a:cubicBezTo>
                  <a:cubicBezTo>
                    <a:pt x="11781241" y="22860"/>
                    <a:pt x="11355672" y="22860"/>
                    <a:pt x="10943403" y="24130"/>
                  </a:cubicBezTo>
                  <a:cubicBezTo>
                    <a:pt x="10584329" y="25400"/>
                    <a:pt x="4533275" y="29210"/>
                    <a:pt x="4174202" y="29210"/>
                  </a:cubicBezTo>
                  <a:cubicBezTo>
                    <a:pt x="3589046" y="29210"/>
                    <a:pt x="3003889" y="26670"/>
                    <a:pt x="2418732" y="33020"/>
                  </a:cubicBezTo>
                  <a:cubicBezTo>
                    <a:pt x="2112855" y="36830"/>
                    <a:pt x="1820276" y="36830"/>
                    <a:pt x="1527698" y="38100"/>
                  </a:cubicBezTo>
                  <a:cubicBezTo>
                    <a:pt x="1022335" y="41910"/>
                    <a:pt x="516972" y="45720"/>
                    <a:pt x="49530" y="50800"/>
                  </a:cubicBezTo>
                  <a:cubicBezTo>
                    <a:pt x="36830" y="50800"/>
                    <a:pt x="34290" y="53340"/>
                    <a:pt x="33020" y="80223"/>
                  </a:cubicBezTo>
                  <a:cubicBezTo>
                    <a:pt x="31750" y="165979"/>
                    <a:pt x="31750" y="251735"/>
                    <a:pt x="30480" y="337491"/>
                  </a:cubicBezTo>
                  <a:cubicBezTo>
                    <a:pt x="29210" y="480418"/>
                    <a:pt x="26670" y="618580"/>
                    <a:pt x="25400" y="761506"/>
                  </a:cubicBezTo>
                  <a:cubicBezTo>
                    <a:pt x="20320" y="913961"/>
                    <a:pt x="26670" y="4639580"/>
                    <a:pt x="29210" y="4792034"/>
                  </a:cubicBezTo>
                  <a:cubicBezTo>
                    <a:pt x="29210" y="4954018"/>
                    <a:pt x="29210" y="5120765"/>
                    <a:pt x="30480" y="5282749"/>
                  </a:cubicBezTo>
                  <a:cubicBezTo>
                    <a:pt x="30480" y="5401854"/>
                    <a:pt x="33020" y="5520960"/>
                    <a:pt x="33020" y="5640065"/>
                  </a:cubicBezTo>
                  <a:cubicBezTo>
                    <a:pt x="33020" y="5768699"/>
                    <a:pt x="33020" y="5897333"/>
                    <a:pt x="31750" y="6019292"/>
                  </a:cubicBezTo>
                  <a:cubicBezTo>
                    <a:pt x="31750" y="6023103"/>
                    <a:pt x="31750" y="6025642"/>
                    <a:pt x="31750" y="6029453"/>
                  </a:cubicBezTo>
                  <a:cubicBezTo>
                    <a:pt x="31750" y="6039612"/>
                    <a:pt x="35560" y="6043422"/>
                    <a:pt x="44450" y="6043422"/>
                  </a:cubicBezTo>
                  <a:cubicBezTo>
                    <a:pt x="131301" y="6043422"/>
                    <a:pt x="317487" y="6044692"/>
                    <a:pt x="490374" y="6044692"/>
                  </a:cubicBezTo>
                  <a:cubicBezTo>
                    <a:pt x="743056" y="6044692"/>
                    <a:pt x="1009036" y="6042153"/>
                    <a:pt x="1261717" y="6044692"/>
                  </a:cubicBezTo>
                  <a:cubicBezTo>
                    <a:pt x="1673987" y="6048503"/>
                    <a:pt x="2086257" y="6051042"/>
                    <a:pt x="2498526" y="6049772"/>
                  </a:cubicBezTo>
                  <a:cubicBezTo>
                    <a:pt x="2764506" y="6048503"/>
                    <a:pt x="3017188" y="6051042"/>
                    <a:pt x="3283168" y="6051042"/>
                  </a:cubicBezTo>
                  <a:cubicBezTo>
                    <a:pt x="3668840" y="6051042"/>
                    <a:pt x="4054511" y="6049772"/>
                    <a:pt x="4440183" y="6051042"/>
                  </a:cubicBezTo>
                  <a:cubicBezTo>
                    <a:pt x="5012040" y="6052312"/>
                    <a:pt x="11289177" y="6042153"/>
                    <a:pt x="11874333" y="6044692"/>
                  </a:cubicBezTo>
                  <a:cubicBezTo>
                    <a:pt x="12127015" y="6045962"/>
                    <a:pt x="12379696" y="6047232"/>
                    <a:pt x="12619079" y="6047232"/>
                  </a:cubicBezTo>
                  <a:cubicBezTo>
                    <a:pt x="13057947" y="6049772"/>
                    <a:pt x="13483514" y="6045962"/>
                    <a:pt x="13922382" y="6049772"/>
                  </a:cubicBezTo>
                  <a:cubicBezTo>
                    <a:pt x="14281456" y="6052312"/>
                    <a:pt x="14640529" y="6052312"/>
                    <a:pt x="14999603" y="6054853"/>
                  </a:cubicBezTo>
                  <a:cubicBezTo>
                    <a:pt x="15531563" y="6058662"/>
                    <a:pt x="16063524" y="6061203"/>
                    <a:pt x="16595486" y="6062472"/>
                  </a:cubicBezTo>
                  <a:cubicBezTo>
                    <a:pt x="16794971" y="6062473"/>
                    <a:pt x="16837889" y="6061203"/>
                    <a:pt x="16858209" y="6061203"/>
                  </a:cubicBezTo>
                  <a:close/>
                </a:path>
              </a:pathLst>
            </a:custGeom>
            <a:solidFill>
              <a:srgbClr val="000000"/>
            </a:solidFill>
          </p:spPr>
        </p:sp>
      </p:grpSp>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809765">
            <a:off x="-1580699" y="7953627"/>
            <a:ext cx="4122295" cy="411480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74275" flipH="1">
            <a:off x="-1333717" y="-642416"/>
            <a:ext cx="3912801" cy="411480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2317" flipH="1">
            <a:off x="12310947" y="6717949"/>
            <a:ext cx="3912801" cy="4114800"/>
          </a:xfrm>
          <a:prstGeom prst="rect">
            <a:avLst/>
          </a:prstGeom>
        </p:spPr>
      </p:pic>
      <p:pic>
        <p:nvPicPr>
          <p:cNvPr id="5" name="Picture 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87455">
            <a:off x="14650411" y="-879972"/>
            <a:ext cx="4377447" cy="4114800"/>
          </a:xfrm>
          <a:prstGeom prst="rect">
            <a:avLst/>
          </a:prstGeom>
        </p:spPr>
      </p:pic>
      <p:grpSp>
        <p:nvGrpSpPr>
          <p:cNvPr id="9" name="Group 9"/>
          <p:cNvGrpSpPr/>
          <p:nvPr/>
        </p:nvGrpSpPr>
        <p:grpSpPr>
          <a:xfrm>
            <a:off x="4876800" y="573749"/>
            <a:ext cx="9241668" cy="1749303"/>
            <a:chOff x="0" y="0"/>
            <a:chExt cx="10140814" cy="1919497"/>
          </a:xfrm>
        </p:grpSpPr>
        <p:sp>
          <p:nvSpPr>
            <p:cNvPr id="10" name="Freeform 10"/>
            <p:cNvSpPr/>
            <p:nvPr/>
          </p:nvSpPr>
          <p:spPr>
            <a:xfrm>
              <a:off x="10160" y="16510"/>
              <a:ext cx="10117954" cy="1891557"/>
            </a:xfrm>
            <a:custGeom>
              <a:avLst/>
              <a:gdLst/>
              <a:ahLst/>
              <a:cxnLst/>
              <a:rect l="l" t="t" r="r" b="b"/>
              <a:pathLst>
                <a:path w="10117954" h="1891557">
                  <a:moveTo>
                    <a:pt x="10117954" y="1891557"/>
                  </a:moveTo>
                  <a:lnTo>
                    <a:pt x="0" y="1883937"/>
                  </a:lnTo>
                  <a:lnTo>
                    <a:pt x="0" y="669268"/>
                  </a:lnTo>
                  <a:lnTo>
                    <a:pt x="17780" y="19050"/>
                  </a:lnTo>
                  <a:lnTo>
                    <a:pt x="5043691" y="0"/>
                  </a:lnTo>
                  <a:lnTo>
                    <a:pt x="10098904" y="5080"/>
                  </a:lnTo>
                  <a:close/>
                </a:path>
              </a:pathLst>
            </a:custGeom>
            <a:solidFill>
              <a:srgbClr val="FFFFFF"/>
            </a:solidFill>
          </p:spPr>
        </p:sp>
        <p:sp>
          <p:nvSpPr>
            <p:cNvPr id="11" name="Freeform 11"/>
            <p:cNvSpPr/>
            <p:nvPr/>
          </p:nvSpPr>
          <p:spPr>
            <a:xfrm>
              <a:off x="-3810" y="0"/>
              <a:ext cx="10147165" cy="1918227"/>
            </a:xfrm>
            <a:custGeom>
              <a:avLst/>
              <a:gdLst/>
              <a:ahLst/>
              <a:cxnLst/>
              <a:rect l="l" t="t" r="r" b="b"/>
              <a:pathLst>
                <a:path w="10147165" h="1918227">
                  <a:moveTo>
                    <a:pt x="10112874" y="21590"/>
                  </a:moveTo>
                  <a:cubicBezTo>
                    <a:pt x="10114144" y="34290"/>
                    <a:pt x="10114144" y="44450"/>
                    <a:pt x="10115415" y="54610"/>
                  </a:cubicBezTo>
                  <a:cubicBezTo>
                    <a:pt x="10117954" y="92072"/>
                    <a:pt x="10119224" y="132226"/>
                    <a:pt x="10121765" y="170946"/>
                  </a:cubicBezTo>
                  <a:cubicBezTo>
                    <a:pt x="10121765" y="226875"/>
                    <a:pt x="10134465" y="1329677"/>
                    <a:pt x="10140815" y="1385606"/>
                  </a:cubicBezTo>
                  <a:cubicBezTo>
                    <a:pt x="10147165" y="1470217"/>
                    <a:pt x="10143354" y="1556261"/>
                    <a:pt x="10143354" y="1640871"/>
                  </a:cubicBezTo>
                  <a:cubicBezTo>
                    <a:pt x="10143354" y="1715443"/>
                    <a:pt x="10144624" y="1784279"/>
                    <a:pt x="10145894" y="1857267"/>
                  </a:cubicBezTo>
                  <a:cubicBezTo>
                    <a:pt x="10145894" y="1878857"/>
                    <a:pt x="10145894" y="1892827"/>
                    <a:pt x="10145894" y="1916957"/>
                  </a:cubicBezTo>
                  <a:cubicBezTo>
                    <a:pt x="10123034" y="1916957"/>
                    <a:pt x="10102715" y="1918227"/>
                    <a:pt x="10055042" y="1916957"/>
                  </a:cubicBezTo>
                  <a:cubicBezTo>
                    <a:pt x="9537798" y="1911877"/>
                    <a:pt x="9012595" y="1918227"/>
                    <a:pt x="8495350" y="1913147"/>
                  </a:cubicBezTo>
                  <a:cubicBezTo>
                    <a:pt x="8185003" y="1909337"/>
                    <a:pt x="7882614" y="1911877"/>
                    <a:pt x="7572267" y="1909337"/>
                  </a:cubicBezTo>
                  <a:cubicBezTo>
                    <a:pt x="7429030" y="1908067"/>
                    <a:pt x="7285793" y="1906797"/>
                    <a:pt x="7142556" y="1905527"/>
                  </a:cubicBezTo>
                  <a:cubicBezTo>
                    <a:pt x="7055021" y="1905527"/>
                    <a:pt x="6975446" y="1906797"/>
                    <a:pt x="6887912" y="1906797"/>
                  </a:cubicBezTo>
                  <a:cubicBezTo>
                    <a:pt x="6665099" y="1905527"/>
                    <a:pt x="6052362" y="1906797"/>
                    <a:pt x="5829549" y="1905527"/>
                  </a:cubicBezTo>
                  <a:cubicBezTo>
                    <a:pt x="5670397" y="1904257"/>
                    <a:pt x="2487351" y="1913147"/>
                    <a:pt x="2328199" y="1911877"/>
                  </a:cubicBezTo>
                  <a:cubicBezTo>
                    <a:pt x="2288410" y="1911877"/>
                    <a:pt x="2240665" y="1913147"/>
                    <a:pt x="2200877" y="1913147"/>
                  </a:cubicBezTo>
                  <a:cubicBezTo>
                    <a:pt x="2105385" y="1913147"/>
                    <a:pt x="2017852" y="1914417"/>
                    <a:pt x="1922360" y="1914417"/>
                  </a:cubicBezTo>
                  <a:cubicBezTo>
                    <a:pt x="1683632" y="1914417"/>
                    <a:pt x="1452861" y="1913147"/>
                    <a:pt x="1214133" y="1911877"/>
                  </a:cubicBezTo>
                  <a:cubicBezTo>
                    <a:pt x="1070895" y="1910607"/>
                    <a:pt x="927658" y="1909337"/>
                    <a:pt x="792379" y="1908067"/>
                  </a:cubicBezTo>
                  <a:cubicBezTo>
                    <a:pt x="537735" y="1906797"/>
                    <a:pt x="283092" y="1905527"/>
                    <a:pt x="48260" y="1905527"/>
                  </a:cubicBezTo>
                  <a:cubicBezTo>
                    <a:pt x="38100" y="1905527"/>
                    <a:pt x="29210" y="1905527"/>
                    <a:pt x="19050" y="1904257"/>
                  </a:cubicBezTo>
                  <a:cubicBezTo>
                    <a:pt x="10160" y="1902987"/>
                    <a:pt x="5080" y="1896637"/>
                    <a:pt x="7620" y="1887747"/>
                  </a:cubicBezTo>
                  <a:cubicBezTo>
                    <a:pt x="16510" y="1855982"/>
                    <a:pt x="12700" y="1820131"/>
                    <a:pt x="11430" y="1782845"/>
                  </a:cubicBezTo>
                  <a:cubicBezTo>
                    <a:pt x="10160" y="1706839"/>
                    <a:pt x="6350" y="1632267"/>
                    <a:pt x="7620" y="1556261"/>
                  </a:cubicBezTo>
                  <a:cubicBezTo>
                    <a:pt x="5080" y="1461612"/>
                    <a:pt x="0" y="289974"/>
                    <a:pt x="7620" y="193891"/>
                  </a:cubicBezTo>
                  <a:cubicBezTo>
                    <a:pt x="8890" y="175248"/>
                    <a:pt x="7620" y="155171"/>
                    <a:pt x="8890" y="136528"/>
                  </a:cubicBezTo>
                  <a:cubicBezTo>
                    <a:pt x="10160" y="106413"/>
                    <a:pt x="12700" y="73429"/>
                    <a:pt x="13970" y="44450"/>
                  </a:cubicBezTo>
                  <a:cubicBezTo>
                    <a:pt x="13970" y="41910"/>
                    <a:pt x="15240" y="39370"/>
                    <a:pt x="16510" y="38100"/>
                  </a:cubicBezTo>
                  <a:cubicBezTo>
                    <a:pt x="38100" y="35560"/>
                    <a:pt x="84151" y="30480"/>
                    <a:pt x="211473" y="29210"/>
                  </a:cubicBezTo>
                  <a:cubicBezTo>
                    <a:pt x="426329" y="25400"/>
                    <a:pt x="641184" y="22860"/>
                    <a:pt x="863998" y="20320"/>
                  </a:cubicBezTo>
                  <a:cubicBezTo>
                    <a:pt x="1015192" y="17780"/>
                    <a:pt x="1166387" y="16510"/>
                    <a:pt x="1309624" y="13970"/>
                  </a:cubicBezTo>
                  <a:cubicBezTo>
                    <a:pt x="1452861" y="11430"/>
                    <a:pt x="1604056" y="8890"/>
                    <a:pt x="1747293" y="8890"/>
                  </a:cubicBezTo>
                  <a:cubicBezTo>
                    <a:pt x="1906445" y="7620"/>
                    <a:pt x="2065597" y="10160"/>
                    <a:pt x="2224750" y="8890"/>
                  </a:cubicBezTo>
                  <a:cubicBezTo>
                    <a:pt x="2423690" y="8890"/>
                    <a:pt x="6028490" y="6350"/>
                    <a:pt x="6227430" y="5080"/>
                  </a:cubicBezTo>
                  <a:cubicBezTo>
                    <a:pt x="6418413" y="3810"/>
                    <a:pt x="6609395" y="2540"/>
                    <a:pt x="6808336" y="2540"/>
                  </a:cubicBezTo>
                  <a:cubicBezTo>
                    <a:pt x="7134598" y="1270"/>
                    <a:pt x="7452903" y="0"/>
                    <a:pt x="7779165" y="0"/>
                  </a:cubicBezTo>
                  <a:cubicBezTo>
                    <a:pt x="7914444" y="0"/>
                    <a:pt x="8057681" y="2540"/>
                    <a:pt x="8192961" y="2540"/>
                  </a:cubicBezTo>
                  <a:cubicBezTo>
                    <a:pt x="8566969" y="3810"/>
                    <a:pt x="8948934" y="5080"/>
                    <a:pt x="9322942" y="7620"/>
                  </a:cubicBezTo>
                  <a:cubicBezTo>
                    <a:pt x="9521883" y="8890"/>
                    <a:pt x="9720822" y="12700"/>
                    <a:pt x="9919763" y="16510"/>
                  </a:cubicBezTo>
                  <a:cubicBezTo>
                    <a:pt x="9967509" y="16510"/>
                    <a:pt x="10015255" y="16510"/>
                    <a:pt x="10055042" y="16510"/>
                  </a:cubicBezTo>
                  <a:cubicBezTo>
                    <a:pt x="10093824" y="17780"/>
                    <a:pt x="10102714" y="20320"/>
                    <a:pt x="10112874" y="21590"/>
                  </a:cubicBezTo>
                  <a:close/>
                  <a:moveTo>
                    <a:pt x="10123034" y="1900447"/>
                  </a:moveTo>
                  <a:cubicBezTo>
                    <a:pt x="10124304" y="1883937"/>
                    <a:pt x="10125574" y="1871237"/>
                    <a:pt x="10125574" y="1858537"/>
                  </a:cubicBezTo>
                  <a:cubicBezTo>
                    <a:pt x="10124304" y="1777108"/>
                    <a:pt x="10123034" y="1701103"/>
                    <a:pt x="10123034" y="1619360"/>
                  </a:cubicBezTo>
                  <a:cubicBezTo>
                    <a:pt x="10123034" y="1582074"/>
                    <a:pt x="10125574" y="1544788"/>
                    <a:pt x="10124304" y="1507503"/>
                  </a:cubicBezTo>
                  <a:cubicBezTo>
                    <a:pt x="10124304" y="1473085"/>
                    <a:pt x="10123034" y="1437233"/>
                    <a:pt x="10121765" y="1402815"/>
                  </a:cubicBezTo>
                  <a:cubicBezTo>
                    <a:pt x="10116684" y="1349754"/>
                    <a:pt x="10105254" y="251254"/>
                    <a:pt x="10105254" y="198193"/>
                  </a:cubicBezTo>
                  <a:cubicBezTo>
                    <a:pt x="10102715" y="153737"/>
                    <a:pt x="10100174" y="107847"/>
                    <a:pt x="10097634" y="63500"/>
                  </a:cubicBezTo>
                  <a:cubicBezTo>
                    <a:pt x="10096365" y="44450"/>
                    <a:pt x="10095094" y="43180"/>
                    <a:pt x="10031170" y="41910"/>
                  </a:cubicBezTo>
                  <a:cubicBezTo>
                    <a:pt x="10007297" y="41910"/>
                    <a:pt x="9991382" y="41910"/>
                    <a:pt x="9967509" y="40640"/>
                  </a:cubicBezTo>
                  <a:cubicBezTo>
                    <a:pt x="9768568" y="36830"/>
                    <a:pt x="9561671" y="31750"/>
                    <a:pt x="9362730" y="30480"/>
                  </a:cubicBezTo>
                  <a:cubicBezTo>
                    <a:pt x="8877316" y="26670"/>
                    <a:pt x="8383943" y="25400"/>
                    <a:pt x="7898529" y="22860"/>
                  </a:cubicBezTo>
                  <a:cubicBezTo>
                    <a:pt x="7826911" y="22860"/>
                    <a:pt x="7747334" y="22860"/>
                    <a:pt x="7675716" y="22860"/>
                  </a:cubicBezTo>
                  <a:cubicBezTo>
                    <a:pt x="7556352" y="22860"/>
                    <a:pt x="7436987" y="22860"/>
                    <a:pt x="7325581" y="22860"/>
                  </a:cubicBezTo>
                  <a:cubicBezTo>
                    <a:pt x="7070938" y="22860"/>
                    <a:pt x="6816293" y="22860"/>
                    <a:pt x="6569608" y="24130"/>
                  </a:cubicBezTo>
                  <a:cubicBezTo>
                    <a:pt x="6354751" y="25400"/>
                    <a:pt x="2734037" y="29210"/>
                    <a:pt x="2519181" y="29210"/>
                  </a:cubicBezTo>
                  <a:cubicBezTo>
                    <a:pt x="2169046" y="29210"/>
                    <a:pt x="1818911" y="26670"/>
                    <a:pt x="1468776" y="33020"/>
                  </a:cubicBezTo>
                  <a:cubicBezTo>
                    <a:pt x="1285751" y="36830"/>
                    <a:pt x="1110684" y="36830"/>
                    <a:pt x="935616" y="38100"/>
                  </a:cubicBezTo>
                  <a:cubicBezTo>
                    <a:pt x="633227" y="41910"/>
                    <a:pt x="330837" y="45720"/>
                    <a:pt x="49530" y="50800"/>
                  </a:cubicBezTo>
                  <a:cubicBezTo>
                    <a:pt x="36830" y="50800"/>
                    <a:pt x="34290" y="53340"/>
                    <a:pt x="33020" y="69127"/>
                  </a:cubicBezTo>
                  <a:cubicBezTo>
                    <a:pt x="31750" y="94940"/>
                    <a:pt x="31750" y="120753"/>
                    <a:pt x="30480" y="146567"/>
                  </a:cubicBezTo>
                  <a:cubicBezTo>
                    <a:pt x="29210" y="189589"/>
                    <a:pt x="26670" y="231177"/>
                    <a:pt x="25400" y="274199"/>
                  </a:cubicBezTo>
                  <a:cubicBezTo>
                    <a:pt x="20320" y="320090"/>
                    <a:pt x="26670" y="1441535"/>
                    <a:pt x="29210" y="1487425"/>
                  </a:cubicBezTo>
                  <a:cubicBezTo>
                    <a:pt x="29210" y="1536184"/>
                    <a:pt x="29210" y="1586377"/>
                    <a:pt x="30480" y="1635135"/>
                  </a:cubicBezTo>
                  <a:cubicBezTo>
                    <a:pt x="30480" y="1670987"/>
                    <a:pt x="33020" y="1706839"/>
                    <a:pt x="33020" y="1742691"/>
                  </a:cubicBezTo>
                  <a:cubicBezTo>
                    <a:pt x="33020" y="1781411"/>
                    <a:pt x="33020" y="1820131"/>
                    <a:pt x="31750" y="1858537"/>
                  </a:cubicBezTo>
                  <a:cubicBezTo>
                    <a:pt x="31750" y="1862347"/>
                    <a:pt x="31750" y="1864887"/>
                    <a:pt x="31750" y="1868697"/>
                  </a:cubicBezTo>
                  <a:cubicBezTo>
                    <a:pt x="31750" y="1878857"/>
                    <a:pt x="35560" y="1882667"/>
                    <a:pt x="44450" y="1882667"/>
                  </a:cubicBezTo>
                  <a:cubicBezTo>
                    <a:pt x="100067" y="1882667"/>
                    <a:pt x="211473" y="1883937"/>
                    <a:pt x="314922" y="1883937"/>
                  </a:cubicBezTo>
                  <a:cubicBezTo>
                    <a:pt x="466117" y="1883937"/>
                    <a:pt x="625269" y="1881397"/>
                    <a:pt x="776464" y="1883937"/>
                  </a:cubicBezTo>
                  <a:cubicBezTo>
                    <a:pt x="1023150" y="1887747"/>
                    <a:pt x="1269836" y="1890287"/>
                    <a:pt x="1516522" y="1889017"/>
                  </a:cubicBezTo>
                  <a:cubicBezTo>
                    <a:pt x="1675674" y="1887747"/>
                    <a:pt x="1826869" y="1890287"/>
                    <a:pt x="1986021" y="1890287"/>
                  </a:cubicBezTo>
                  <a:cubicBezTo>
                    <a:pt x="2216792" y="1890287"/>
                    <a:pt x="2447563" y="1889017"/>
                    <a:pt x="2678334" y="1890287"/>
                  </a:cubicBezTo>
                  <a:cubicBezTo>
                    <a:pt x="3020511" y="1891557"/>
                    <a:pt x="6776505" y="1881397"/>
                    <a:pt x="7126640" y="1883937"/>
                  </a:cubicBezTo>
                  <a:cubicBezTo>
                    <a:pt x="7277835" y="1885207"/>
                    <a:pt x="7429030" y="1886477"/>
                    <a:pt x="7572267" y="1886477"/>
                  </a:cubicBezTo>
                  <a:cubicBezTo>
                    <a:pt x="7834868" y="1889017"/>
                    <a:pt x="8089512" y="1885207"/>
                    <a:pt x="8352113" y="1889017"/>
                  </a:cubicBezTo>
                  <a:cubicBezTo>
                    <a:pt x="8566969" y="1891557"/>
                    <a:pt x="8781825" y="1891557"/>
                    <a:pt x="8996680" y="1894097"/>
                  </a:cubicBezTo>
                  <a:cubicBezTo>
                    <a:pt x="9314984" y="1897907"/>
                    <a:pt x="9633289" y="1900447"/>
                    <a:pt x="9951593" y="1901717"/>
                  </a:cubicBezTo>
                  <a:cubicBezTo>
                    <a:pt x="10070958" y="1901717"/>
                    <a:pt x="10102714" y="1900447"/>
                    <a:pt x="10123034" y="1900447"/>
                  </a:cubicBezTo>
                  <a:close/>
                </a:path>
              </a:pathLst>
            </a:custGeom>
            <a:solidFill>
              <a:srgbClr val="000000"/>
            </a:solidFill>
          </p:spPr>
        </p:sp>
      </p:grpSp>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3964546" y="7002715"/>
            <a:ext cx="3412151" cy="2115534"/>
          </a:xfrm>
          <a:prstGeom prst="rect">
            <a:avLst/>
          </a:prstGeom>
        </p:spPr>
      </p:pic>
      <p:pic>
        <p:nvPicPr>
          <p:cNvPr id="13" name="Picture 1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0" y="5947266"/>
            <a:ext cx="3455453" cy="2632427"/>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066388" y="4529076"/>
            <a:ext cx="1603035" cy="1588462"/>
          </a:xfrm>
          <a:prstGeom prst="rect">
            <a:avLst/>
          </a:prstGeom>
        </p:spPr>
      </p:pic>
      <p:pic>
        <p:nvPicPr>
          <p:cNvPr id="17"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115461" y="1177428"/>
            <a:ext cx="1463502" cy="1194750"/>
          </a:xfrm>
          <a:prstGeom prst="rect">
            <a:avLst/>
          </a:prstGeom>
        </p:spPr>
      </p:pic>
      <p:pic>
        <p:nvPicPr>
          <p:cNvPr id="18" name="Picture 18"/>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309952" y="7819991"/>
            <a:ext cx="2180018" cy="531132"/>
          </a:xfrm>
          <a:prstGeom prst="rect">
            <a:avLst/>
          </a:prstGeom>
        </p:spPr>
      </p:pic>
      <p:pic>
        <p:nvPicPr>
          <p:cNvPr id="19" name="Picture 19"/>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40182"/>
          <a:stretch>
            <a:fillRect/>
          </a:stretch>
        </p:blipFill>
        <p:spPr>
          <a:xfrm flipH="1">
            <a:off x="14476144" y="4757416"/>
            <a:ext cx="980851" cy="772168"/>
          </a:xfrm>
          <a:prstGeom prst="rect">
            <a:avLst/>
          </a:prstGeom>
        </p:spPr>
      </p:pic>
      <p:sp>
        <p:nvSpPr>
          <p:cNvPr id="15" name="TextBox 14">
            <a:extLst>
              <a:ext uri="{FF2B5EF4-FFF2-40B4-BE49-F238E27FC236}">
                <a16:creationId xmlns:a16="http://schemas.microsoft.com/office/drawing/2014/main" xmlns="" id="{76386968-6A18-C66A-BC6E-7FC6F04CC0E2}"/>
              </a:ext>
            </a:extLst>
          </p:cNvPr>
          <p:cNvSpPr txBox="1"/>
          <p:nvPr/>
        </p:nvSpPr>
        <p:spPr>
          <a:xfrm>
            <a:off x="7010400" y="1022175"/>
            <a:ext cx="4267200" cy="769441"/>
          </a:xfrm>
          <a:prstGeom prst="rect">
            <a:avLst/>
          </a:prstGeom>
          <a:noFill/>
        </p:spPr>
        <p:txBody>
          <a:bodyPr wrap="square" rtlCol="0">
            <a:spAutoFit/>
          </a:bodyPr>
          <a:lstStyle/>
          <a:p>
            <a:pPr algn="ctr"/>
            <a:r>
              <a:rPr lang="en-US" sz="4400" b="1" dirty="0" err="1">
                <a:solidFill>
                  <a:srgbClr val="FF0000"/>
                </a:solidFill>
                <a:latin typeface="Arial" panose="020B0604020202020204" pitchFamily="34" charset="0"/>
                <a:cs typeface="Arial" panose="020B0604020202020204" pitchFamily="34" charset="0"/>
              </a:rPr>
              <a:t>Trả</a:t>
            </a:r>
            <a:r>
              <a:rPr lang="en-US" sz="4400" b="1" dirty="0">
                <a:solidFill>
                  <a:srgbClr val="FF0000"/>
                </a:solidFill>
                <a:latin typeface="Arial" panose="020B0604020202020204" pitchFamily="34" charset="0"/>
                <a:cs typeface="Arial" panose="020B0604020202020204" pitchFamily="34" charset="0"/>
              </a:rPr>
              <a:t> </a:t>
            </a:r>
            <a:r>
              <a:rPr lang="en-US" sz="4400" b="1" dirty="0" err="1">
                <a:solidFill>
                  <a:srgbClr val="FF0000"/>
                </a:solidFill>
                <a:latin typeface="Arial" panose="020B0604020202020204" pitchFamily="34" charset="0"/>
                <a:cs typeface="Arial" panose="020B0604020202020204" pitchFamily="34" charset="0"/>
              </a:rPr>
              <a:t>lời</a:t>
            </a:r>
            <a:endParaRPr lang="en-US" sz="4400" b="1" dirty="0">
              <a:solidFill>
                <a:srgbClr val="FF0000"/>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FA8928B4-CA27-018C-9F00-3C3054440051}"/>
              </a:ext>
            </a:extLst>
          </p:cNvPr>
          <p:cNvSpPr txBox="1"/>
          <p:nvPr/>
        </p:nvSpPr>
        <p:spPr>
          <a:xfrm>
            <a:off x="3558779" y="3565992"/>
            <a:ext cx="11170444" cy="310732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(1) là dãy số liệu, có thể sắp thứ tự.</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(2) không là dãy số liệu, không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Arial" panose="020B0604020202020204" pitchFamily="34" charset="0"/>
              </a:rPr>
              <a:t>Dãy (3) không là là dãy số liệu, có thể sắp xếp.</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
                                            <p:txEl>
                                              <p:pRg st="0" end="0"/>
                                            </p:txEl>
                                          </p:spTgt>
                                        </p:tgtEl>
                                        <p:attrNameLst>
                                          <p:attrName>style.visibility</p:attrName>
                                        </p:attrNameLst>
                                      </p:cBhvr>
                                      <p:to>
                                        <p:strVal val="visible"/>
                                      </p:to>
                                    </p:set>
                                    <p:animEffect transition="in" filter="dissolve">
                                      <p:cBhvr>
                                        <p:cTn id="12" dur="500"/>
                                        <p:tgtEl>
                                          <p:spTgt spid="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1">
                                            <p:txEl>
                                              <p:pRg st="1" end="1"/>
                                            </p:txEl>
                                          </p:spTgt>
                                        </p:tgtEl>
                                        <p:attrNameLst>
                                          <p:attrName>style.visibility</p:attrName>
                                        </p:attrNameLst>
                                      </p:cBhvr>
                                      <p:to>
                                        <p:strVal val="visible"/>
                                      </p:to>
                                    </p:set>
                                    <p:animEffect transition="in" filter="dissolve">
                                      <p:cBhvr>
                                        <p:cTn id="17" dur="500"/>
                                        <p:tgtEl>
                                          <p:spTgt spid="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dissolve">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2068</Words>
  <PresentationFormat>Custom</PresentationFormat>
  <Paragraphs>145</Paragraphs>
  <Slides>42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Times New Roman</vt:lpstr>
      <vt:lpstr>Symbol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2022-11-30T00:20:28Z</dcterms:modified>
  <dc:identifier>DAFPedVGhHU</dc:identifier>
</cp:coreProperties>
</file>