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27" roundtripDataSignature="AMtx7mhelOQZG1GQ25HBxf6Vr165H1lP0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7"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2" name="Google Shape;102;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6" name="Google Shape;186;p1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p:txBody>
      </p:sp>
      <p:sp>
        <p:nvSpPr>
          <p:cNvPr id="187" name="Google Shape;187;p1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5" name="Google Shape;195;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1" name="Google Shape;211;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p1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7" name="Google Shape;217;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p1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4" name="Google Shape;224;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9" name="Shape 229"/>
        <p:cNvGrpSpPr/>
        <p:nvPr/>
      </p:nvGrpSpPr>
      <p:grpSpPr>
        <a:xfrm>
          <a:off x="0" y="0"/>
          <a:ext cx="0" cy="0"/>
          <a:chOff x="0" y="0"/>
          <a:chExt cx="0" cy="0"/>
        </a:xfrm>
      </p:grpSpPr>
      <p:sp>
        <p:nvSpPr>
          <p:cNvPr id="230" name="Google Shape;230;p1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1" name="Google Shape;231;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6" name="Shape 236"/>
        <p:cNvGrpSpPr/>
        <p:nvPr/>
      </p:nvGrpSpPr>
      <p:grpSpPr>
        <a:xfrm>
          <a:off x="0" y="0"/>
          <a:ext cx="0" cy="0"/>
          <a:chOff x="0" y="0"/>
          <a:chExt cx="0" cy="0"/>
        </a:xfrm>
      </p:grpSpPr>
      <p:sp>
        <p:nvSpPr>
          <p:cNvPr id="237" name="Google Shape;237;p1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8" name="Google Shape;238;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p1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0" name="Google Shape;250;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p1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6" name="Google Shape;256;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p1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3" name="Google Shape;263;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2" name="Google Shape;112;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7" name="Shape 267"/>
        <p:cNvGrpSpPr/>
        <p:nvPr/>
      </p:nvGrpSpPr>
      <p:grpSpPr>
        <a:xfrm>
          <a:off x="0" y="0"/>
          <a:ext cx="0" cy="0"/>
          <a:chOff x="0" y="0"/>
          <a:chExt cx="0" cy="0"/>
        </a:xfrm>
      </p:grpSpPr>
      <p:sp>
        <p:nvSpPr>
          <p:cNvPr id="268" name="Google Shape;268;p2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9" name="Google Shape;269;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2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5" name="Google Shape;275;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9" name="Google Shape;119;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6" name="Google Shape;126;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7" name="Google Shape;137;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0" name="Google Shape;150;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8" name="Google Shape;158;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5" name="Google Shape;165;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7" name="Google Shape;177;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9" name="Shape 19"/>
        <p:cNvGrpSpPr/>
        <p:nvPr/>
      </p:nvGrpSpPr>
      <p:grpSpPr>
        <a:xfrm>
          <a:off x="0" y="0"/>
          <a:ext cx="0" cy="0"/>
          <a:chOff x="0" y="0"/>
          <a:chExt cx="0" cy="0"/>
        </a:xfrm>
      </p:grpSpPr>
      <p:sp>
        <p:nvSpPr>
          <p:cNvPr id="20" name="Google Shape;20;p23"/>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23"/>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23"/>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23" name="Google Shape;23;p23"/>
          <p:cNvSpPr txBox="1"/>
          <p:nvPr>
            <p:ph type="title"/>
          </p:nvPr>
        </p:nvSpPr>
        <p:spPr>
          <a:xfrm>
            <a:off x="1793289" y="4372168"/>
            <a:ext cx="6512511" cy="1143000"/>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2304"/>
              <a:buChar char="*"/>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23"/>
          <p:cNvSpPr txBox="1"/>
          <p:nvPr>
            <p:ph idx="1" type="body"/>
          </p:nvPr>
        </p:nvSpPr>
        <p:spPr>
          <a:xfrm>
            <a:off x="1143000" y="731520"/>
            <a:ext cx="6400800" cy="3474720"/>
          </a:xfrm>
          <a:prstGeom prst="rect">
            <a:avLst/>
          </a:prstGeom>
          <a:noFill/>
          <a:ln>
            <a:noFill/>
          </a:ln>
        </p:spPr>
        <p:txBody>
          <a:bodyPr anchorCtr="0" anchor="t" bIns="45700" lIns="91425" spcFirstLastPara="1" rIns="91425" wrap="square" tIns="45700">
            <a:normAutofit/>
          </a:bodyPr>
          <a:lstStyle>
            <a:lvl1pPr indent="-377190" lvl="0" marL="457200" algn="l">
              <a:spcBef>
                <a:spcPts val="360"/>
              </a:spcBef>
              <a:spcAft>
                <a:spcPts val="0"/>
              </a:spcAft>
              <a:buSzPts val="2340"/>
              <a:buChar char="*"/>
              <a:defRPr/>
            </a:lvl1pPr>
            <a:lvl2pPr indent="-377190" lvl="1" marL="914400" algn="l">
              <a:spcBef>
                <a:spcPts val="360"/>
              </a:spcBef>
              <a:spcAft>
                <a:spcPts val="0"/>
              </a:spcAft>
              <a:buSzPts val="2340"/>
              <a:buChar char="*"/>
              <a:defRPr/>
            </a:lvl2pPr>
            <a:lvl3pPr indent="-377189" lvl="2" marL="1371600" algn="l">
              <a:spcBef>
                <a:spcPts val="360"/>
              </a:spcBef>
              <a:spcAft>
                <a:spcPts val="0"/>
              </a:spcAft>
              <a:buSzPts val="2340"/>
              <a:buChar char="*"/>
              <a:defRPr/>
            </a:lvl3pPr>
            <a:lvl4pPr indent="-377189" lvl="3" marL="1828800" algn="l">
              <a:spcBef>
                <a:spcPts val="360"/>
              </a:spcBef>
              <a:spcAft>
                <a:spcPts val="0"/>
              </a:spcAft>
              <a:buSzPts val="2340"/>
              <a:buChar char="*"/>
              <a:defRPr/>
            </a:lvl4pPr>
            <a:lvl5pPr indent="-377189" lvl="4" marL="2286000" algn="l">
              <a:spcBef>
                <a:spcPts val="360"/>
              </a:spcBef>
              <a:spcAft>
                <a:spcPts val="0"/>
              </a:spcAft>
              <a:buSzPts val="2340"/>
              <a:buChar char="*"/>
              <a:defRPr/>
            </a:lvl5pPr>
            <a:lvl6pPr indent="-377189" lvl="5" marL="2743200" algn="l">
              <a:spcBef>
                <a:spcPts val="360"/>
              </a:spcBef>
              <a:spcAft>
                <a:spcPts val="0"/>
              </a:spcAft>
              <a:buSzPts val="2340"/>
              <a:buChar char="*"/>
              <a:defRPr/>
            </a:lvl6pPr>
            <a:lvl7pPr indent="-377189" lvl="6" marL="3200400" algn="l">
              <a:spcBef>
                <a:spcPts val="360"/>
              </a:spcBef>
              <a:spcAft>
                <a:spcPts val="0"/>
              </a:spcAft>
              <a:buSzPts val="2340"/>
              <a:buChar char="*"/>
              <a:defRPr/>
            </a:lvl7pPr>
            <a:lvl8pPr indent="-377190" lvl="7" marL="3657600" algn="l">
              <a:spcBef>
                <a:spcPts val="360"/>
              </a:spcBef>
              <a:spcAft>
                <a:spcPts val="0"/>
              </a:spcAft>
              <a:buSzPts val="2340"/>
              <a:buChar char="*"/>
              <a:defRPr/>
            </a:lvl8pPr>
            <a:lvl9pPr indent="-377190" lvl="8" marL="4114800" algn="l">
              <a:spcBef>
                <a:spcPts val="360"/>
              </a:spcBef>
              <a:spcAft>
                <a:spcPts val="300"/>
              </a:spcAft>
              <a:buSzPts val="2340"/>
              <a:buChar char="*"/>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88" name="Shape 88"/>
        <p:cNvGrpSpPr/>
        <p:nvPr/>
      </p:nvGrpSpPr>
      <p:grpSpPr>
        <a:xfrm>
          <a:off x="0" y="0"/>
          <a:ext cx="0" cy="0"/>
          <a:chOff x="0" y="0"/>
          <a:chExt cx="0" cy="0"/>
        </a:xfrm>
      </p:grpSpPr>
      <p:sp>
        <p:nvSpPr>
          <p:cNvPr id="89" name="Google Shape;89;p32"/>
          <p:cNvSpPr txBox="1"/>
          <p:nvPr>
            <p:ph type="title"/>
          </p:nvPr>
        </p:nvSpPr>
        <p:spPr>
          <a:xfrm>
            <a:off x="1793289" y="4372168"/>
            <a:ext cx="6512511" cy="1143000"/>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2304"/>
              <a:buChar char="*"/>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32"/>
          <p:cNvSpPr txBox="1"/>
          <p:nvPr>
            <p:ph idx="1" type="body"/>
          </p:nvPr>
        </p:nvSpPr>
        <p:spPr>
          <a:xfrm rot="5400000">
            <a:off x="3368040" y="-731521"/>
            <a:ext cx="3474720" cy="6400800"/>
          </a:xfrm>
          <a:prstGeom prst="rect">
            <a:avLst/>
          </a:prstGeom>
          <a:noFill/>
          <a:ln>
            <a:noFill/>
          </a:ln>
        </p:spPr>
        <p:txBody>
          <a:bodyPr anchorCtr="0" anchor="t" bIns="45700" lIns="91425" spcFirstLastPara="1" rIns="91425" wrap="square" tIns="45700">
            <a:normAutofit/>
          </a:bodyPr>
          <a:lstStyle>
            <a:lvl1pPr indent="-377190" lvl="0" marL="457200" algn="l">
              <a:spcBef>
                <a:spcPts val="360"/>
              </a:spcBef>
              <a:spcAft>
                <a:spcPts val="0"/>
              </a:spcAft>
              <a:buSzPts val="2340"/>
              <a:buChar char="*"/>
              <a:defRPr/>
            </a:lvl1pPr>
            <a:lvl2pPr indent="-377190" lvl="1" marL="914400" algn="l">
              <a:spcBef>
                <a:spcPts val="360"/>
              </a:spcBef>
              <a:spcAft>
                <a:spcPts val="0"/>
              </a:spcAft>
              <a:buSzPts val="2340"/>
              <a:buChar char="*"/>
              <a:defRPr/>
            </a:lvl2pPr>
            <a:lvl3pPr indent="-377189" lvl="2" marL="1371600" algn="l">
              <a:spcBef>
                <a:spcPts val="360"/>
              </a:spcBef>
              <a:spcAft>
                <a:spcPts val="0"/>
              </a:spcAft>
              <a:buSzPts val="2340"/>
              <a:buChar char="*"/>
              <a:defRPr/>
            </a:lvl3pPr>
            <a:lvl4pPr indent="-377189" lvl="3" marL="1828800" algn="l">
              <a:spcBef>
                <a:spcPts val="360"/>
              </a:spcBef>
              <a:spcAft>
                <a:spcPts val="0"/>
              </a:spcAft>
              <a:buSzPts val="2340"/>
              <a:buChar char="*"/>
              <a:defRPr/>
            </a:lvl4pPr>
            <a:lvl5pPr indent="-377189" lvl="4" marL="2286000" algn="l">
              <a:spcBef>
                <a:spcPts val="360"/>
              </a:spcBef>
              <a:spcAft>
                <a:spcPts val="0"/>
              </a:spcAft>
              <a:buSzPts val="2340"/>
              <a:buChar char="*"/>
              <a:defRPr/>
            </a:lvl5pPr>
            <a:lvl6pPr indent="-377189" lvl="5" marL="2743200" algn="l">
              <a:spcBef>
                <a:spcPts val="360"/>
              </a:spcBef>
              <a:spcAft>
                <a:spcPts val="0"/>
              </a:spcAft>
              <a:buSzPts val="2340"/>
              <a:buChar char="*"/>
              <a:defRPr/>
            </a:lvl6pPr>
            <a:lvl7pPr indent="-377189" lvl="6" marL="3200400" algn="l">
              <a:spcBef>
                <a:spcPts val="360"/>
              </a:spcBef>
              <a:spcAft>
                <a:spcPts val="0"/>
              </a:spcAft>
              <a:buSzPts val="2340"/>
              <a:buChar char="*"/>
              <a:defRPr/>
            </a:lvl7pPr>
            <a:lvl8pPr indent="-377190" lvl="7" marL="3657600" algn="l">
              <a:spcBef>
                <a:spcPts val="360"/>
              </a:spcBef>
              <a:spcAft>
                <a:spcPts val="0"/>
              </a:spcAft>
              <a:buSzPts val="2340"/>
              <a:buChar char="*"/>
              <a:defRPr/>
            </a:lvl8pPr>
            <a:lvl9pPr indent="-377190" lvl="8" marL="4114800" algn="l">
              <a:spcBef>
                <a:spcPts val="360"/>
              </a:spcBef>
              <a:spcAft>
                <a:spcPts val="300"/>
              </a:spcAft>
              <a:buSzPts val="2340"/>
              <a:buChar char="*"/>
              <a:defRPr/>
            </a:lvl9pPr>
          </a:lstStyle>
          <a:p/>
        </p:txBody>
      </p:sp>
      <p:sp>
        <p:nvSpPr>
          <p:cNvPr id="91" name="Google Shape;91;p32"/>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2" name="Google Shape;92;p32"/>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3" name="Google Shape;93;p32"/>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94" name="Shape 94"/>
        <p:cNvGrpSpPr/>
        <p:nvPr/>
      </p:nvGrpSpPr>
      <p:grpSpPr>
        <a:xfrm>
          <a:off x="0" y="0"/>
          <a:ext cx="0" cy="0"/>
          <a:chOff x="0" y="0"/>
          <a:chExt cx="0" cy="0"/>
        </a:xfrm>
      </p:grpSpPr>
      <p:sp>
        <p:nvSpPr>
          <p:cNvPr id="95" name="Google Shape;95;p33"/>
          <p:cNvSpPr txBox="1"/>
          <p:nvPr>
            <p:ph type="title"/>
          </p:nvPr>
        </p:nvSpPr>
        <p:spPr>
          <a:xfrm rot="5400000">
            <a:off x="-436711" y="1966986"/>
            <a:ext cx="5238339" cy="20574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5888"/>
              <a:buChar char="*"/>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6" name="Google Shape;96;p33"/>
          <p:cNvSpPr txBox="1"/>
          <p:nvPr>
            <p:ph idx="1" type="body"/>
          </p:nvPr>
        </p:nvSpPr>
        <p:spPr>
          <a:xfrm rot="5400000">
            <a:off x="3291392" y="764240"/>
            <a:ext cx="4894729" cy="4829287"/>
          </a:xfrm>
          <a:prstGeom prst="rect">
            <a:avLst/>
          </a:prstGeom>
          <a:noFill/>
          <a:ln>
            <a:noFill/>
          </a:ln>
        </p:spPr>
        <p:txBody>
          <a:bodyPr anchorCtr="0" anchor="t" bIns="45700" lIns="91425" spcFirstLastPara="1" rIns="91425" wrap="square" tIns="45700">
            <a:normAutofit/>
          </a:bodyPr>
          <a:lstStyle>
            <a:lvl1pPr indent="-377190" lvl="0" marL="457200" algn="l">
              <a:spcBef>
                <a:spcPts val="360"/>
              </a:spcBef>
              <a:spcAft>
                <a:spcPts val="0"/>
              </a:spcAft>
              <a:buSzPts val="2340"/>
              <a:buChar char="*"/>
              <a:defRPr/>
            </a:lvl1pPr>
            <a:lvl2pPr indent="-377190" lvl="1" marL="914400" algn="l">
              <a:spcBef>
                <a:spcPts val="360"/>
              </a:spcBef>
              <a:spcAft>
                <a:spcPts val="0"/>
              </a:spcAft>
              <a:buSzPts val="2340"/>
              <a:buChar char="*"/>
              <a:defRPr/>
            </a:lvl2pPr>
            <a:lvl3pPr indent="-377189" lvl="2" marL="1371600" algn="l">
              <a:spcBef>
                <a:spcPts val="360"/>
              </a:spcBef>
              <a:spcAft>
                <a:spcPts val="0"/>
              </a:spcAft>
              <a:buSzPts val="2340"/>
              <a:buChar char="*"/>
              <a:defRPr/>
            </a:lvl3pPr>
            <a:lvl4pPr indent="-377189" lvl="3" marL="1828800" algn="l">
              <a:spcBef>
                <a:spcPts val="360"/>
              </a:spcBef>
              <a:spcAft>
                <a:spcPts val="0"/>
              </a:spcAft>
              <a:buSzPts val="2340"/>
              <a:buChar char="*"/>
              <a:defRPr/>
            </a:lvl4pPr>
            <a:lvl5pPr indent="-377189" lvl="4" marL="2286000" algn="l">
              <a:spcBef>
                <a:spcPts val="360"/>
              </a:spcBef>
              <a:spcAft>
                <a:spcPts val="0"/>
              </a:spcAft>
              <a:buSzPts val="2340"/>
              <a:buChar char="*"/>
              <a:defRPr/>
            </a:lvl5pPr>
            <a:lvl6pPr indent="-377189" lvl="5" marL="2743200" algn="l">
              <a:spcBef>
                <a:spcPts val="360"/>
              </a:spcBef>
              <a:spcAft>
                <a:spcPts val="0"/>
              </a:spcAft>
              <a:buSzPts val="2340"/>
              <a:buChar char="*"/>
              <a:defRPr/>
            </a:lvl6pPr>
            <a:lvl7pPr indent="-377189" lvl="6" marL="3200400" algn="l">
              <a:spcBef>
                <a:spcPts val="360"/>
              </a:spcBef>
              <a:spcAft>
                <a:spcPts val="0"/>
              </a:spcAft>
              <a:buSzPts val="2340"/>
              <a:buChar char="*"/>
              <a:defRPr/>
            </a:lvl7pPr>
            <a:lvl8pPr indent="-377190" lvl="7" marL="3657600" algn="l">
              <a:spcBef>
                <a:spcPts val="360"/>
              </a:spcBef>
              <a:spcAft>
                <a:spcPts val="0"/>
              </a:spcAft>
              <a:buSzPts val="2340"/>
              <a:buChar char="*"/>
              <a:defRPr/>
            </a:lvl8pPr>
            <a:lvl9pPr indent="-377190" lvl="8" marL="4114800" algn="l">
              <a:spcBef>
                <a:spcPts val="360"/>
              </a:spcBef>
              <a:spcAft>
                <a:spcPts val="300"/>
              </a:spcAft>
              <a:buSzPts val="2340"/>
              <a:buChar char="*"/>
              <a:defRPr/>
            </a:lvl9pPr>
          </a:lstStyle>
          <a:p/>
        </p:txBody>
      </p:sp>
      <p:sp>
        <p:nvSpPr>
          <p:cNvPr id="97" name="Google Shape;97;p33"/>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8" name="Google Shape;98;p33"/>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9" name="Google Shape;99;p33"/>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25" name="Shape 25"/>
        <p:cNvGrpSpPr/>
        <p:nvPr/>
      </p:nvGrpSpPr>
      <p:grpSpPr>
        <a:xfrm>
          <a:off x="0" y="0"/>
          <a:ext cx="0" cy="0"/>
          <a:chOff x="0" y="0"/>
          <a:chExt cx="0" cy="0"/>
        </a:xfrm>
      </p:grpSpPr>
      <p:sp>
        <p:nvSpPr>
          <p:cNvPr id="26" name="Google Shape;26;p24"/>
          <p:cNvSpPr/>
          <p:nvPr/>
        </p:nvSpPr>
        <p:spPr>
          <a:xfrm>
            <a:off x="0" y="3866920"/>
            <a:ext cx="9144000" cy="2991080"/>
          </a:xfrm>
          <a:prstGeom prst="rect">
            <a:avLst/>
          </a:prstGeom>
          <a:gradFill>
            <a:gsLst>
              <a:gs pos="0">
                <a:srgbClr val="FFFFFF">
                  <a:alpha val="90980"/>
                </a:srgbClr>
              </a:gs>
              <a:gs pos="37000">
                <a:srgbClr val="FFFFFF">
                  <a:alpha val="75686"/>
                </a:srgbClr>
              </a:gs>
              <a:gs pos="100000">
                <a:srgbClr val="B4DCFA">
                  <a:alpha val="78823"/>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Trebuchet MS"/>
              <a:ea typeface="Trebuchet MS"/>
              <a:cs typeface="Trebuchet MS"/>
              <a:sym typeface="Trebuchet MS"/>
            </a:endParaRPr>
          </a:p>
        </p:txBody>
      </p:sp>
      <p:sp>
        <p:nvSpPr>
          <p:cNvPr id="27" name="Google Shape;27;p24"/>
          <p:cNvSpPr/>
          <p:nvPr/>
        </p:nvSpPr>
        <p:spPr>
          <a:xfrm>
            <a:off x="0" y="0"/>
            <a:ext cx="9144000" cy="3866920"/>
          </a:xfrm>
          <a:prstGeom prst="rect">
            <a:avLst/>
          </a:prstGeom>
          <a:gradFill>
            <a:gsLst>
              <a:gs pos="0">
                <a:srgbClr val="FFFFFF">
                  <a:alpha val="88627"/>
                </a:srgbClr>
              </a:gs>
              <a:gs pos="48000">
                <a:srgbClr val="FFFFFF">
                  <a:alpha val="61960"/>
                </a:srgbClr>
              </a:gs>
              <a:gs pos="100000">
                <a:srgbClr val="B4DCFA">
                  <a:alpha val="78823"/>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Trebuchet MS"/>
              <a:ea typeface="Trebuchet MS"/>
              <a:cs typeface="Trebuchet MS"/>
              <a:sym typeface="Trebuchet MS"/>
            </a:endParaRPr>
          </a:p>
        </p:txBody>
      </p:sp>
      <p:sp>
        <p:nvSpPr>
          <p:cNvPr id="28" name="Google Shape;28;p24"/>
          <p:cNvSpPr/>
          <p:nvPr/>
        </p:nvSpPr>
        <p:spPr>
          <a:xfrm>
            <a:off x="0" y="2652311"/>
            <a:ext cx="9144000" cy="2286000"/>
          </a:xfrm>
          <a:prstGeom prst="rect">
            <a:avLst/>
          </a:prstGeom>
          <a:gradFill>
            <a:gsLst>
              <a:gs pos="0">
                <a:srgbClr val="FFFFFF">
                  <a:alpha val="0"/>
                </a:srgbClr>
              </a:gs>
              <a:gs pos="29000">
                <a:srgbClr val="FFFFFF">
                  <a:alpha val="29803"/>
                </a:srgbClr>
              </a:gs>
              <a:gs pos="45000">
                <a:srgbClr val="B4DCFA">
                  <a:alpha val="40000"/>
                </a:srgbClr>
              </a:gs>
              <a:gs pos="55000">
                <a:srgbClr val="FFFFFF">
                  <a:alpha val="25882"/>
                </a:srgbClr>
              </a:gs>
              <a:gs pos="65000">
                <a:srgbClr val="B4DCFA">
                  <a:alpha val="60000"/>
                </a:srgbClr>
              </a:gs>
              <a:gs pos="100000">
                <a:srgbClr val="FFFFFF">
                  <a:alpha val="0"/>
                </a:srgbClr>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Trebuchet MS"/>
              <a:ea typeface="Trebuchet MS"/>
              <a:cs typeface="Trebuchet MS"/>
              <a:sym typeface="Trebuchet MS"/>
            </a:endParaRPr>
          </a:p>
        </p:txBody>
      </p:sp>
      <p:sp>
        <p:nvSpPr>
          <p:cNvPr id="29" name="Google Shape;29;p24"/>
          <p:cNvSpPr/>
          <p:nvPr/>
        </p:nvSpPr>
        <p:spPr>
          <a:xfrm>
            <a:off x="0" y="1600200"/>
            <a:ext cx="9144000" cy="5105400"/>
          </a:xfrm>
          <a:prstGeom prst="ellipse">
            <a:avLst/>
          </a:prstGeom>
          <a:gradFill>
            <a:gsLst>
              <a:gs pos="0">
                <a:schemeClr val="lt1"/>
              </a:gs>
              <a:gs pos="54000">
                <a:srgbClr val="FFFFFF">
                  <a:alpha val="0"/>
                </a:srgbClr>
              </a:gs>
              <a:gs pos="100000">
                <a:srgbClr val="FFFFFF">
                  <a:alpha val="0"/>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Trebuchet MS"/>
              <a:ea typeface="Trebuchet MS"/>
              <a:cs typeface="Trebuchet MS"/>
              <a:sym typeface="Trebuchet MS"/>
            </a:endParaRPr>
          </a:p>
        </p:txBody>
      </p:sp>
      <p:sp>
        <p:nvSpPr>
          <p:cNvPr id="30" name="Google Shape;30;p24"/>
          <p:cNvSpPr txBox="1"/>
          <p:nvPr>
            <p:ph idx="1" type="subTitle"/>
          </p:nvPr>
        </p:nvSpPr>
        <p:spPr>
          <a:xfrm>
            <a:off x="1473795" y="5052545"/>
            <a:ext cx="5637010" cy="882119"/>
          </a:xfrm>
          <a:prstGeom prst="rect">
            <a:avLst/>
          </a:prstGeom>
          <a:noFill/>
          <a:ln>
            <a:noFill/>
          </a:ln>
        </p:spPr>
        <p:txBody>
          <a:bodyPr anchorCtr="0" anchor="t" bIns="45700" lIns="91425" spcFirstLastPara="1" rIns="91425" wrap="square" tIns="45700">
            <a:normAutofit/>
          </a:bodyPr>
          <a:lstStyle>
            <a:lvl1pPr lvl="0" algn="l">
              <a:spcBef>
                <a:spcPts val="440"/>
              </a:spcBef>
              <a:spcAft>
                <a:spcPts val="0"/>
              </a:spcAft>
              <a:buSzPts val="2860"/>
              <a:buNone/>
              <a:defRPr sz="2200">
                <a:solidFill>
                  <a:schemeClr val="dk2"/>
                </a:solidFill>
              </a:defRPr>
            </a:lvl1pPr>
            <a:lvl2pPr lvl="1" algn="ctr">
              <a:spcBef>
                <a:spcPts val="400"/>
              </a:spcBef>
              <a:spcAft>
                <a:spcPts val="0"/>
              </a:spcAft>
              <a:buSzPts val="2600"/>
              <a:buNone/>
              <a:defRPr>
                <a:solidFill>
                  <a:srgbClr val="888888"/>
                </a:solidFill>
              </a:defRPr>
            </a:lvl2pPr>
            <a:lvl3pPr lvl="2" algn="ctr">
              <a:spcBef>
                <a:spcPts val="360"/>
              </a:spcBef>
              <a:spcAft>
                <a:spcPts val="0"/>
              </a:spcAft>
              <a:buSzPts val="2340"/>
              <a:buNone/>
              <a:defRPr>
                <a:solidFill>
                  <a:srgbClr val="888888"/>
                </a:solidFill>
              </a:defRPr>
            </a:lvl3pPr>
            <a:lvl4pPr lvl="3" algn="ctr">
              <a:spcBef>
                <a:spcPts val="320"/>
              </a:spcBef>
              <a:spcAft>
                <a:spcPts val="0"/>
              </a:spcAft>
              <a:buSzPts val="2080"/>
              <a:buNone/>
              <a:defRPr>
                <a:solidFill>
                  <a:srgbClr val="888888"/>
                </a:solidFill>
              </a:defRPr>
            </a:lvl4pPr>
            <a:lvl5pPr lvl="4" algn="ctr">
              <a:spcBef>
                <a:spcPts val="300"/>
              </a:spcBef>
              <a:spcAft>
                <a:spcPts val="0"/>
              </a:spcAft>
              <a:buSzPts val="1820"/>
              <a:buNone/>
              <a:defRPr>
                <a:solidFill>
                  <a:srgbClr val="888888"/>
                </a:solidFill>
              </a:defRPr>
            </a:lvl5pPr>
            <a:lvl6pPr lvl="5" algn="ctr">
              <a:spcBef>
                <a:spcPts val="300"/>
              </a:spcBef>
              <a:spcAft>
                <a:spcPts val="0"/>
              </a:spcAft>
              <a:buSzPts val="1820"/>
              <a:buNone/>
              <a:defRPr>
                <a:solidFill>
                  <a:srgbClr val="888888"/>
                </a:solidFill>
              </a:defRPr>
            </a:lvl6pPr>
            <a:lvl7pPr lvl="6" algn="ctr">
              <a:spcBef>
                <a:spcPts val="300"/>
              </a:spcBef>
              <a:spcAft>
                <a:spcPts val="0"/>
              </a:spcAft>
              <a:buSzPts val="1820"/>
              <a:buNone/>
              <a:defRPr>
                <a:solidFill>
                  <a:srgbClr val="888888"/>
                </a:solidFill>
              </a:defRPr>
            </a:lvl7pPr>
            <a:lvl8pPr lvl="7" algn="ctr">
              <a:spcBef>
                <a:spcPts val="300"/>
              </a:spcBef>
              <a:spcAft>
                <a:spcPts val="0"/>
              </a:spcAft>
              <a:buSzPts val="1820"/>
              <a:buNone/>
              <a:defRPr>
                <a:solidFill>
                  <a:srgbClr val="888888"/>
                </a:solidFill>
              </a:defRPr>
            </a:lvl8pPr>
            <a:lvl9pPr lvl="8" algn="ctr">
              <a:spcBef>
                <a:spcPts val="300"/>
              </a:spcBef>
              <a:spcAft>
                <a:spcPts val="300"/>
              </a:spcAft>
              <a:buSzPts val="1820"/>
              <a:buNone/>
              <a:defRPr>
                <a:solidFill>
                  <a:srgbClr val="888888"/>
                </a:solidFill>
              </a:defRPr>
            </a:lvl9pPr>
          </a:lstStyle>
          <a:p/>
        </p:txBody>
      </p:sp>
      <p:sp>
        <p:nvSpPr>
          <p:cNvPr id="31" name="Google Shape;31;p24"/>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24"/>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24"/>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34" name="Google Shape;34;p24"/>
          <p:cNvSpPr txBox="1"/>
          <p:nvPr>
            <p:ph type="ctrTitle"/>
          </p:nvPr>
        </p:nvSpPr>
        <p:spPr>
          <a:xfrm>
            <a:off x="817581" y="3132290"/>
            <a:ext cx="7175351" cy="1793167"/>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6912"/>
              <a:buChar char="*"/>
              <a:defRPr sz="5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5" name="Shape 35"/>
        <p:cNvGrpSpPr/>
        <p:nvPr/>
      </p:nvGrpSpPr>
      <p:grpSpPr>
        <a:xfrm>
          <a:off x="0" y="0"/>
          <a:ext cx="0" cy="0"/>
          <a:chOff x="0" y="0"/>
          <a:chExt cx="0" cy="0"/>
        </a:xfrm>
      </p:grpSpPr>
      <p:sp>
        <p:nvSpPr>
          <p:cNvPr id="36" name="Google Shape;36;p25"/>
          <p:cNvSpPr/>
          <p:nvPr/>
        </p:nvSpPr>
        <p:spPr>
          <a:xfrm>
            <a:off x="0" y="3866920"/>
            <a:ext cx="9144000" cy="2991080"/>
          </a:xfrm>
          <a:prstGeom prst="rect">
            <a:avLst/>
          </a:prstGeom>
          <a:gradFill>
            <a:gsLst>
              <a:gs pos="0">
                <a:srgbClr val="FFFFFF">
                  <a:alpha val="91764"/>
                </a:srgbClr>
              </a:gs>
              <a:gs pos="37000">
                <a:srgbClr val="FFFFFF">
                  <a:alpha val="76862"/>
                </a:srgbClr>
              </a:gs>
              <a:gs pos="100000">
                <a:srgbClr val="B4DCFA">
                  <a:alpha val="80000"/>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Trebuchet MS"/>
              <a:ea typeface="Trebuchet MS"/>
              <a:cs typeface="Trebuchet MS"/>
              <a:sym typeface="Trebuchet MS"/>
            </a:endParaRPr>
          </a:p>
        </p:txBody>
      </p:sp>
      <p:sp>
        <p:nvSpPr>
          <p:cNvPr id="37" name="Google Shape;37;p25"/>
          <p:cNvSpPr/>
          <p:nvPr/>
        </p:nvSpPr>
        <p:spPr>
          <a:xfrm>
            <a:off x="0" y="0"/>
            <a:ext cx="9144000" cy="3866920"/>
          </a:xfrm>
          <a:prstGeom prst="rect">
            <a:avLst/>
          </a:prstGeom>
          <a:gradFill>
            <a:gsLst>
              <a:gs pos="0">
                <a:srgbClr val="FFFFFF">
                  <a:alpha val="89803"/>
                </a:srgbClr>
              </a:gs>
              <a:gs pos="48000">
                <a:srgbClr val="FFFFFF">
                  <a:alpha val="62745"/>
                </a:srgbClr>
              </a:gs>
              <a:gs pos="100000">
                <a:srgbClr val="B4DCFA">
                  <a:alpha val="80000"/>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Trebuchet MS"/>
              <a:ea typeface="Trebuchet MS"/>
              <a:cs typeface="Trebuchet MS"/>
              <a:sym typeface="Trebuchet MS"/>
            </a:endParaRPr>
          </a:p>
        </p:txBody>
      </p:sp>
      <p:sp>
        <p:nvSpPr>
          <p:cNvPr id="38" name="Google Shape;38;p25"/>
          <p:cNvSpPr/>
          <p:nvPr/>
        </p:nvSpPr>
        <p:spPr>
          <a:xfrm>
            <a:off x="0" y="2652311"/>
            <a:ext cx="9144000" cy="2286000"/>
          </a:xfrm>
          <a:prstGeom prst="rect">
            <a:avLst/>
          </a:prstGeom>
          <a:gradFill>
            <a:gsLst>
              <a:gs pos="0">
                <a:srgbClr val="FFFFFF">
                  <a:alpha val="0"/>
                </a:srgbClr>
              </a:gs>
              <a:gs pos="29000">
                <a:srgbClr val="FFFFFF">
                  <a:alpha val="29803"/>
                </a:srgbClr>
              </a:gs>
              <a:gs pos="45000">
                <a:srgbClr val="B4DCFA">
                  <a:alpha val="40000"/>
                </a:srgbClr>
              </a:gs>
              <a:gs pos="55000">
                <a:srgbClr val="FFFFFF">
                  <a:alpha val="25882"/>
                </a:srgbClr>
              </a:gs>
              <a:gs pos="65000">
                <a:srgbClr val="B4DCFA">
                  <a:alpha val="60000"/>
                </a:srgbClr>
              </a:gs>
              <a:gs pos="100000">
                <a:srgbClr val="FFFFFF">
                  <a:alpha val="0"/>
                </a:srgbClr>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Trebuchet MS"/>
              <a:ea typeface="Trebuchet MS"/>
              <a:cs typeface="Trebuchet MS"/>
              <a:sym typeface="Trebuchet MS"/>
            </a:endParaRPr>
          </a:p>
        </p:txBody>
      </p:sp>
      <p:sp>
        <p:nvSpPr>
          <p:cNvPr id="39" name="Google Shape;39;p25"/>
          <p:cNvSpPr/>
          <p:nvPr/>
        </p:nvSpPr>
        <p:spPr>
          <a:xfrm>
            <a:off x="0" y="1600200"/>
            <a:ext cx="9144000" cy="5105400"/>
          </a:xfrm>
          <a:prstGeom prst="ellipse">
            <a:avLst/>
          </a:prstGeom>
          <a:gradFill>
            <a:gsLst>
              <a:gs pos="0">
                <a:schemeClr val="lt1"/>
              </a:gs>
              <a:gs pos="54000">
                <a:srgbClr val="FFFFFF">
                  <a:alpha val="0"/>
                </a:srgbClr>
              </a:gs>
              <a:gs pos="100000">
                <a:srgbClr val="FFFFFF">
                  <a:alpha val="0"/>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Trebuchet MS"/>
              <a:ea typeface="Trebuchet MS"/>
              <a:cs typeface="Trebuchet MS"/>
              <a:sym typeface="Trebuchet MS"/>
            </a:endParaRPr>
          </a:p>
        </p:txBody>
      </p:sp>
      <p:sp>
        <p:nvSpPr>
          <p:cNvPr id="40" name="Google Shape;40;p25"/>
          <p:cNvSpPr txBox="1"/>
          <p:nvPr>
            <p:ph type="title"/>
          </p:nvPr>
        </p:nvSpPr>
        <p:spPr>
          <a:xfrm>
            <a:off x="2033195" y="2172648"/>
            <a:ext cx="5966666" cy="2423346"/>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5888"/>
              <a:buChar char="*"/>
              <a:defRPr b="1" sz="46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25"/>
          <p:cNvSpPr txBox="1"/>
          <p:nvPr>
            <p:ph idx="1" type="body"/>
          </p:nvPr>
        </p:nvSpPr>
        <p:spPr>
          <a:xfrm>
            <a:off x="2022438" y="4607511"/>
            <a:ext cx="5970494" cy="835460"/>
          </a:xfrm>
          <a:prstGeom prst="rect">
            <a:avLst/>
          </a:prstGeom>
          <a:noFill/>
          <a:ln>
            <a:noFill/>
          </a:ln>
        </p:spPr>
        <p:txBody>
          <a:bodyPr anchorCtr="0" anchor="t" bIns="45700" lIns="91425" spcFirstLastPara="1" rIns="91425" wrap="square" tIns="45700">
            <a:normAutofit/>
          </a:bodyPr>
          <a:lstStyle>
            <a:lvl1pPr indent="-228600" lvl="0" marL="457200" algn="r">
              <a:spcBef>
                <a:spcPts val="400"/>
              </a:spcBef>
              <a:spcAft>
                <a:spcPts val="0"/>
              </a:spcAft>
              <a:buSzPts val="2600"/>
              <a:buNone/>
              <a:defRPr sz="2000">
                <a:solidFill>
                  <a:schemeClr val="dk2"/>
                </a:solidFill>
              </a:defRPr>
            </a:lvl1pPr>
            <a:lvl2pPr indent="-228600" lvl="1" marL="914400" algn="l">
              <a:spcBef>
                <a:spcPts val="360"/>
              </a:spcBef>
              <a:spcAft>
                <a:spcPts val="0"/>
              </a:spcAft>
              <a:buSzPts val="2340"/>
              <a:buNone/>
              <a:defRPr sz="1800">
                <a:solidFill>
                  <a:srgbClr val="888888"/>
                </a:solidFill>
              </a:defRPr>
            </a:lvl2pPr>
            <a:lvl3pPr indent="-228600" lvl="2" marL="1371600" algn="l">
              <a:spcBef>
                <a:spcPts val="320"/>
              </a:spcBef>
              <a:spcAft>
                <a:spcPts val="0"/>
              </a:spcAft>
              <a:buSzPts val="2080"/>
              <a:buNone/>
              <a:defRPr sz="1600">
                <a:solidFill>
                  <a:srgbClr val="888888"/>
                </a:solidFill>
              </a:defRPr>
            </a:lvl3pPr>
            <a:lvl4pPr indent="-228600" lvl="3" marL="1828800" algn="l">
              <a:spcBef>
                <a:spcPts val="300"/>
              </a:spcBef>
              <a:spcAft>
                <a:spcPts val="0"/>
              </a:spcAft>
              <a:buSzPts val="1820"/>
              <a:buNone/>
              <a:defRPr sz="1400">
                <a:solidFill>
                  <a:srgbClr val="888888"/>
                </a:solidFill>
              </a:defRPr>
            </a:lvl4pPr>
            <a:lvl5pPr indent="-228600" lvl="4" marL="2286000" algn="l">
              <a:spcBef>
                <a:spcPts val="300"/>
              </a:spcBef>
              <a:spcAft>
                <a:spcPts val="0"/>
              </a:spcAft>
              <a:buSzPts val="1820"/>
              <a:buNone/>
              <a:defRPr sz="1400">
                <a:solidFill>
                  <a:srgbClr val="888888"/>
                </a:solidFill>
              </a:defRPr>
            </a:lvl5pPr>
            <a:lvl6pPr indent="-228600" lvl="5" marL="2743200" algn="l">
              <a:spcBef>
                <a:spcPts val="300"/>
              </a:spcBef>
              <a:spcAft>
                <a:spcPts val="0"/>
              </a:spcAft>
              <a:buSzPts val="1820"/>
              <a:buNone/>
              <a:defRPr sz="1400">
                <a:solidFill>
                  <a:srgbClr val="888888"/>
                </a:solidFill>
              </a:defRPr>
            </a:lvl6pPr>
            <a:lvl7pPr indent="-228600" lvl="6" marL="3200400" algn="l">
              <a:spcBef>
                <a:spcPts val="300"/>
              </a:spcBef>
              <a:spcAft>
                <a:spcPts val="0"/>
              </a:spcAft>
              <a:buSzPts val="1820"/>
              <a:buNone/>
              <a:defRPr sz="1400">
                <a:solidFill>
                  <a:srgbClr val="888888"/>
                </a:solidFill>
              </a:defRPr>
            </a:lvl7pPr>
            <a:lvl8pPr indent="-228600" lvl="7" marL="3657600" algn="l">
              <a:spcBef>
                <a:spcPts val="300"/>
              </a:spcBef>
              <a:spcAft>
                <a:spcPts val="0"/>
              </a:spcAft>
              <a:buSzPts val="1820"/>
              <a:buNone/>
              <a:defRPr sz="1400">
                <a:solidFill>
                  <a:srgbClr val="888888"/>
                </a:solidFill>
              </a:defRPr>
            </a:lvl8pPr>
            <a:lvl9pPr indent="-228600" lvl="8" marL="4114800" algn="l">
              <a:spcBef>
                <a:spcPts val="300"/>
              </a:spcBef>
              <a:spcAft>
                <a:spcPts val="300"/>
              </a:spcAft>
              <a:buSzPts val="1820"/>
              <a:buNone/>
              <a:defRPr sz="1400">
                <a:solidFill>
                  <a:srgbClr val="888888"/>
                </a:solidFill>
              </a:defRPr>
            </a:lvl9pPr>
          </a:lstStyle>
          <a:p/>
        </p:txBody>
      </p:sp>
      <p:sp>
        <p:nvSpPr>
          <p:cNvPr id="42" name="Google Shape;42;p25"/>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25"/>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25"/>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5" name="Shape 45"/>
        <p:cNvGrpSpPr/>
        <p:nvPr/>
      </p:nvGrpSpPr>
      <p:grpSpPr>
        <a:xfrm>
          <a:off x="0" y="0"/>
          <a:ext cx="0" cy="0"/>
          <a:chOff x="0" y="0"/>
          <a:chExt cx="0" cy="0"/>
        </a:xfrm>
      </p:grpSpPr>
      <p:sp>
        <p:nvSpPr>
          <p:cNvPr id="46" name="Google Shape;46;p26"/>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26"/>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26"/>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49" name="Google Shape;49;p26"/>
          <p:cNvSpPr txBox="1"/>
          <p:nvPr>
            <p:ph type="title"/>
          </p:nvPr>
        </p:nvSpPr>
        <p:spPr>
          <a:xfrm>
            <a:off x="1793289" y="4372168"/>
            <a:ext cx="6512511" cy="1143000"/>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2304"/>
              <a:buChar char="*"/>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26"/>
          <p:cNvSpPr txBox="1"/>
          <p:nvPr>
            <p:ph idx="1" type="body"/>
          </p:nvPr>
        </p:nvSpPr>
        <p:spPr>
          <a:xfrm>
            <a:off x="1142999" y="731519"/>
            <a:ext cx="3346704" cy="3474720"/>
          </a:xfrm>
          <a:prstGeom prst="rect">
            <a:avLst/>
          </a:prstGeom>
          <a:noFill/>
          <a:ln>
            <a:noFill/>
          </a:ln>
        </p:spPr>
        <p:txBody>
          <a:bodyPr anchorCtr="0" anchor="t" bIns="45700" lIns="91425" spcFirstLastPara="1" rIns="91425" wrap="square" tIns="45700">
            <a:normAutofit/>
          </a:bodyPr>
          <a:lstStyle>
            <a:lvl1pPr indent="-377190" lvl="0" marL="457200" algn="l">
              <a:spcBef>
                <a:spcPts val="360"/>
              </a:spcBef>
              <a:spcAft>
                <a:spcPts val="0"/>
              </a:spcAft>
              <a:buSzPts val="2340"/>
              <a:buChar char="*"/>
              <a:defRPr/>
            </a:lvl1pPr>
            <a:lvl2pPr indent="-377190" lvl="1" marL="914400" algn="l">
              <a:spcBef>
                <a:spcPts val="360"/>
              </a:spcBef>
              <a:spcAft>
                <a:spcPts val="0"/>
              </a:spcAft>
              <a:buSzPts val="2340"/>
              <a:buChar char="*"/>
              <a:defRPr/>
            </a:lvl2pPr>
            <a:lvl3pPr indent="-377189" lvl="2" marL="1371600" algn="l">
              <a:spcBef>
                <a:spcPts val="360"/>
              </a:spcBef>
              <a:spcAft>
                <a:spcPts val="0"/>
              </a:spcAft>
              <a:buSzPts val="2340"/>
              <a:buChar char="*"/>
              <a:defRPr/>
            </a:lvl3pPr>
            <a:lvl4pPr indent="-377189" lvl="3" marL="1828800" algn="l">
              <a:spcBef>
                <a:spcPts val="360"/>
              </a:spcBef>
              <a:spcAft>
                <a:spcPts val="0"/>
              </a:spcAft>
              <a:buSzPts val="2340"/>
              <a:buChar char="*"/>
              <a:defRPr/>
            </a:lvl4pPr>
            <a:lvl5pPr indent="-377189" lvl="4" marL="2286000" algn="l">
              <a:spcBef>
                <a:spcPts val="360"/>
              </a:spcBef>
              <a:spcAft>
                <a:spcPts val="0"/>
              </a:spcAft>
              <a:buSzPts val="2340"/>
              <a:buChar char="*"/>
              <a:defRPr/>
            </a:lvl5pPr>
            <a:lvl6pPr indent="-377189" lvl="5" marL="2743200" algn="l">
              <a:spcBef>
                <a:spcPts val="360"/>
              </a:spcBef>
              <a:spcAft>
                <a:spcPts val="0"/>
              </a:spcAft>
              <a:buSzPts val="2340"/>
              <a:buChar char="*"/>
              <a:defRPr/>
            </a:lvl6pPr>
            <a:lvl7pPr indent="-377189" lvl="6" marL="3200400" algn="l">
              <a:spcBef>
                <a:spcPts val="360"/>
              </a:spcBef>
              <a:spcAft>
                <a:spcPts val="0"/>
              </a:spcAft>
              <a:buSzPts val="2340"/>
              <a:buChar char="*"/>
              <a:defRPr/>
            </a:lvl7pPr>
            <a:lvl8pPr indent="-377190" lvl="7" marL="3657600" algn="l">
              <a:spcBef>
                <a:spcPts val="360"/>
              </a:spcBef>
              <a:spcAft>
                <a:spcPts val="0"/>
              </a:spcAft>
              <a:buSzPts val="2340"/>
              <a:buChar char="*"/>
              <a:defRPr/>
            </a:lvl8pPr>
            <a:lvl9pPr indent="-377190" lvl="8" marL="4114800" algn="l">
              <a:spcBef>
                <a:spcPts val="360"/>
              </a:spcBef>
              <a:spcAft>
                <a:spcPts val="300"/>
              </a:spcAft>
              <a:buSzPts val="2340"/>
              <a:buChar char="*"/>
              <a:defRPr/>
            </a:lvl9pPr>
          </a:lstStyle>
          <a:p/>
        </p:txBody>
      </p:sp>
      <p:sp>
        <p:nvSpPr>
          <p:cNvPr id="51" name="Google Shape;51;p26"/>
          <p:cNvSpPr txBox="1"/>
          <p:nvPr>
            <p:ph idx="2" type="body"/>
          </p:nvPr>
        </p:nvSpPr>
        <p:spPr>
          <a:xfrm>
            <a:off x="4645152" y="731520"/>
            <a:ext cx="3346704" cy="3474720"/>
          </a:xfrm>
          <a:prstGeom prst="rect">
            <a:avLst/>
          </a:prstGeom>
          <a:noFill/>
          <a:ln>
            <a:noFill/>
          </a:ln>
        </p:spPr>
        <p:txBody>
          <a:bodyPr anchorCtr="0" anchor="t" bIns="45700" lIns="91425" spcFirstLastPara="1" rIns="91425" wrap="square" tIns="45700">
            <a:normAutofit/>
          </a:bodyPr>
          <a:lstStyle>
            <a:lvl1pPr indent="-377190" lvl="0" marL="457200" algn="l">
              <a:spcBef>
                <a:spcPts val="360"/>
              </a:spcBef>
              <a:spcAft>
                <a:spcPts val="0"/>
              </a:spcAft>
              <a:buSzPts val="2340"/>
              <a:buChar char="*"/>
              <a:defRPr/>
            </a:lvl1pPr>
            <a:lvl2pPr indent="-377190" lvl="1" marL="914400" algn="l">
              <a:spcBef>
                <a:spcPts val="360"/>
              </a:spcBef>
              <a:spcAft>
                <a:spcPts val="0"/>
              </a:spcAft>
              <a:buSzPts val="2340"/>
              <a:buChar char="*"/>
              <a:defRPr/>
            </a:lvl2pPr>
            <a:lvl3pPr indent="-377189" lvl="2" marL="1371600" algn="l">
              <a:spcBef>
                <a:spcPts val="360"/>
              </a:spcBef>
              <a:spcAft>
                <a:spcPts val="0"/>
              </a:spcAft>
              <a:buSzPts val="2340"/>
              <a:buChar char="*"/>
              <a:defRPr/>
            </a:lvl3pPr>
            <a:lvl4pPr indent="-377189" lvl="3" marL="1828800" algn="l">
              <a:spcBef>
                <a:spcPts val="360"/>
              </a:spcBef>
              <a:spcAft>
                <a:spcPts val="0"/>
              </a:spcAft>
              <a:buSzPts val="2340"/>
              <a:buChar char="*"/>
              <a:defRPr/>
            </a:lvl4pPr>
            <a:lvl5pPr indent="-377189" lvl="4" marL="2286000" algn="l">
              <a:spcBef>
                <a:spcPts val="360"/>
              </a:spcBef>
              <a:spcAft>
                <a:spcPts val="0"/>
              </a:spcAft>
              <a:buSzPts val="2340"/>
              <a:buChar char="*"/>
              <a:defRPr/>
            </a:lvl5pPr>
            <a:lvl6pPr indent="-377189" lvl="5" marL="2743200" algn="l">
              <a:spcBef>
                <a:spcPts val="360"/>
              </a:spcBef>
              <a:spcAft>
                <a:spcPts val="0"/>
              </a:spcAft>
              <a:buSzPts val="2340"/>
              <a:buChar char="*"/>
              <a:defRPr/>
            </a:lvl6pPr>
            <a:lvl7pPr indent="-377189" lvl="6" marL="3200400" algn="l">
              <a:spcBef>
                <a:spcPts val="360"/>
              </a:spcBef>
              <a:spcAft>
                <a:spcPts val="0"/>
              </a:spcAft>
              <a:buSzPts val="2340"/>
              <a:buChar char="*"/>
              <a:defRPr/>
            </a:lvl7pPr>
            <a:lvl8pPr indent="-377190" lvl="7" marL="3657600" algn="l">
              <a:spcBef>
                <a:spcPts val="360"/>
              </a:spcBef>
              <a:spcAft>
                <a:spcPts val="0"/>
              </a:spcAft>
              <a:buSzPts val="2340"/>
              <a:buChar char="*"/>
              <a:defRPr/>
            </a:lvl8pPr>
            <a:lvl9pPr indent="-377190" lvl="8" marL="4114800" algn="l">
              <a:spcBef>
                <a:spcPts val="360"/>
              </a:spcBef>
              <a:spcAft>
                <a:spcPts val="300"/>
              </a:spcAft>
              <a:buSzPts val="234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2" name="Shape 52"/>
        <p:cNvGrpSpPr/>
        <p:nvPr/>
      </p:nvGrpSpPr>
      <p:grpSpPr>
        <a:xfrm>
          <a:off x="0" y="0"/>
          <a:ext cx="0" cy="0"/>
          <a:chOff x="0" y="0"/>
          <a:chExt cx="0" cy="0"/>
        </a:xfrm>
      </p:grpSpPr>
      <p:sp>
        <p:nvSpPr>
          <p:cNvPr id="53" name="Google Shape;53;p27"/>
          <p:cNvSpPr txBox="1"/>
          <p:nvPr>
            <p:ph idx="1" type="body"/>
          </p:nvPr>
        </p:nvSpPr>
        <p:spPr>
          <a:xfrm>
            <a:off x="1143000" y="731520"/>
            <a:ext cx="3346704" cy="639762"/>
          </a:xfrm>
          <a:prstGeom prst="rect">
            <a:avLst/>
          </a:prstGeom>
          <a:noFill/>
          <a:ln>
            <a:noFill/>
          </a:ln>
        </p:spPr>
        <p:txBody>
          <a:bodyPr anchorCtr="0" anchor="b" bIns="45700" lIns="91425" spcFirstLastPara="1" rIns="91425" wrap="square" tIns="45700">
            <a:noAutofit/>
          </a:bodyPr>
          <a:lstStyle>
            <a:lvl1pPr indent="-228600" lvl="0" marL="457200" algn="ctr">
              <a:spcBef>
                <a:spcPts val="480"/>
              </a:spcBef>
              <a:spcAft>
                <a:spcPts val="0"/>
              </a:spcAft>
              <a:buSzPts val="3120"/>
              <a:buNone/>
              <a:defRPr b="1" i="0" sz="2400">
                <a:solidFill>
                  <a:schemeClr val="dk1"/>
                </a:solidFill>
                <a:latin typeface="Trebuchet MS"/>
                <a:ea typeface="Trebuchet MS"/>
                <a:cs typeface="Trebuchet MS"/>
                <a:sym typeface="Trebuchet MS"/>
              </a:defRPr>
            </a:lvl1pPr>
            <a:lvl2pPr indent="-228600" lvl="1" marL="914400" algn="l">
              <a:spcBef>
                <a:spcPts val="400"/>
              </a:spcBef>
              <a:spcAft>
                <a:spcPts val="0"/>
              </a:spcAft>
              <a:buSzPts val="2600"/>
              <a:buNone/>
              <a:defRPr b="1" sz="2000"/>
            </a:lvl2pPr>
            <a:lvl3pPr indent="-228600" lvl="2" marL="1371600" algn="l">
              <a:spcBef>
                <a:spcPts val="360"/>
              </a:spcBef>
              <a:spcAft>
                <a:spcPts val="0"/>
              </a:spcAft>
              <a:buSzPts val="2340"/>
              <a:buNone/>
              <a:defRPr b="1" sz="1800"/>
            </a:lvl3pPr>
            <a:lvl4pPr indent="-228600" lvl="3" marL="1828800" algn="l">
              <a:spcBef>
                <a:spcPts val="320"/>
              </a:spcBef>
              <a:spcAft>
                <a:spcPts val="0"/>
              </a:spcAft>
              <a:buSzPts val="2080"/>
              <a:buNone/>
              <a:defRPr b="1" sz="1600"/>
            </a:lvl4pPr>
            <a:lvl5pPr indent="-228600" lvl="4" marL="2286000" algn="l">
              <a:spcBef>
                <a:spcPts val="320"/>
              </a:spcBef>
              <a:spcAft>
                <a:spcPts val="0"/>
              </a:spcAft>
              <a:buSzPts val="2080"/>
              <a:buNone/>
              <a:defRPr b="1" sz="1600"/>
            </a:lvl5pPr>
            <a:lvl6pPr indent="-228600" lvl="5" marL="2743200" algn="l">
              <a:spcBef>
                <a:spcPts val="320"/>
              </a:spcBef>
              <a:spcAft>
                <a:spcPts val="0"/>
              </a:spcAft>
              <a:buSzPts val="2080"/>
              <a:buNone/>
              <a:defRPr b="1" sz="1600"/>
            </a:lvl6pPr>
            <a:lvl7pPr indent="-228600" lvl="6" marL="3200400" algn="l">
              <a:spcBef>
                <a:spcPts val="320"/>
              </a:spcBef>
              <a:spcAft>
                <a:spcPts val="0"/>
              </a:spcAft>
              <a:buSzPts val="2080"/>
              <a:buNone/>
              <a:defRPr b="1" sz="1600"/>
            </a:lvl7pPr>
            <a:lvl8pPr indent="-228600" lvl="7" marL="3657600" algn="l">
              <a:spcBef>
                <a:spcPts val="320"/>
              </a:spcBef>
              <a:spcAft>
                <a:spcPts val="0"/>
              </a:spcAft>
              <a:buSzPts val="2080"/>
              <a:buNone/>
              <a:defRPr b="1" sz="1600"/>
            </a:lvl8pPr>
            <a:lvl9pPr indent="-228600" lvl="8" marL="4114800" algn="l">
              <a:spcBef>
                <a:spcPts val="320"/>
              </a:spcBef>
              <a:spcAft>
                <a:spcPts val="300"/>
              </a:spcAft>
              <a:buSzPts val="2080"/>
              <a:buNone/>
              <a:defRPr b="1" sz="1600"/>
            </a:lvl9pPr>
          </a:lstStyle>
          <a:p/>
        </p:txBody>
      </p:sp>
      <p:sp>
        <p:nvSpPr>
          <p:cNvPr id="54" name="Google Shape;54;p27"/>
          <p:cNvSpPr txBox="1"/>
          <p:nvPr>
            <p:ph idx="2" type="body"/>
          </p:nvPr>
        </p:nvSpPr>
        <p:spPr>
          <a:xfrm>
            <a:off x="1156447" y="1400327"/>
            <a:ext cx="3346704" cy="2743200"/>
          </a:xfrm>
          <a:prstGeom prst="rect">
            <a:avLst/>
          </a:prstGeom>
          <a:noFill/>
          <a:ln>
            <a:noFill/>
          </a:ln>
        </p:spPr>
        <p:txBody>
          <a:bodyPr anchorCtr="0" anchor="t" bIns="45700" lIns="91425" spcFirstLastPara="1" rIns="91425" wrap="square" tIns="45700">
            <a:normAutofit/>
          </a:bodyPr>
          <a:lstStyle>
            <a:lvl1pPr indent="-377190" lvl="0" marL="457200" algn="l">
              <a:spcBef>
                <a:spcPts val="360"/>
              </a:spcBef>
              <a:spcAft>
                <a:spcPts val="0"/>
              </a:spcAft>
              <a:buSzPts val="2340"/>
              <a:buChar char="*"/>
              <a:defRPr sz="1800"/>
            </a:lvl1pPr>
            <a:lvl2pPr indent="-377190" lvl="1" marL="914400" algn="l">
              <a:spcBef>
                <a:spcPts val="360"/>
              </a:spcBef>
              <a:spcAft>
                <a:spcPts val="0"/>
              </a:spcAft>
              <a:buSzPts val="2340"/>
              <a:buChar char="*"/>
              <a:defRPr sz="1800"/>
            </a:lvl2pPr>
            <a:lvl3pPr indent="-360680" lvl="2" marL="1371600" algn="l">
              <a:spcBef>
                <a:spcPts val="320"/>
              </a:spcBef>
              <a:spcAft>
                <a:spcPts val="0"/>
              </a:spcAft>
              <a:buSzPts val="2080"/>
              <a:buChar char="*"/>
              <a:defRPr sz="1600"/>
            </a:lvl3pPr>
            <a:lvl4pPr indent="-360680" lvl="3" marL="1828800" algn="l">
              <a:spcBef>
                <a:spcPts val="320"/>
              </a:spcBef>
              <a:spcAft>
                <a:spcPts val="0"/>
              </a:spcAft>
              <a:buSzPts val="2080"/>
              <a:buChar char="*"/>
              <a:defRPr sz="1600"/>
            </a:lvl4pPr>
            <a:lvl5pPr indent="-360679" lvl="4" marL="2286000" algn="l">
              <a:spcBef>
                <a:spcPts val="320"/>
              </a:spcBef>
              <a:spcAft>
                <a:spcPts val="0"/>
              </a:spcAft>
              <a:buSzPts val="2080"/>
              <a:buChar char="*"/>
              <a:defRPr sz="1600"/>
            </a:lvl5pPr>
            <a:lvl6pPr indent="-360679" lvl="5" marL="2743200" algn="l">
              <a:spcBef>
                <a:spcPts val="320"/>
              </a:spcBef>
              <a:spcAft>
                <a:spcPts val="0"/>
              </a:spcAft>
              <a:buSzPts val="2080"/>
              <a:buChar char="*"/>
              <a:defRPr sz="1600"/>
            </a:lvl6pPr>
            <a:lvl7pPr indent="-360679" lvl="6" marL="3200400" algn="l">
              <a:spcBef>
                <a:spcPts val="320"/>
              </a:spcBef>
              <a:spcAft>
                <a:spcPts val="0"/>
              </a:spcAft>
              <a:buSzPts val="2080"/>
              <a:buChar char="*"/>
              <a:defRPr sz="1600"/>
            </a:lvl7pPr>
            <a:lvl8pPr indent="-360679" lvl="7" marL="3657600" algn="l">
              <a:spcBef>
                <a:spcPts val="320"/>
              </a:spcBef>
              <a:spcAft>
                <a:spcPts val="0"/>
              </a:spcAft>
              <a:buSzPts val="2080"/>
              <a:buChar char="*"/>
              <a:defRPr sz="1600"/>
            </a:lvl8pPr>
            <a:lvl9pPr indent="-360679" lvl="8" marL="4114800" algn="l">
              <a:spcBef>
                <a:spcPts val="320"/>
              </a:spcBef>
              <a:spcAft>
                <a:spcPts val="300"/>
              </a:spcAft>
              <a:buSzPts val="2080"/>
              <a:buChar char="*"/>
              <a:defRPr sz="1600"/>
            </a:lvl9pPr>
          </a:lstStyle>
          <a:p/>
        </p:txBody>
      </p:sp>
      <p:sp>
        <p:nvSpPr>
          <p:cNvPr id="55" name="Google Shape;55;p27"/>
          <p:cNvSpPr txBox="1"/>
          <p:nvPr>
            <p:ph idx="3" type="body"/>
          </p:nvPr>
        </p:nvSpPr>
        <p:spPr>
          <a:xfrm>
            <a:off x="4647302" y="731520"/>
            <a:ext cx="3346704" cy="639762"/>
          </a:xfrm>
          <a:prstGeom prst="rect">
            <a:avLst/>
          </a:prstGeom>
          <a:noFill/>
          <a:ln>
            <a:noFill/>
          </a:ln>
        </p:spPr>
        <p:txBody>
          <a:bodyPr anchorCtr="0" anchor="b" bIns="45700" lIns="91425" spcFirstLastPara="1" rIns="91425" wrap="square" tIns="45700">
            <a:noAutofit/>
          </a:bodyPr>
          <a:lstStyle>
            <a:lvl1pPr indent="-228600" lvl="0" marL="457200" algn="ctr">
              <a:spcBef>
                <a:spcPts val="480"/>
              </a:spcBef>
              <a:spcAft>
                <a:spcPts val="0"/>
              </a:spcAft>
              <a:buSzPts val="3120"/>
              <a:buNone/>
              <a:defRPr b="1" i="0" sz="2400">
                <a:solidFill>
                  <a:schemeClr val="dk1"/>
                </a:solidFill>
                <a:latin typeface="Trebuchet MS"/>
                <a:ea typeface="Trebuchet MS"/>
                <a:cs typeface="Trebuchet MS"/>
                <a:sym typeface="Trebuchet MS"/>
              </a:defRPr>
            </a:lvl1pPr>
            <a:lvl2pPr indent="-228600" lvl="1" marL="914400" algn="l">
              <a:spcBef>
                <a:spcPts val="400"/>
              </a:spcBef>
              <a:spcAft>
                <a:spcPts val="0"/>
              </a:spcAft>
              <a:buSzPts val="2600"/>
              <a:buNone/>
              <a:defRPr b="1" sz="2000"/>
            </a:lvl2pPr>
            <a:lvl3pPr indent="-228600" lvl="2" marL="1371600" algn="l">
              <a:spcBef>
                <a:spcPts val="360"/>
              </a:spcBef>
              <a:spcAft>
                <a:spcPts val="0"/>
              </a:spcAft>
              <a:buSzPts val="2340"/>
              <a:buNone/>
              <a:defRPr b="1" sz="1800"/>
            </a:lvl3pPr>
            <a:lvl4pPr indent="-228600" lvl="3" marL="1828800" algn="l">
              <a:spcBef>
                <a:spcPts val="320"/>
              </a:spcBef>
              <a:spcAft>
                <a:spcPts val="0"/>
              </a:spcAft>
              <a:buSzPts val="2080"/>
              <a:buNone/>
              <a:defRPr b="1" sz="1600"/>
            </a:lvl4pPr>
            <a:lvl5pPr indent="-228600" lvl="4" marL="2286000" algn="l">
              <a:spcBef>
                <a:spcPts val="320"/>
              </a:spcBef>
              <a:spcAft>
                <a:spcPts val="0"/>
              </a:spcAft>
              <a:buSzPts val="2080"/>
              <a:buNone/>
              <a:defRPr b="1" sz="1600"/>
            </a:lvl5pPr>
            <a:lvl6pPr indent="-228600" lvl="5" marL="2743200" algn="l">
              <a:spcBef>
                <a:spcPts val="320"/>
              </a:spcBef>
              <a:spcAft>
                <a:spcPts val="0"/>
              </a:spcAft>
              <a:buSzPts val="2080"/>
              <a:buNone/>
              <a:defRPr b="1" sz="1600"/>
            </a:lvl6pPr>
            <a:lvl7pPr indent="-228600" lvl="6" marL="3200400" algn="l">
              <a:spcBef>
                <a:spcPts val="320"/>
              </a:spcBef>
              <a:spcAft>
                <a:spcPts val="0"/>
              </a:spcAft>
              <a:buSzPts val="2080"/>
              <a:buNone/>
              <a:defRPr b="1" sz="1600"/>
            </a:lvl7pPr>
            <a:lvl8pPr indent="-228600" lvl="7" marL="3657600" algn="l">
              <a:spcBef>
                <a:spcPts val="320"/>
              </a:spcBef>
              <a:spcAft>
                <a:spcPts val="0"/>
              </a:spcAft>
              <a:buSzPts val="2080"/>
              <a:buNone/>
              <a:defRPr b="1" sz="1600"/>
            </a:lvl8pPr>
            <a:lvl9pPr indent="-228600" lvl="8" marL="4114800" algn="l">
              <a:spcBef>
                <a:spcPts val="320"/>
              </a:spcBef>
              <a:spcAft>
                <a:spcPts val="300"/>
              </a:spcAft>
              <a:buSzPts val="2080"/>
              <a:buNone/>
              <a:defRPr b="1" sz="1600"/>
            </a:lvl9pPr>
          </a:lstStyle>
          <a:p/>
        </p:txBody>
      </p:sp>
      <p:sp>
        <p:nvSpPr>
          <p:cNvPr id="56" name="Google Shape;56;p27"/>
          <p:cNvSpPr txBox="1"/>
          <p:nvPr>
            <p:ph idx="4" type="body"/>
          </p:nvPr>
        </p:nvSpPr>
        <p:spPr>
          <a:xfrm>
            <a:off x="4645025" y="1399032"/>
            <a:ext cx="3346704" cy="2743200"/>
          </a:xfrm>
          <a:prstGeom prst="rect">
            <a:avLst/>
          </a:prstGeom>
          <a:noFill/>
          <a:ln>
            <a:noFill/>
          </a:ln>
        </p:spPr>
        <p:txBody>
          <a:bodyPr anchorCtr="0" anchor="t" bIns="45700" lIns="91425" spcFirstLastPara="1" rIns="91425" wrap="square" tIns="45700">
            <a:normAutofit/>
          </a:bodyPr>
          <a:lstStyle>
            <a:lvl1pPr indent="-377190" lvl="0" marL="457200" algn="l">
              <a:spcBef>
                <a:spcPts val="360"/>
              </a:spcBef>
              <a:spcAft>
                <a:spcPts val="0"/>
              </a:spcAft>
              <a:buSzPts val="2340"/>
              <a:buChar char="*"/>
              <a:defRPr sz="1800"/>
            </a:lvl1pPr>
            <a:lvl2pPr indent="-377190" lvl="1" marL="914400" algn="l">
              <a:spcBef>
                <a:spcPts val="360"/>
              </a:spcBef>
              <a:spcAft>
                <a:spcPts val="0"/>
              </a:spcAft>
              <a:buSzPts val="2340"/>
              <a:buChar char="*"/>
              <a:defRPr sz="1800"/>
            </a:lvl2pPr>
            <a:lvl3pPr indent="-360680" lvl="2" marL="1371600" algn="l">
              <a:spcBef>
                <a:spcPts val="320"/>
              </a:spcBef>
              <a:spcAft>
                <a:spcPts val="0"/>
              </a:spcAft>
              <a:buSzPts val="2080"/>
              <a:buChar char="*"/>
              <a:defRPr sz="1600"/>
            </a:lvl3pPr>
            <a:lvl4pPr indent="-360680" lvl="3" marL="1828800" algn="l">
              <a:spcBef>
                <a:spcPts val="320"/>
              </a:spcBef>
              <a:spcAft>
                <a:spcPts val="0"/>
              </a:spcAft>
              <a:buSzPts val="2080"/>
              <a:buChar char="*"/>
              <a:defRPr sz="1600"/>
            </a:lvl4pPr>
            <a:lvl5pPr indent="-360679" lvl="4" marL="2286000" algn="l">
              <a:spcBef>
                <a:spcPts val="320"/>
              </a:spcBef>
              <a:spcAft>
                <a:spcPts val="0"/>
              </a:spcAft>
              <a:buSzPts val="2080"/>
              <a:buChar char="*"/>
              <a:defRPr sz="1600"/>
            </a:lvl5pPr>
            <a:lvl6pPr indent="-360679" lvl="5" marL="2743200" algn="l">
              <a:spcBef>
                <a:spcPts val="320"/>
              </a:spcBef>
              <a:spcAft>
                <a:spcPts val="0"/>
              </a:spcAft>
              <a:buSzPts val="2080"/>
              <a:buChar char="*"/>
              <a:defRPr sz="1600"/>
            </a:lvl6pPr>
            <a:lvl7pPr indent="-360679" lvl="6" marL="3200400" algn="l">
              <a:spcBef>
                <a:spcPts val="320"/>
              </a:spcBef>
              <a:spcAft>
                <a:spcPts val="0"/>
              </a:spcAft>
              <a:buSzPts val="2080"/>
              <a:buChar char="*"/>
              <a:defRPr sz="1600"/>
            </a:lvl7pPr>
            <a:lvl8pPr indent="-360679" lvl="7" marL="3657600" algn="l">
              <a:spcBef>
                <a:spcPts val="320"/>
              </a:spcBef>
              <a:spcAft>
                <a:spcPts val="0"/>
              </a:spcAft>
              <a:buSzPts val="2080"/>
              <a:buChar char="*"/>
              <a:defRPr sz="1600"/>
            </a:lvl8pPr>
            <a:lvl9pPr indent="-360679" lvl="8" marL="4114800" algn="l">
              <a:spcBef>
                <a:spcPts val="320"/>
              </a:spcBef>
              <a:spcAft>
                <a:spcPts val="300"/>
              </a:spcAft>
              <a:buSzPts val="2080"/>
              <a:buChar char="*"/>
              <a:defRPr sz="1600"/>
            </a:lvl9pPr>
          </a:lstStyle>
          <a:p/>
        </p:txBody>
      </p:sp>
      <p:sp>
        <p:nvSpPr>
          <p:cNvPr id="57" name="Google Shape;57;p27"/>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27"/>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27"/>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60" name="Google Shape;60;p27"/>
          <p:cNvSpPr txBox="1"/>
          <p:nvPr>
            <p:ph type="title"/>
          </p:nvPr>
        </p:nvSpPr>
        <p:spPr>
          <a:xfrm>
            <a:off x="1793289" y="4372168"/>
            <a:ext cx="6512511" cy="1143000"/>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2304"/>
              <a:buChar char="*"/>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1" name="Shape 61"/>
        <p:cNvGrpSpPr/>
        <p:nvPr/>
      </p:nvGrpSpPr>
      <p:grpSpPr>
        <a:xfrm>
          <a:off x="0" y="0"/>
          <a:ext cx="0" cy="0"/>
          <a:chOff x="0" y="0"/>
          <a:chExt cx="0" cy="0"/>
        </a:xfrm>
      </p:grpSpPr>
      <p:sp>
        <p:nvSpPr>
          <p:cNvPr id="62" name="Google Shape;62;p28"/>
          <p:cNvSpPr txBox="1"/>
          <p:nvPr>
            <p:ph type="title"/>
          </p:nvPr>
        </p:nvSpPr>
        <p:spPr>
          <a:xfrm>
            <a:off x="1793289" y="4372168"/>
            <a:ext cx="6512511" cy="1143000"/>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2304"/>
              <a:buChar char="*"/>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28"/>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28"/>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28"/>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6" name="Shape 66"/>
        <p:cNvGrpSpPr/>
        <p:nvPr/>
      </p:nvGrpSpPr>
      <p:grpSpPr>
        <a:xfrm>
          <a:off x="0" y="0"/>
          <a:ext cx="0" cy="0"/>
          <a:chOff x="0" y="0"/>
          <a:chExt cx="0" cy="0"/>
        </a:xfrm>
      </p:grpSpPr>
      <p:sp>
        <p:nvSpPr>
          <p:cNvPr id="67" name="Google Shape;67;p29"/>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29"/>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29"/>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70" name="Shape 70"/>
        <p:cNvGrpSpPr/>
        <p:nvPr/>
      </p:nvGrpSpPr>
      <p:grpSpPr>
        <a:xfrm>
          <a:off x="0" y="0"/>
          <a:ext cx="0" cy="0"/>
          <a:chOff x="0" y="0"/>
          <a:chExt cx="0" cy="0"/>
        </a:xfrm>
      </p:grpSpPr>
      <p:sp>
        <p:nvSpPr>
          <p:cNvPr id="71" name="Google Shape;71;p30"/>
          <p:cNvSpPr txBox="1"/>
          <p:nvPr>
            <p:ph type="title"/>
          </p:nvPr>
        </p:nvSpPr>
        <p:spPr>
          <a:xfrm>
            <a:off x="839095" y="2209800"/>
            <a:ext cx="3636085" cy="1258493"/>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3584"/>
              <a:buChar char="*"/>
              <a:defRPr b="1" sz="28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30"/>
          <p:cNvSpPr txBox="1"/>
          <p:nvPr>
            <p:ph idx="1" type="body"/>
          </p:nvPr>
        </p:nvSpPr>
        <p:spPr>
          <a:xfrm>
            <a:off x="4593515" y="731520"/>
            <a:ext cx="4017085" cy="4894730"/>
          </a:xfrm>
          <a:prstGeom prst="rect">
            <a:avLst/>
          </a:prstGeom>
          <a:noFill/>
          <a:ln>
            <a:noFill/>
          </a:ln>
        </p:spPr>
        <p:txBody>
          <a:bodyPr anchorCtr="0" anchor="ctr" bIns="45700" lIns="91425" spcFirstLastPara="1" rIns="91425" wrap="square" tIns="45700">
            <a:normAutofit/>
          </a:bodyPr>
          <a:lstStyle>
            <a:lvl1pPr indent="-410210" lvl="0" marL="457200" algn="l">
              <a:spcBef>
                <a:spcPts val="440"/>
              </a:spcBef>
              <a:spcAft>
                <a:spcPts val="0"/>
              </a:spcAft>
              <a:buSzPts val="2860"/>
              <a:buChar char="*"/>
              <a:defRPr sz="2200"/>
            </a:lvl1pPr>
            <a:lvl2pPr indent="-393700" lvl="1" marL="914400" algn="l">
              <a:spcBef>
                <a:spcPts val="400"/>
              </a:spcBef>
              <a:spcAft>
                <a:spcPts val="0"/>
              </a:spcAft>
              <a:buSzPts val="2600"/>
              <a:buChar char="*"/>
              <a:defRPr sz="2000"/>
            </a:lvl2pPr>
            <a:lvl3pPr indent="-377189" lvl="2" marL="1371600" algn="l">
              <a:spcBef>
                <a:spcPts val="360"/>
              </a:spcBef>
              <a:spcAft>
                <a:spcPts val="0"/>
              </a:spcAft>
              <a:buSzPts val="2340"/>
              <a:buChar char="*"/>
              <a:defRPr sz="1800"/>
            </a:lvl3pPr>
            <a:lvl4pPr indent="-360680" lvl="3" marL="1828800" algn="l">
              <a:spcBef>
                <a:spcPts val="320"/>
              </a:spcBef>
              <a:spcAft>
                <a:spcPts val="0"/>
              </a:spcAft>
              <a:buSzPts val="2080"/>
              <a:buChar char="*"/>
              <a:defRPr sz="1600"/>
            </a:lvl4pPr>
            <a:lvl5pPr indent="-344170" lvl="4" marL="2286000" algn="l">
              <a:spcBef>
                <a:spcPts val="300"/>
              </a:spcBef>
              <a:spcAft>
                <a:spcPts val="0"/>
              </a:spcAft>
              <a:buSzPts val="1820"/>
              <a:buChar char="*"/>
              <a:defRPr sz="1400"/>
            </a:lvl5pPr>
            <a:lvl6pPr indent="-393700" lvl="5" marL="2743200" algn="l">
              <a:spcBef>
                <a:spcPts val="400"/>
              </a:spcBef>
              <a:spcAft>
                <a:spcPts val="0"/>
              </a:spcAft>
              <a:buSzPts val="2600"/>
              <a:buChar char="*"/>
              <a:defRPr sz="2000"/>
            </a:lvl6pPr>
            <a:lvl7pPr indent="-393700" lvl="6" marL="3200400" algn="l">
              <a:spcBef>
                <a:spcPts val="400"/>
              </a:spcBef>
              <a:spcAft>
                <a:spcPts val="0"/>
              </a:spcAft>
              <a:buSzPts val="2600"/>
              <a:buChar char="*"/>
              <a:defRPr sz="2000"/>
            </a:lvl7pPr>
            <a:lvl8pPr indent="-393700" lvl="7" marL="3657600" algn="l">
              <a:spcBef>
                <a:spcPts val="400"/>
              </a:spcBef>
              <a:spcAft>
                <a:spcPts val="0"/>
              </a:spcAft>
              <a:buSzPts val="2600"/>
              <a:buChar char="*"/>
              <a:defRPr sz="2000"/>
            </a:lvl8pPr>
            <a:lvl9pPr indent="-393700" lvl="8" marL="4114800" algn="l">
              <a:spcBef>
                <a:spcPts val="400"/>
              </a:spcBef>
              <a:spcAft>
                <a:spcPts val="300"/>
              </a:spcAft>
              <a:buSzPts val="2600"/>
              <a:buChar char="*"/>
              <a:defRPr sz="2000"/>
            </a:lvl9pPr>
          </a:lstStyle>
          <a:p/>
        </p:txBody>
      </p:sp>
      <p:sp>
        <p:nvSpPr>
          <p:cNvPr id="73" name="Google Shape;73;p30"/>
          <p:cNvSpPr txBox="1"/>
          <p:nvPr>
            <p:ph idx="2" type="body"/>
          </p:nvPr>
        </p:nvSpPr>
        <p:spPr>
          <a:xfrm>
            <a:off x="1075765" y="3497802"/>
            <a:ext cx="3388660" cy="2139518"/>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SzPts val="1820"/>
              <a:buNone/>
              <a:defRPr sz="1400"/>
            </a:lvl1pPr>
            <a:lvl2pPr indent="-228600" lvl="1" marL="914400" algn="l">
              <a:spcBef>
                <a:spcPts val="300"/>
              </a:spcBef>
              <a:spcAft>
                <a:spcPts val="0"/>
              </a:spcAft>
              <a:buSzPts val="1560"/>
              <a:buNone/>
              <a:defRPr sz="1200"/>
            </a:lvl2pPr>
            <a:lvl3pPr indent="-228600" lvl="2" marL="1371600" algn="l">
              <a:spcBef>
                <a:spcPts val="300"/>
              </a:spcBef>
              <a:spcAft>
                <a:spcPts val="0"/>
              </a:spcAft>
              <a:buSzPts val="1300"/>
              <a:buNone/>
              <a:defRPr sz="1000"/>
            </a:lvl3pPr>
            <a:lvl4pPr indent="-228600" lvl="3" marL="1828800" algn="l">
              <a:spcBef>
                <a:spcPts val="300"/>
              </a:spcBef>
              <a:spcAft>
                <a:spcPts val="0"/>
              </a:spcAft>
              <a:buSzPts val="1170"/>
              <a:buNone/>
              <a:defRPr sz="900"/>
            </a:lvl4pPr>
            <a:lvl5pPr indent="-228600" lvl="4" marL="2286000" algn="l">
              <a:spcBef>
                <a:spcPts val="300"/>
              </a:spcBef>
              <a:spcAft>
                <a:spcPts val="0"/>
              </a:spcAft>
              <a:buSzPts val="1170"/>
              <a:buNone/>
              <a:defRPr sz="900"/>
            </a:lvl5pPr>
            <a:lvl6pPr indent="-228600" lvl="5" marL="2743200" algn="l">
              <a:spcBef>
                <a:spcPts val="300"/>
              </a:spcBef>
              <a:spcAft>
                <a:spcPts val="0"/>
              </a:spcAft>
              <a:buSzPts val="1170"/>
              <a:buNone/>
              <a:defRPr sz="900"/>
            </a:lvl6pPr>
            <a:lvl7pPr indent="-228600" lvl="6" marL="3200400" algn="l">
              <a:spcBef>
                <a:spcPts val="300"/>
              </a:spcBef>
              <a:spcAft>
                <a:spcPts val="0"/>
              </a:spcAft>
              <a:buSzPts val="1170"/>
              <a:buNone/>
              <a:defRPr sz="900"/>
            </a:lvl7pPr>
            <a:lvl8pPr indent="-228600" lvl="7" marL="3657600" algn="l">
              <a:spcBef>
                <a:spcPts val="300"/>
              </a:spcBef>
              <a:spcAft>
                <a:spcPts val="0"/>
              </a:spcAft>
              <a:buSzPts val="1170"/>
              <a:buNone/>
              <a:defRPr sz="900"/>
            </a:lvl8pPr>
            <a:lvl9pPr indent="-228600" lvl="8" marL="4114800" algn="l">
              <a:spcBef>
                <a:spcPts val="300"/>
              </a:spcBef>
              <a:spcAft>
                <a:spcPts val="300"/>
              </a:spcAft>
              <a:buSzPts val="1170"/>
              <a:buNone/>
              <a:defRPr sz="900"/>
            </a:lvl9pPr>
          </a:lstStyle>
          <a:p/>
        </p:txBody>
      </p:sp>
      <p:sp>
        <p:nvSpPr>
          <p:cNvPr id="74" name="Google Shape;74;p30"/>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30"/>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30"/>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showMasterSp="0" type="picTx">
  <p:cSld name="PICTURE_WITH_CAPTION_TEXT">
    <p:spTree>
      <p:nvGrpSpPr>
        <p:cNvPr id="77" name="Shape 77"/>
        <p:cNvGrpSpPr/>
        <p:nvPr/>
      </p:nvGrpSpPr>
      <p:grpSpPr>
        <a:xfrm>
          <a:off x="0" y="0"/>
          <a:ext cx="0" cy="0"/>
          <a:chOff x="0" y="0"/>
          <a:chExt cx="0" cy="0"/>
        </a:xfrm>
      </p:grpSpPr>
      <p:sp>
        <p:nvSpPr>
          <p:cNvPr id="78" name="Google Shape;78;p31"/>
          <p:cNvSpPr/>
          <p:nvPr/>
        </p:nvSpPr>
        <p:spPr>
          <a:xfrm>
            <a:off x="0" y="3866920"/>
            <a:ext cx="9144000" cy="2991080"/>
          </a:xfrm>
          <a:prstGeom prst="rect">
            <a:avLst/>
          </a:prstGeom>
          <a:gradFill>
            <a:gsLst>
              <a:gs pos="0">
                <a:srgbClr val="FFFFFF">
                  <a:alpha val="91764"/>
                </a:srgbClr>
              </a:gs>
              <a:gs pos="37000">
                <a:srgbClr val="FFFFFF">
                  <a:alpha val="76862"/>
                </a:srgbClr>
              </a:gs>
              <a:gs pos="100000">
                <a:srgbClr val="B4DCFA">
                  <a:alpha val="80000"/>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Trebuchet MS"/>
              <a:ea typeface="Trebuchet MS"/>
              <a:cs typeface="Trebuchet MS"/>
              <a:sym typeface="Trebuchet MS"/>
            </a:endParaRPr>
          </a:p>
        </p:txBody>
      </p:sp>
      <p:sp>
        <p:nvSpPr>
          <p:cNvPr id="79" name="Google Shape;79;p31"/>
          <p:cNvSpPr/>
          <p:nvPr/>
        </p:nvSpPr>
        <p:spPr>
          <a:xfrm>
            <a:off x="0" y="0"/>
            <a:ext cx="9144000" cy="3866920"/>
          </a:xfrm>
          <a:prstGeom prst="rect">
            <a:avLst/>
          </a:prstGeom>
          <a:gradFill>
            <a:gsLst>
              <a:gs pos="0">
                <a:srgbClr val="FFFFFF">
                  <a:alpha val="89803"/>
                </a:srgbClr>
              </a:gs>
              <a:gs pos="48000">
                <a:srgbClr val="FFFFFF">
                  <a:alpha val="62745"/>
                </a:srgbClr>
              </a:gs>
              <a:gs pos="100000">
                <a:srgbClr val="B4DCFA">
                  <a:alpha val="80000"/>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Trebuchet MS"/>
              <a:ea typeface="Trebuchet MS"/>
              <a:cs typeface="Trebuchet MS"/>
              <a:sym typeface="Trebuchet MS"/>
            </a:endParaRPr>
          </a:p>
        </p:txBody>
      </p:sp>
      <p:sp>
        <p:nvSpPr>
          <p:cNvPr id="80" name="Google Shape;80;p31"/>
          <p:cNvSpPr/>
          <p:nvPr/>
        </p:nvSpPr>
        <p:spPr>
          <a:xfrm>
            <a:off x="0" y="2652311"/>
            <a:ext cx="9144000" cy="2286000"/>
          </a:xfrm>
          <a:prstGeom prst="rect">
            <a:avLst/>
          </a:prstGeom>
          <a:gradFill>
            <a:gsLst>
              <a:gs pos="0">
                <a:srgbClr val="FFFFFF">
                  <a:alpha val="0"/>
                </a:srgbClr>
              </a:gs>
              <a:gs pos="29000">
                <a:srgbClr val="FFFFFF">
                  <a:alpha val="29803"/>
                </a:srgbClr>
              </a:gs>
              <a:gs pos="45000">
                <a:srgbClr val="B4DCFA">
                  <a:alpha val="40000"/>
                </a:srgbClr>
              </a:gs>
              <a:gs pos="55000">
                <a:srgbClr val="FFFFFF">
                  <a:alpha val="25882"/>
                </a:srgbClr>
              </a:gs>
              <a:gs pos="65000">
                <a:srgbClr val="B4DCFA">
                  <a:alpha val="60000"/>
                </a:srgbClr>
              </a:gs>
              <a:gs pos="100000">
                <a:srgbClr val="FFFFFF">
                  <a:alpha val="0"/>
                </a:srgbClr>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Trebuchet MS"/>
              <a:ea typeface="Trebuchet MS"/>
              <a:cs typeface="Trebuchet MS"/>
              <a:sym typeface="Trebuchet MS"/>
            </a:endParaRPr>
          </a:p>
        </p:txBody>
      </p:sp>
      <p:sp>
        <p:nvSpPr>
          <p:cNvPr id="81" name="Google Shape;81;p31"/>
          <p:cNvSpPr/>
          <p:nvPr/>
        </p:nvSpPr>
        <p:spPr>
          <a:xfrm>
            <a:off x="0" y="1600200"/>
            <a:ext cx="9144000" cy="5105400"/>
          </a:xfrm>
          <a:prstGeom prst="ellipse">
            <a:avLst/>
          </a:prstGeom>
          <a:gradFill>
            <a:gsLst>
              <a:gs pos="0">
                <a:schemeClr val="lt1"/>
              </a:gs>
              <a:gs pos="54000">
                <a:srgbClr val="FFFFFF">
                  <a:alpha val="0"/>
                </a:srgbClr>
              </a:gs>
              <a:gs pos="100000">
                <a:srgbClr val="FFFFFF">
                  <a:alpha val="0"/>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Trebuchet MS"/>
              <a:ea typeface="Trebuchet MS"/>
              <a:cs typeface="Trebuchet MS"/>
              <a:sym typeface="Trebuchet MS"/>
            </a:endParaRPr>
          </a:p>
        </p:txBody>
      </p:sp>
      <p:sp>
        <p:nvSpPr>
          <p:cNvPr id="82" name="Google Shape;82;p31"/>
          <p:cNvSpPr/>
          <p:nvPr>
            <p:ph idx="2" type="pic"/>
          </p:nvPr>
        </p:nvSpPr>
        <p:spPr>
          <a:xfrm>
            <a:off x="4475175" y="1143000"/>
            <a:ext cx="4114800" cy="3127806"/>
          </a:xfrm>
          <a:prstGeom prst="roundRect">
            <a:avLst>
              <a:gd fmla="val 4230" name="adj"/>
            </a:avLst>
          </a:prstGeom>
          <a:solidFill>
            <a:srgbClr val="8BC9F7"/>
          </a:solidFill>
          <a:ln>
            <a:noFill/>
          </a:ln>
          <a:effectLst>
            <a:reflection blurRad="0" dir="0" dist="0" endA="300" endPos="28000" fadeDir="5400000" kx="0" rotWithShape="0" algn="bl" stA="23000" stPos="0" sy="-100000" ky="0"/>
          </a:effectLst>
        </p:spPr>
        <p:txBody>
          <a:bodyPr anchorCtr="0" anchor="t" bIns="45700" lIns="91425" spcFirstLastPara="1" rIns="91425" wrap="square" tIns="45700">
            <a:normAutofit/>
          </a:bodyPr>
          <a:lstStyle>
            <a:lvl1pPr lvl="0" marR="0" rtl="0" algn="ctr">
              <a:spcBef>
                <a:spcPts val="400"/>
              </a:spcBef>
              <a:spcAft>
                <a:spcPts val="0"/>
              </a:spcAft>
              <a:buClr>
                <a:srgbClr val="C3260C"/>
              </a:buClr>
              <a:buSzPts val="2600"/>
              <a:buFont typeface="Georgia"/>
              <a:buNone/>
              <a:defRPr b="0" i="0" sz="2000" u="none" cap="none" strike="noStrike">
                <a:solidFill>
                  <a:srgbClr val="3F3F3F"/>
                </a:solidFill>
                <a:latin typeface="Trebuchet MS"/>
                <a:ea typeface="Trebuchet MS"/>
                <a:cs typeface="Trebuchet MS"/>
                <a:sym typeface="Trebuchet MS"/>
              </a:defRPr>
            </a:lvl1pPr>
            <a:lvl2pPr lvl="1" marR="0" rtl="0" algn="l">
              <a:spcBef>
                <a:spcPts val="560"/>
              </a:spcBef>
              <a:spcAft>
                <a:spcPts val="0"/>
              </a:spcAft>
              <a:buClr>
                <a:srgbClr val="C3260C"/>
              </a:buClr>
              <a:buSzPts val="3640"/>
              <a:buFont typeface="Georgia"/>
              <a:buNone/>
              <a:defRPr b="0" i="0" sz="2800" u="none" cap="none" strike="noStrike">
                <a:solidFill>
                  <a:srgbClr val="3F3F3F"/>
                </a:solidFill>
                <a:latin typeface="Trebuchet MS"/>
                <a:ea typeface="Trebuchet MS"/>
                <a:cs typeface="Trebuchet MS"/>
                <a:sym typeface="Trebuchet MS"/>
              </a:defRPr>
            </a:lvl2pPr>
            <a:lvl3pPr lvl="2" marR="0" rtl="0" algn="l">
              <a:spcBef>
                <a:spcPts val="480"/>
              </a:spcBef>
              <a:spcAft>
                <a:spcPts val="0"/>
              </a:spcAft>
              <a:buClr>
                <a:srgbClr val="C3260C"/>
              </a:buClr>
              <a:buSzPts val="3120"/>
              <a:buFont typeface="Georgia"/>
              <a:buNone/>
              <a:defRPr b="0" i="0" sz="2400" u="none" cap="none" strike="noStrike">
                <a:solidFill>
                  <a:srgbClr val="3F3F3F"/>
                </a:solidFill>
                <a:latin typeface="Trebuchet MS"/>
                <a:ea typeface="Trebuchet MS"/>
                <a:cs typeface="Trebuchet MS"/>
                <a:sym typeface="Trebuchet MS"/>
              </a:defRPr>
            </a:lvl3pPr>
            <a:lvl4pPr lvl="3" marR="0" rtl="0" algn="l">
              <a:spcBef>
                <a:spcPts val="400"/>
              </a:spcBef>
              <a:spcAft>
                <a:spcPts val="0"/>
              </a:spcAft>
              <a:buClr>
                <a:srgbClr val="C3260C"/>
              </a:buClr>
              <a:buSzPts val="2600"/>
              <a:buFont typeface="Georgia"/>
              <a:buNone/>
              <a:defRPr b="0" i="0" sz="2000" u="none" cap="none" strike="noStrike">
                <a:solidFill>
                  <a:srgbClr val="3F3F3F"/>
                </a:solidFill>
                <a:latin typeface="Trebuchet MS"/>
                <a:ea typeface="Trebuchet MS"/>
                <a:cs typeface="Trebuchet MS"/>
                <a:sym typeface="Trebuchet MS"/>
              </a:defRPr>
            </a:lvl4pPr>
            <a:lvl5pPr lvl="4" marR="0" rtl="0" algn="l">
              <a:spcBef>
                <a:spcPts val="400"/>
              </a:spcBef>
              <a:spcAft>
                <a:spcPts val="0"/>
              </a:spcAft>
              <a:buClr>
                <a:srgbClr val="C3260C"/>
              </a:buClr>
              <a:buSzPts val="2600"/>
              <a:buFont typeface="Georgia"/>
              <a:buNone/>
              <a:defRPr b="0" i="0" sz="2000" u="none" cap="none" strike="noStrike">
                <a:solidFill>
                  <a:srgbClr val="3F3F3F"/>
                </a:solidFill>
                <a:latin typeface="Trebuchet MS"/>
                <a:ea typeface="Trebuchet MS"/>
                <a:cs typeface="Trebuchet MS"/>
                <a:sym typeface="Trebuchet MS"/>
              </a:defRPr>
            </a:lvl5pPr>
            <a:lvl6pPr lvl="5" marR="0" rtl="0" algn="l">
              <a:spcBef>
                <a:spcPts val="400"/>
              </a:spcBef>
              <a:spcAft>
                <a:spcPts val="0"/>
              </a:spcAft>
              <a:buClr>
                <a:srgbClr val="C3260C"/>
              </a:buClr>
              <a:buSzPts val="2600"/>
              <a:buFont typeface="Georgia"/>
              <a:buNone/>
              <a:defRPr b="0" i="0" sz="2000" u="none" cap="none" strike="noStrike">
                <a:solidFill>
                  <a:srgbClr val="3F3F3F"/>
                </a:solidFill>
                <a:latin typeface="Trebuchet MS"/>
                <a:ea typeface="Trebuchet MS"/>
                <a:cs typeface="Trebuchet MS"/>
                <a:sym typeface="Trebuchet MS"/>
              </a:defRPr>
            </a:lvl6pPr>
            <a:lvl7pPr lvl="6" marR="0" rtl="0" algn="l">
              <a:spcBef>
                <a:spcPts val="400"/>
              </a:spcBef>
              <a:spcAft>
                <a:spcPts val="0"/>
              </a:spcAft>
              <a:buClr>
                <a:srgbClr val="C3260C"/>
              </a:buClr>
              <a:buSzPts val="2600"/>
              <a:buFont typeface="Georgia"/>
              <a:buNone/>
              <a:defRPr b="0" i="0" sz="2000" u="none" cap="none" strike="noStrike">
                <a:solidFill>
                  <a:srgbClr val="3F3F3F"/>
                </a:solidFill>
                <a:latin typeface="Trebuchet MS"/>
                <a:ea typeface="Trebuchet MS"/>
                <a:cs typeface="Trebuchet MS"/>
                <a:sym typeface="Trebuchet MS"/>
              </a:defRPr>
            </a:lvl7pPr>
            <a:lvl8pPr lvl="7" marR="0" rtl="0" algn="l">
              <a:spcBef>
                <a:spcPts val="400"/>
              </a:spcBef>
              <a:spcAft>
                <a:spcPts val="0"/>
              </a:spcAft>
              <a:buClr>
                <a:srgbClr val="C3260C"/>
              </a:buClr>
              <a:buSzPts val="2600"/>
              <a:buFont typeface="Georgia"/>
              <a:buNone/>
              <a:defRPr b="0" i="0" sz="2000" u="none" cap="none" strike="noStrike">
                <a:solidFill>
                  <a:srgbClr val="3F3F3F"/>
                </a:solidFill>
                <a:latin typeface="Trebuchet MS"/>
                <a:ea typeface="Trebuchet MS"/>
                <a:cs typeface="Trebuchet MS"/>
                <a:sym typeface="Trebuchet MS"/>
              </a:defRPr>
            </a:lvl8pPr>
            <a:lvl9pPr lvl="8" marR="0" rtl="0" algn="l">
              <a:spcBef>
                <a:spcPts val="400"/>
              </a:spcBef>
              <a:spcAft>
                <a:spcPts val="300"/>
              </a:spcAft>
              <a:buClr>
                <a:srgbClr val="C3260C"/>
              </a:buClr>
              <a:buSzPts val="2600"/>
              <a:buFont typeface="Georgia"/>
              <a:buNone/>
              <a:defRPr b="0" i="0" sz="2000" u="none" cap="none" strike="noStrike">
                <a:solidFill>
                  <a:srgbClr val="3F3F3F"/>
                </a:solidFill>
                <a:latin typeface="Trebuchet MS"/>
                <a:ea typeface="Trebuchet MS"/>
                <a:cs typeface="Trebuchet MS"/>
                <a:sym typeface="Trebuchet MS"/>
              </a:defRPr>
            </a:lvl9pPr>
          </a:lstStyle>
          <a:p/>
        </p:txBody>
      </p:sp>
      <p:sp>
        <p:nvSpPr>
          <p:cNvPr id="83" name="Google Shape;83;p31"/>
          <p:cNvSpPr txBox="1"/>
          <p:nvPr>
            <p:ph idx="1" type="body"/>
          </p:nvPr>
        </p:nvSpPr>
        <p:spPr>
          <a:xfrm>
            <a:off x="877887" y="1010486"/>
            <a:ext cx="3694114" cy="2163020"/>
          </a:xfrm>
          <a:prstGeom prst="rect">
            <a:avLst/>
          </a:prstGeom>
          <a:noFill/>
          <a:ln>
            <a:noFill/>
          </a:ln>
        </p:spPr>
        <p:txBody>
          <a:bodyPr anchorCtr="0" anchor="b" bIns="45700" lIns="91425" spcFirstLastPara="1" rIns="91425" wrap="square" tIns="45700">
            <a:normAutofit/>
          </a:bodyPr>
          <a:lstStyle>
            <a:lvl1pPr indent="-360680" lvl="0" marL="457200" algn="l">
              <a:spcBef>
                <a:spcPts val="320"/>
              </a:spcBef>
              <a:spcAft>
                <a:spcPts val="0"/>
              </a:spcAft>
              <a:buSzPts val="2080"/>
              <a:buFont typeface="Georgia"/>
              <a:buChar char="*"/>
              <a:defRPr sz="1600"/>
            </a:lvl1pPr>
            <a:lvl2pPr indent="-228600" lvl="1" marL="914400" algn="l">
              <a:spcBef>
                <a:spcPts val="300"/>
              </a:spcBef>
              <a:spcAft>
                <a:spcPts val="0"/>
              </a:spcAft>
              <a:buSzPts val="1560"/>
              <a:buNone/>
              <a:defRPr sz="1200"/>
            </a:lvl2pPr>
            <a:lvl3pPr indent="-228600" lvl="2" marL="1371600" algn="l">
              <a:spcBef>
                <a:spcPts val="300"/>
              </a:spcBef>
              <a:spcAft>
                <a:spcPts val="0"/>
              </a:spcAft>
              <a:buSzPts val="1300"/>
              <a:buNone/>
              <a:defRPr sz="1000"/>
            </a:lvl3pPr>
            <a:lvl4pPr indent="-228600" lvl="3" marL="1828800" algn="l">
              <a:spcBef>
                <a:spcPts val="300"/>
              </a:spcBef>
              <a:spcAft>
                <a:spcPts val="0"/>
              </a:spcAft>
              <a:buSzPts val="1170"/>
              <a:buNone/>
              <a:defRPr sz="900"/>
            </a:lvl4pPr>
            <a:lvl5pPr indent="-228600" lvl="4" marL="2286000" algn="l">
              <a:spcBef>
                <a:spcPts val="300"/>
              </a:spcBef>
              <a:spcAft>
                <a:spcPts val="0"/>
              </a:spcAft>
              <a:buSzPts val="1170"/>
              <a:buNone/>
              <a:defRPr sz="900"/>
            </a:lvl5pPr>
            <a:lvl6pPr indent="-228600" lvl="5" marL="2743200" algn="l">
              <a:spcBef>
                <a:spcPts val="300"/>
              </a:spcBef>
              <a:spcAft>
                <a:spcPts val="0"/>
              </a:spcAft>
              <a:buSzPts val="1170"/>
              <a:buNone/>
              <a:defRPr sz="900"/>
            </a:lvl6pPr>
            <a:lvl7pPr indent="-228600" lvl="6" marL="3200400" algn="l">
              <a:spcBef>
                <a:spcPts val="300"/>
              </a:spcBef>
              <a:spcAft>
                <a:spcPts val="0"/>
              </a:spcAft>
              <a:buSzPts val="1170"/>
              <a:buNone/>
              <a:defRPr sz="900"/>
            </a:lvl7pPr>
            <a:lvl8pPr indent="-228600" lvl="7" marL="3657600" algn="l">
              <a:spcBef>
                <a:spcPts val="300"/>
              </a:spcBef>
              <a:spcAft>
                <a:spcPts val="0"/>
              </a:spcAft>
              <a:buSzPts val="1170"/>
              <a:buNone/>
              <a:defRPr sz="900"/>
            </a:lvl8pPr>
            <a:lvl9pPr indent="-228600" lvl="8" marL="4114800" algn="l">
              <a:spcBef>
                <a:spcPts val="300"/>
              </a:spcBef>
              <a:spcAft>
                <a:spcPts val="300"/>
              </a:spcAft>
              <a:buSzPts val="1170"/>
              <a:buNone/>
              <a:defRPr sz="900"/>
            </a:lvl9pPr>
          </a:lstStyle>
          <a:p/>
        </p:txBody>
      </p:sp>
      <p:sp>
        <p:nvSpPr>
          <p:cNvPr id="84" name="Google Shape;84;p31"/>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31"/>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31"/>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87" name="Google Shape;87;p31"/>
          <p:cNvSpPr txBox="1"/>
          <p:nvPr>
            <p:ph type="title"/>
          </p:nvPr>
        </p:nvSpPr>
        <p:spPr>
          <a:xfrm>
            <a:off x="727268" y="4464421"/>
            <a:ext cx="6383538" cy="11430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5888"/>
              <a:buChar char="*"/>
              <a:defRPr b="1" sz="46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99D4FE"/>
            </a:gs>
            <a:gs pos="60000">
              <a:srgbClr val="FFFFFF"/>
            </a:gs>
            <a:gs pos="100000">
              <a:srgbClr val="54BDFF"/>
            </a:gs>
          </a:gsLst>
          <a:path path="circle">
            <a:fillToRect b="50%" l="50%" r="50%" t="50%"/>
          </a:path>
          <a:tileRect/>
        </a:gradFill>
      </p:bgPr>
    </p:bg>
    <p:spTree>
      <p:nvGrpSpPr>
        <p:cNvPr id="9" name="Shape 9"/>
        <p:cNvGrpSpPr/>
        <p:nvPr/>
      </p:nvGrpSpPr>
      <p:grpSpPr>
        <a:xfrm>
          <a:off x="0" y="0"/>
          <a:ext cx="0" cy="0"/>
          <a:chOff x="0" y="0"/>
          <a:chExt cx="0" cy="0"/>
        </a:xfrm>
      </p:grpSpPr>
      <p:sp>
        <p:nvSpPr>
          <p:cNvPr id="10" name="Google Shape;10;p22"/>
          <p:cNvSpPr/>
          <p:nvPr/>
        </p:nvSpPr>
        <p:spPr>
          <a:xfrm>
            <a:off x="0" y="5105400"/>
            <a:ext cx="9144000" cy="1752600"/>
          </a:xfrm>
          <a:prstGeom prst="rect">
            <a:avLst/>
          </a:prstGeom>
          <a:gradFill>
            <a:gsLst>
              <a:gs pos="0">
                <a:srgbClr val="FFFFFF">
                  <a:alpha val="90980"/>
                </a:srgbClr>
              </a:gs>
              <a:gs pos="37000">
                <a:srgbClr val="FFFFFF">
                  <a:alpha val="75686"/>
                </a:srgbClr>
              </a:gs>
              <a:gs pos="100000">
                <a:srgbClr val="B4DCFA">
                  <a:alpha val="78823"/>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rebuchet MS"/>
              <a:ea typeface="Trebuchet MS"/>
              <a:cs typeface="Trebuchet MS"/>
              <a:sym typeface="Trebuchet MS"/>
            </a:endParaRPr>
          </a:p>
        </p:txBody>
      </p:sp>
      <p:sp>
        <p:nvSpPr>
          <p:cNvPr id="11" name="Google Shape;11;p22"/>
          <p:cNvSpPr/>
          <p:nvPr/>
        </p:nvSpPr>
        <p:spPr>
          <a:xfrm>
            <a:off x="0" y="0"/>
            <a:ext cx="9144000" cy="5105400"/>
          </a:xfrm>
          <a:prstGeom prst="rect">
            <a:avLst/>
          </a:prstGeom>
          <a:gradFill>
            <a:gsLst>
              <a:gs pos="0">
                <a:srgbClr val="FFFFFF">
                  <a:alpha val="88627"/>
                </a:srgbClr>
              </a:gs>
              <a:gs pos="48000">
                <a:srgbClr val="FFFFFF">
                  <a:alpha val="61960"/>
                </a:srgbClr>
              </a:gs>
              <a:gs pos="100000">
                <a:srgbClr val="B4DCFA">
                  <a:alpha val="78823"/>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rebuchet MS"/>
              <a:ea typeface="Trebuchet MS"/>
              <a:cs typeface="Trebuchet MS"/>
              <a:sym typeface="Trebuchet MS"/>
            </a:endParaRPr>
          </a:p>
        </p:txBody>
      </p:sp>
      <p:sp>
        <p:nvSpPr>
          <p:cNvPr id="12" name="Google Shape;12;p22"/>
          <p:cNvSpPr/>
          <p:nvPr/>
        </p:nvSpPr>
        <p:spPr>
          <a:xfrm>
            <a:off x="0" y="3768304"/>
            <a:ext cx="9144000" cy="2286000"/>
          </a:xfrm>
          <a:prstGeom prst="rect">
            <a:avLst/>
          </a:prstGeom>
          <a:gradFill>
            <a:gsLst>
              <a:gs pos="0">
                <a:srgbClr val="FFFFFF">
                  <a:alpha val="0"/>
                </a:srgbClr>
              </a:gs>
              <a:gs pos="29000">
                <a:srgbClr val="FFFFFF">
                  <a:alpha val="29803"/>
                </a:srgbClr>
              </a:gs>
              <a:gs pos="45000">
                <a:srgbClr val="B4DCFA">
                  <a:alpha val="40000"/>
                </a:srgbClr>
              </a:gs>
              <a:gs pos="55000">
                <a:srgbClr val="FFFFFF">
                  <a:alpha val="25882"/>
                </a:srgbClr>
              </a:gs>
              <a:gs pos="65000">
                <a:srgbClr val="B4DCFA">
                  <a:alpha val="60000"/>
                </a:srgbClr>
              </a:gs>
              <a:gs pos="100000">
                <a:srgbClr val="FFFFFF">
                  <a:alpha val="0"/>
                </a:srgbClr>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rebuchet MS"/>
              <a:ea typeface="Trebuchet MS"/>
              <a:cs typeface="Trebuchet MS"/>
              <a:sym typeface="Trebuchet MS"/>
            </a:endParaRPr>
          </a:p>
        </p:txBody>
      </p:sp>
      <p:sp>
        <p:nvSpPr>
          <p:cNvPr id="13" name="Google Shape;13;p22"/>
          <p:cNvSpPr/>
          <p:nvPr/>
        </p:nvSpPr>
        <p:spPr>
          <a:xfrm>
            <a:off x="0" y="1600200"/>
            <a:ext cx="9144000" cy="5105400"/>
          </a:xfrm>
          <a:prstGeom prst="ellipse">
            <a:avLst/>
          </a:prstGeom>
          <a:gradFill>
            <a:gsLst>
              <a:gs pos="0">
                <a:schemeClr val="lt1"/>
              </a:gs>
              <a:gs pos="56000">
                <a:srgbClr val="FFFFFF">
                  <a:alpha val="0"/>
                </a:srgbClr>
              </a:gs>
              <a:gs pos="100000">
                <a:srgbClr val="FFFFFF">
                  <a:alpha val="0"/>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rebuchet MS"/>
              <a:ea typeface="Trebuchet MS"/>
              <a:cs typeface="Trebuchet MS"/>
              <a:sym typeface="Trebuchet MS"/>
            </a:endParaRPr>
          </a:p>
        </p:txBody>
      </p:sp>
      <p:sp>
        <p:nvSpPr>
          <p:cNvPr id="14" name="Google Shape;14;p22"/>
          <p:cNvSpPr txBox="1"/>
          <p:nvPr>
            <p:ph type="title"/>
          </p:nvPr>
        </p:nvSpPr>
        <p:spPr>
          <a:xfrm>
            <a:off x="1793289" y="4372168"/>
            <a:ext cx="6512511" cy="11430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Clr>
                <a:srgbClr val="C3260C"/>
              </a:buClr>
              <a:buSzPts val="5888"/>
              <a:buFont typeface="Georgia"/>
              <a:buChar char="*"/>
              <a:defRPr b="1" i="0" sz="4600" u="none" cap="none" strike="noStrike">
                <a:solidFill>
                  <a:schemeClr val="dk1"/>
                </a:solidFill>
                <a:latin typeface="Trebuchet MS"/>
                <a:ea typeface="Trebuchet MS"/>
                <a:cs typeface="Trebuchet MS"/>
                <a:sym typeface="Trebuchet MS"/>
              </a:defRPr>
            </a:lvl1pPr>
            <a:lvl2pPr lvl="1" marR="0" rtl="0" algn="l">
              <a:spcBef>
                <a:spcPts val="0"/>
              </a:spcBef>
              <a:spcAft>
                <a:spcPts val="0"/>
              </a:spcAft>
              <a:buSzPts val="1400"/>
              <a:buNone/>
              <a:defRPr b="0" i="0" sz="1800" u="none" cap="none" strike="noStrike">
                <a:solidFill>
                  <a:schemeClr val="dk2"/>
                </a:solidFill>
              </a:defRPr>
            </a:lvl2pPr>
            <a:lvl3pPr lvl="2" marR="0" rtl="0" algn="l">
              <a:spcBef>
                <a:spcPts val="0"/>
              </a:spcBef>
              <a:spcAft>
                <a:spcPts val="0"/>
              </a:spcAft>
              <a:buSzPts val="1400"/>
              <a:buNone/>
              <a:defRPr b="0" i="0" sz="1800" u="none" cap="none" strike="noStrike">
                <a:solidFill>
                  <a:schemeClr val="dk2"/>
                </a:solidFill>
              </a:defRPr>
            </a:lvl3pPr>
            <a:lvl4pPr lvl="3" marR="0" rtl="0" algn="l">
              <a:spcBef>
                <a:spcPts val="0"/>
              </a:spcBef>
              <a:spcAft>
                <a:spcPts val="0"/>
              </a:spcAft>
              <a:buSzPts val="1400"/>
              <a:buNone/>
              <a:defRPr b="0" i="0" sz="1800" u="none" cap="none" strike="noStrike">
                <a:solidFill>
                  <a:schemeClr val="dk2"/>
                </a:solidFill>
              </a:defRPr>
            </a:lvl4pPr>
            <a:lvl5pPr lvl="4" marR="0" rtl="0" algn="l">
              <a:spcBef>
                <a:spcPts val="0"/>
              </a:spcBef>
              <a:spcAft>
                <a:spcPts val="0"/>
              </a:spcAft>
              <a:buSzPts val="1400"/>
              <a:buNone/>
              <a:defRPr b="0" i="0" sz="1800" u="none" cap="none" strike="noStrike">
                <a:solidFill>
                  <a:schemeClr val="dk2"/>
                </a:solidFill>
              </a:defRPr>
            </a:lvl5pPr>
            <a:lvl6pPr lvl="5" marR="0" rtl="0" algn="l">
              <a:spcBef>
                <a:spcPts val="0"/>
              </a:spcBef>
              <a:spcAft>
                <a:spcPts val="0"/>
              </a:spcAft>
              <a:buSzPts val="1400"/>
              <a:buNone/>
              <a:defRPr b="0" i="0" sz="1800" u="none" cap="none" strike="noStrike">
                <a:solidFill>
                  <a:schemeClr val="dk2"/>
                </a:solidFill>
              </a:defRPr>
            </a:lvl6pPr>
            <a:lvl7pPr lvl="6" marR="0" rtl="0" algn="l">
              <a:spcBef>
                <a:spcPts val="0"/>
              </a:spcBef>
              <a:spcAft>
                <a:spcPts val="0"/>
              </a:spcAft>
              <a:buSzPts val="1400"/>
              <a:buNone/>
              <a:defRPr b="0" i="0" sz="1800" u="none" cap="none" strike="noStrike">
                <a:solidFill>
                  <a:schemeClr val="dk2"/>
                </a:solidFill>
              </a:defRPr>
            </a:lvl7pPr>
            <a:lvl8pPr lvl="7" marR="0" rtl="0" algn="l">
              <a:spcBef>
                <a:spcPts val="0"/>
              </a:spcBef>
              <a:spcAft>
                <a:spcPts val="0"/>
              </a:spcAft>
              <a:buSzPts val="1400"/>
              <a:buNone/>
              <a:defRPr b="0" i="0" sz="1800" u="none" cap="none" strike="noStrike">
                <a:solidFill>
                  <a:schemeClr val="dk2"/>
                </a:solidFill>
              </a:defRPr>
            </a:lvl8pPr>
            <a:lvl9pPr lvl="8" marR="0" rtl="0" algn="l">
              <a:spcBef>
                <a:spcPts val="0"/>
              </a:spcBef>
              <a:spcAft>
                <a:spcPts val="0"/>
              </a:spcAft>
              <a:buSzPts val="1400"/>
              <a:buNone/>
              <a:defRPr b="0" i="0" sz="1800" u="none" cap="none" strike="noStrike">
                <a:solidFill>
                  <a:schemeClr val="dk2"/>
                </a:solidFill>
              </a:defRPr>
            </a:lvl9pPr>
          </a:lstStyle>
          <a:p/>
        </p:txBody>
      </p:sp>
      <p:sp>
        <p:nvSpPr>
          <p:cNvPr id="15" name="Google Shape;15;p22"/>
          <p:cNvSpPr txBox="1"/>
          <p:nvPr>
            <p:ph idx="1" type="body"/>
          </p:nvPr>
        </p:nvSpPr>
        <p:spPr>
          <a:xfrm>
            <a:off x="1143000" y="732260"/>
            <a:ext cx="6400800" cy="3474720"/>
          </a:xfrm>
          <a:prstGeom prst="rect">
            <a:avLst/>
          </a:prstGeom>
          <a:noFill/>
          <a:ln>
            <a:noFill/>
          </a:ln>
        </p:spPr>
        <p:txBody>
          <a:bodyPr anchorCtr="0" anchor="t" bIns="45700" lIns="91425" spcFirstLastPara="1" rIns="91425" wrap="square" tIns="45700">
            <a:normAutofit/>
          </a:bodyPr>
          <a:lstStyle>
            <a:lvl1pPr indent="-410210" lvl="0" marL="457200" marR="0" rtl="0" algn="l">
              <a:spcBef>
                <a:spcPts val="440"/>
              </a:spcBef>
              <a:spcAft>
                <a:spcPts val="0"/>
              </a:spcAft>
              <a:buClr>
                <a:srgbClr val="C3260C"/>
              </a:buClr>
              <a:buSzPts val="2860"/>
              <a:buFont typeface="Georgia"/>
              <a:buChar char="*"/>
              <a:defRPr b="0" i="0" sz="2200" u="none" cap="none" strike="noStrike">
                <a:solidFill>
                  <a:srgbClr val="3F3F3F"/>
                </a:solidFill>
                <a:latin typeface="Trebuchet MS"/>
                <a:ea typeface="Trebuchet MS"/>
                <a:cs typeface="Trebuchet MS"/>
                <a:sym typeface="Trebuchet MS"/>
              </a:defRPr>
            </a:lvl1pPr>
            <a:lvl2pPr indent="-393700" lvl="1" marL="914400" marR="0" rtl="0" algn="l">
              <a:spcBef>
                <a:spcPts val="400"/>
              </a:spcBef>
              <a:spcAft>
                <a:spcPts val="0"/>
              </a:spcAft>
              <a:buClr>
                <a:srgbClr val="C3260C"/>
              </a:buClr>
              <a:buSzPts val="2600"/>
              <a:buFont typeface="Georgia"/>
              <a:buChar char="*"/>
              <a:defRPr b="0" i="0" sz="2000" u="none" cap="none" strike="noStrike">
                <a:solidFill>
                  <a:srgbClr val="3F3F3F"/>
                </a:solidFill>
                <a:latin typeface="Trebuchet MS"/>
                <a:ea typeface="Trebuchet MS"/>
                <a:cs typeface="Trebuchet MS"/>
                <a:sym typeface="Trebuchet MS"/>
              </a:defRPr>
            </a:lvl2pPr>
            <a:lvl3pPr indent="-377189" lvl="2" marL="1371600" marR="0" rtl="0" algn="l">
              <a:spcBef>
                <a:spcPts val="360"/>
              </a:spcBef>
              <a:spcAft>
                <a:spcPts val="0"/>
              </a:spcAft>
              <a:buClr>
                <a:srgbClr val="C3260C"/>
              </a:buClr>
              <a:buSzPts val="2340"/>
              <a:buFont typeface="Georgia"/>
              <a:buChar char="*"/>
              <a:defRPr b="0" i="0" sz="1800" u="none" cap="none" strike="noStrike">
                <a:solidFill>
                  <a:srgbClr val="3F3F3F"/>
                </a:solidFill>
                <a:latin typeface="Trebuchet MS"/>
                <a:ea typeface="Trebuchet MS"/>
                <a:cs typeface="Trebuchet MS"/>
                <a:sym typeface="Trebuchet MS"/>
              </a:defRPr>
            </a:lvl3pPr>
            <a:lvl4pPr indent="-360680" lvl="3" marL="1828800" marR="0" rtl="0" algn="l">
              <a:spcBef>
                <a:spcPts val="320"/>
              </a:spcBef>
              <a:spcAft>
                <a:spcPts val="0"/>
              </a:spcAft>
              <a:buClr>
                <a:srgbClr val="C3260C"/>
              </a:buClr>
              <a:buSzPts val="2080"/>
              <a:buFont typeface="Georgia"/>
              <a:buChar char="*"/>
              <a:defRPr b="0" i="0" sz="1600" u="none" cap="none" strike="noStrike">
                <a:solidFill>
                  <a:srgbClr val="3F3F3F"/>
                </a:solidFill>
                <a:latin typeface="Trebuchet MS"/>
                <a:ea typeface="Trebuchet MS"/>
                <a:cs typeface="Trebuchet MS"/>
                <a:sym typeface="Trebuchet MS"/>
              </a:defRPr>
            </a:lvl4pPr>
            <a:lvl5pPr indent="-344170" lvl="4" marL="2286000" marR="0" rtl="0" algn="l">
              <a:spcBef>
                <a:spcPts val="300"/>
              </a:spcBef>
              <a:spcAft>
                <a:spcPts val="0"/>
              </a:spcAft>
              <a:buClr>
                <a:srgbClr val="C3260C"/>
              </a:buClr>
              <a:buSzPts val="1820"/>
              <a:buFont typeface="Georgia"/>
              <a:buChar char="*"/>
              <a:defRPr b="0" i="0" sz="1400" u="none" cap="none" strike="noStrike">
                <a:solidFill>
                  <a:srgbClr val="3F3F3F"/>
                </a:solidFill>
                <a:latin typeface="Trebuchet MS"/>
                <a:ea typeface="Trebuchet MS"/>
                <a:cs typeface="Trebuchet MS"/>
                <a:sym typeface="Trebuchet MS"/>
              </a:defRPr>
            </a:lvl5pPr>
            <a:lvl6pPr indent="-344170" lvl="5" marL="2743200" marR="0" rtl="0" algn="l">
              <a:spcBef>
                <a:spcPts val="300"/>
              </a:spcBef>
              <a:spcAft>
                <a:spcPts val="0"/>
              </a:spcAft>
              <a:buClr>
                <a:srgbClr val="C3260C"/>
              </a:buClr>
              <a:buSzPts val="1820"/>
              <a:buFont typeface="Georgia"/>
              <a:buChar char="*"/>
              <a:defRPr b="0" i="0" sz="1400" u="none" cap="none" strike="noStrike">
                <a:solidFill>
                  <a:srgbClr val="3F3F3F"/>
                </a:solidFill>
                <a:latin typeface="Trebuchet MS"/>
                <a:ea typeface="Trebuchet MS"/>
                <a:cs typeface="Trebuchet MS"/>
                <a:sym typeface="Trebuchet MS"/>
              </a:defRPr>
            </a:lvl6pPr>
            <a:lvl7pPr indent="-344170" lvl="6" marL="3200400" marR="0" rtl="0" algn="l">
              <a:spcBef>
                <a:spcPts val="300"/>
              </a:spcBef>
              <a:spcAft>
                <a:spcPts val="0"/>
              </a:spcAft>
              <a:buClr>
                <a:srgbClr val="C3260C"/>
              </a:buClr>
              <a:buSzPts val="1820"/>
              <a:buFont typeface="Georgia"/>
              <a:buChar char="*"/>
              <a:defRPr b="0" i="0" sz="1400" u="none" cap="none" strike="noStrike">
                <a:solidFill>
                  <a:srgbClr val="3F3F3F"/>
                </a:solidFill>
                <a:latin typeface="Trebuchet MS"/>
                <a:ea typeface="Trebuchet MS"/>
                <a:cs typeface="Trebuchet MS"/>
                <a:sym typeface="Trebuchet MS"/>
              </a:defRPr>
            </a:lvl7pPr>
            <a:lvl8pPr indent="-344170" lvl="7" marL="3657600" marR="0" rtl="0" algn="l">
              <a:spcBef>
                <a:spcPts val="300"/>
              </a:spcBef>
              <a:spcAft>
                <a:spcPts val="0"/>
              </a:spcAft>
              <a:buClr>
                <a:srgbClr val="C3260C"/>
              </a:buClr>
              <a:buSzPts val="1820"/>
              <a:buFont typeface="Georgia"/>
              <a:buChar char="*"/>
              <a:defRPr b="0" i="0" sz="1400" u="none" cap="none" strike="noStrike">
                <a:solidFill>
                  <a:srgbClr val="3F3F3F"/>
                </a:solidFill>
                <a:latin typeface="Trebuchet MS"/>
                <a:ea typeface="Trebuchet MS"/>
                <a:cs typeface="Trebuchet MS"/>
                <a:sym typeface="Trebuchet MS"/>
              </a:defRPr>
            </a:lvl8pPr>
            <a:lvl9pPr indent="-344170" lvl="8" marL="4114800" marR="0" rtl="0" algn="l">
              <a:spcBef>
                <a:spcPts val="300"/>
              </a:spcBef>
              <a:spcAft>
                <a:spcPts val="300"/>
              </a:spcAft>
              <a:buClr>
                <a:srgbClr val="C3260C"/>
              </a:buClr>
              <a:buSzPts val="1820"/>
              <a:buFont typeface="Georgia"/>
              <a:buChar char="*"/>
              <a:defRPr b="0" i="0" sz="1400" u="none" cap="none" strike="noStrike">
                <a:solidFill>
                  <a:srgbClr val="3F3F3F"/>
                </a:solidFill>
                <a:latin typeface="Trebuchet MS"/>
                <a:ea typeface="Trebuchet MS"/>
                <a:cs typeface="Trebuchet MS"/>
                <a:sym typeface="Trebuchet MS"/>
              </a:defRPr>
            </a:lvl9pPr>
          </a:lstStyle>
          <a:p/>
        </p:txBody>
      </p:sp>
      <p:sp>
        <p:nvSpPr>
          <p:cNvPr id="16" name="Google Shape;16;p22"/>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1" i="0" sz="1100" u="none" cap="none" strike="noStrike">
                <a:solidFill>
                  <a:srgbClr val="7F7F7F"/>
                </a:solidFill>
                <a:latin typeface="Trebuchet MS"/>
                <a:ea typeface="Trebuchet MS"/>
                <a:cs typeface="Trebuchet MS"/>
                <a:sym typeface="Trebuchet MS"/>
              </a:defRPr>
            </a:lvl1pPr>
            <a:lvl2pPr lvl="1"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lvl="2"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lvl="3"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lvl="4"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lvl="5"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lvl="6"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lvl="7"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lvl="8"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17" name="Google Shape;17;p22"/>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1" i="0" sz="1100" u="none" cap="none" strike="noStrike">
                <a:solidFill>
                  <a:srgbClr val="7F7F7F"/>
                </a:solidFill>
                <a:latin typeface="Trebuchet MS"/>
                <a:ea typeface="Trebuchet MS"/>
                <a:cs typeface="Trebuchet MS"/>
                <a:sym typeface="Trebuchet MS"/>
              </a:defRPr>
            </a:lvl1pPr>
            <a:lvl2pPr lvl="1"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lvl="2"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lvl="3"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lvl="4"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lvl="5"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lvl="6"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lvl="7"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lvl="8"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18" name="Google Shape;18;p22"/>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marR="0" rtl="0" algn="ctr">
              <a:spcBef>
                <a:spcPts val="0"/>
              </a:spcBef>
              <a:buNone/>
              <a:defRPr b="1" i="0" sz="1200" u="none" cap="none" strike="noStrike">
                <a:solidFill>
                  <a:srgbClr val="7F7F7F"/>
                </a:solidFill>
                <a:latin typeface="Trebuchet MS"/>
                <a:ea typeface="Trebuchet MS"/>
                <a:cs typeface="Trebuchet MS"/>
                <a:sym typeface="Trebuchet MS"/>
              </a:defRPr>
            </a:lvl1pPr>
            <a:lvl2pPr indent="0" lvl="1" marL="0" marR="0" rtl="0" algn="ctr">
              <a:spcBef>
                <a:spcPts val="0"/>
              </a:spcBef>
              <a:buNone/>
              <a:defRPr b="1" i="0" sz="1200" u="none" cap="none" strike="noStrike">
                <a:solidFill>
                  <a:srgbClr val="7F7F7F"/>
                </a:solidFill>
                <a:latin typeface="Trebuchet MS"/>
                <a:ea typeface="Trebuchet MS"/>
                <a:cs typeface="Trebuchet MS"/>
                <a:sym typeface="Trebuchet MS"/>
              </a:defRPr>
            </a:lvl2pPr>
            <a:lvl3pPr indent="0" lvl="2" marL="0" marR="0" rtl="0" algn="ctr">
              <a:spcBef>
                <a:spcPts val="0"/>
              </a:spcBef>
              <a:buNone/>
              <a:defRPr b="1" i="0" sz="1200" u="none" cap="none" strike="noStrike">
                <a:solidFill>
                  <a:srgbClr val="7F7F7F"/>
                </a:solidFill>
                <a:latin typeface="Trebuchet MS"/>
                <a:ea typeface="Trebuchet MS"/>
                <a:cs typeface="Trebuchet MS"/>
                <a:sym typeface="Trebuchet MS"/>
              </a:defRPr>
            </a:lvl3pPr>
            <a:lvl4pPr indent="0" lvl="3" marL="0" marR="0" rtl="0" algn="ctr">
              <a:spcBef>
                <a:spcPts val="0"/>
              </a:spcBef>
              <a:buNone/>
              <a:defRPr b="1" i="0" sz="1200" u="none" cap="none" strike="noStrike">
                <a:solidFill>
                  <a:srgbClr val="7F7F7F"/>
                </a:solidFill>
                <a:latin typeface="Trebuchet MS"/>
                <a:ea typeface="Trebuchet MS"/>
                <a:cs typeface="Trebuchet MS"/>
                <a:sym typeface="Trebuchet MS"/>
              </a:defRPr>
            </a:lvl4pPr>
            <a:lvl5pPr indent="0" lvl="4" marL="0" marR="0" rtl="0" algn="ctr">
              <a:spcBef>
                <a:spcPts val="0"/>
              </a:spcBef>
              <a:buNone/>
              <a:defRPr b="1" i="0" sz="1200" u="none" cap="none" strike="noStrike">
                <a:solidFill>
                  <a:srgbClr val="7F7F7F"/>
                </a:solidFill>
                <a:latin typeface="Trebuchet MS"/>
                <a:ea typeface="Trebuchet MS"/>
                <a:cs typeface="Trebuchet MS"/>
                <a:sym typeface="Trebuchet MS"/>
              </a:defRPr>
            </a:lvl5pPr>
            <a:lvl6pPr indent="0" lvl="5" marL="0" marR="0" rtl="0" algn="ctr">
              <a:spcBef>
                <a:spcPts val="0"/>
              </a:spcBef>
              <a:buNone/>
              <a:defRPr b="1" i="0" sz="1200" u="none" cap="none" strike="noStrike">
                <a:solidFill>
                  <a:srgbClr val="7F7F7F"/>
                </a:solidFill>
                <a:latin typeface="Trebuchet MS"/>
                <a:ea typeface="Trebuchet MS"/>
                <a:cs typeface="Trebuchet MS"/>
                <a:sym typeface="Trebuchet MS"/>
              </a:defRPr>
            </a:lvl6pPr>
            <a:lvl7pPr indent="0" lvl="6" marL="0" marR="0" rtl="0" algn="ctr">
              <a:spcBef>
                <a:spcPts val="0"/>
              </a:spcBef>
              <a:buNone/>
              <a:defRPr b="1" i="0" sz="1200" u="none" cap="none" strike="noStrike">
                <a:solidFill>
                  <a:srgbClr val="7F7F7F"/>
                </a:solidFill>
                <a:latin typeface="Trebuchet MS"/>
                <a:ea typeface="Trebuchet MS"/>
                <a:cs typeface="Trebuchet MS"/>
                <a:sym typeface="Trebuchet MS"/>
              </a:defRPr>
            </a:lvl7pPr>
            <a:lvl8pPr indent="0" lvl="7" marL="0" marR="0" rtl="0" algn="ctr">
              <a:spcBef>
                <a:spcPts val="0"/>
              </a:spcBef>
              <a:buNone/>
              <a:defRPr b="1" i="0" sz="1200" u="none" cap="none" strike="noStrike">
                <a:solidFill>
                  <a:srgbClr val="7F7F7F"/>
                </a:solidFill>
                <a:latin typeface="Trebuchet MS"/>
                <a:ea typeface="Trebuchet MS"/>
                <a:cs typeface="Trebuchet MS"/>
                <a:sym typeface="Trebuchet MS"/>
              </a:defRPr>
            </a:lvl8pPr>
            <a:lvl9pPr indent="0" lvl="8" marL="0" marR="0" rtl="0" algn="ctr">
              <a:spcBef>
                <a:spcPts val="0"/>
              </a:spcBef>
              <a:buNone/>
              <a:defRPr b="1" i="0" sz="1200" u="none" cap="none" strike="noStrike">
                <a:solidFill>
                  <a:srgbClr val="7F7F7F"/>
                </a:solidFill>
                <a:latin typeface="Trebuchet MS"/>
                <a:ea typeface="Trebuchet MS"/>
                <a:cs typeface="Trebuchet MS"/>
                <a:sym typeface="Trebuchet MS"/>
              </a:defRPr>
            </a:lvl9pPr>
          </a:lstStyle>
          <a:p>
            <a:pPr indent="0" lvl="0" marL="0" rtl="0" algn="ct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1.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5.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2.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3.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1"/>
          <p:cNvSpPr txBox="1"/>
          <p:nvPr>
            <p:ph type="title"/>
          </p:nvPr>
        </p:nvSpPr>
        <p:spPr>
          <a:xfrm>
            <a:off x="1793289" y="4372168"/>
            <a:ext cx="6512511" cy="1143000"/>
          </a:xfrm>
          <a:prstGeom prst="rect">
            <a:avLst/>
          </a:prstGeom>
          <a:noFill/>
          <a:ln>
            <a:noFill/>
          </a:ln>
        </p:spPr>
        <p:txBody>
          <a:bodyPr anchorCtr="0" anchor="t" bIns="45700" lIns="91425" spcFirstLastPara="1" rIns="91425" wrap="square" tIns="45700">
            <a:noAutofit/>
          </a:bodyPr>
          <a:lstStyle/>
          <a:p>
            <a:pPr indent="0" lvl="0" marL="320040" rtl="0" algn="r">
              <a:spcBef>
                <a:spcPts val="0"/>
              </a:spcBef>
              <a:spcAft>
                <a:spcPts val="0"/>
              </a:spcAft>
              <a:buSzPts val="5888"/>
              <a:buNone/>
            </a:pPr>
            <a:r>
              <a:t/>
            </a:r>
            <a:endParaRPr/>
          </a:p>
        </p:txBody>
      </p:sp>
      <p:sp>
        <p:nvSpPr>
          <p:cNvPr id="105" name="Google Shape;105;p1"/>
          <p:cNvSpPr txBox="1"/>
          <p:nvPr>
            <p:ph idx="1" type="body"/>
          </p:nvPr>
        </p:nvSpPr>
        <p:spPr>
          <a:xfrm>
            <a:off x="1143000" y="731520"/>
            <a:ext cx="6400800" cy="3474720"/>
          </a:xfrm>
          <a:prstGeom prst="rect">
            <a:avLst/>
          </a:prstGeom>
          <a:noFill/>
          <a:ln>
            <a:noFill/>
          </a:ln>
        </p:spPr>
        <p:txBody>
          <a:bodyPr anchorCtr="0" anchor="t" bIns="45700" lIns="91425" spcFirstLastPara="1" rIns="91425" wrap="square" tIns="45700">
            <a:normAutofit/>
          </a:bodyPr>
          <a:lstStyle/>
          <a:p>
            <a:pPr indent="0" lvl="0" marL="228600" rtl="0" algn="l">
              <a:spcBef>
                <a:spcPts val="0"/>
              </a:spcBef>
              <a:spcAft>
                <a:spcPts val="0"/>
              </a:spcAft>
              <a:buSzPts val="2860"/>
              <a:buNone/>
            </a:pPr>
            <a:r>
              <a:t/>
            </a:r>
            <a:endParaRPr/>
          </a:p>
        </p:txBody>
      </p:sp>
      <p:pic>
        <p:nvPicPr>
          <p:cNvPr descr="flowers_fr0205[1]" id="106" name="Google Shape;106;p1"/>
          <p:cNvPicPr preferRelativeResize="0"/>
          <p:nvPr/>
        </p:nvPicPr>
        <p:blipFill rotWithShape="1">
          <a:blip r:embed="rId3">
            <a:alphaModFix/>
          </a:blip>
          <a:srcRect b="0" l="0" r="0" t="0"/>
          <a:stretch/>
        </p:blipFill>
        <p:spPr>
          <a:xfrm>
            <a:off x="0" y="0"/>
            <a:ext cx="9144000" cy="6858000"/>
          </a:xfrm>
          <a:prstGeom prst="rect">
            <a:avLst/>
          </a:prstGeom>
          <a:noFill/>
          <a:ln>
            <a:noFill/>
          </a:ln>
        </p:spPr>
      </p:pic>
      <p:sp>
        <p:nvSpPr>
          <p:cNvPr id="107" name="Google Shape;107;p1"/>
          <p:cNvSpPr txBox="1"/>
          <p:nvPr/>
        </p:nvSpPr>
        <p:spPr>
          <a:xfrm>
            <a:off x="0" y="457200"/>
            <a:ext cx="9144000" cy="2770188"/>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en-US" sz="5400" u="none" cap="none" strike="noStrike">
                <a:solidFill>
                  <a:srgbClr val="0033CC"/>
                </a:solidFill>
                <a:latin typeface="Times New Roman"/>
                <a:ea typeface="Times New Roman"/>
                <a:cs typeface="Times New Roman"/>
                <a:sym typeface="Times New Roman"/>
              </a:rPr>
              <a:t>CHÀO MỪNG </a:t>
            </a:r>
            <a:endParaRPr b="1" i="0" sz="5400" u="none" cap="none" strike="noStrike">
              <a:solidFill>
                <a:srgbClr val="0033CC"/>
              </a:solidFill>
              <a:latin typeface="Times New Roman"/>
              <a:ea typeface="Times New Roman"/>
              <a:cs typeface="Times New Roman"/>
              <a:sym typeface="Times New Roman"/>
            </a:endParaRPr>
          </a:p>
          <a:p>
            <a:pPr indent="0" lvl="0" marL="0" marR="0" rtl="0" algn="ctr">
              <a:spcBef>
                <a:spcPts val="2000"/>
              </a:spcBef>
              <a:spcAft>
                <a:spcPts val="0"/>
              </a:spcAft>
              <a:buNone/>
            </a:pPr>
            <a:r>
              <a:rPr b="1" i="0" lang="en-US" sz="4000" u="none" cap="none" strike="noStrike">
                <a:solidFill>
                  <a:srgbClr val="0033CC"/>
                </a:solidFill>
                <a:latin typeface="Times New Roman"/>
                <a:ea typeface="Times New Roman"/>
                <a:cs typeface="Times New Roman"/>
                <a:sym typeface="Times New Roman"/>
              </a:rPr>
              <a:t>CÁC THẦY CÔ GIÁO VỀ DỰ GIỜ </a:t>
            </a:r>
            <a:endParaRPr/>
          </a:p>
          <a:p>
            <a:pPr indent="0" lvl="0" marL="0" marR="0" rtl="0" algn="ctr">
              <a:spcBef>
                <a:spcPts val="2000"/>
              </a:spcBef>
              <a:spcAft>
                <a:spcPts val="0"/>
              </a:spcAft>
              <a:buNone/>
            </a:pPr>
            <a:r>
              <a:rPr b="1" i="0" lang="en-US" sz="4000" u="none" cap="none" strike="noStrike">
                <a:solidFill>
                  <a:srgbClr val="0033CC"/>
                </a:solidFill>
                <a:latin typeface="Times New Roman"/>
                <a:ea typeface="Times New Roman"/>
                <a:cs typeface="Times New Roman"/>
                <a:sym typeface="Times New Roman"/>
              </a:rPr>
              <a:t>HỘI THI GIÁO VIÊN GIỎI</a:t>
            </a:r>
            <a:endParaRPr b="1" i="0" sz="4000" u="none" cap="none" strike="noStrike">
              <a:solidFill>
                <a:srgbClr val="0033CC"/>
              </a:solidFill>
              <a:latin typeface="Times New Roman"/>
              <a:ea typeface="Times New Roman"/>
              <a:cs typeface="Times New Roman"/>
              <a:sym typeface="Times New Roman"/>
            </a:endParaRPr>
          </a:p>
        </p:txBody>
      </p:sp>
      <p:sp>
        <p:nvSpPr>
          <p:cNvPr id="108" name="Google Shape;108;p1"/>
          <p:cNvSpPr txBox="1"/>
          <p:nvPr/>
        </p:nvSpPr>
        <p:spPr>
          <a:xfrm>
            <a:off x="-228600" y="3661089"/>
            <a:ext cx="9525000" cy="1631216"/>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en-US" sz="4000" u="none" cap="none" strike="noStrike">
                <a:solidFill>
                  <a:srgbClr val="0033CC"/>
                </a:solidFill>
                <a:latin typeface="Times New Roman"/>
                <a:ea typeface="Times New Roman"/>
                <a:cs typeface="Times New Roman"/>
                <a:sym typeface="Times New Roman"/>
              </a:rPr>
              <a:t>Giáo viên: Nguyễn Thị Hợp</a:t>
            </a:r>
            <a:endParaRPr/>
          </a:p>
          <a:p>
            <a:pPr indent="0" lvl="0" marL="0" marR="0" rtl="0" algn="ctr">
              <a:spcBef>
                <a:spcPts val="2000"/>
              </a:spcBef>
              <a:spcAft>
                <a:spcPts val="0"/>
              </a:spcAft>
              <a:buNone/>
            </a:pPr>
            <a:r>
              <a:rPr b="1" i="0" lang="en-US" sz="4000" u="none" cap="none" strike="noStrike">
                <a:solidFill>
                  <a:srgbClr val="0033CC"/>
                </a:solidFill>
                <a:latin typeface="Times New Roman"/>
                <a:ea typeface="Times New Roman"/>
                <a:cs typeface="Times New Roman"/>
                <a:sym typeface="Times New Roman"/>
              </a:rPr>
              <a:t>Môn: Ngữ văn</a:t>
            </a:r>
            <a:endParaRPr/>
          </a:p>
        </p:txBody>
      </p:sp>
      <p:sp>
        <p:nvSpPr>
          <p:cNvPr id="109" name="Google Shape;109;p1"/>
          <p:cNvSpPr txBox="1"/>
          <p:nvPr/>
        </p:nvSpPr>
        <p:spPr>
          <a:xfrm>
            <a:off x="0" y="4616450"/>
            <a:ext cx="9525000" cy="163195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t/>
            </a:r>
            <a:endParaRPr b="1" i="0" sz="4000" u="none" cap="none" strike="noStrike">
              <a:solidFill>
                <a:srgbClr val="800080"/>
              </a:solidFill>
              <a:latin typeface="Times New Roman"/>
              <a:ea typeface="Times New Roman"/>
              <a:cs typeface="Times New Roman"/>
              <a:sym typeface="Times New Roman"/>
            </a:endParaRPr>
          </a:p>
          <a:p>
            <a:pPr indent="0" lvl="0" marL="0" marR="0" rtl="0" algn="ctr">
              <a:spcBef>
                <a:spcPts val="2000"/>
              </a:spcBef>
              <a:spcAft>
                <a:spcPts val="0"/>
              </a:spcAft>
              <a:buNone/>
            </a:pPr>
            <a:r>
              <a:t/>
            </a:r>
            <a:endParaRPr b="1" i="0" sz="4000" u="none" cap="none" strike="noStrike">
              <a:solidFill>
                <a:srgbClr val="800080"/>
              </a:solidFill>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10"/>
          <p:cNvSpPr txBox="1"/>
          <p:nvPr>
            <p:ph idx="1" type="body"/>
          </p:nvPr>
        </p:nvSpPr>
        <p:spPr>
          <a:xfrm>
            <a:off x="20782" y="381000"/>
            <a:ext cx="8915400" cy="6400800"/>
          </a:xfrm>
          <a:prstGeom prst="rect">
            <a:avLst/>
          </a:prstGeom>
          <a:noFill/>
          <a:ln cap="flat" cmpd="sng" w="9525">
            <a:solidFill>
              <a:srgbClr val="0000FF"/>
            </a:solidFill>
            <a:prstDash val="solid"/>
            <a:miter lim="800000"/>
            <a:headEnd len="sm" w="sm" type="none"/>
            <a:tailEnd len="sm" w="sm" type="none"/>
          </a:ln>
        </p:spPr>
        <p:txBody>
          <a:bodyPr anchorCtr="0" anchor="t" bIns="45700" lIns="91425" spcFirstLastPara="1" rIns="91425" wrap="square" tIns="45700">
            <a:noAutofit/>
          </a:bodyPr>
          <a:lstStyle/>
          <a:p>
            <a:pPr indent="0" lvl="0" marL="0" rtl="0" algn="l">
              <a:spcBef>
                <a:spcPts val="0"/>
              </a:spcBef>
              <a:spcAft>
                <a:spcPts val="0"/>
              </a:spcAft>
              <a:buSzPts val="3380"/>
              <a:buNone/>
            </a:pPr>
            <a:r>
              <a:t/>
            </a:r>
            <a:endParaRPr sz="2600">
              <a:latin typeface="Times New Roman"/>
              <a:ea typeface="Times New Roman"/>
              <a:cs typeface="Times New Roman"/>
              <a:sym typeface="Times New Roman"/>
            </a:endParaRPr>
          </a:p>
          <a:p>
            <a:pPr indent="0" lvl="0" marL="0" rtl="0" algn="l">
              <a:spcBef>
                <a:spcPts val="820"/>
              </a:spcBef>
              <a:spcAft>
                <a:spcPts val="0"/>
              </a:spcAft>
              <a:buSzPts val="3380"/>
              <a:buNone/>
            </a:pPr>
            <a:r>
              <a:rPr b="1" lang="en-US" sz="2600">
                <a:solidFill>
                  <a:srgbClr val="FF0000"/>
                </a:solidFill>
                <a:latin typeface="Times New Roman"/>
                <a:ea typeface="Times New Roman"/>
                <a:cs typeface="Times New Roman"/>
                <a:sym typeface="Times New Roman"/>
              </a:rPr>
              <a:t>*Vị trí của đoạn văn:</a:t>
            </a:r>
            <a:endParaRPr sz="2600">
              <a:latin typeface="Times New Roman"/>
              <a:ea typeface="Times New Roman"/>
              <a:cs typeface="Times New Roman"/>
              <a:sym typeface="Times New Roman"/>
            </a:endParaRPr>
          </a:p>
          <a:p>
            <a:pPr indent="0" lvl="0" marL="0" rtl="0" algn="l">
              <a:spcBef>
                <a:spcPts val="820"/>
              </a:spcBef>
              <a:spcAft>
                <a:spcPts val="0"/>
              </a:spcAft>
              <a:buSzPts val="3380"/>
              <a:buNone/>
            </a:pPr>
            <a:r>
              <a:rPr b="1" lang="en-US" sz="2600">
                <a:solidFill>
                  <a:srgbClr val="FF0000"/>
                </a:solidFill>
                <a:latin typeface="Times New Roman"/>
                <a:ea typeface="Times New Roman"/>
                <a:cs typeface="Times New Roman"/>
                <a:sym typeface="Times New Roman"/>
              </a:rPr>
              <a:t>*Chủ đề đoạn văn : </a:t>
            </a:r>
            <a:r>
              <a:rPr lang="en-US" sz="2600">
                <a:solidFill>
                  <a:srgbClr val="FF0000"/>
                </a:solidFill>
                <a:latin typeface="Times New Roman"/>
                <a:ea typeface="Times New Roman"/>
                <a:cs typeface="Times New Roman"/>
                <a:sym typeface="Times New Roman"/>
              </a:rPr>
              <a:t> </a:t>
            </a:r>
            <a:endParaRPr/>
          </a:p>
          <a:p>
            <a:pPr indent="0" lvl="0" marL="0" rtl="0" algn="l">
              <a:spcBef>
                <a:spcPts val="820"/>
              </a:spcBef>
              <a:spcAft>
                <a:spcPts val="0"/>
              </a:spcAft>
              <a:buSzPts val="3380"/>
              <a:buNone/>
            </a:pPr>
            <a:r>
              <a:rPr b="1" lang="en-US" sz="2600">
                <a:solidFill>
                  <a:srgbClr val="FF0000"/>
                </a:solidFill>
                <a:latin typeface="Times New Roman"/>
                <a:ea typeface="Times New Roman"/>
                <a:cs typeface="Times New Roman"/>
                <a:sym typeface="Times New Roman"/>
              </a:rPr>
              <a:t>*Trình tự sắp xếp ý:</a:t>
            </a:r>
            <a:endParaRPr/>
          </a:p>
          <a:p>
            <a:pPr indent="0" lvl="0" marL="0" rtl="0" algn="l">
              <a:spcBef>
                <a:spcPts val="820"/>
              </a:spcBef>
              <a:spcAft>
                <a:spcPts val="0"/>
              </a:spcAft>
              <a:buSzPts val="3380"/>
              <a:buNone/>
            </a:pPr>
            <a:r>
              <a:rPr lang="en-US" sz="2600">
                <a:solidFill>
                  <a:srgbClr val="0033CC"/>
                </a:solidFill>
                <a:latin typeface="Times New Roman"/>
                <a:ea typeface="Times New Roman"/>
                <a:cs typeface="Times New Roman"/>
                <a:sym typeface="Times New Roman"/>
              </a:rPr>
              <a:t>+Câu chủ đề:</a:t>
            </a:r>
            <a:endParaRPr sz="2600">
              <a:solidFill>
                <a:srgbClr val="0033CC"/>
              </a:solidFill>
              <a:latin typeface="Times New Roman"/>
              <a:ea typeface="Times New Roman"/>
              <a:cs typeface="Times New Roman"/>
              <a:sym typeface="Times New Roman"/>
            </a:endParaRPr>
          </a:p>
          <a:p>
            <a:pPr indent="0" lvl="0" marL="0" rtl="0" algn="l">
              <a:spcBef>
                <a:spcPts val="820"/>
              </a:spcBef>
              <a:spcAft>
                <a:spcPts val="0"/>
              </a:spcAft>
              <a:buSzPts val="3380"/>
              <a:buNone/>
            </a:pPr>
            <a:r>
              <a:rPr lang="en-US" sz="2600">
                <a:solidFill>
                  <a:srgbClr val="0033CC"/>
                </a:solidFill>
                <a:latin typeface="Times New Roman"/>
                <a:ea typeface="Times New Roman"/>
                <a:cs typeface="Times New Roman"/>
                <a:sym typeface="Times New Roman"/>
              </a:rPr>
              <a:t>+Các tác phẩm : Quân trung từ mệnh tập-sức mạnh bằng mười vạn quân…, Bình Ngô đại cáo-áng thiên cổ hùng văn-bản tuyên ngôn độc lập- khúc ca bi tráng…,Chiếu biểu viết dưới triều Lê</a:t>
            </a:r>
            <a:endParaRPr/>
          </a:p>
          <a:p>
            <a:pPr indent="0" lvl="0" marL="0" rtl="0" algn="l">
              <a:spcBef>
                <a:spcPts val="820"/>
              </a:spcBef>
              <a:spcAft>
                <a:spcPts val="0"/>
              </a:spcAft>
              <a:buSzPts val="3380"/>
              <a:buNone/>
            </a:pPr>
            <a:r>
              <a:rPr lang="en-US" sz="2600">
                <a:solidFill>
                  <a:srgbClr val="0033CC"/>
                </a:solidFill>
                <a:latin typeface="Times New Roman"/>
                <a:ea typeface="Times New Roman"/>
                <a:cs typeface="Times New Roman"/>
                <a:sym typeface="Times New Roman"/>
              </a:rPr>
              <a:t>+Tư tưởng nhân nghĩa ,yêu nước , thương dân</a:t>
            </a:r>
            <a:endParaRPr/>
          </a:p>
          <a:p>
            <a:pPr indent="0" lvl="0" marL="0" rtl="0" algn="l">
              <a:spcBef>
                <a:spcPts val="820"/>
              </a:spcBef>
              <a:spcAft>
                <a:spcPts val="0"/>
              </a:spcAft>
              <a:buSzPts val="3380"/>
              <a:buNone/>
            </a:pPr>
            <a:r>
              <a:rPr lang="en-US" sz="2600">
                <a:solidFill>
                  <a:srgbClr val="0033CC"/>
                </a:solidFill>
                <a:latin typeface="Times New Roman"/>
                <a:ea typeface="Times New Roman"/>
                <a:cs typeface="Times New Roman"/>
                <a:sym typeface="Times New Roman"/>
              </a:rPr>
              <a:t>+Nghệ thuật : đạt tới trình độ nghệ thuật mẫu mực…</a:t>
            </a:r>
            <a:endParaRPr/>
          </a:p>
          <a:p>
            <a:pPr indent="0" lvl="0" marL="0" rtl="0" algn="l">
              <a:spcBef>
                <a:spcPts val="820"/>
              </a:spcBef>
              <a:spcAft>
                <a:spcPts val="0"/>
              </a:spcAft>
              <a:buSzPts val="3380"/>
              <a:buNone/>
            </a:pPr>
            <a:r>
              <a:t/>
            </a:r>
            <a:endParaRPr sz="2600">
              <a:solidFill>
                <a:srgbClr val="0033CC"/>
              </a:solidFill>
              <a:latin typeface="Times New Roman"/>
              <a:ea typeface="Times New Roman"/>
              <a:cs typeface="Times New Roman"/>
              <a:sym typeface="Times New Roman"/>
            </a:endParaRPr>
          </a:p>
          <a:p>
            <a:pPr indent="0" lvl="0" marL="0" rtl="0" algn="l">
              <a:spcBef>
                <a:spcPts val="820"/>
              </a:spcBef>
              <a:spcAft>
                <a:spcPts val="0"/>
              </a:spcAft>
              <a:buSzPts val="3380"/>
              <a:buNone/>
            </a:pPr>
            <a:r>
              <a:rPr b="1" lang="en-US" sz="2600">
                <a:solidFill>
                  <a:srgbClr val="FF0000"/>
                </a:solidFill>
                <a:latin typeface="Times New Roman"/>
                <a:ea typeface="Times New Roman"/>
                <a:cs typeface="Times New Roman"/>
                <a:sym typeface="Times New Roman"/>
              </a:rPr>
              <a:t>* Phương pháp thuyết minh:</a:t>
            </a:r>
            <a:endParaRPr sz="2600">
              <a:latin typeface="Times New Roman"/>
              <a:ea typeface="Times New Roman"/>
              <a:cs typeface="Times New Roman"/>
              <a:sym typeface="Times New Roman"/>
            </a:endParaRPr>
          </a:p>
          <a:p>
            <a:pPr indent="0" lvl="0" marL="228600" rtl="0" algn="l">
              <a:spcBef>
                <a:spcPts val="820"/>
              </a:spcBef>
              <a:spcAft>
                <a:spcPts val="0"/>
              </a:spcAft>
              <a:buSzPts val="3380"/>
              <a:buNone/>
            </a:pPr>
            <a:r>
              <a:t/>
            </a:r>
            <a:endParaRPr sz="2600">
              <a:latin typeface="Times New Roman"/>
              <a:ea typeface="Times New Roman"/>
              <a:cs typeface="Times New Roman"/>
              <a:sym typeface="Times New Roman"/>
            </a:endParaRPr>
          </a:p>
          <a:p>
            <a:pPr indent="0" lvl="0" marL="228600" rtl="0" algn="l">
              <a:spcBef>
                <a:spcPts val="820"/>
              </a:spcBef>
              <a:spcAft>
                <a:spcPts val="0"/>
              </a:spcAft>
              <a:buSzPts val="3380"/>
              <a:buNone/>
            </a:pPr>
            <a:r>
              <a:t/>
            </a:r>
            <a:endParaRPr sz="2600">
              <a:latin typeface="Times New Roman"/>
              <a:ea typeface="Times New Roman"/>
              <a:cs typeface="Times New Roman"/>
              <a:sym typeface="Times New Roman"/>
            </a:endParaRPr>
          </a:p>
        </p:txBody>
      </p:sp>
      <p:sp>
        <p:nvSpPr>
          <p:cNvPr id="190" name="Google Shape;190;p10"/>
          <p:cNvSpPr txBox="1"/>
          <p:nvPr/>
        </p:nvSpPr>
        <p:spPr>
          <a:xfrm>
            <a:off x="3058330" y="879157"/>
            <a:ext cx="3505200" cy="49244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600">
                <a:solidFill>
                  <a:srgbClr val="0033CC"/>
                </a:solidFill>
                <a:latin typeface="Times New Roman"/>
                <a:ea typeface="Times New Roman"/>
                <a:cs typeface="Times New Roman"/>
                <a:sym typeface="Times New Roman"/>
              </a:rPr>
              <a:t> nằm trong phần thân bài</a:t>
            </a:r>
            <a:endParaRPr/>
          </a:p>
        </p:txBody>
      </p:sp>
      <p:sp>
        <p:nvSpPr>
          <p:cNvPr id="191" name="Google Shape;191;p10"/>
          <p:cNvSpPr txBox="1"/>
          <p:nvPr/>
        </p:nvSpPr>
        <p:spPr>
          <a:xfrm>
            <a:off x="2860960" y="1412557"/>
            <a:ext cx="5749640" cy="49244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600">
                <a:solidFill>
                  <a:srgbClr val="0033CC"/>
                </a:solidFill>
                <a:latin typeface="Times New Roman"/>
                <a:ea typeface="Times New Roman"/>
                <a:cs typeface="Times New Roman"/>
                <a:sym typeface="Times New Roman"/>
              </a:rPr>
              <a:t>Nguyễn Trãi-nhà văn chính luận kiệt xuất</a:t>
            </a:r>
            <a:endParaRPr/>
          </a:p>
        </p:txBody>
      </p:sp>
      <p:sp>
        <p:nvSpPr>
          <p:cNvPr id="192" name="Google Shape;192;p10"/>
          <p:cNvSpPr txBox="1"/>
          <p:nvPr/>
        </p:nvSpPr>
        <p:spPr>
          <a:xfrm>
            <a:off x="4126275" y="5791200"/>
            <a:ext cx="4980710" cy="89255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600">
                <a:solidFill>
                  <a:srgbClr val="0033CC"/>
                </a:solidFill>
                <a:latin typeface="Times New Roman"/>
                <a:ea typeface="Times New Roman"/>
                <a:cs typeface="Times New Roman"/>
                <a:sym typeface="Times New Roman"/>
              </a:rPr>
              <a:t>liệt kê , phân loại , phân tích…</a:t>
            </a:r>
            <a:endParaRPr/>
          </a:p>
          <a:p>
            <a:pPr indent="0" lvl="0" marL="0" marR="0" rtl="0" algn="l">
              <a:spcBef>
                <a:spcPts val="0"/>
              </a:spcBef>
              <a:spcAft>
                <a:spcPts val="0"/>
              </a:spcAft>
              <a:buNone/>
            </a:pPr>
            <a:r>
              <a:t/>
            </a:r>
            <a:endParaRPr sz="2600">
              <a:solidFill>
                <a:srgbClr val="0033CC"/>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11"/>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a:p>
        </p:txBody>
      </p:sp>
      <p:sp>
        <p:nvSpPr>
          <p:cNvPr id="198" name="Google Shape;198;p11"/>
          <p:cNvSpPr/>
          <p:nvPr/>
        </p:nvSpPr>
        <p:spPr>
          <a:xfrm>
            <a:off x="0" y="1905000"/>
            <a:ext cx="1981200" cy="2819400"/>
          </a:xfrm>
          <a:prstGeom prst="rect">
            <a:avLst/>
          </a:prstGeom>
          <a:solidFill>
            <a:schemeClr val="accent1"/>
          </a:solidFill>
          <a:ln cap="flat" cmpd="sng" w="15875">
            <a:solidFill>
              <a:srgbClr val="1D2C6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3200">
                <a:solidFill>
                  <a:schemeClr val="lt1"/>
                </a:solidFill>
                <a:latin typeface="Times New Roman"/>
                <a:ea typeface="Times New Roman"/>
                <a:cs typeface="Times New Roman"/>
                <a:sym typeface="Times New Roman"/>
              </a:rPr>
              <a:t>Các bước viết đoạn văn thuyết minh</a:t>
            </a:r>
            <a:endParaRPr sz="3200">
              <a:solidFill>
                <a:schemeClr val="lt1"/>
              </a:solidFill>
              <a:latin typeface="Times New Roman"/>
              <a:ea typeface="Times New Roman"/>
              <a:cs typeface="Times New Roman"/>
              <a:sym typeface="Times New Roman"/>
            </a:endParaRPr>
          </a:p>
        </p:txBody>
      </p:sp>
      <p:cxnSp>
        <p:nvCxnSpPr>
          <p:cNvPr id="199" name="Google Shape;199;p11"/>
          <p:cNvCxnSpPr>
            <a:stCxn id="198" idx="3"/>
            <a:endCxn id="200" idx="1"/>
          </p:cNvCxnSpPr>
          <p:nvPr/>
        </p:nvCxnSpPr>
        <p:spPr>
          <a:xfrm flipH="1" rot="10800000">
            <a:off x="1981200" y="990600"/>
            <a:ext cx="762000" cy="2324100"/>
          </a:xfrm>
          <a:prstGeom prst="straightConnector1">
            <a:avLst/>
          </a:prstGeom>
          <a:noFill/>
          <a:ln cap="flat" cmpd="sng" w="9525">
            <a:solidFill>
              <a:schemeClr val="accent1"/>
            </a:solidFill>
            <a:prstDash val="solid"/>
            <a:round/>
            <a:headEnd len="sm" w="sm" type="none"/>
            <a:tailEnd len="sm" w="sm" type="none"/>
          </a:ln>
        </p:spPr>
      </p:cxnSp>
      <p:cxnSp>
        <p:nvCxnSpPr>
          <p:cNvPr id="201" name="Google Shape;201;p11"/>
          <p:cNvCxnSpPr>
            <a:stCxn id="198" idx="3"/>
            <a:endCxn id="202" idx="1"/>
          </p:cNvCxnSpPr>
          <p:nvPr/>
        </p:nvCxnSpPr>
        <p:spPr>
          <a:xfrm flipH="1" rot="10800000">
            <a:off x="1981200" y="2133600"/>
            <a:ext cx="762000" cy="1181100"/>
          </a:xfrm>
          <a:prstGeom prst="straightConnector1">
            <a:avLst/>
          </a:prstGeom>
          <a:noFill/>
          <a:ln cap="flat" cmpd="sng" w="9525">
            <a:solidFill>
              <a:schemeClr val="accent1"/>
            </a:solidFill>
            <a:prstDash val="solid"/>
            <a:round/>
            <a:headEnd len="sm" w="sm" type="none"/>
            <a:tailEnd len="sm" w="sm" type="none"/>
          </a:ln>
        </p:spPr>
      </p:cxnSp>
      <p:cxnSp>
        <p:nvCxnSpPr>
          <p:cNvPr id="203" name="Google Shape;203;p11"/>
          <p:cNvCxnSpPr>
            <a:stCxn id="198" idx="3"/>
            <a:endCxn id="204" idx="1"/>
          </p:cNvCxnSpPr>
          <p:nvPr/>
        </p:nvCxnSpPr>
        <p:spPr>
          <a:xfrm>
            <a:off x="1981200" y="3314700"/>
            <a:ext cx="800100" cy="2247900"/>
          </a:xfrm>
          <a:prstGeom prst="straightConnector1">
            <a:avLst/>
          </a:prstGeom>
          <a:noFill/>
          <a:ln cap="flat" cmpd="sng" w="9525">
            <a:solidFill>
              <a:schemeClr val="accent1"/>
            </a:solidFill>
            <a:prstDash val="solid"/>
            <a:round/>
            <a:headEnd len="sm" w="sm" type="none"/>
            <a:tailEnd len="sm" w="sm" type="none"/>
          </a:ln>
        </p:spPr>
      </p:cxnSp>
      <p:cxnSp>
        <p:nvCxnSpPr>
          <p:cNvPr id="205" name="Google Shape;205;p11"/>
          <p:cNvCxnSpPr>
            <a:stCxn id="198" idx="3"/>
            <a:endCxn id="206" idx="1"/>
          </p:cNvCxnSpPr>
          <p:nvPr/>
        </p:nvCxnSpPr>
        <p:spPr>
          <a:xfrm>
            <a:off x="1981200" y="3314700"/>
            <a:ext cx="800100" cy="1104900"/>
          </a:xfrm>
          <a:prstGeom prst="straightConnector1">
            <a:avLst/>
          </a:prstGeom>
          <a:noFill/>
          <a:ln cap="flat" cmpd="sng" w="9525">
            <a:solidFill>
              <a:schemeClr val="accent1"/>
            </a:solidFill>
            <a:prstDash val="solid"/>
            <a:round/>
            <a:headEnd len="sm" w="sm" type="none"/>
            <a:tailEnd len="sm" w="sm" type="none"/>
          </a:ln>
        </p:spPr>
      </p:cxnSp>
      <p:cxnSp>
        <p:nvCxnSpPr>
          <p:cNvPr id="207" name="Google Shape;207;p11"/>
          <p:cNvCxnSpPr>
            <a:stCxn id="198" idx="3"/>
            <a:endCxn id="208" idx="1"/>
          </p:cNvCxnSpPr>
          <p:nvPr/>
        </p:nvCxnSpPr>
        <p:spPr>
          <a:xfrm flipH="1" rot="10800000">
            <a:off x="1981200" y="3276600"/>
            <a:ext cx="762000" cy="38100"/>
          </a:xfrm>
          <a:prstGeom prst="straightConnector1">
            <a:avLst/>
          </a:prstGeom>
          <a:noFill/>
          <a:ln cap="flat" cmpd="sng" w="9525">
            <a:solidFill>
              <a:schemeClr val="accent1"/>
            </a:solidFill>
            <a:prstDash val="solid"/>
            <a:round/>
            <a:headEnd len="sm" w="sm" type="none"/>
            <a:tailEnd len="sm" w="sm" type="none"/>
          </a:ln>
        </p:spPr>
      </p:cxnSp>
      <p:sp>
        <p:nvSpPr>
          <p:cNvPr id="200" name="Google Shape;200;p11"/>
          <p:cNvSpPr/>
          <p:nvPr/>
        </p:nvSpPr>
        <p:spPr>
          <a:xfrm>
            <a:off x="2743200" y="533400"/>
            <a:ext cx="6400800" cy="914400"/>
          </a:xfrm>
          <a:prstGeom prst="rect">
            <a:avLst/>
          </a:prstGeom>
          <a:solidFill>
            <a:schemeClr val="accent1"/>
          </a:solidFill>
          <a:ln cap="flat" cmpd="sng" w="15875">
            <a:solidFill>
              <a:srgbClr val="1D2C6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lang="en-US" sz="3200">
                <a:solidFill>
                  <a:schemeClr val="lt1"/>
                </a:solidFill>
                <a:latin typeface="Times New Roman"/>
                <a:ea typeface="Times New Roman"/>
                <a:cs typeface="Times New Roman"/>
                <a:sym typeface="Times New Roman"/>
              </a:rPr>
              <a:t>Xác định vị trí của đoạn văn</a:t>
            </a:r>
            <a:endParaRPr sz="3200">
              <a:solidFill>
                <a:schemeClr val="lt1"/>
              </a:solidFill>
              <a:latin typeface="Times New Roman"/>
              <a:ea typeface="Times New Roman"/>
              <a:cs typeface="Times New Roman"/>
              <a:sym typeface="Times New Roman"/>
            </a:endParaRPr>
          </a:p>
        </p:txBody>
      </p:sp>
      <p:sp>
        <p:nvSpPr>
          <p:cNvPr id="202" name="Google Shape;202;p11"/>
          <p:cNvSpPr/>
          <p:nvPr/>
        </p:nvSpPr>
        <p:spPr>
          <a:xfrm>
            <a:off x="2743200" y="1676400"/>
            <a:ext cx="6400800" cy="914400"/>
          </a:xfrm>
          <a:prstGeom prst="rect">
            <a:avLst/>
          </a:prstGeom>
          <a:solidFill>
            <a:schemeClr val="accent1"/>
          </a:solidFill>
          <a:ln cap="flat" cmpd="sng" w="15875">
            <a:solidFill>
              <a:srgbClr val="1D2C6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lang="en-US" sz="3200">
                <a:solidFill>
                  <a:schemeClr val="lt1"/>
                </a:solidFill>
                <a:latin typeface="Times New Roman"/>
                <a:ea typeface="Times New Roman"/>
                <a:cs typeface="Times New Roman"/>
                <a:sym typeface="Times New Roman"/>
              </a:rPr>
              <a:t>Xác định chủ đề của đoạn văn</a:t>
            </a:r>
            <a:endParaRPr sz="3200">
              <a:solidFill>
                <a:schemeClr val="lt1"/>
              </a:solidFill>
              <a:latin typeface="Times New Roman"/>
              <a:ea typeface="Times New Roman"/>
              <a:cs typeface="Times New Roman"/>
              <a:sym typeface="Times New Roman"/>
            </a:endParaRPr>
          </a:p>
        </p:txBody>
      </p:sp>
      <p:sp>
        <p:nvSpPr>
          <p:cNvPr id="208" name="Google Shape;208;p11"/>
          <p:cNvSpPr/>
          <p:nvPr/>
        </p:nvSpPr>
        <p:spPr>
          <a:xfrm>
            <a:off x="2743200" y="2819400"/>
            <a:ext cx="6400800" cy="914400"/>
          </a:xfrm>
          <a:prstGeom prst="rect">
            <a:avLst/>
          </a:prstGeom>
          <a:solidFill>
            <a:schemeClr val="accent1"/>
          </a:solidFill>
          <a:ln cap="flat" cmpd="sng" w="15875">
            <a:solidFill>
              <a:srgbClr val="1D2C6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lang="en-US" sz="3200">
                <a:solidFill>
                  <a:schemeClr val="lt1"/>
                </a:solidFill>
                <a:latin typeface="Times New Roman"/>
                <a:ea typeface="Times New Roman"/>
                <a:cs typeface="Times New Roman"/>
                <a:sym typeface="Times New Roman"/>
              </a:rPr>
              <a:t>Trình tự sắp xếp ý</a:t>
            </a:r>
            <a:endParaRPr sz="3200">
              <a:solidFill>
                <a:schemeClr val="lt1"/>
              </a:solidFill>
              <a:latin typeface="Times New Roman"/>
              <a:ea typeface="Times New Roman"/>
              <a:cs typeface="Times New Roman"/>
              <a:sym typeface="Times New Roman"/>
            </a:endParaRPr>
          </a:p>
        </p:txBody>
      </p:sp>
      <p:sp>
        <p:nvSpPr>
          <p:cNvPr id="206" name="Google Shape;206;p11"/>
          <p:cNvSpPr/>
          <p:nvPr/>
        </p:nvSpPr>
        <p:spPr>
          <a:xfrm>
            <a:off x="2781300" y="3962400"/>
            <a:ext cx="6362700" cy="914400"/>
          </a:xfrm>
          <a:prstGeom prst="rect">
            <a:avLst/>
          </a:prstGeom>
          <a:solidFill>
            <a:schemeClr val="accent1"/>
          </a:solidFill>
          <a:ln cap="flat" cmpd="sng" w="15875">
            <a:solidFill>
              <a:srgbClr val="1D2C6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lang="en-US" sz="3200">
                <a:solidFill>
                  <a:schemeClr val="lt1"/>
                </a:solidFill>
                <a:latin typeface="Times New Roman"/>
                <a:ea typeface="Times New Roman"/>
                <a:cs typeface="Times New Roman"/>
                <a:sym typeface="Times New Roman"/>
              </a:rPr>
              <a:t>Lựa chọn phương pháp thuyết minh</a:t>
            </a:r>
            <a:endParaRPr sz="3200">
              <a:solidFill>
                <a:schemeClr val="lt1"/>
              </a:solidFill>
              <a:latin typeface="Times New Roman"/>
              <a:ea typeface="Times New Roman"/>
              <a:cs typeface="Times New Roman"/>
              <a:sym typeface="Times New Roman"/>
            </a:endParaRPr>
          </a:p>
        </p:txBody>
      </p:sp>
      <p:sp>
        <p:nvSpPr>
          <p:cNvPr id="204" name="Google Shape;204;p11"/>
          <p:cNvSpPr/>
          <p:nvPr/>
        </p:nvSpPr>
        <p:spPr>
          <a:xfrm>
            <a:off x="2781300" y="5105400"/>
            <a:ext cx="6362700" cy="914400"/>
          </a:xfrm>
          <a:prstGeom prst="rect">
            <a:avLst/>
          </a:prstGeom>
          <a:solidFill>
            <a:schemeClr val="accent1"/>
          </a:solidFill>
          <a:ln cap="flat" cmpd="sng" w="15875">
            <a:solidFill>
              <a:srgbClr val="1D2C6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lang="en-US" sz="3200">
                <a:solidFill>
                  <a:schemeClr val="lt1"/>
                </a:solidFill>
                <a:latin typeface="Times New Roman"/>
                <a:ea typeface="Times New Roman"/>
                <a:cs typeface="Times New Roman"/>
                <a:sym typeface="Times New Roman"/>
              </a:rPr>
              <a:t>Viết,điều chỉnh, sửa chữa</a:t>
            </a:r>
            <a:endParaRPr sz="3200">
              <a:solidFill>
                <a:schemeClr val="lt1"/>
              </a:solidFill>
              <a:latin typeface="Times New Roman"/>
              <a:ea typeface="Times New Roman"/>
              <a:cs typeface="Times New Roman"/>
              <a:sym typeface="Times New Roman"/>
            </a:endParaRPr>
          </a:p>
        </p:txBody>
      </p:sp>
    </p:spTree>
  </p:cSld>
  <p:clrMapOvr>
    <a:masterClrMapping/>
  </p:clrMapOvr>
  <p:transition>
    <p:wheel spokes="8"/>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12"/>
          <p:cNvSpPr txBox="1"/>
          <p:nvPr/>
        </p:nvSpPr>
        <p:spPr>
          <a:xfrm>
            <a:off x="381000" y="1752600"/>
            <a:ext cx="8534400" cy="445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200">
                <a:solidFill>
                  <a:srgbClr val="0000FF"/>
                </a:solidFill>
                <a:latin typeface="Arial"/>
                <a:ea typeface="Arial"/>
                <a:cs typeface="Arial"/>
                <a:sym typeface="Arial"/>
              </a:rPr>
              <a:t> </a:t>
            </a:r>
            <a:r>
              <a:rPr b="1" lang="en-US" sz="2600">
                <a:solidFill>
                  <a:srgbClr val="0000FF"/>
                </a:solidFill>
                <a:latin typeface="Arial"/>
                <a:ea typeface="Arial"/>
                <a:cs typeface="Arial"/>
                <a:sym typeface="Arial"/>
              </a:rPr>
              <a:t>§Ó cã thÓ viÕt tèt mét ®o¹n v¨n thuyÕt minh, cÇn ph¶i:</a:t>
            </a:r>
            <a:endParaRPr/>
          </a:p>
          <a:p>
            <a:pPr indent="0" lvl="0" marL="0" marR="0" rtl="0" algn="l">
              <a:spcBef>
                <a:spcPts val="0"/>
              </a:spcBef>
              <a:spcAft>
                <a:spcPts val="0"/>
              </a:spcAft>
              <a:buNone/>
            </a:pPr>
            <a:r>
              <a:rPr b="1" lang="en-US" sz="2600">
                <a:solidFill>
                  <a:srgbClr val="0000FF"/>
                </a:solidFill>
                <a:latin typeface="Arial"/>
                <a:ea typeface="Arial"/>
                <a:cs typeface="Arial"/>
                <a:sym typeface="Arial"/>
              </a:rPr>
              <a:t>- N¾m v÷ng c¸c kiÕn thøc vÒ ®o¹n v¨n thuyÕt minh vµ c¸c kÜ n¨ng ®o¹n v¨n thuyÕt minh.</a:t>
            </a:r>
            <a:endParaRPr/>
          </a:p>
          <a:p>
            <a:pPr indent="0" lvl="0" marL="0" marR="0" rtl="0" algn="l">
              <a:spcBef>
                <a:spcPts val="0"/>
              </a:spcBef>
              <a:spcAft>
                <a:spcPts val="0"/>
              </a:spcAft>
              <a:buNone/>
            </a:pPr>
            <a:r>
              <a:rPr b="1" lang="en-US" sz="2600">
                <a:solidFill>
                  <a:srgbClr val="0000FF"/>
                </a:solidFill>
                <a:latin typeface="Arial"/>
                <a:ea typeface="Arial"/>
                <a:cs typeface="Arial"/>
                <a:sym typeface="Arial"/>
              </a:rPr>
              <a:t>- Cã ®ñ nh÷ng tri thøc cÇn thiÕt vµ chuÈn x¸c ®Ó lµm râ ý chung cña ®o¹n.</a:t>
            </a:r>
            <a:endParaRPr/>
          </a:p>
          <a:p>
            <a:pPr indent="0" lvl="0" marL="0" marR="0" rtl="0" algn="l">
              <a:spcBef>
                <a:spcPts val="0"/>
              </a:spcBef>
              <a:spcAft>
                <a:spcPts val="0"/>
              </a:spcAft>
              <a:buNone/>
            </a:pPr>
            <a:r>
              <a:rPr b="1" lang="en-US" sz="2600">
                <a:solidFill>
                  <a:srgbClr val="0000FF"/>
                </a:solidFill>
                <a:latin typeface="Arial"/>
                <a:ea typeface="Arial"/>
                <a:cs typeface="Arial"/>
                <a:sym typeface="Arial"/>
              </a:rPr>
              <a:t>- S¾p xÕp hîp lÝ c¸c tri thøc ®ã theo mét thø tù râ rµng, lµnh m¹nh.</a:t>
            </a:r>
            <a:endParaRPr/>
          </a:p>
          <a:p>
            <a:pPr indent="0" lvl="0" marL="0" marR="0" rtl="0" algn="l">
              <a:spcBef>
                <a:spcPts val="0"/>
              </a:spcBef>
              <a:spcAft>
                <a:spcPts val="0"/>
              </a:spcAft>
              <a:buNone/>
            </a:pPr>
            <a:r>
              <a:rPr b="1" lang="en-US" sz="2600">
                <a:solidFill>
                  <a:srgbClr val="0000FF"/>
                </a:solidFill>
                <a:latin typeface="Arial"/>
                <a:ea typeface="Arial"/>
                <a:cs typeface="Arial"/>
                <a:sym typeface="Arial"/>
              </a:rPr>
              <a:t>- VËn dông ®óng ®¾n, s¸ng t¹o nh÷ng ph­ương ph¸p thuyÕt minh vµ diÔn ®¹t ®Ó ®o¹n v¨n trë nªn cô thÓ, sinh ®éng, hÊp dÉn.</a:t>
            </a:r>
            <a:endParaRPr/>
          </a:p>
        </p:txBody>
      </p:sp>
      <p:sp>
        <p:nvSpPr>
          <p:cNvPr id="214" name="Google Shape;214;p12"/>
          <p:cNvSpPr/>
          <p:nvPr/>
        </p:nvSpPr>
        <p:spPr>
          <a:xfrm>
            <a:off x="3665090" y="628340"/>
            <a:ext cx="1809750" cy="676275"/>
          </a:xfrm>
          <a:prstGeom prst="rect">
            <a:avLst/>
          </a:prstGeom>
        </p:spPr>
        <p:txBody>
          <a:bodyPr>
            <a:prstTxWarp prst="textPlain"/>
          </a:bodyPr>
          <a:lstStyle/>
          <a:p>
            <a:pPr lvl="0" algn="ctr"/>
            <a:r>
              <a:rPr b="0" i="0">
                <a:ln>
                  <a:noFill/>
                </a:ln>
                <a:solidFill>
                  <a:srgbClr val="336699"/>
                </a:solidFill>
                <a:latin typeface="Arial"/>
              </a:rPr>
              <a:t>GHI NHí</a:t>
            </a:r>
          </a:p>
        </p:txBody>
      </p:sp>
    </p:spTree>
  </p:cSld>
  <p:clrMapOvr>
    <a:masterClrMapping/>
  </p:clrMapOvr>
  <p:transition>
    <p:zoom dir="o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3"/>
                                        </p:tgtEl>
                                        <p:attrNameLst>
                                          <p:attrName>style.visibility</p:attrName>
                                        </p:attrNameLst>
                                      </p:cBhvr>
                                      <p:to>
                                        <p:strVal val="visible"/>
                                      </p:to>
                                    </p:set>
                                    <p:animEffect filter="fade" transition="in">
                                      <p:cBhvr>
                                        <p:cTn dur="500"/>
                                        <p:tgtEl>
                                          <p:spTgt spid="21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p13"/>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a:p>
        </p:txBody>
      </p:sp>
      <p:pic>
        <p:nvPicPr>
          <p:cNvPr descr="Màu cát nâu biển Mũi Nai" id="220" name="Google Shape;220;p13"/>
          <p:cNvPicPr preferRelativeResize="0"/>
          <p:nvPr/>
        </p:nvPicPr>
        <p:blipFill rotWithShape="1">
          <a:blip r:embed="rId3">
            <a:alphaModFix/>
          </a:blip>
          <a:srcRect b="0" l="0" r="0" t="0"/>
          <a:stretch/>
        </p:blipFill>
        <p:spPr>
          <a:xfrm>
            <a:off x="0" y="0"/>
            <a:ext cx="9144000" cy="6807995"/>
          </a:xfrm>
          <a:prstGeom prst="rect">
            <a:avLst/>
          </a:prstGeom>
          <a:noFill/>
          <a:ln>
            <a:noFill/>
          </a:ln>
        </p:spPr>
      </p:pic>
      <p:sp>
        <p:nvSpPr>
          <p:cNvPr id="221" name="Google Shape;221;p13"/>
          <p:cNvSpPr txBox="1"/>
          <p:nvPr/>
        </p:nvSpPr>
        <p:spPr>
          <a:xfrm>
            <a:off x="1676400" y="381000"/>
            <a:ext cx="5562600"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200">
                <a:solidFill>
                  <a:schemeClr val="dk1"/>
                </a:solidFill>
                <a:latin typeface="Trebuchet MS"/>
                <a:ea typeface="Trebuchet MS"/>
                <a:cs typeface="Trebuchet MS"/>
                <a:sym typeface="Trebuchet MS"/>
              </a:rPr>
              <a:t>Bãi biển Mũi Nai-Hà Tiên</a:t>
            </a:r>
            <a:endParaRPr sz="3200">
              <a:solidFill>
                <a:schemeClr val="dk1"/>
              </a:solidFill>
              <a:latin typeface="Trebuchet MS"/>
              <a:ea typeface="Trebuchet MS"/>
              <a:cs typeface="Trebuchet MS"/>
              <a:sym typeface="Trebuchet MS"/>
            </a:endParaRPr>
          </a:p>
        </p:txBody>
      </p:sp>
    </p:spTree>
  </p:cSld>
  <p:clrMapOvr>
    <a:masterClrMapping/>
  </p:clrMapOvr>
  <p:transition>
    <p:wheel spokes="8"/>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p14"/>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a:p>
        </p:txBody>
      </p:sp>
      <p:pic>
        <p:nvPicPr>
          <p:cNvPr descr="Hình ảnh có liên quan" id="227" name="Google Shape;227;p14"/>
          <p:cNvPicPr preferRelativeResize="0"/>
          <p:nvPr/>
        </p:nvPicPr>
        <p:blipFill rotWithShape="1">
          <a:blip r:embed="rId3">
            <a:alphaModFix/>
          </a:blip>
          <a:srcRect b="0" l="0" r="0" t="0"/>
          <a:stretch/>
        </p:blipFill>
        <p:spPr>
          <a:xfrm>
            <a:off x="-152400" y="-144464"/>
            <a:ext cx="9448800" cy="7535864"/>
          </a:xfrm>
          <a:prstGeom prst="rect">
            <a:avLst/>
          </a:prstGeom>
          <a:noFill/>
          <a:ln>
            <a:noFill/>
          </a:ln>
        </p:spPr>
      </p:pic>
      <p:sp>
        <p:nvSpPr>
          <p:cNvPr id="228" name="Google Shape;228;p14"/>
          <p:cNvSpPr/>
          <p:nvPr/>
        </p:nvSpPr>
        <p:spPr>
          <a:xfrm>
            <a:off x="3434580" y="316468"/>
            <a:ext cx="4314001"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200">
                <a:solidFill>
                  <a:schemeClr val="dk1"/>
                </a:solidFill>
                <a:latin typeface="Trebuchet MS"/>
                <a:ea typeface="Trebuchet MS"/>
                <a:cs typeface="Trebuchet MS"/>
                <a:sym typeface="Trebuchet MS"/>
              </a:rPr>
              <a:t>Bãi biển Mũi Nai-Hà Tiên</a:t>
            </a:r>
            <a:endParaRPr/>
          </a:p>
        </p:txBody>
      </p:sp>
    </p:spTree>
  </p:cSld>
  <p:clrMapOvr>
    <a:masterClrMapping/>
  </p:clrMapOvr>
  <p:transition>
    <p:wheel spokes="1"/>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sp>
        <p:nvSpPr>
          <p:cNvPr id="233" name="Google Shape;233;p15"/>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a:p>
        </p:txBody>
      </p:sp>
      <p:pic>
        <p:nvPicPr>
          <p:cNvPr descr="Kết quả hình ảnh cho Bãi biển Mũi Nai-Hà Tiên" id="234" name="Google Shape;234;p15"/>
          <p:cNvPicPr preferRelativeResize="0"/>
          <p:nvPr/>
        </p:nvPicPr>
        <p:blipFill rotWithShape="1">
          <a:blip r:embed="rId3">
            <a:alphaModFix/>
          </a:blip>
          <a:srcRect b="0" l="0" r="0" t="0"/>
          <a:stretch/>
        </p:blipFill>
        <p:spPr>
          <a:xfrm>
            <a:off x="0" y="0"/>
            <a:ext cx="9220200" cy="6858000"/>
          </a:xfrm>
          <a:prstGeom prst="rect">
            <a:avLst/>
          </a:prstGeom>
          <a:noFill/>
          <a:ln>
            <a:noFill/>
          </a:ln>
        </p:spPr>
      </p:pic>
      <p:sp>
        <p:nvSpPr>
          <p:cNvPr id="235" name="Google Shape;235;p15"/>
          <p:cNvSpPr/>
          <p:nvPr/>
        </p:nvSpPr>
        <p:spPr>
          <a:xfrm>
            <a:off x="1828800" y="533400"/>
            <a:ext cx="4687052"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200">
                <a:solidFill>
                  <a:schemeClr val="dk1"/>
                </a:solidFill>
                <a:latin typeface="Trebuchet MS"/>
                <a:ea typeface="Trebuchet MS"/>
                <a:cs typeface="Trebuchet MS"/>
                <a:sym typeface="Trebuchet MS"/>
              </a:rPr>
              <a:t>Bãi biển Mũi Nai-Hà Tiên</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9" name="Shape 239"/>
        <p:cNvGrpSpPr/>
        <p:nvPr/>
      </p:nvGrpSpPr>
      <p:grpSpPr>
        <a:xfrm>
          <a:off x="0" y="0"/>
          <a:ext cx="0" cy="0"/>
          <a:chOff x="0" y="0"/>
          <a:chExt cx="0" cy="0"/>
        </a:xfrm>
      </p:grpSpPr>
      <p:sp>
        <p:nvSpPr>
          <p:cNvPr id="240" name="Google Shape;240;p16"/>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a:p>
        </p:txBody>
      </p:sp>
      <p:sp>
        <p:nvSpPr>
          <p:cNvPr id="241" name="Google Shape;241;p16"/>
          <p:cNvSpPr txBox="1"/>
          <p:nvPr>
            <p:ph idx="1" type="body"/>
          </p:nvPr>
        </p:nvSpPr>
        <p:spPr>
          <a:xfrm>
            <a:off x="2087579" y="1371600"/>
            <a:ext cx="6996550" cy="990600"/>
          </a:xfrm>
          <a:prstGeom prst="rect">
            <a:avLst/>
          </a:prstGeom>
          <a:solidFill>
            <a:schemeClr val="accent2"/>
          </a:solidFill>
          <a:ln>
            <a:noFill/>
          </a:ln>
        </p:spPr>
        <p:txBody>
          <a:bodyPr anchorCtr="0" anchor="t" bIns="45700" lIns="91425" spcFirstLastPara="1" rIns="91425" wrap="square" tIns="45700">
            <a:normAutofit/>
          </a:bodyPr>
          <a:lstStyle/>
          <a:p>
            <a:pPr indent="-182880" lvl="0" marL="228600" rtl="0" algn="ctr">
              <a:spcBef>
                <a:spcPts val="0"/>
              </a:spcBef>
              <a:spcAft>
                <a:spcPts val="0"/>
              </a:spcAft>
              <a:buSzPts val="2600"/>
              <a:buNone/>
            </a:pPr>
            <a:r>
              <a:rPr lang="en-US" sz="2000">
                <a:solidFill>
                  <a:schemeClr val="lt1"/>
                </a:solidFill>
                <a:latin typeface="Times New Roman"/>
                <a:ea typeface="Times New Roman"/>
                <a:cs typeface="Times New Roman"/>
                <a:sym typeface="Times New Roman"/>
              </a:rPr>
              <a:t> </a:t>
            </a:r>
            <a:r>
              <a:rPr b="1" lang="en-US" sz="2800">
                <a:solidFill>
                  <a:schemeClr val="lt1"/>
                </a:solidFill>
                <a:latin typeface="Times New Roman"/>
                <a:ea typeface="Times New Roman"/>
                <a:cs typeface="Times New Roman"/>
                <a:sym typeface="Times New Roman"/>
              </a:rPr>
              <a:t>Giới thiệu khái quát về bãi biển Mũi Nai</a:t>
            </a:r>
            <a:endParaRPr sz="2800">
              <a:solidFill>
                <a:schemeClr val="lt1"/>
              </a:solidFill>
              <a:latin typeface="Times New Roman"/>
              <a:ea typeface="Times New Roman"/>
              <a:cs typeface="Times New Roman"/>
              <a:sym typeface="Times New Roman"/>
            </a:endParaRPr>
          </a:p>
        </p:txBody>
      </p:sp>
      <p:sp>
        <p:nvSpPr>
          <p:cNvPr id="242" name="Google Shape;242;p16"/>
          <p:cNvSpPr/>
          <p:nvPr/>
        </p:nvSpPr>
        <p:spPr>
          <a:xfrm>
            <a:off x="1676400" y="152400"/>
            <a:ext cx="5943600" cy="914400"/>
          </a:xfrm>
          <a:prstGeom prst="round2SameRect">
            <a:avLst>
              <a:gd fmla="val 16667" name="adj1"/>
              <a:gd fmla="val 0" name="adj2"/>
            </a:avLst>
          </a:prstGeom>
          <a:solidFill>
            <a:schemeClr val="accent1"/>
          </a:solidFill>
          <a:ln cap="flat" cmpd="sng" w="15875">
            <a:solidFill>
              <a:srgbClr val="1D2C6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600">
                <a:solidFill>
                  <a:schemeClr val="lt1"/>
                </a:solidFill>
                <a:latin typeface="Times New Roman"/>
                <a:ea typeface="Times New Roman"/>
                <a:cs typeface="Times New Roman"/>
                <a:sym typeface="Times New Roman"/>
              </a:rPr>
              <a:t> Phác họa dàn ý đại cương:</a:t>
            </a:r>
            <a:endParaRPr sz="3600">
              <a:solidFill>
                <a:schemeClr val="lt1"/>
              </a:solidFill>
              <a:latin typeface="Times New Roman"/>
              <a:ea typeface="Times New Roman"/>
              <a:cs typeface="Times New Roman"/>
              <a:sym typeface="Times New Roman"/>
            </a:endParaRPr>
          </a:p>
        </p:txBody>
      </p:sp>
      <p:sp>
        <p:nvSpPr>
          <p:cNvPr id="243" name="Google Shape;243;p16"/>
          <p:cNvSpPr/>
          <p:nvPr/>
        </p:nvSpPr>
        <p:spPr>
          <a:xfrm>
            <a:off x="2092015" y="2563084"/>
            <a:ext cx="6975785" cy="2694715"/>
          </a:xfrm>
          <a:prstGeom prst="rect">
            <a:avLst/>
          </a:prstGeom>
          <a:solidFill>
            <a:schemeClr val="accent1"/>
          </a:solidFill>
          <a:ln cap="flat" cmpd="sng" w="15875">
            <a:solidFill>
              <a:srgbClr val="1D2C6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SzPts val="3200"/>
              <a:buFont typeface="Trebuchet MS"/>
              <a:buNone/>
            </a:pPr>
            <a:r>
              <a:t/>
            </a:r>
            <a:endParaRPr sz="3200">
              <a:solidFill>
                <a:schemeClr val="lt1"/>
              </a:solidFill>
              <a:latin typeface="Times New Roman"/>
              <a:ea typeface="Times New Roman"/>
              <a:cs typeface="Times New Roman"/>
              <a:sym typeface="Times New Roman"/>
            </a:endParaRPr>
          </a:p>
          <a:p>
            <a:pPr indent="0" lvl="0" marL="0" marR="0" rtl="0" algn="l">
              <a:spcBef>
                <a:spcPts val="0"/>
              </a:spcBef>
              <a:spcAft>
                <a:spcPts val="0"/>
              </a:spcAft>
              <a:buNone/>
            </a:pPr>
            <a:r>
              <a:rPr lang="en-US" sz="3200">
                <a:solidFill>
                  <a:schemeClr val="lt1"/>
                </a:solidFill>
                <a:latin typeface="Times New Roman"/>
                <a:ea typeface="Times New Roman"/>
                <a:cs typeface="Times New Roman"/>
                <a:sym typeface="Times New Roman"/>
              </a:rPr>
              <a:t>1.Nguồn gốc tên gọi bãi biển Mũi Nai</a:t>
            </a:r>
            <a:endParaRPr/>
          </a:p>
          <a:p>
            <a:pPr indent="0" lvl="0" marL="0" marR="0" rtl="0" algn="l">
              <a:spcBef>
                <a:spcPts val="0"/>
              </a:spcBef>
              <a:spcAft>
                <a:spcPts val="0"/>
              </a:spcAft>
              <a:buNone/>
            </a:pPr>
            <a:r>
              <a:rPr lang="en-US" sz="3200">
                <a:solidFill>
                  <a:schemeClr val="lt1"/>
                </a:solidFill>
                <a:latin typeface="Times New Roman"/>
                <a:ea typeface="Times New Roman"/>
                <a:cs typeface="Times New Roman"/>
                <a:sym typeface="Times New Roman"/>
              </a:rPr>
              <a:t>2.Đặc điểm của bãi biển Mũi Nai</a:t>
            </a:r>
            <a:endParaRPr sz="3200">
              <a:solidFill>
                <a:schemeClr val="lt1"/>
              </a:solidFill>
              <a:latin typeface="Times New Roman"/>
              <a:ea typeface="Times New Roman"/>
              <a:cs typeface="Times New Roman"/>
              <a:sym typeface="Times New Roman"/>
            </a:endParaRPr>
          </a:p>
          <a:p>
            <a:pPr indent="0" lvl="0" marL="0" marR="0" rtl="0" algn="l">
              <a:spcBef>
                <a:spcPts val="0"/>
              </a:spcBef>
              <a:spcAft>
                <a:spcPts val="0"/>
              </a:spcAft>
              <a:buClr>
                <a:schemeClr val="dk1"/>
              </a:buClr>
              <a:buSzPts val="3200"/>
              <a:buFont typeface="Trebuchet MS"/>
              <a:buNone/>
            </a:pPr>
            <a:r>
              <a:t/>
            </a:r>
            <a:endParaRPr sz="3200">
              <a:solidFill>
                <a:srgbClr val="FF0000"/>
              </a:solidFill>
              <a:latin typeface="Times New Roman"/>
              <a:ea typeface="Times New Roman"/>
              <a:cs typeface="Times New Roman"/>
              <a:sym typeface="Times New Roman"/>
            </a:endParaRPr>
          </a:p>
          <a:p>
            <a:pPr indent="0" lvl="0" marL="0" marR="0" rtl="0" algn="l">
              <a:spcBef>
                <a:spcPts val="0"/>
              </a:spcBef>
              <a:spcAft>
                <a:spcPts val="0"/>
              </a:spcAft>
              <a:buClr>
                <a:schemeClr val="dk1"/>
              </a:buClr>
              <a:buSzPts val="2400"/>
              <a:buFont typeface="Trebuchet MS"/>
              <a:buNone/>
            </a:pPr>
            <a:r>
              <a:t/>
            </a:r>
            <a:endParaRPr sz="2400">
              <a:solidFill>
                <a:schemeClr val="lt1"/>
              </a:solidFill>
              <a:latin typeface="Times New Roman"/>
              <a:ea typeface="Times New Roman"/>
              <a:cs typeface="Times New Roman"/>
              <a:sym typeface="Times New Roman"/>
            </a:endParaRPr>
          </a:p>
          <a:p>
            <a:pPr indent="0" lvl="0" marL="0" marR="0" rtl="0" algn="ctr">
              <a:spcBef>
                <a:spcPts val="0"/>
              </a:spcBef>
              <a:spcAft>
                <a:spcPts val="0"/>
              </a:spcAft>
              <a:buNone/>
            </a:pPr>
            <a:r>
              <a:t/>
            </a:r>
            <a:endParaRPr sz="2400">
              <a:solidFill>
                <a:schemeClr val="lt1"/>
              </a:solidFill>
              <a:latin typeface="Times New Roman"/>
              <a:ea typeface="Times New Roman"/>
              <a:cs typeface="Times New Roman"/>
              <a:sym typeface="Times New Roman"/>
            </a:endParaRPr>
          </a:p>
        </p:txBody>
      </p:sp>
      <p:sp>
        <p:nvSpPr>
          <p:cNvPr id="244" name="Google Shape;244;p16"/>
          <p:cNvSpPr/>
          <p:nvPr/>
        </p:nvSpPr>
        <p:spPr>
          <a:xfrm>
            <a:off x="2161304" y="5791200"/>
            <a:ext cx="6982695" cy="838200"/>
          </a:xfrm>
          <a:prstGeom prst="rect">
            <a:avLst/>
          </a:prstGeom>
          <a:solidFill>
            <a:schemeClr val="accent1"/>
          </a:solidFill>
          <a:ln cap="flat" cmpd="sng" w="15875">
            <a:solidFill>
              <a:srgbClr val="1D2C6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Clr>
                <a:schemeClr val="lt1"/>
              </a:buClr>
              <a:buSzPts val="3200"/>
              <a:buFont typeface="Times New Roman"/>
              <a:buNone/>
            </a:pPr>
            <a:r>
              <a:rPr lang="en-US" sz="3200">
                <a:solidFill>
                  <a:schemeClr val="lt1"/>
                </a:solidFill>
                <a:latin typeface="Times New Roman"/>
                <a:ea typeface="Times New Roman"/>
                <a:cs typeface="Times New Roman"/>
                <a:sym typeface="Times New Roman"/>
              </a:rPr>
              <a:t>Nhận xét,đánh giá về bãi biển Mũi Nai</a:t>
            </a:r>
            <a:endParaRPr sz="3200">
              <a:solidFill>
                <a:schemeClr val="lt1"/>
              </a:solidFill>
              <a:latin typeface="Times New Roman"/>
              <a:ea typeface="Times New Roman"/>
              <a:cs typeface="Times New Roman"/>
              <a:sym typeface="Times New Roman"/>
            </a:endParaRPr>
          </a:p>
          <a:p>
            <a:pPr indent="0" lvl="0" marL="0" marR="0" rtl="0" algn="ctr">
              <a:spcBef>
                <a:spcPts val="0"/>
              </a:spcBef>
              <a:spcAft>
                <a:spcPts val="0"/>
              </a:spcAft>
              <a:buNone/>
            </a:pPr>
            <a:r>
              <a:t/>
            </a:r>
            <a:endParaRPr sz="1600">
              <a:solidFill>
                <a:schemeClr val="lt1"/>
              </a:solidFill>
              <a:latin typeface="Times New Roman"/>
              <a:ea typeface="Times New Roman"/>
              <a:cs typeface="Times New Roman"/>
              <a:sym typeface="Times New Roman"/>
            </a:endParaRPr>
          </a:p>
        </p:txBody>
      </p:sp>
      <p:sp>
        <p:nvSpPr>
          <p:cNvPr id="245" name="Google Shape;245;p16"/>
          <p:cNvSpPr/>
          <p:nvPr/>
        </p:nvSpPr>
        <p:spPr>
          <a:xfrm>
            <a:off x="13830" y="2971800"/>
            <a:ext cx="1828800" cy="1703832"/>
          </a:xfrm>
          <a:prstGeom prst="rightArrow">
            <a:avLst>
              <a:gd fmla="val 50000" name="adj1"/>
              <a:gd fmla="val 50000" name="adj2"/>
            </a:avLst>
          </a:prstGeom>
          <a:solidFill>
            <a:schemeClr val="accent1"/>
          </a:solidFill>
          <a:ln cap="flat" cmpd="sng" w="15875">
            <a:solidFill>
              <a:srgbClr val="1D2C6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Times New Roman"/>
                <a:ea typeface="Times New Roman"/>
                <a:cs typeface="Times New Roman"/>
                <a:sym typeface="Times New Roman"/>
              </a:rPr>
              <a:t>Thân bài</a:t>
            </a:r>
            <a:endParaRPr sz="2800">
              <a:solidFill>
                <a:schemeClr val="lt1"/>
              </a:solidFill>
              <a:latin typeface="Times New Roman"/>
              <a:ea typeface="Times New Roman"/>
              <a:cs typeface="Times New Roman"/>
              <a:sym typeface="Times New Roman"/>
            </a:endParaRPr>
          </a:p>
        </p:txBody>
      </p:sp>
      <p:sp>
        <p:nvSpPr>
          <p:cNvPr id="246" name="Google Shape;246;p16"/>
          <p:cNvSpPr/>
          <p:nvPr/>
        </p:nvSpPr>
        <p:spPr>
          <a:xfrm>
            <a:off x="13830" y="1039085"/>
            <a:ext cx="1828800" cy="1524000"/>
          </a:xfrm>
          <a:prstGeom prst="rightArrow">
            <a:avLst>
              <a:gd fmla="val 50000" name="adj1"/>
              <a:gd fmla="val 50000" name="adj2"/>
            </a:avLst>
          </a:prstGeom>
          <a:solidFill>
            <a:schemeClr val="accent1"/>
          </a:solidFill>
          <a:ln cap="flat" cmpd="sng" w="15875">
            <a:solidFill>
              <a:srgbClr val="1D2C6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Times New Roman"/>
                <a:ea typeface="Times New Roman"/>
                <a:cs typeface="Times New Roman"/>
                <a:sym typeface="Times New Roman"/>
              </a:rPr>
              <a:t>Mở bài</a:t>
            </a:r>
            <a:endParaRPr sz="2400">
              <a:solidFill>
                <a:schemeClr val="lt1"/>
              </a:solidFill>
              <a:latin typeface="Times New Roman"/>
              <a:ea typeface="Times New Roman"/>
              <a:cs typeface="Times New Roman"/>
              <a:sym typeface="Times New Roman"/>
            </a:endParaRPr>
          </a:p>
        </p:txBody>
      </p:sp>
      <p:sp>
        <p:nvSpPr>
          <p:cNvPr id="247" name="Google Shape;247;p16"/>
          <p:cNvSpPr/>
          <p:nvPr/>
        </p:nvSpPr>
        <p:spPr>
          <a:xfrm>
            <a:off x="13830" y="5091555"/>
            <a:ext cx="2057400" cy="1752600"/>
          </a:xfrm>
          <a:prstGeom prst="rightArrow">
            <a:avLst>
              <a:gd fmla="val 50000" name="adj1"/>
              <a:gd fmla="val 50000" name="adj2"/>
            </a:avLst>
          </a:prstGeom>
          <a:solidFill>
            <a:schemeClr val="accent1"/>
          </a:solidFill>
          <a:ln cap="flat" cmpd="sng" w="15875">
            <a:solidFill>
              <a:srgbClr val="1D2C6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Times New Roman"/>
                <a:ea typeface="Times New Roman"/>
                <a:cs typeface="Times New Roman"/>
                <a:sym typeface="Times New Roman"/>
              </a:rPr>
              <a:t>Kết bài</a:t>
            </a:r>
            <a:endParaRPr sz="2800">
              <a:solidFill>
                <a:schemeClr val="lt1"/>
              </a:solidFill>
              <a:latin typeface="Times New Roman"/>
              <a:ea typeface="Times New Roman"/>
              <a:cs typeface="Times New Roman"/>
              <a:sym typeface="Times New Roman"/>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sp>
        <p:nvSpPr>
          <p:cNvPr id="252" name="Google Shape;252;p17"/>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a:p>
        </p:txBody>
      </p:sp>
      <p:sp>
        <p:nvSpPr>
          <p:cNvPr id="253" name="Google Shape;253;p17"/>
          <p:cNvSpPr txBox="1"/>
          <p:nvPr>
            <p:ph idx="1" type="body"/>
          </p:nvPr>
        </p:nvSpPr>
        <p:spPr>
          <a:xfrm>
            <a:off x="533400" y="685800"/>
            <a:ext cx="8229600" cy="5821363"/>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SzPts val="4680"/>
              <a:buNone/>
            </a:pPr>
            <a:r>
              <a:rPr b="1" lang="en-US" sz="3600">
                <a:solidFill>
                  <a:srgbClr val="FF0000"/>
                </a:solidFill>
                <a:latin typeface="Times New Roman"/>
                <a:ea typeface="Times New Roman"/>
                <a:cs typeface="Times New Roman"/>
                <a:sym typeface="Times New Roman"/>
              </a:rPr>
              <a:t> Mở bài</a:t>
            </a:r>
            <a:r>
              <a:rPr lang="en-US" sz="3600">
                <a:solidFill>
                  <a:srgbClr val="0033CC"/>
                </a:solidFill>
                <a:latin typeface="Times New Roman"/>
                <a:ea typeface="Times New Roman"/>
                <a:cs typeface="Times New Roman"/>
                <a:sym typeface="Times New Roman"/>
              </a:rPr>
              <a:t>:</a:t>
            </a:r>
            <a:r>
              <a:rPr i="1" lang="en-US" sz="3600">
                <a:solidFill>
                  <a:srgbClr val="0033CC"/>
                </a:solidFill>
                <a:latin typeface="Times New Roman"/>
                <a:ea typeface="Times New Roman"/>
                <a:cs typeface="Times New Roman"/>
                <a:sym typeface="Times New Roman"/>
              </a:rPr>
              <a:t>-Câu mở đầu:Giới thiệu bãi biển Muĩ Nai.</a:t>
            </a:r>
            <a:endParaRPr sz="3600">
              <a:solidFill>
                <a:srgbClr val="0033CC"/>
              </a:solidFill>
              <a:latin typeface="Times New Roman"/>
              <a:ea typeface="Times New Roman"/>
              <a:cs typeface="Times New Roman"/>
              <a:sym typeface="Times New Roman"/>
            </a:endParaRPr>
          </a:p>
          <a:p>
            <a:pPr indent="0" lvl="0" marL="0" rtl="0" algn="l">
              <a:spcBef>
                <a:spcPts val="1020"/>
              </a:spcBef>
              <a:spcAft>
                <a:spcPts val="0"/>
              </a:spcAft>
              <a:buSzPts val="4680"/>
              <a:buNone/>
            </a:pPr>
            <a:r>
              <a:rPr i="1" lang="en-US" sz="3600">
                <a:solidFill>
                  <a:srgbClr val="0033CC"/>
                </a:solidFill>
                <a:latin typeface="Times New Roman"/>
                <a:ea typeface="Times New Roman"/>
                <a:cs typeface="Times New Roman"/>
                <a:sym typeface="Times New Roman"/>
              </a:rPr>
              <a:t>+Đánh giá:nơi đây là một trong số Hà Tiên thập cảnh”.</a:t>
            </a:r>
            <a:endParaRPr sz="3600">
              <a:solidFill>
                <a:srgbClr val="0033CC"/>
              </a:solidFill>
              <a:latin typeface="Times New Roman"/>
              <a:ea typeface="Times New Roman"/>
              <a:cs typeface="Times New Roman"/>
              <a:sym typeface="Times New Roman"/>
            </a:endParaRPr>
          </a:p>
          <a:p>
            <a:pPr indent="0" lvl="0" marL="0" rtl="0" algn="l">
              <a:spcBef>
                <a:spcPts val="1020"/>
              </a:spcBef>
              <a:spcAft>
                <a:spcPts val="0"/>
              </a:spcAft>
              <a:buSzPts val="4680"/>
              <a:buNone/>
            </a:pPr>
            <a:r>
              <a:rPr i="1" lang="en-US" sz="3600">
                <a:solidFill>
                  <a:srgbClr val="0033CC"/>
                </a:solidFill>
                <a:latin typeface="Times New Roman"/>
                <a:ea typeface="Times New Roman"/>
                <a:cs typeface="Times New Roman"/>
                <a:sym typeface="Times New Roman"/>
              </a:rPr>
              <a:t>+Địa điểm:cách trung tâm Hà Tiên 5km..</a:t>
            </a:r>
            <a:endParaRPr sz="3600">
              <a:solidFill>
                <a:srgbClr val="0033CC"/>
              </a:solidFill>
              <a:latin typeface="Times New Roman"/>
              <a:ea typeface="Times New Roman"/>
              <a:cs typeface="Times New Roman"/>
              <a:sym typeface="Times New Roman"/>
            </a:endParaRPr>
          </a:p>
          <a:p>
            <a:pPr indent="0" lvl="0" marL="0" rtl="0" algn="l">
              <a:spcBef>
                <a:spcPts val="1020"/>
              </a:spcBef>
              <a:spcAft>
                <a:spcPts val="0"/>
              </a:spcAft>
              <a:buSzPts val="4680"/>
              <a:buNone/>
            </a:pPr>
            <a:r>
              <a:rPr i="1" lang="en-US" sz="3600">
                <a:solidFill>
                  <a:srgbClr val="0033CC"/>
                </a:solidFill>
                <a:latin typeface="Times New Roman"/>
                <a:ea typeface="Times New Roman"/>
                <a:cs typeface="Times New Roman"/>
                <a:sym typeface="Times New Roman"/>
              </a:rPr>
              <a:t>+Điểm nổi bật:màu cát nâu sậm một gam màu đối nghịch với những làn sóng bạc trắng,liên hồi tràn bờ…</a:t>
            </a:r>
            <a:endParaRPr sz="3600">
              <a:solidFill>
                <a:srgbClr val="0033CC"/>
              </a:solidFill>
              <a:latin typeface="Times New Roman"/>
              <a:ea typeface="Times New Roman"/>
              <a:cs typeface="Times New Roman"/>
              <a:sym typeface="Times New Roman"/>
            </a:endParaRPr>
          </a:p>
          <a:p>
            <a:pPr indent="0" lvl="0" marL="228600" rtl="0" algn="l">
              <a:spcBef>
                <a:spcPts val="740"/>
              </a:spcBef>
              <a:spcAft>
                <a:spcPts val="0"/>
              </a:spcAft>
              <a:buSzPts val="2860"/>
              <a:buNone/>
            </a:pPr>
            <a:r>
              <a:t/>
            </a:r>
            <a:endParaRPr>
              <a:latin typeface="Times New Roman"/>
              <a:ea typeface="Times New Roman"/>
              <a:cs typeface="Times New Roman"/>
              <a:sym typeface="Times New Roman"/>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7" name="Shape 257"/>
        <p:cNvGrpSpPr/>
        <p:nvPr/>
      </p:nvGrpSpPr>
      <p:grpSpPr>
        <a:xfrm>
          <a:off x="0" y="0"/>
          <a:ext cx="0" cy="0"/>
          <a:chOff x="0" y="0"/>
          <a:chExt cx="0" cy="0"/>
        </a:xfrm>
      </p:grpSpPr>
      <p:sp>
        <p:nvSpPr>
          <p:cNvPr id="258" name="Google Shape;258;p18"/>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a:p>
        </p:txBody>
      </p:sp>
      <p:sp>
        <p:nvSpPr>
          <p:cNvPr id="259" name="Google Shape;259;p18"/>
          <p:cNvSpPr txBox="1"/>
          <p:nvPr>
            <p:ph idx="1" type="body"/>
          </p:nvPr>
        </p:nvSpPr>
        <p:spPr>
          <a:xfrm>
            <a:off x="-152400" y="24188"/>
            <a:ext cx="3886200" cy="6986212"/>
          </a:xfrm>
          <a:prstGeom prst="rect">
            <a:avLst/>
          </a:prstGeom>
          <a:noFill/>
          <a:ln>
            <a:noFill/>
          </a:ln>
        </p:spPr>
        <p:txBody>
          <a:bodyPr anchorCtr="0" anchor="t" bIns="45700" lIns="91425" spcFirstLastPara="1" rIns="91425" wrap="square" tIns="45700">
            <a:noAutofit/>
          </a:bodyPr>
          <a:lstStyle/>
          <a:p>
            <a:pPr indent="-182880" lvl="0" marL="228600" rtl="0" algn="just">
              <a:spcBef>
                <a:spcPts val="0"/>
              </a:spcBef>
              <a:spcAft>
                <a:spcPts val="0"/>
              </a:spcAft>
              <a:buSzPts val="2990"/>
              <a:buNone/>
            </a:pPr>
            <a:r>
              <a:rPr i="1" lang="en-US" sz="2300">
                <a:latin typeface="Times New Roman"/>
                <a:ea typeface="Times New Roman"/>
                <a:cs typeface="Times New Roman"/>
                <a:sym typeface="Times New Roman"/>
              </a:rPr>
              <a:t> 		</a:t>
            </a:r>
            <a:r>
              <a:rPr lang="en-US" sz="2300">
                <a:solidFill>
                  <a:srgbClr val="0033CC"/>
                </a:solidFill>
                <a:latin typeface="Times New Roman"/>
                <a:ea typeface="Times New Roman"/>
                <a:cs typeface="Times New Roman"/>
                <a:sym typeface="Times New Roman"/>
              </a:rPr>
              <a:t>Kiên Giang được thiên nhiên ưu đãi với nhiều danh lam thắng cảnh nổi tiếng.Trong số đó không thể bỏ qua bãi biển Mũi Nai ở Hà Tiên .Đây là một trong số- Hà Tiên thập cảnh - nơi được xem là một trong những bãi biển  thơ mộng nhất của đất Kiên Giang .Bãi biển Mũi Nai nằm cách trung tâm Hà Tiên chỉ khoảng 5km. Điểm đặc biệt của bãi tắm ở đây là màu cát nâu sậm, một gam màu đối nghịch với những làn sóng bạc trắng, liên hồi tràn bờ từ phía biển xanh biếc một màu ngọc bích.</a:t>
            </a:r>
            <a:endParaRPr sz="2300">
              <a:solidFill>
                <a:srgbClr val="0033CC"/>
              </a:solidFill>
              <a:latin typeface="Times New Roman"/>
              <a:ea typeface="Times New Roman"/>
              <a:cs typeface="Times New Roman"/>
              <a:sym typeface="Times New Roman"/>
            </a:endParaRPr>
          </a:p>
        </p:txBody>
      </p:sp>
      <p:pic>
        <p:nvPicPr>
          <p:cNvPr descr="C:\Users\Administrator\Downloads\Documents\Biển Mũi Nai _ Mytour.vn_files\30 45 1(1).jpg" id="260" name="Google Shape;260;p18"/>
          <p:cNvPicPr preferRelativeResize="0"/>
          <p:nvPr/>
        </p:nvPicPr>
        <p:blipFill rotWithShape="1">
          <a:blip r:embed="rId3">
            <a:alphaModFix/>
          </a:blip>
          <a:srcRect b="0" l="0" r="0" t="0"/>
          <a:stretch/>
        </p:blipFill>
        <p:spPr>
          <a:xfrm>
            <a:off x="3898470" y="69273"/>
            <a:ext cx="5266312" cy="67056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9">
                                            <p:txEl>
                                              <p:pRg end="0" st="0"/>
                                            </p:txEl>
                                          </p:spTgt>
                                        </p:tgtEl>
                                        <p:attrNameLst>
                                          <p:attrName>style.visibility</p:attrName>
                                        </p:attrNameLst>
                                      </p:cBhvr>
                                      <p:to>
                                        <p:strVal val="visible"/>
                                      </p:to>
                                    </p:set>
                                    <p:animEffect filter="fade" transition="in">
                                      <p:cBhvr>
                                        <p:cTn dur="500"/>
                                        <p:tgtEl>
                                          <p:spTgt spid="259">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4" name="Shape 264"/>
        <p:cNvGrpSpPr/>
        <p:nvPr/>
      </p:nvGrpSpPr>
      <p:grpSpPr>
        <a:xfrm>
          <a:off x="0" y="0"/>
          <a:ext cx="0" cy="0"/>
          <a:chOff x="0" y="0"/>
          <a:chExt cx="0" cy="0"/>
        </a:xfrm>
      </p:grpSpPr>
      <p:sp>
        <p:nvSpPr>
          <p:cNvPr id="265" name="Google Shape;265;p19"/>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a:p>
        </p:txBody>
      </p:sp>
      <p:sp>
        <p:nvSpPr>
          <p:cNvPr id="266" name="Google Shape;266;p19"/>
          <p:cNvSpPr txBox="1"/>
          <p:nvPr>
            <p:ph idx="1" type="body"/>
          </p:nvPr>
        </p:nvSpPr>
        <p:spPr>
          <a:xfrm>
            <a:off x="533400" y="0"/>
            <a:ext cx="8458200" cy="6629400"/>
          </a:xfrm>
          <a:prstGeom prst="rect">
            <a:avLst/>
          </a:prstGeom>
          <a:noFill/>
          <a:ln>
            <a:noFill/>
          </a:ln>
        </p:spPr>
        <p:txBody>
          <a:bodyPr anchorCtr="0" anchor="t" bIns="45700" lIns="91425" spcFirstLastPara="1" rIns="91425" wrap="square" tIns="45700">
            <a:noAutofit/>
          </a:bodyPr>
          <a:lstStyle/>
          <a:p>
            <a:pPr indent="0" lvl="0" marL="45720" rtl="0" algn="l">
              <a:spcBef>
                <a:spcPts val="0"/>
              </a:spcBef>
              <a:spcAft>
                <a:spcPts val="0"/>
              </a:spcAft>
              <a:buSzPts val="2340"/>
              <a:buNone/>
            </a:pPr>
            <a:r>
              <a:rPr lang="en-US" sz="1800"/>
              <a:t> </a:t>
            </a:r>
            <a:r>
              <a:rPr lang="en-US" sz="2800">
                <a:solidFill>
                  <a:srgbClr val="0033CC"/>
                </a:solidFill>
              </a:rPr>
              <a:t>Thân bài:</a:t>
            </a:r>
            <a:endParaRPr sz="2800">
              <a:solidFill>
                <a:srgbClr val="0033CC"/>
              </a:solidFill>
            </a:endParaRPr>
          </a:p>
          <a:p>
            <a:pPr indent="0" lvl="0" marL="45720" rtl="0" algn="l">
              <a:spcBef>
                <a:spcPts val="860"/>
              </a:spcBef>
              <a:spcAft>
                <a:spcPts val="0"/>
              </a:spcAft>
              <a:buSzPts val="3640"/>
              <a:buNone/>
            </a:pPr>
            <a:r>
              <a:rPr lang="en-US" sz="2800">
                <a:solidFill>
                  <a:srgbClr val="0033CC"/>
                </a:solidFill>
              </a:rPr>
              <a:t>	Về tên gọi </a:t>
            </a:r>
            <a:r>
              <a:rPr b="1" lang="en-US" sz="2800">
                <a:solidFill>
                  <a:srgbClr val="0033CC"/>
                </a:solidFill>
              </a:rPr>
              <a:t>Mũi Nai</a:t>
            </a:r>
            <a:r>
              <a:rPr lang="en-US" sz="2800">
                <a:solidFill>
                  <a:srgbClr val="0033CC"/>
                </a:solidFill>
              </a:rPr>
              <a:t>, người ta kể lại rằng: Từ thuở hồng hoang, vùng đất này là mênh mông nước và mênh mông trời. Có một chú nai con thuộc dòng dõi nai thần hay ra uống nước. Rồi một ngày, mải say cảnh đẹp của biển trời Hà Tiên, chú không về kịp giờ đóng cửa rừng. Buồn bã, chú nai quay lại bờ biển, thơ thẩn đi dạo. Nhưng biển đêm không hề thơ mộng êm ả vào mùa gió chướng. Gió nổi, sóng xô ầm ầm. Chú nai con gục ngã giữa biển. Ngày nay, khi tản bộ lên đỉnh cao của phía đối diện, bạn sẽ được nhìn ngắm toàn cảnh bãi biển. Ngọn núi phía xa xa vẫn mang hình chú nai con đang uống nước.</a:t>
            </a:r>
            <a:br>
              <a:rPr lang="en-US" sz="2800">
                <a:solidFill>
                  <a:srgbClr val="0033CC"/>
                </a:solidFill>
              </a:rPr>
            </a:br>
            <a:r>
              <a:rPr lang="en-US" sz="2800">
                <a:solidFill>
                  <a:srgbClr val="0033CC"/>
                </a:solidFill>
              </a:rPr>
              <a:t> </a:t>
            </a:r>
            <a:endParaRPr/>
          </a:p>
          <a:p>
            <a:pPr indent="0" lvl="0" marL="45720" rtl="0" algn="l">
              <a:spcBef>
                <a:spcPts val="660"/>
              </a:spcBef>
              <a:spcAft>
                <a:spcPts val="0"/>
              </a:spcAft>
              <a:buSzPts val="2340"/>
              <a:buNone/>
            </a:pPr>
            <a:r>
              <a:rPr lang="en-US" sz="1800"/>
              <a:t>	</a:t>
            </a:r>
            <a:br>
              <a:rPr lang="en-US" sz="1600"/>
            </a:br>
            <a:endParaRPr sz="16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a:p>
        </p:txBody>
      </p:sp>
      <p:sp>
        <p:nvSpPr>
          <p:cNvPr id="115" name="Google Shape;115;p2"/>
          <p:cNvSpPr txBox="1"/>
          <p:nvPr>
            <p:ph idx="1" type="body"/>
          </p:nvPr>
        </p:nvSpPr>
        <p:spPr>
          <a:xfrm>
            <a:off x="-27709" y="3124200"/>
            <a:ext cx="8229600" cy="2712720"/>
          </a:xfrm>
          <a:prstGeom prst="rect">
            <a:avLst/>
          </a:prstGeom>
          <a:noFill/>
          <a:ln>
            <a:noFill/>
          </a:ln>
        </p:spPr>
        <p:txBody>
          <a:bodyPr anchorCtr="0" anchor="t" bIns="45700" lIns="91425" spcFirstLastPara="1" rIns="91425" wrap="square" tIns="45700">
            <a:normAutofit/>
          </a:bodyPr>
          <a:lstStyle/>
          <a:p>
            <a:pPr indent="-182880" lvl="0" marL="228600" rtl="0" algn="l">
              <a:spcBef>
                <a:spcPts val="0"/>
              </a:spcBef>
              <a:spcAft>
                <a:spcPts val="0"/>
              </a:spcAft>
              <a:buSzPts val="3640"/>
              <a:buNone/>
            </a:pPr>
            <a:br>
              <a:rPr lang="en-US" sz="2800">
                <a:latin typeface="Times New Roman"/>
                <a:ea typeface="Times New Roman"/>
                <a:cs typeface="Times New Roman"/>
                <a:sym typeface="Times New Roman"/>
              </a:rPr>
            </a:br>
            <a:endParaRPr>
              <a:latin typeface="Times New Roman"/>
              <a:ea typeface="Times New Roman"/>
              <a:cs typeface="Times New Roman"/>
              <a:sym typeface="Times New Roman"/>
            </a:endParaRPr>
          </a:p>
        </p:txBody>
      </p:sp>
      <p:sp>
        <p:nvSpPr>
          <p:cNvPr id="116" name="Google Shape;116;p2"/>
          <p:cNvSpPr/>
          <p:nvPr/>
        </p:nvSpPr>
        <p:spPr>
          <a:xfrm>
            <a:off x="228600" y="762000"/>
            <a:ext cx="8763000" cy="2862322"/>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0" i="0" lang="en-US" sz="2500" u="none" cap="none" strike="noStrike">
                <a:solidFill>
                  <a:schemeClr val="dk1"/>
                </a:solidFill>
                <a:latin typeface="Trebuchet MS"/>
                <a:ea typeface="Trebuchet MS"/>
                <a:cs typeface="Trebuchet MS"/>
                <a:sym typeface="Trebuchet MS"/>
              </a:rPr>
              <a:t> </a:t>
            </a:r>
            <a:r>
              <a:rPr b="0" i="0" lang="en-US" sz="3600" u="none" cap="none" strike="noStrike">
                <a:solidFill>
                  <a:schemeClr val="dk1"/>
                </a:solidFill>
                <a:latin typeface="Times New Roman"/>
                <a:ea typeface="Times New Roman"/>
                <a:cs typeface="Times New Roman"/>
                <a:sym typeface="Times New Roman"/>
              </a:rPr>
              <a:t> </a:t>
            </a:r>
            <a:r>
              <a:rPr b="0" i="0" lang="en-US" sz="3600" u="none" cap="none" strike="noStrike">
                <a:solidFill>
                  <a:srgbClr val="0033CC"/>
                </a:solidFill>
                <a:latin typeface="Times New Roman"/>
                <a:ea typeface="Times New Roman"/>
                <a:cs typeface="Times New Roman"/>
                <a:sym typeface="Times New Roman"/>
              </a:rPr>
              <a:t>Kiểm tra bài cũ:</a:t>
            </a:r>
            <a:endParaRPr/>
          </a:p>
          <a:p>
            <a:pPr indent="0" lvl="0" marL="0" marR="0" rtl="0" algn="just">
              <a:spcBef>
                <a:spcPts val="0"/>
              </a:spcBef>
              <a:spcAft>
                <a:spcPts val="0"/>
              </a:spcAft>
              <a:buNone/>
            </a:pPr>
            <a:r>
              <a:rPr b="0" i="0" lang="en-US" sz="3600" u="none" cap="none" strike="noStrike">
                <a:solidFill>
                  <a:srgbClr val="0033CC"/>
                </a:solidFill>
                <a:latin typeface="Times New Roman"/>
                <a:ea typeface="Times New Roman"/>
                <a:cs typeface="Times New Roman"/>
                <a:sym typeface="Times New Roman"/>
              </a:rPr>
              <a:t>1.Về mặt hình thức đoạn văn được nhận diện như thế nào?</a:t>
            </a:r>
            <a:endParaRPr/>
          </a:p>
          <a:p>
            <a:pPr indent="0" lvl="0" marL="0" marR="0" rtl="0" algn="just">
              <a:spcBef>
                <a:spcPts val="0"/>
              </a:spcBef>
              <a:spcAft>
                <a:spcPts val="0"/>
              </a:spcAft>
              <a:buNone/>
            </a:pPr>
            <a:r>
              <a:rPr b="0" i="0" lang="en-US" sz="3600" u="none" cap="none" strike="noStrike">
                <a:solidFill>
                  <a:srgbClr val="0033CC"/>
                </a:solidFill>
                <a:latin typeface="Times New Roman"/>
                <a:ea typeface="Times New Roman"/>
                <a:cs typeface="Times New Roman"/>
                <a:sym typeface="Times New Roman"/>
              </a:rPr>
              <a:t>2.Một đoạn văn cần đạt được những yêu cầu nào?</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0" name="Shape 270"/>
        <p:cNvGrpSpPr/>
        <p:nvPr/>
      </p:nvGrpSpPr>
      <p:grpSpPr>
        <a:xfrm>
          <a:off x="0" y="0"/>
          <a:ext cx="0" cy="0"/>
          <a:chOff x="0" y="0"/>
          <a:chExt cx="0" cy="0"/>
        </a:xfrm>
      </p:grpSpPr>
      <p:sp>
        <p:nvSpPr>
          <p:cNvPr id="271" name="Google Shape;271;p20"/>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a:p>
        </p:txBody>
      </p:sp>
      <p:sp>
        <p:nvSpPr>
          <p:cNvPr id="272" name="Google Shape;272;p20"/>
          <p:cNvSpPr txBox="1"/>
          <p:nvPr>
            <p:ph idx="1" type="body"/>
          </p:nvPr>
        </p:nvSpPr>
        <p:spPr>
          <a:xfrm>
            <a:off x="381000" y="457200"/>
            <a:ext cx="8458200" cy="7391400"/>
          </a:xfrm>
          <a:prstGeom prst="rect">
            <a:avLst/>
          </a:prstGeom>
          <a:noFill/>
          <a:ln>
            <a:noFill/>
          </a:ln>
        </p:spPr>
        <p:txBody>
          <a:bodyPr anchorCtr="0" anchor="t" bIns="45700" lIns="91425" spcFirstLastPara="1" rIns="91425" wrap="square" tIns="45700">
            <a:noAutofit/>
          </a:bodyPr>
          <a:lstStyle/>
          <a:p>
            <a:pPr indent="0" lvl="0" marL="45720" rtl="0" algn="l">
              <a:spcBef>
                <a:spcPts val="0"/>
              </a:spcBef>
              <a:spcAft>
                <a:spcPts val="0"/>
              </a:spcAft>
              <a:buSzPts val="2080"/>
              <a:buNone/>
            </a:pPr>
            <a:r>
              <a:rPr lang="en-US" sz="1600"/>
              <a:t> </a:t>
            </a:r>
            <a:r>
              <a:rPr lang="en-US" sz="3200"/>
              <a:t>Đặc điểm của bãi biển Mũi Nai</a:t>
            </a:r>
            <a:endParaRPr sz="3200"/>
          </a:p>
          <a:p>
            <a:pPr indent="0" lvl="0" marL="45720" rtl="0" algn="l">
              <a:spcBef>
                <a:spcPts val="620"/>
              </a:spcBef>
              <a:spcAft>
                <a:spcPts val="0"/>
              </a:spcAft>
              <a:buSzPts val="2080"/>
              <a:buNone/>
            </a:pPr>
            <a:r>
              <a:rPr lang="en-US" sz="1600"/>
              <a:t>	</a:t>
            </a:r>
            <a:endParaRPr sz="1600"/>
          </a:p>
          <a:p>
            <a:pPr indent="0" lvl="0" marL="45720" rtl="0" algn="l">
              <a:spcBef>
                <a:spcPts val="780"/>
              </a:spcBef>
              <a:spcAft>
                <a:spcPts val="0"/>
              </a:spcAft>
              <a:buSzPts val="3120"/>
              <a:buNone/>
            </a:pPr>
            <a:r>
              <a:rPr lang="en-US" sz="2400">
                <a:solidFill>
                  <a:srgbClr val="0033CC"/>
                </a:solidFill>
              </a:rPr>
              <a:t>- Cát</a:t>
            </a:r>
            <a:r>
              <a:rPr b="1" lang="en-US" sz="2400">
                <a:solidFill>
                  <a:srgbClr val="0033CC"/>
                </a:solidFill>
              </a:rPr>
              <a:t> biển Mũi Nai</a:t>
            </a:r>
            <a:r>
              <a:rPr lang="en-US" sz="2400">
                <a:solidFill>
                  <a:srgbClr val="0033CC"/>
                </a:solidFill>
              </a:rPr>
              <a:t> có màu nâu sậm, khi những làn sóng chồm lên, quyện vào nhau, một màu đen nhánh hiện ra thật lạ lùng….màu đen là do cát biển nơi đây chứa nhiều bùn…  lại là một chất dưỡng da tuyệt hảo…. nằm đắp cát bùn trên bãi biển sẽ có một làn da rám nắng rất rắn rỏi. </a:t>
            </a:r>
            <a:endParaRPr sz="2400">
              <a:solidFill>
                <a:srgbClr val="0033CC"/>
              </a:solidFill>
            </a:endParaRPr>
          </a:p>
          <a:p>
            <a:pPr indent="0" lvl="0" marL="45720" rtl="0" algn="l">
              <a:spcBef>
                <a:spcPts val="780"/>
              </a:spcBef>
              <a:spcAft>
                <a:spcPts val="0"/>
              </a:spcAft>
              <a:buSzPts val="3120"/>
              <a:buNone/>
            </a:pPr>
            <a:r>
              <a:rPr lang="en-US" sz="2400">
                <a:solidFill>
                  <a:srgbClr val="0033CC"/>
                </a:solidFill>
              </a:rPr>
              <a:t> -Những chế độ an toàn của bãi biển cùng với sự yên bình của vùng biển ít chịu sự khắc nghiệt của thiên tai đã làm cho nơi đây rất được lòng của du khách</a:t>
            </a:r>
            <a:endParaRPr sz="2400">
              <a:solidFill>
                <a:srgbClr val="0033CC"/>
              </a:solidFill>
            </a:endParaRPr>
          </a:p>
          <a:p>
            <a:pPr indent="0" lvl="0" marL="45720" rtl="0" algn="l">
              <a:spcBef>
                <a:spcPts val="780"/>
              </a:spcBef>
              <a:spcAft>
                <a:spcPts val="0"/>
              </a:spcAft>
              <a:buSzPts val="3120"/>
              <a:buNone/>
            </a:pPr>
            <a:r>
              <a:rPr lang="en-US" sz="2400">
                <a:solidFill>
                  <a:srgbClr val="0033CC"/>
                </a:solidFill>
              </a:rPr>
              <a:t>-Biển nơi đây thoai thoải và khá nông, rất an toàn để tắm. </a:t>
            </a:r>
            <a:endParaRPr sz="2400">
              <a:solidFill>
                <a:srgbClr val="0033CC"/>
              </a:solidFill>
            </a:endParaRPr>
          </a:p>
          <a:p>
            <a:pPr indent="0" lvl="0" marL="45720" rtl="0" algn="l">
              <a:spcBef>
                <a:spcPts val="780"/>
              </a:spcBef>
              <a:spcAft>
                <a:spcPts val="0"/>
              </a:spcAft>
              <a:buSzPts val="3120"/>
              <a:buNone/>
            </a:pPr>
            <a:r>
              <a:rPr lang="en-US" sz="2400">
                <a:solidFill>
                  <a:srgbClr val="0033CC"/>
                </a:solidFill>
              </a:rPr>
              <a:t>- Khu du lịch Mũi Nai đã xây dựng một công viên nước mini ngay sát biển dành cho trẻ em. </a:t>
            </a:r>
            <a:endParaRPr/>
          </a:p>
          <a:p>
            <a:pPr indent="0" lvl="0" marL="45720" rtl="0" algn="l">
              <a:spcBef>
                <a:spcPts val="780"/>
              </a:spcBef>
              <a:spcAft>
                <a:spcPts val="0"/>
              </a:spcAft>
              <a:buSzPts val="3120"/>
              <a:buNone/>
            </a:pPr>
            <a:r>
              <a:t/>
            </a:r>
            <a:endParaRPr sz="240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21"/>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a:p>
        </p:txBody>
      </p:sp>
      <p:sp>
        <p:nvSpPr>
          <p:cNvPr id="278" name="Google Shape;278;p21"/>
          <p:cNvSpPr txBox="1"/>
          <p:nvPr>
            <p:ph idx="1" type="body"/>
          </p:nvPr>
        </p:nvSpPr>
        <p:spPr>
          <a:xfrm>
            <a:off x="381000" y="-533400"/>
            <a:ext cx="8458200" cy="7391400"/>
          </a:xfrm>
          <a:prstGeom prst="rect">
            <a:avLst/>
          </a:prstGeom>
          <a:noFill/>
          <a:ln>
            <a:noFill/>
          </a:ln>
        </p:spPr>
        <p:txBody>
          <a:bodyPr anchorCtr="0" anchor="t" bIns="45700" lIns="91425" spcFirstLastPara="1" rIns="91425" wrap="square" tIns="45700">
            <a:noAutofit/>
          </a:bodyPr>
          <a:lstStyle/>
          <a:p>
            <a:pPr indent="0" lvl="0" marL="45720" rtl="0" algn="l">
              <a:spcBef>
                <a:spcPts val="0"/>
              </a:spcBef>
              <a:spcAft>
                <a:spcPts val="0"/>
              </a:spcAft>
              <a:buSzPts val="2080"/>
              <a:buNone/>
            </a:pPr>
            <a:r>
              <a:rPr lang="en-US" sz="1600"/>
              <a:t> Thân bài:</a:t>
            </a:r>
            <a:endParaRPr sz="1600"/>
          </a:p>
          <a:p>
            <a:pPr indent="0" lvl="0" marL="45720" rtl="0" algn="l">
              <a:spcBef>
                <a:spcPts val="620"/>
              </a:spcBef>
              <a:spcAft>
                <a:spcPts val="0"/>
              </a:spcAft>
              <a:buSzPts val="2080"/>
              <a:buNone/>
            </a:pPr>
            <a:r>
              <a:rPr lang="en-US" sz="1600"/>
              <a:t>	</a:t>
            </a:r>
            <a:endParaRPr sz="1600"/>
          </a:p>
          <a:p>
            <a:pPr indent="0" lvl="0" marL="45720" rtl="0" algn="l">
              <a:spcBef>
                <a:spcPts val="780"/>
              </a:spcBef>
              <a:spcAft>
                <a:spcPts val="0"/>
              </a:spcAft>
              <a:buSzPts val="2080"/>
              <a:buNone/>
            </a:pPr>
            <a:r>
              <a:rPr lang="en-US" sz="1600"/>
              <a:t>	</a:t>
            </a:r>
            <a:r>
              <a:rPr lang="en-US" sz="2400">
                <a:solidFill>
                  <a:srgbClr val="0033CC"/>
                </a:solidFill>
              </a:rPr>
              <a:t>Nếu nói</a:t>
            </a:r>
            <a:r>
              <a:rPr b="1" lang="en-US" sz="2400">
                <a:solidFill>
                  <a:srgbClr val="0033CC"/>
                </a:solidFill>
              </a:rPr>
              <a:t> Mũi Na</a:t>
            </a:r>
            <a:r>
              <a:rPr lang="en-US" sz="2400">
                <a:solidFill>
                  <a:srgbClr val="0033CC"/>
                </a:solidFill>
              </a:rPr>
              <a:t>i cũng giống như những thắng cảnh khác của vùng đất Hà Tiên cũng không có gì sai, nhưng </a:t>
            </a:r>
            <a:r>
              <a:rPr b="1" lang="en-US" sz="2400">
                <a:solidFill>
                  <a:srgbClr val="0033CC"/>
                </a:solidFill>
              </a:rPr>
              <a:t>Mũi Nai</a:t>
            </a:r>
            <a:r>
              <a:rPr lang="en-US" sz="2400">
                <a:solidFill>
                  <a:srgbClr val="0033CC"/>
                </a:solidFill>
              </a:rPr>
              <a:t> lại có những ưu thế mà không phải bãi biển nào cũng có. Cát</a:t>
            </a:r>
            <a:r>
              <a:rPr b="1" lang="en-US" sz="2400">
                <a:solidFill>
                  <a:srgbClr val="0033CC"/>
                </a:solidFill>
              </a:rPr>
              <a:t> biển Mũi Nai</a:t>
            </a:r>
            <a:r>
              <a:rPr lang="en-US" sz="2400">
                <a:solidFill>
                  <a:srgbClr val="0033CC"/>
                </a:solidFill>
              </a:rPr>
              <a:t> có màu nâu sậm, khi những làn sóng chồm lên, quyện vào nhau, một màu đen nhánh hiện ra thật lạ lùng. Theo người dân địa phương, màu đen là do cát biển nơi đây chứa nhiều bùn. Mà bùn lại là một chất dưỡng da tuyệt hảo. Đến b</a:t>
            </a:r>
            <a:r>
              <a:rPr b="1" lang="en-US" sz="2400">
                <a:solidFill>
                  <a:srgbClr val="0033CC"/>
                </a:solidFill>
              </a:rPr>
              <a:t>iển Mũi Nai </a:t>
            </a:r>
            <a:r>
              <a:rPr lang="en-US" sz="2400">
                <a:solidFill>
                  <a:srgbClr val="0033CC"/>
                </a:solidFill>
              </a:rPr>
              <a:t>du khách nằm đắp cát bùn trên bãi biển sẽ có một làn da rám nắng rất rắn rỏi. Ngoài ra, những chế độ an toàn của bãi biển cùng với sự yên bình của vùng biển ít chịu sự khắc nghiệt của thiên tai đã làm cho nơi đây rất được lòng của du khách. Biển nơi đây thoai thoải và khá nông, rất an toàn để tắm. Đội ngũ bảo vệ cũng không cho phép những người nồng nặc mùi men rượu xuống tắm. Thêm vào đó, khu du lịch Mũi Nai đã xây dựng một công viên nước mini ngay sát biển dành cho trẻ em. Các bé sẽ tha hồ nghịch sóng, chơi cát, </a:t>
            </a:r>
            <a:r>
              <a:rPr lang="en-US" sz="2000">
                <a:solidFill>
                  <a:srgbClr val="0033CC"/>
                </a:solidFill>
              </a:rPr>
              <a:t>trượt</a:t>
            </a:r>
            <a:r>
              <a:rPr lang="en-US" sz="2400">
                <a:solidFill>
                  <a:srgbClr val="0033CC"/>
                </a:solidFill>
              </a:rPr>
              <a:t> nước mà phụ huynh chẳng phải lo ngại gì cả.</a:t>
            </a:r>
            <a:endParaRPr/>
          </a:p>
          <a:p>
            <a:pPr indent="0" lvl="0" marL="45720" rtl="0" algn="l">
              <a:spcBef>
                <a:spcPts val="780"/>
              </a:spcBef>
              <a:spcAft>
                <a:spcPts val="0"/>
              </a:spcAft>
              <a:buSzPts val="3120"/>
              <a:buNone/>
            </a:pPr>
            <a:r>
              <a:t/>
            </a:r>
            <a:endParaRPr sz="24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3"/>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a:p>
        </p:txBody>
      </p:sp>
      <p:sp>
        <p:nvSpPr>
          <p:cNvPr id="122" name="Google Shape;122;p3"/>
          <p:cNvSpPr txBox="1"/>
          <p:nvPr>
            <p:ph idx="1" type="body"/>
          </p:nvPr>
        </p:nvSpPr>
        <p:spPr>
          <a:xfrm>
            <a:off x="-27709" y="3124200"/>
            <a:ext cx="8229600" cy="2712720"/>
          </a:xfrm>
          <a:prstGeom prst="rect">
            <a:avLst/>
          </a:prstGeom>
          <a:noFill/>
          <a:ln>
            <a:noFill/>
          </a:ln>
        </p:spPr>
        <p:txBody>
          <a:bodyPr anchorCtr="0" anchor="t" bIns="45700" lIns="91425" spcFirstLastPara="1" rIns="91425" wrap="square" tIns="45700">
            <a:normAutofit/>
          </a:bodyPr>
          <a:lstStyle/>
          <a:p>
            <a:pPr indent="-182880" lvl="0" marL="228600" rtl="0" algn="l">
              <a:spcBef>
                <a:spcPts val="0"/>
              </a:spcBef>
              <a:spcAft>
                <a:spcPts val="0"/>
              </a:spcAft>
              <a:buSzPts val="3640"/>
              <a:buNone/>
            </a:pPr>
            <a:br>
              <a:rPr lang="en-US" sz="2800">
                <a:latin typeface="Times New Roman"/>
                <a:ea typeface="Times New Roman"/>
                <a:cs typeface="Times New Roman"/>
                <a:sym typeface="Times New Roman"/>
              </a:rPr>
            </a:br>
            <a:endParaRPr>
              <a:latin typeface="Times New Roman"/>
              <a:ea typeface="Times New Roman"/>
              <a:cs typeface="Times New Roman"/>
              <a:sym typeface="Times New Roman"/>
            </a:endParaRPr>
          </a:p>
        </p:txBody>
      </p:sp>
      <p:sp>
        <p:nvSpPr>
          <p:cNvPr id="123" name="Google Shape;123;p3"/>
          <p:cNvSpPr/>
          <p:nvPr/>
        </p:nvSpPr>
        <p:spPr>
          <a:xfrm>
            <a:off x="0" y="152400"/>
            <a:ext cx="9144000" cy="7171194"/>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t/>
            </a:r>
            <a:endParaRPr b="0" i="0" sz="3600" u="none" cap="none" strike="noStrike">
              <a:solidFill>
                <a:srgbClr val="0033CC"/>
              </a:solidFill>
              <a:latin typeface="Trebuchet MS"/>
              <a:ea typeface="Trebuchet MS"/>
              <a:cs typeface="Trebuchet MS"/>
              <a:sym typeface="Trebuchet MS"/>
            </a:endParaRPr>
          </a:p>
          <a:p>
            <a:pPr indent="0" lvl="0" marL="0" marR="0" rtl="0" algn="just">
              <a:spcBef>
                <a:spcPts val="0"/>
              </a:spcBef>
              <a:spcAft>
                <a:spcPts val="0"/>
              </a:spcAft>
              <a:buNone/>
            </a:pPr>
            <a:r>
              <a:rPr b="0" i="0" lang="en-US" sz="3600" u="none" cap="none" strike="noStrike">
                <a:solidFill>
                  <a:srgbClr val="0033CC"/>
                </a:solidFill>
                <a:latin typeface="Trebuchet MS"/>
                <a:ea typeface="Trebuchet MS"/>
                <a:cs typeface="Trebuchet MS"/>
                <a:sym typeface="Trebuchet MS"/>
              </a:rPr>
              <a:t>1.Hình thức đoạn văn:Gồm hai câu trở lên,bắt đầu từ chữ viết hoa lùi đầu dòng và kết thúc bằng dấu chấm xuống dòng</a:t>
            </a:r>
            <a:endParaRPr/>
          </a:p>
          <a:p>
            <a:pPr indent="0" lvl="0" marL="0" marR="0" rtl="0" algn="l">
              <a:spcBef>
                <a:spcPts val="0"/>
              </a:spcBef>
              <a:spcAft>
                <a:spcPts val="0"/>
              </a:spcAft>
              <a:buNone/>
            </a:pPr>
            <a:r>
              <a:rPr b="0" i="0" lang="en-US" sz="3600" u="none" cap="none" strike="noStrike">
                <a:solidFill>
                  <a:srgbClr val="0033CC"/>
                </a:solidFill>
                <a:latin typeface="Trebuchet MS"/>
                <a:ea typeface="Trebuchet MS"/>
                <a:cs typeface="Trebuchet MS"/>
                <a:sym typeface="Trebuchet MS"/>
              </a:rPr>
              <a:t> 2.Yêu cầu của một đoạn văn: </a:t>
            </a:r>
            <a:endParaRPr/>
          </a:p>
          <a:p>
            <a:pPr indent="0" lvl="0" marL="0" marR="0" rtl="0" algn="l">
              <a:spcBef>
                <a:spcPts val="0"/>
              </a:spcBef>
              <a:spcAft>
                <a:spcPts val="0"/>
              </a:spcAft>
              <a:buNone/>
            </a:pPr>
            <a:r>
              <a:rPr lang="en-US" sz="3600">
                <a:solidFill>
                  <a:srgbClr val="0033CC"/>
                </a:solidFill>
                <a:latin typeface="Trebuchet MS"/>
                <a:ea typeface="Trebuchet MS"/>
                <a:cs typeface="Trebuchet MS"/>
                <a:sym typeface="Trebuchet MS"/>
              </a:rPr>
              <a:t>- Tập trung làm rõ một ý chung,một chủ đề chung thống nhất và duy nhất</a:t>
            </a:r>
            <a:endParaRPr sz="3600">
              <a:solidFill>
                <a:srgbClr val="0033CC"/>
              </a:solidFill>
              <a:latin typeface="Trebuchet MS"/>
              <a:ea typeface="Trebuchet MS"/>
              <a:cs typeface="Trebuchet MS"/>
              <a:sym typeface="Trebuchet MS"/>
            </a:endParaRPr>
          </a:p>
          <a:p>
            <a:pPr indent="0" lvl="0" marL="0" marR="0" rtl="0" algn="l">
              <a:spcBef>
                <a:spcPts val="0"/>
              </a:spcBef>
              <a:spcAft>
                <a:spcPts val="0"/>
              </a:spcAft>
              <a:buNone/>
            </a:pPr>
            <a:r>
              <a:rPr lang="en-US" sz="3600">
                <a:solidFill>
                  <a:srgbClr val="0033CC"/>
                </a:solidFill>
                <a:latin typeface="Trebuchet MS"/>
                <a:ea typeface="Trebuchet MS"/>
                <a:cs typeface="Trebuchet MS"/>
                <a:sym typeface="Trebuchet MS"/>
              </a:rPr>
              <a:t>- Liên kết chặt chẽ với các đoạn văn đứng trước và sau nó.</a:t>
            </a:r>
            <a:endParaRPr/>
          </a:p>
          <a:p>
            <a:pPr indent="0" lvl="0" marL="0" marR="0" rtl="0" algn="l">
              <a:spcBef>
                <a:spcPts val="0"/>
              </a:spcBef>
              <a:spcAft>
                <a:spcPts val="0"/>
              </a:spcAft>
              <a:buNone/>
            </a:pPr>
            <a:r>
              <a:rPr lang="en-US" sz="3600">
                <a:solidFill>
                  <a:srgbClr val="0033CC"/>
                </a:solidFill>
                <a:latin typeface="Trebuchet MS"/>
                <a:ea typeface="Trebuchet MS"/>
                <a:cs typeface="Trebuchet MS"/>
                <a:sym typeface="Trebuchet MS"/>
              </a:rPr>
              <a:t>- Diễn đạt chính xác, trong sáng.</a:t>
            </a:r>
            <a:endParaRPr/>
          </a:p>
          <a:p>
            <a:pPr indent="0" lvl="0" marL="0" marR="0" rtl="0" algn="l">
              <a:spcBef>
                <a:spcPts val="0"/>
              </a:spcBef>
              <a:spcAft>
                <a:spcPts val="0"/>
              </a:spcAft>
              <a:buNone/>
            </a:pPr>
            <a:r>
              <a:t/>
            </a:r>
            <a:endParaRPr sz="3600">
              <a:solidFill>
                <a:srgbClr val="0033CC"/>
              </a:solidFill>
              <a:latin typeface="Trebuchet MS"/>
              <a:ea typeface="Trebuchet MS"/>
              <a:cs typeface="Trebuchet MS"/>
              <a:sym typeface="Trebuchet MS"/>
            </a:endParaRPr>
          </a:p>
          <a:p>
            <a:pPr indent="0" lvl="0" marL="0" marR="0" rtl="0" algn="just">
              <a:spcBef>
                <a:spcPts val="0"/>
              </a:spcBef>
              <a:spcAft>
                <a:spcPts val="0"/>
              </a:spcAft>
              <a:buNone/>
            </a:pPr>
            <a:r>
              <a:t/>
            </a:r>
            <a:endParaRPr sz="3200">
              <a:solidFill>
                <a:srgbClr val="0033CC"/>
              </a:solidFill>
              <a:latin typeface="Times New Roman"/>
              <a:ea typeface="Times New Roman"/>
              <a:cs typeface="Times New Roman"/>
              <a:sym typeface="Times New Roman"/>
            </a:endParaRPr>
          </a:p>
          <a:p>
            <a:pPr indent="0" lvl="0" marL="0" marR="0" rtl="0" algn="just">
              <a:spcBef>
                <a:spcPts val="0"/>
              </a:spcBef>
              <a:spcAft>
                <a:spcPts val="0"/>
              </a:spcAft>
              <a:buNone/>
            </a:pPr>
            <a:r>
              <a:t/>
            </a:r>
            <a:endParaRPr sz="3200">
              <a:solidFill>
                <a:srgbClr val="0033CC"/>
              </a:solidFill>
              <a:latin typeface="Trebuchet MS"/>
              <a:ea typeface="Trebuchet MS"/>
              <a:cs typeface="Trebuchet MS"/>
              <a:sym typeface="Trebuchet MS"/>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4"/>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a:p>
        </p:txBody>
      </p:sp>
      <p:sp>
        <p:nvSpPr>
          <p:cNvPr id="129" name="Google Shape;129;p4"/>
          <p:cNvSpPr txBox="1"/>
          <p:nvPr>
            <p:ph idx="1" type="body"/>
          </p:nvPr>
        </p:nvSpPr>
        <p:spPr>
          <a:xfrm>
            <a:off x="-27709" y="3124200"/>
            <a:ext cx="8229600" cy="2712720"/>
          </a:xfrm>
          <a:prstGeom prst="rect">
            <a:avLst/>
          </a:prstGeom>
          <a:noFill/>
          <a:ln>
            <a:noFill/>
          </a:ln>
        </p:spPr>
        <p:txBody>
          <a:bodyPr anchorCtr="0" anchor="t" bIns="45700" lIns="91425" spcFirstLastPara="1" rIns="91425" wrap="square" tIns="45700">
            <a:normAutofit/>
          </a:bodyPr>
          <a:lstStyle/>
          <a:p>
            <a:pPr indent="-182880" lvl="0" marL="228600" rtl="0" algn="l">
              <a:spcBef>
                <a:spcPts val="0"/>
              </a:spcBef>
              <a:spcAft>
                <a:spcPts val="0"/>
              </a:spcAft>
              <a:buSzPts val="3640"/>
              <a:buNone/>
            </a:pPr>
            <a:br>
              <a:rPr lang="en-US" sz="2800">
                <a:latin typeface="Times New Roman"/>
                <a:ea typeface="Times New Roman"/>
                <a:cs typeface="Times New Roman"/>
                <a:sym typeface="Times New Roman"/>
              </a:rPr>
            </a:br>
            <a:endParaRPr>
              <a:latin typeface="Times New Roman"/>
              <a:ea typeface="Times New Roman"/>
              <a:cs typeface="Times New Roman"/>
              <a:sym typeface="Times New Roman"/>
            </a:endParaRPr>
          </a:p>
        </p:txBody>
      </p:sp>
      <p:sp>
        <p:nvSpPr>
          <p:cNvPr id="130" name="Google Shape;130;p4"/>
          <p:cNvSpPr/>
          <p:nvPr/>
        </p:nvSpPr>
        <p:spPr>
          <a:xfrm>
            <a:off x="4191000" y="-42470"/>
            <a:ext cx="4953000" cy="7017306"/>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lang="en-US" sz="2500">
                <a:solidFill>
                  <a:srgbClr val="0033CC"/>
                </a:solidFill>
                <a:latin typeface="Times New Roman"/>
                <a:ea typeface="Times New Roman"/>
                <a:cs typeface="Times New Roman"/>
                <a:sym typeface="Times New Roman"/>
              </a:rPr>
              <a:t>2.	Trên các miền hoa trái nước ta,có bốn loại bưởi nổi tiếng:bưởi Đoan Hùng ở Phú Thọ,bưởi đỏ Mê Linh ở Vĩnh Phúc,bưởi Long Thành ở Đồng Nai và bưởi Phúc Trạch ở Hà Tĩnh.Người sành nhìn hình dáng quả đã có thể biết được bưởi vùng nào.Nếu đúng là bưởi Phúc Trạch thì quả không tròn,đỉnh quả không dô ra,dáng hơi dẹt đầu cuống và đầu núm.Vỏ anh ánh màu vàng mịn,không bị rỗ.Nâng trên lòng bàn tay,vỏ thấm vào da một cảm giác mát mẻ và thoang thoảng hương thơm.Chỉ dùng ngón tay trỏ ấn nhẹ vào vỏ,xung quanh nơi  màu vỏ sáng lên và li ti hiện ra một lớp tinh dầu mơ hồ thoảng mùi hương dìu dịu..</a:t>
            </a:r>
            <a:endParaRPr sz="2500">
              <a:solidFill>
                <a:srgbClr val="0033CC"/>
              </a:solidFill>
              <a:latin typeface="Trebuchet MS"/>
              <a:ea typeface="Trebuchet MS"/>
              <a:cs typeface="Trebuchet MS"/>
              <a:sym typeface="Trebuchet MS"/>
            </a:endParaRPr>
          </a:p>
        </p:txBody>
      </p:sp>
      <p:sp>
        <p:nvSpPr>
          <p:cNvPr id="131" name="Google Shape;131;p4"/>
          <p:cNvSpPr/>
          <p:nvPr/>
        </p:nvSpPr>
        <p:spPr>
          <a:xfrm>
            <a:off x="22510" y="109099"/>
            <a:ext cx="4168490" cy="5863144"/>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lang="en-US" sz="2500">
                <a:solidFill>
                  <a:schemeClr val="dk1"/>
                </a:solidFill>
                <a:latin typeface="Times New Roman"/>
                <a:ea typeface="Times New Roman"/>
                <a:cs typeface="Times New Roman"/>
                <a:sym typeface="Times New Roman"/>
              </a:rPr>
              <a:t>1.</a:t>
            </a:r>
            <a:r>
              <a:rPr lang="en-US" sz="2500">
                <a:solidFill>
                  <a:srgbClr val="0033CC"/>
                </a:solidFill>
                <a:latin typeface="Times New Roman"/>
                <a:ea typeface="Times New Roman"/>
                <a:cs typeface="Times New Roman"/>
                <a:sym typeface="Times New Roman"/>
              </a:rPr>
              <a:t>	Ngày nào bà lão cũng đi chợ vắng.Từ trong quả thị chui ra một cô gái thân hình bé nhỏ như ngón tay nhưng chỉ trong chớp mắt đã biến thành Tấm.Tấm vừa bước ra đã cầm lấy chổi quyét dọn nhà cửa sạch sẽ,rồi đi vo gạo thổi cơm,hái rau ở vườn nấu canh giúp bà hàng nước.Đoạn Tấm lại thu hình bé nhỏ như cũ rồi chui vào vỏ quả thị.Lần nào đi chợ về,bà lão cũng thấy nhà cửa ngăn nắp,cơm ngon canh ngọt sẵn sàng thì lấy làm lạ.</a:t>
            </a:r>
            <a:endParaRPr/>
          </a:p>
        </p:txBody>
      </p:sp>
      <p:sp>
        <p:nvSpPr>
          <p:cNvPr id="132" name="Google Shape;132;p4"/>
          <p:cNvSpPr txBox="1"/>
          <p:nvPr/>
        </p:nvSpPr>
        <p:spPr>
          <a:xfrm>
            <a:off x="742630" y="1679853"/>
            <a:ext cx="2857500" cy="156966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4800">
                <a:solidFill>
                  <a:srgbClr val="FF0000"/>
                </a:solidFill>
                <a:latin typeface="Times New Roman"/>
                <a:ea typeface="Times New Roman"/>
                <a:cs typeface="Times New Roman"/>
                <a:sym typeface="Times New Roman"/>
              </a:rPr>
              <a:t>Đoạn văn tự sự</a:t>
            </a:r>
            <a:endParaRPr b="1" sz="4800">
              <a:solidFill>
                <a:srgbClr val="FF0000"/>
              </a:solidFill>
              <a:latin typeface="Times New Roman"/>
              <a:ea typeface="Times New Roman"/>
              <a:cs typeface="Times New Roman"/>
              <a:sym typeface="Times New Roman"/>
            </a:endParaRPr>
          </a:p>
        </p:txBody>
      </p:sp>
      <p:sp>
        <p:nvSpPr>
          <p:cNvPr id="133" name="Google Shape;133;p4"/>
          <p:cNvSpPr txBox="1"/>
          <p:nvPr/>
        </p:nvSpPr>
        <p:spPr>
          <a:xfrm>
            <a:off x="4490180" y="1646420"/>
            <a:ext cx="3467100" cy="156966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4800">
                <a:solidFill>
                  <a:srgbClr val="FF0000"/>
                </a:solidFill>
                <a:latin typeface="Times New Roman"/>
                <a:ea typeface="Times New Roman"/>
                <a:cs typeface="Times New Roman"/>
                <a:sym typeface="Times New Roman"/>
              </a:rPr>
              <a:t>Đoạn văn thuyết minh</a:t>
            </a:r>
            <a:endParaRPr b="1" sz="4800">
              <a:solidFill>
                <a:srgbClr val="FF0000"/>
              </a:solidFill>
              <a:latin typeface="Times New Roman"/>
              <a:ea typeface="Times New Roman"/>
              <a:cs typeface="Times New Roman"/>
              <a:sym typeface="Times New Roman"/>
            </a:endParaRPr>
          </a:p>
        </p:txBody>
      </p:sp>
      <p:cxnSp>
        <p:nvCxnSpPr>
          <p:cNvPr id="134" name="Google Shape;134;p4"/>
          <p:cNvCxnSpPr/>
          <p:nvPr/>
        </p:nvCxnSpPr>
        <p:spPr>
          <a:xfrm>
            <a:off x="4191000" y="109099"/>
            <a:ext cx="0" cy="6748901"/>
          </a:xfrm>
          <a:prstGeom prst="straightConnector1">
            <a:avLst/>
          </a:prstGeom>
          <a:noFill/>
          <a:ln cap="flat" cmpd="sng" w="38100">
            <a:solidFill>
              <a:srgbClr val="FF0000"/>
            </a:solidFill>
            <a:prstDash val="solid"/>
            <a:round/>
            <a:headEnd len="sm" w="sm" type="none"/>
            <a:tailEnd len="sm" w="sm" type="none"/>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5"/>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a:p>
        </p:txBody>
      </p:sp>
      <p:sp>
        <p:nvSpPr>
          <p:cNvPr id="140" name="Google Shape;140;p5"/>
          <p:cNvSpPr txBox="1"/>
          <p:nvPr/>
        </p:nvSpPr>
        <p:spPr>
          <a:xfrm>
            <a:off x="742630" y="973"/>
            <a:ext cx="2857500" cy="156966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4800">
                <a:solidFill>
                  <a:srgbClr val="FF0000"/>
                </a:solidFill>
                <a:latin typeface="Times New Roman"/>
                <a:ea typeface="Times New Roman"/>
                <a:cs typeface="Times New Roman"/>
                <a:sym typeface="Times New Roman"/>
              </a:rPr>
              <a:t>Đoạn văn tự sự</a:t>
            </a:r>
            <a:endParaRPr b="1" sz="4800">
              <a:solidFill>
                <a:srgbClr val="FF0000"/>
              </a:solidFill>
              <a:latin typeface="Times New Roman"/>
              <a:ea typeface="Times New Roman"/>
              <a:cs typeface="Times New Roman"/>
              <a:sym typeface="Times New Roman"/>
            </a:endParaRPr>
          </a:p>
        </p:txBody>
      </p:sp>
      <p:sp>
        <p:nvSpPr>
          <p:cNvPr id="141" name="Google Shape;141;p5"/>
          <p:cNvSpPr txBox="1"/>
          <p:nvPr/>
        </p:nvSpPr>
        <p:spPr>
          <a:xfrm>
            <a:off x="4490180" y="12510"/>
            <a:ext cx="3467100" cy="156966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4800">
                <a:solidFill>
                  <a:srgbClr val="FF0000"/>
                </a:solidFill>
                <a:latin typeface="Times New Roman"/>
                <a:ea typeface="Times New Roman"/>
                <a:cs typeface="Times New Roman"/>
                <a:sym typeface="Times New Roman"/>
              </a:rPr>
              <a:t>Đoạn văn thuyết minh</a:t>
            </a:r>
            <a:endParaRPr b="1" sz="4800">
              <a:solidFill>
                <a:srgbClr val="FF0000"/>
              </a:solidFill>
              <a:latin typeface="Times New Roman"/>
              <a:ea typeface="Times New Roman"/>
              <a:cs typeface="Times New Roman"/>
              <a:sym typeface="Times New Roman"/>
            </a:endParaRPr>
          </a:p>
        </p:txBody>
      </p:sp>
      <p:sp>
        <p:nvSpPr>
          <p:cNvPr id="142" name="Google Shape;142;p5"/>
          <p:cNvSpPr txBox="1"/>
          <p:nvPr/>
        </p:nvSpPr>
        <p:spPr>
          <a:xfrm>
            <a:off x="0" y="1570633"/>
            <a:ext cx="4114800" cy="1938992"/>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lang="en-US" sz="4000">
                <a:solidFill>
                  <a:srgbClr val="0033CC"/>
                </a:solidFill>
                <a:latin typeface="Times New Roman"/>
                <a:ea typeface="Times New Roman"/>
                <a:cs typeface="Times New Roman"/>
                <a:sym typeface="Times New Roman"/>
              </a:rPr>
              <a:t>- Kể lại sự việc: nội dung có thể hư cấu</a:t>
            </a:r>
            <a:endParaRPr sz="4000">
              <a:solidFill>
                <a:srgbClr val="0033CC"/>
              </a:solidFill>
              <a:latin typeface="Times New Roman"/>
              <a:ea typeface="Times New Roman"/>
              <a:cs typeface="Times New Roman"/>
              <a:sym typeface="Times New Roman"/>
            </a:endParaRPr>
          </a:p>
        </p:txBody>
      </p:sp>
      <p:sp>
        <p:nvSpPr>
          <p:cNvPr id="143" name="Google Shape;143;p5"/>
          <p:cNvSpPr txBox="1"/>
          <p:nvPr/>
        </p:nvSpPr>
        <p:spPr>
          <a:xfrm>
            <a:off x="4244670" y="1513173"/>
            <a:ext cx="4779420" cy="1938992"/>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lang="en-US" sz="4000">
                <a:solidFill>
                  <a:srgbClr val="0033CC"/>
                </a:solidFill>
                <a:latin typeface="Times New Roman"/>
                <a:ea typeface="Times New Roman"/>
                <a:cs typeface="Times New Roman"/>
                <a:sym typeface="Times New Roman"/>
              </a:rPr>
              <a:t>- Cung cấp tri thức mới, chính xác về đối tượng thuyết minh</a:t>
            </a:r>
            <a:endParaRPr sz="4000">
              <a:solidFill>
                <a:srgbClr val="0033CC"/>
              </a:solidFill>
              <a:latin typeface="Times New Roman"/>
              <a:ea typeface="Times New Roman"/>
              <a:cs typeface="Times New Roman"/>
              <a:sym typeface="Times New Roman"/>
            </a:endParaRPr>
          </a:p>
        </p:txBody>
      </p:sp>
      <p:grpSp>
        <p:nvGrpSpPr>
          <p:cNvPr id="144" name="Google Shape;144;p5"/>
          <p:cNvGrpSpPr/>
          <p:nvPr/>
        </p:nvGrpSpPr>
        <p:grpSpPr>
          <a:xfrm>
            <a:off x="32490" y="109099"/>
            <a:ext cx="8991600" cy="4130611"/>
            <a:chOff x="32490" y="109099"/>
            <a:chExt cx="8991600" cy="4130611"/>
          </a:xfrm>
        </p:grpSpPr>
        <p:cxnSp>
          <p:nvCxnSpPr>
            <p:cNvPr id="145" name="Google Shape;145;p5"/>
            <p:cNvCxnSpPr/>
            <p:nvPr/>
          </p:nvCxnSpPr>
          <p:spPr>
            <a:xfrm>
              <a:off x="4191000" y="109099"/>
              <a:ext cx="0" cy="4130611"/>
            </a:xfrm>
            <a:prstGeom prst="straightConnector1">
              <a:avLst/>
            </a:prstGeom>
            <a:noFill/>
            <a:ln cap="flat" cmpd="sng" w="38100">
              <a:solidFill>
                <a:srgbClr val="FF0000"/>
              </a:solidFill>
              <a:prstDash val="solid"/>
              <a:round/>
              <a:headEnd len="sm" w="sm" type="none"/>
              <a:tailEnd len="sm" w="sm" type="none"/>
            </a:ln>
          </p:spPr>
        </p:cxnSp>
        <p:cxnSp>
          <p:nvCxnSpPr>
            <p:cNvPr id="146" name="Google Shape;146;p5"/>
            <p:cNvCxnSpPr/>
            <p:nvPr/>
          </p:nvCxnSpPr>
          <p:spPr>
            <a:xfrm>
              <a:off x="32490" y="4239710"/>
              <a:ext cx="8991600" cy="0"/>
            </a:xfrm>
            <a:prstGeom prst="straightConnector1">
              <a:avLst/>
            </a:prstGeom>
            <a:noFill/>
            <a:ln cap="flat" cmpd="sng" w="38100">
              <a:solidFill>
                <a:srgbClr val="FF0000"/>
              </a:solidFill>
              <a:prstDash val="solid"/>
              <a:round/>
              <a:headEnd len="sm" w="sm" type="none"/>
              <a:tailEnd len="sm" w="sm" type="none"/>
            </a:ln>
          </p:spPr>
        </p:cxnSp>
      </p:grpSp>
      <p:sp>
        <p:nvSpPr>
          <p:cNvPr id="147" name="Google Shape;147;p5"/>
          <p:cNvSpPr txBox="1"/>
          <p:nvPr/>
        </p:nvSpPr>
        <p:spPr>
          <a:xfrm>
            <a:off x="284820" y="4375577"/>
            <a:ext cx="7848600" cy="707886"/>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4000">
                <a:solidFill>
                  <a:srgbClr val="0033CC"/>
                </a:solidFill>
                <a:latin typeface="Times New Roman"/>
                <a:ea typeface="Times New Roman"/>
                <a:cs typeface="Times New Roman"/>
                <a:sym typeface="Times New Roman"/>
              </a:rPr>
              <a:t>Giống nhau: về hình thức</a:t>
            </a:r>
            <a:endParaRPr sz="4000">
              <a:solidFill>
                <a:srgbClr val="0033CC"/>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4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4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6"/>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a:p>
        </p:txBody>
      </p:sp>
      <p:sp>
        <p:nvSpPr>
          <p:cNvPr id="153" name="Google Shape;153;p6"/>
          <p:cNvSpPr txBox="1"/>
          <p:nvPr>
            <p:ph idx="1" type="body"/>
          </p:nvPr>
        </p:nvSpPr>
        <p:spPr>
          <a:xfrm>
            <a:off x="-27709" y="3124200"/>
            <a:ext cx="8229600" cy="2712720"/>
          </a:xfrm>
          <a:prstGeom prst="rect">
            <a:avLst/>
          </a:prstGeom>
          <a:noFill/>
          <a:ln>
            <a:noFill/>
          </a:ln>
        </p:spPr>
        <p:txBody>
          <a:bodyPr anchorCtr="0" anchor="t" bIns="45700" lIns="91425" spcFirstLastPara="1" rIns="91425" wrap="square" tIns="45700">
            <a:normAutofit/>
          </a:bodyPr>
          <a:lstStyle/>
          <a:p>
            <a:pPr indent="-182880" lvl="0" marL="228600" rtl="0" algn="l">
              <a:spcBef>
                <a:spcPts val="0"/>
              </a:spcBef>
              <a:spcAft>
                <a:spcPts val="0"/>
              </a:spcAft>
              <a:buSzPts val="3640"/>
              <a:buNone/>
            </a:pPr>
            <a:br>
              <a:rPr lang="en-US" sz="2800">
                <a:latin typeface="Times New Roman"/>
                <a:ea typeface="Times New Roman"/>
                <a:cs typeface="Times New Roman"/>
                <a:sym typeface="Times New Roman"/>
              </a:rPr>
            </a:br>
            <a:endParaRPr>
              <a:latin typeface="Times New Roman"/>
              <a:ea typeface="Times New Roman"/>
              <a:cs typeface="Times New Roman"/>
              <a:sym typeface="Times New Roman"/>
            </a:endParaRPr>
          </a:p>
        </p:txBody>
      </p:sp>
      <p:sp>
        <p:nvSpPr>
          <p:cNvPr id="154" name="Google Shape;154;p6"/>
          <p:cNvSpPr/>
          <p:nvPr/>
        </p:nvSpPr>
        <p:spPr>
          <a:xfrm>
            <a:off x="0" y="1927860"/>
            <a:ext cx="9144000" cy="3939540"/>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lang="en-US" sz="2500">
                <a:solidFill>
                  <a:srgbClr val="0033CC"/>
                </a:solidFill>
                <a:latin typeface="Times New Roman"/>
                <a:ea typeface="Times New Roman"/>
                <a:cs typeface="Times New Roman"/>
                <a:sym typeface="Times New Roman"/>
              </a:rPr>
              <a:t>	</a:t>
            </a:r>
            <a:r>
              <a:rPr lang="en-US" sz="2500">
                <a:solidFill>
                  <a:srgbClr val="FF0000"/>
                </a:solidFill>
                <a:latin typeface="Times New Roman"/>
                <a:ea typeface="Times New Roman"/>
                <a:cs typeface="Times New Roman"/>
                <a:sym typeface="Times New Roman"/>
              </a:rPr>
              <a:t>Trên các miền hoa trái nước ta,có bốn loại bưởi nổi tiếng:bưởi Đoan Hùng ở Phú Thọ,bưởi đỏ Mê Linh ở Vĩnh Phúc,bưởi Long Thành ở Đồng Nai và bưởi Phúc Trạch ở Hà Tĩnh</a:t>
            </a:r>
            <a:r>
              <a:rPr lang="en-US" sz="2500">
                <a:solidFill>
                  <a:srgbClr val="0033CC"/>
                </a:solidFill>
                <a:latin typeface="Times New Roman"/>
                <a:ea typeface="Times New Roman"/>
                <a:cs typeface="Times New Roman"/>
                <a:sym typeface="Times New Roman"/>
              </a:rPr>
              <a:t>. Người sành nhìn hình dáng quả đã có thể biết được bưởi vùng nào.Nếu đúng là bưởi Phúc Trạch thì quả không tròn,đỉnh quả không dô ra,dáng hơi dẹt đầu cuống và đầu núm.Vỏ anh ánh màu vàng mịn,không bị rỗ.Nâng trên lòng bàn tay,vỏ thấm vào da một cảm giác mát mẻ và thoang thoảng hương thơm.Chỉ dùng ngón tay trỏ ấn nhẹ vào vỏ,xung quanh nơi  màu vỏ sáng lên và li ti hiện ra một lớp tinh dầu mơ hồ thoảng mùi hương dìu dịu..</a:t>
            </a:r>
            <a:endParaRPr sz="2500">
              <a:solidFill>
                <a:srgbClr val="0033CC"/>
              </a:solidFill>
              <a:latin typeface="Trebuchet MS"/>
              <a:ea typeface="Trebuchet MS"/>
              <a:cs typeface="Trebuchet MS"/>
              <a:sym typeface="Trebuchet MS"/>
            </a:endParaRPr>
          </a:p>
        </p:txBody>
      </p:sp>
      <p:sp>
        <p:nvSpPr>
          <p:cNvPr id="155" name="Google Shape;155;p6"/>
          <p:cNvSpPr txBox="1"/>
          <p:nvPr/>
        </p:nvSpPr>
        <p:spPr>
          <a:xfrm>
            <a:off x="1803200" y="381000"/>
            <a:ext cx="6057900"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800">
                <a:solidFill>
                  <a:srgbClr val="FF0000"/>
                </a:solidFill>
                <a:latin typeface="Times New Roman"/>
                <a:ea typeface="Times New Roman"/>
                <a:cs typeface="Times New Roman"/>
                <a:sym typeface="Times New Roman"/>
              </a:rPr>
              <a:t>Đoạn văn thuyết minh</a:t>
            </a:r>
            <a:endParaRPr b="1" sz="4800">
              <a:solidFill>
                <a:srgbClr val="FF0000"/>
              </a:solidFill>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7"/>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a:p>
        </p:txBody>
      </p:sp>
      <p:sp>
        <p:nvSpPr>
          <p:cNvPr id="161" name="Google Shape;161;p7"/>
          <p:cNvSpPr txBox="1"/>
          <p:nvPr>
            <p:ph idx="1" type="body"/>
          </p:nvPr>
        </p:nvSpPr>
        <p:spPr>
          <a:xfrm>
            <a:off x="-27709" y="3124200"/>
            <a:ext cx="8229600" cy="2712720"/>
          </a:xfrm>
          <a:prstGeom prst="rect">
            <a:avLst/>
          </a:prstGeom>
          <a:noFill/>
          <a:ln>
            <a:noFill/>
          </a:ln>
        </p:spPr>
        <p:txBody>
          <a:bodyPr anchorCtr="0" anchor="t" bIns="45700" lIns="91425" spcFirstLastPara="1" rIns="91425" wrap="square" tIns="45700">
            <a:normAutofit/>
          </a:bodyPr>
          <a:lstStyle/>
          <a:p>
            <a:pPr indent="-182880" lvl="0" marL="228600" rtl="0" algn="l">
              <a:spcBef>
                <a:spcPts val="0"/>
              </a:spcBef>
              <a:spcAft>
                <a:spcPts val="0"/>
              </a:spcAft>
              <a:buSzPts val="3640"/>
              <a:buNone/>
            </a:pPr>
            <a:br>
              <a:rPr lang="en-US" sz="2800">
                <a:latin typeface="Times New Roman"/>
                <a:ea typeface="Times New Roman"/>
                <a:cs typeface="Times New Roman"/>
                <a:sym typeface="Times New Roman"/>
              </a:rPr>
            </a:br>
            <a:endParaRPr>
              <a:latin typeface="Times New Roman"/>
              <a:ea typeface="Times New Roman"/>
              <a:cs typeface="Times New Roman"/>
              <a:sym typeface="Times New Roman"/>
            </a:endParaRPr>
          </a:p>
        </p:txBody>
      </p:sp>
      <p:sp>
        <p:nvSpPr>
          <p:cNvPr id="162" name="Google Shape;162;p7"/>
          <p:cNvSpPr/>
          <p:nvPr/>
        </p:nvSpPr>
        <p:spPr>
          <a:xfrm>
            <a:off x="228600" y="762000"/>
            <a:ext cx="8763000" cy="1200329"/>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lang="en-US" sz="2500">
                <a:solidFill>
                  <a:schemeClr val="dk1"/>
                </a:solidFill>
                <a:latin typeface="Trebuchet MS"/>
                <a:ea typeface="Trebuchet MS"/>
                <a:cs typeface="Trebuchet MS"/>
                <a:sym typeface="Trebuchet MS"/>
              </a:rPr>
              <a:t> </a:t>
            </a:r>
            <a:r>
              <a:rPr lang="en-US" sz="3600">
                <a:solidFill>
                  <a:schemeClr val="dk1"/>
                </a:solidFill>
                <a:latin typeface="Times New Roman"/>
                <a:ea typeface="Times New Roman"/>
                <a:cs typeface="Times New Roman"/>
                <a:sym typeface="Times New Roman"/>
              </a:rPr>
              <a:t> </a:t>
            </a:r>
            <a:r>
              <a:rPr lang="en-US" sz="3600">
                <a:solidFill>
                  <a:srgbClr val="0033CC"/>
                </a:solidFill>
                <a:latin typeface="Times New Roman"/>
                <a:ea typeface="Times New Roman"/>
                <a:cs typeface="Times New Roman"/>
                <a:sym typeface="Times New Roman"/>
              </a:rPr>
              <a:t>Đề bài:Thuyết minh về cuộc đời và thơ văn Nguyễn Trãi</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8"/>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a:p>
        </p:txBody>
      </p:sp>
      <p:sp>
        <p:nvSpPr>
          <p:cNvPr id="168" name="Google Shape;168;p8"/>
          <p:cNvSpPr txBox="1"/>
          <p:nvPr>
            <p:ph idx="1" type="body"/>
          </p:nvPr>
        </p:nvSpPr>
        <p:spPr>
          <a:xfrm>
            <a:off x="2147450" y="1524000"/>
            <a:ext cx="6996550" cy="609600"/>
          </a:xfrm>
          <a:prstGeom prst="rect">
            <a:avLst/>
          </a:prstGeom>
          <a:solidFill>
            <a:schemeClr val="accent2"/>
          </a:solidFill>
          <a:ln>
            <a:noFill/>
          </a:ln>
        </p:spPr>
        <p:txBody>
          <a:bodyPr anchorCtr="0" anchor="t" bIns="45700" lIns="91425" spcFirstLastPara="1" rIns="91425" wrap="square" tIns="45700">
            <a:normAutofit/>
          </a:bodyPr>
          <a:lstStyle/>
          <a:p>
            <a:pPr indent="-182880" lvl="0" marL="228600" rtl="0" algn="ctr">
              <a:spcBef>
                <a:spcPts val="0"/>
              </a:spcBef>
              <a:spcAft>
                <a:spcPts val="0"/>
              </a:spcAft>
              <a:buSzPts val="4160"/>
              <a:buNone/>
            </a:pPr>
            <a:r>
              <a:rPr lang="en-US" sz="3200">
                <a:latin typeface="Times New Roman"/>
                <a:ea typeface="Times New Roman"/>
                <a:cs typeface="Times New Roman"/>
                <a:sym typeface="Times New Roman"/>
              </a:rPr>
              <a:t> </a:t>
            </a:r>
            <a:r>
              <a:rPr b="1" lang="en-US" sz="3200">
                <a:latin typeface="Times New Roman"/>
                <a:ea typeface="Times New Roman"/>
                <a:cs typeface="Times New Roman"/>
                <a:sym typeface="Times New Roman"/>
              </a:rPr>
              <a:t>Giới thiệu khái quát về Nguyễn Trãi</a:t>
            </a:r>
            <a:endParaRPr sz="3200">
              <a:latin typeface="Times New Roman"/>
              <a:ea typeface="Times New Roman"/>
              <a:cs typeface="Times New Roman"/>
              <a:sym typeface="Times New Roman"/>
            </a:endParaRPr>
          </a:p>
        </p:txBody>
      </p:sp>
      <p:sp>
        <p:nvSpPr>
          <p:cNvPr id="169" name="Google Shape;169;p8"/>
          <p:cNvSpPr/>
          <p:nvPr/>
        </p:nvSpPr>
        <p:spPr>
          <a:xfrm>
            <a:off x="1676400" y="152400"/>
            <a:ext cx="5943600" cy="914400"/>
          </a:xfrm>
          <a:prstGeom prst="round2SameRect">
            <a:avLst>
              <a:gd fmla="val 16667" name="adj1"/>
              <a:gd fmla="val 0" name="adj2"/>
            </a:avLst>
          </a:prstGeom>
          <a:solidFill>
            <a:schemeClr val="accent1"/>
          </a:solidFill>
          <a:ln cap="flat" cmpd="sng" w="15875">
            <a:solidFill>
              <a:srgbClr val="1D2C6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600">
                <a:solidFill>
                  <a:schemeClr val="lt1"/>
                </a:solidFill>
                <a:latin typeface="Times New Roman"/>
                <a:ea typeface="Times New Roman"/>
                <a:cs typeface="Times New Roman"/>
                <a:sym typeface="Times New Roman"/>
              </a:rPr>
              <a:t> Phác họa dàn ý đại cương:</a:t>
            </a:r>
            <a:endParaRPr sz="3600">
              <a:solidFill>
                <a:schemeClr val="lt1"/>
              </a:solidFill>
              <a:latin typeface="Times New Roman"/>
              <a:ea typeface="Times New Roman"/>
              <a:cs typeface="Times New Roman"/>
              <a:sym typeface="Times New Roman"/>
            </a:endParaRPr>
          </a:p>
        </p:txBody>
      </p:sp>
      <p:sp>
        <p:nvSpPr>
          <p:cNvPr id="170" name="Google Shape;170;p8"/>
          <p:cNvSpPr/>
          <p:nvPr/>
        </p:nvSpPr>
        <p:spPr>
          <a:xfrm>
            <a:off x="2168215" y="2438400"/>
            <a:ext cx="6975785" cy="3013355"/>
          </a:xfrm>
          <a:prstGeom prst="rect">
            <a:avLst/>
          </a:prstGeom>
          <a:solidFill>
            <a:schemeClr val="accent1"/>
          </a:solidFill>
          <a:ln cap="flat" cmpd="sng" w="15875">
            <a:solidFill>
              <a:srgbClr val="1D2C6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SzPts val="3200"/>
              <a:buFont typeface="Trebuchet MS"/>
              <a:buNone/>
            </a:pPr>
            <a:r>
              <a:t/>
            </a:r>
            <a:endParaRPr sz="3200">
              <a:solidFill>
                <a:schemeClr val="lt1"/>
              </a:solidFill>
              <a:latin typeface="Times New Roman"/>
              <a:ea typeface="Times New Roman"/>
              <a:cs typeface="Times New Roman"/>
              <a:sym typeface="Times New Roman"/>
            </a:endParaRPr>
          </a:p>
          <a:p>
            <a:pPr indent="0" lvl="0" marL="0" marR="0" rtl="0" algn="l">
              <a:spcBef>
                <a:spcPts val="0"/>
              </a:spcBef>
              <a:spcAft>
                <a:spcPts val="0"/>
              </a:spcAft>
              <a:buNone/>
            </a:pPr>
            <a:r>
              <a:rPr lang="en-US" sz="3200">
                <a:solidFill>
                  <a:schemeClr val="lt1"/>
                </a:solidFill>
                <a:latin typeface="Times New Roman"/>
                <a:ea typeface="Times New Roman"/>
                <a:cs typeface="Times New Roman"/>
                <a:sym typeface="Times New Roman"/>
              </a:rPr>
              <a:t>1.Cuộc đời</a:t>
            </a:r>
            <a:endParaRPr/>
          </a:p>
          <a:p>
            <a:pPr indent="0" lvl="0" marL="0" marR="0" rtl="0" algn="l">
              <a:spcBef>
                <a:spcPts val="0"/>
              </a:spcBef>
              <a:spcAft>
                <a:spcPts val="0"/>
              </a:spcAft>
              <a:buNone/>
            </a:pPr>
            <a:r>
              <a:rPr lang="en-US" sz="3200">
                <a:solidFill>
                  <a:schemeClr val="lt1"/>
                </a:solidFill>
                <a:latin typeface="Times New Roman"/>
                <a:ea typeface="Times New Roman"/>
                <a:cs typeface="Times New Roman"/>
                <a:sym typeface="Times New Roman"/>
              </a:rPr>
              <a:t>2.Các tác phẩm chính</a:t>
            </a:r>
            <a:endParaRPr sz="3200">
              <a:solidFill>
                <a:schemeClr val="lt1"/>
              </a:solidFill>
              <a:latin typeface="Times New Roman"/>
              <a:ea typeface="Times New Roman"/>
              <a:cs typeface="Times New Roman"/>
              <a:sym typeface="Times New Roman"/>
            </a:endParaRPr>
          </a:p>
          <a:p>
            <a:pPr indent="0" lvl="0" marL="0" marR="0" rtl="0" algn="l">
              <a:spcBef>
                <a:spcPts val="0"/>
              </a:spcBef>
              <a:spcAft>
                <a:spcPts val="0"/>
              </a:spcAft>
              <a:buClr>
                <a:srgbClr val="FF0000"/>
              </a:buClr>
              <a:buSzPts val="3200"/>
              <a:buFont typeface="Times New Roman"/>
              <a:buNone/>
            </a:pPr>
            <a:r>
              <a:rPr b="1" lang="en-US" sz="3200">
                <a:solidFill>
                  <a:srgbClr val="FF0000"/>
                </a:solidFill>
                <a:latin typeface="Times New Roman"/>
                <a:ea typeface="Times New Roman"/>
                <a:cs typeface="Times New Roman"/>
                <a:sym typeface="Times New Roman"/>
              </a:rPr>
              <a:t>3.Nguyễn Trãi- nhà văn chính luận kiệt xuất</a:t>
            </a:r>
            <a:endParaRPr/>
          </a:p>
          <a:p>
            <a:pPr indent="0" lvl="0" marL="0" marR="0" rtl="0" algn="l">
              <a:spcBef>
                <a:spcPts val="0"/>
              </a:spcBef>
              <a:spcAft>
                <a:spcPts val="0"/>
              </a:spcAft>
              <a:buClr>
                <a:srgbClr val="FF0000"/>
              </a:buClr>
              <a:buSzPts val="3200"/>
              <a:buFont typeface="Times New Roman"/>
              <a:buNone/>
            </a:pPr>
            <a:r>
              <a:rPr b="1" lang="en-US" sz="3200">
                <a:solidFill>
                  <a:srgbClr val="FF0000"/>
                </a:solidFill>
                <a:latin typeface="Times New Roman"/>
                <a:ea typeface="Times New Roman"/>
                <a:cs typeface="Times New Roman"/>
                <a:sym typeface="Times New Roman"/>
              </a:rPr>
              <a:t>4.Nguyễn Trãi –nhà thơ trữ tình sâu sắc</a:t>
            </a:r>
            <a:endParaRPr sz="3200">
              <a:solidFill>
                <a:srgbClr val="FF0000"/>
              </a:solidFill>
              <a:latin typeface="Times New Roman"/>
              <a:ea typeface="Times New Roman"/>
              <a:cs typeface="Times New Roman"/>
              <a:sym typeface="Times New Roman"/>
            </a:endParaRPr>
          </a:p>
          <a:p>
            <a:pPr indent="0" lvl="0" marL="0" marR="0" rtl="0" algn="l">
              <a:spcBef>
                <a:spcPts val="0"/>
              </a:spcBef>
              <a:spcAft>
                <a:spcPts val="0"/>
              </a:spcAft>
              <a:buClr>
                <a:schemeClr val="dk1"/>
              </a:buClr>
              <a:buSzPts val="2400"/>
              <a:buFont typeface="Trebuchet MS"/>
              <a:buNone/>
            </a:pPr>
            <a:r>
              <a:t/>
            </a:r>
            <a:endParaRPr sz="2400">
              <a:solidFill>
                <a:schemeClr val="lt1"/>
              </a:solidFill>
              <a:latin typeface="Times New Roman"/>
              <a:ea typeface="Times New Roman"/>
              <a:cs typeface="Times New Roman"/>
              <a:sym typeface="Times New Roman"/>
            </a:endParaRPr>
          </a:p>
          <a:p>
            <a:pPr indent="0" lvl="0" marL="0" marR="0" rtl="0" algn="ctr">
              <a:spcBef>
                <a:spcPts val="0"/>
              </a:spcBef>
              <a:spcAft>
                <a:spcPts val="0"/>
              </a:spcAft>
              <a:buNone/>
            </a:pPr>
            <a:r>
              <a:t/>
            </a:r>
            <a:endParaRPr sz="2400">
              <a:solidFill>
                <a:schemeClr val="lt1"/>
              </a:solidFill>
              <a:latin typeface="Times New Roman"/>
              <a:ea typeface="Times New Roman"/>
              <a:cs typeface="Times New Roman"/>
              <a:sym typeface="Times New Roman"/>
            </a:endParaRPr>
          </a:p>
        </p:txBody>
      </p:sp>
      <p:sp>
        <p:nvSpPr>
          <p:cNvPr id="171" name="Google Shape;171;p8"/>
          <p:cNvSpPr/>
          <p:nvPr/>
        </p:nvSpPr>
        <p:spPr>
          <a:xfrm>
            <a:off x="2161304" y="5791200"/>
            <a:ext cx="6982695" cy="838200"/>
          </a:xfrm>
          <a:prstGeom prst="rect">
            <a:avLst/>
          </a:prstGeom>
          <a:solidFill>
            <a:schemeClr val="accent1"/>
          </a:solidFill>
          <a:ln cap="flat" cmpd="sng" w="15875">
            <a:solidFill>
              <a:srgbClr val="1D2C6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Clr>
                <a:schemeClr val="lt1"/>
              </a:buClr>
              <a:buSzPts val="3200"/>
              <a:buFont typeface="Times New Roman"/>
              <a:buNone/>
            </a:pPr>
            <a:r>
              <a:rPr lang="en-US" sz="3200">
                <a:solidFill>
                  <a:schemeClr val="lt1"/>
                </a:solidFill>
                <a:latin typeface="Times New Roman"/>
                <a:ea typeface="Times New Roman"/>
                <a:cs typeface="Times New Roman"/>
                <a:sym typeface="Times New Roman"/>
              </a:rPr>
              <a:t>Đóng góp,vị trí của Nguyễn Trãi</a:t>
            </a:r>
            <a:endParaRPr sz="3200">
              <a:solidFill>
                <a:schemeClr val="lt1"/>
              </a:solidFill>
              <a:latin typeface="Times New Roman"/>
              <a:ea typeface="Times New Roman"/>
              <a:cs typeface="Times New Roman"/>
              <a:sym typeface="Times New Roman"/>
            </a:endParaRPr>
          </a:p>
          <a:p>
            <a:pPr indent="0" lvl="0" marL="0" marR="0" rtl="0" algn="ctr">
              <a:spcBef>
                <a:spcPts val="0"/>
              </a:spcBef>
              <a:spcAft>
                <a:spcPts val="0"/>
              </a:spcAft>
              <a:buNone/>
            </a:pPr>
            <a:r>
              <a:t/>
            </a:r>
            <a:endParaRPr sz="1600">
              <a:solidFill>
                <a:schemeClr val="lt1"/>
              </a:solidFill>
              <a:latin typeface="Times New Roman"/>
              <a:ea typeface="Times New Roman"/>
              <a:cs typeface="Times New Roman"/>
              <a:sym typeface="Times New Roman"/>
            </a:endParaRPr>
          </a:p>
        </p:txBody>
      </p:sp>
      <p:sp>
        <p:nvSpPr>
          <p:cNvPr id="172" name="Google Shape;172;p8"/>
          <p:cNvSpPr/>
          <p:nvPr/>
        </p:nvSpPr>
        <p:spPr>
          <a:xfrm>
            <a:off x="13830" y="2971800"/>
            <a:ext cx="1828800" cy="1703832"/>
          </a:xfrm>
          <a:prstGeom prst="rightArrow">
            <a:avLst>
              <a:gd fmla="val 50000" name="adj1"/>
              <a:gd fmla="val 50000" name="adj2"/>
            </a:avLst>
          </a:prstGeom>
          <a:solidFill>
            <a:schemeClr val="accent1"/>
          </a:solidFill>
          <a:ln cap="flat" cmpd="sng" w="15875">
            <a:solidFill>
              <a:srgbClr val="1D2C6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Times New Roman"/>
                <a:ea typeface="Times New Roman"/>
                <a:cs typeface="Times New Roman"/>
                <a:sym typeface="Times New Roman"/>
              </a:rPr>
              <a:t>Thân bài</a:t>
            </a:r>
            <a:endParaRPr sz="2800">
              <a:solidFill>
                <a:schemeClr val="lt1"/>
              </a:solidFill>
              <a:latin typeface="Times New Roman"/>
              <a:ea typeface="Times New Roman"/>
              <a:cs typeface="Times New Roman"/>
              <a:sym typeface="Times New Roman"/>
            </a:endParaRPr>
          </a:p>
        </p:txBody>
      </p:sp>
      <p:sp>
        <p:nvSpPr>
          <p:cNvPr id="173" name="Google Shape;173;p8"/>
          <p:cNvSpPr/>
          <p:nvPr/>
        </p:nvSpPr>
        <p:spPr>
          <a:xfrm>
            <a:off x="13830" y="1039085"/>
            <a:ext cx="1828800" cy="1524000"/>
          </a:xfrm>
          <a:prstGeom prst="rightArrow">
            <a:avLst>
              <a:gd fmla="val 50000" name="adj1"/>
              <a:gd fmla="val 50000" name="adj2"/>
            </a:avLst>
          </a:prstGeom>
          <a:solidFill>
            <a:schemeClr val="accent1"/>
          </a:solidFill>
          <a:ln cap="flat" cmpd="sng" w="15875">
            <a:solidFill>
              <a:srgbClr val="1D2C6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Times New Roman"/>
                <a:ea typeface="Times New Roman"/>
                <a:cs typeface="Times New Roman"/>
                <a:sym typeface="Times New Roman"/>
              </a:rPr>
              <a:t>Mở bài</a:t>
            </a:r>
            <a:endParaRPr sz="2400">
              <a:solidFill>
                <a:schemeClr val="lt1"/>
              </a:solidFill>
              <a:latin typeface="Times New Roman"/>
              <a:ea typeface="Times New Roman"/>
              <a:cs typeface="Times New Roman"/>
              <a:sym typeface="Times New Roman"/>
            </a:endParaRPr>
          </a:p>
        </p:txBody>
      </p:sp>
      <p:sp>
        <p:nvSpPr>
          <p:cNvPr id="174" name="Google Shape;174;p8"/>
          <p:cNvSpPr/>
          <p:nvPr/>
        </p:nvSpPr>
        <p:spPr>
          <a:xfrm>
            <a:off x="13830" y="5091555"/>
            <a:ext cx="2057400" cy="1752600"/>
          </a:xfrm>
          <a:prstGeom prst="rightArrow">
            <a:avLst>
              <a:gd fmla="val 50000" name="adj1"/>
              <a:gd fmla="val 50000" name="adj2"/>
            </a:avLst>
          </a:prstGeom>
          <a:solidFill>
            <a:schemeClr val="accent1"/>
          </a:solidFill>
          <a:ln cap="flat" cmpd="sng" w="15875">
            <a:solidFill>
              <a:srgbClr val="1D2C6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lt1"/>
                </a:solidFill>
                <a:latin typeface="Times New Roman"/>
                <a:ea typeface="Times New Roman"/>
                <a:cs typeface="Times New Roman"/>
                <a:sym typeface="Times New Roman"/>
              </a:rPr>
              <a:t>Kết bài</a:t>
            </a:r>
            <a:endParaRPr sz="2800">
              <a:solidFill>
                <a:schemeClr val="lt1"/>
              </a:solidFill>
              <a:latin typeface="Times New Roman"/>
              <a:ea typeface="Times New Roman"/>
              <a:cs typeface="Times New Roman"/>
              <a:sym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9"/>
          <p:cNvSpPr txBox="1"/>
          <p:nvPr>
            <p:ph idx="1" type="body"/>
          </p:nvPr>
        </p:nvSpPr>
        <p:spPr>
          <a:xfrm>
            <a:off x="20782" y="0"/>
            <a:ext cx="9123218" cy="6781800"/>
          </a:xfrm>
          <a:prstGeom prst="rect">
            <a:avLst/>
          </a:prstGeom>
          <a:noFill/>
          <a:ln cap="flat" cmpd="sng" w="9525">
            <a:solidFill>
              <a:srgbClr val="0000FF"/>
            </a:solidFill>
            <a:prstDash val="solid"/>
            <a:miter lim="800000"/>
            <a:headEnd len="sm" w="sm" type="none"/>
            <a:tailEnd len="sm" w="sm" type="none"/>
          </a:ln>
        </p:spPr>
        <p:txBody>
          <a:bodyPr anchorCtr="0" anchor="t" bIns="45700" lIns="91425" spcFirstLastPara="1" rIns="91425" wrap="square" tIns="45700">
            <a:noAutofit/>
          </a:bodyPr>
          <a:lstStyle/>
          <a:p>
            <a:pPr indent="0" lvl="0" marL="0" rtl="0" algn="ctr">
              <a:spcBef>
                <a:spcPts val="0"/>
              </a:spcBef>
              <a:spcAft>
                <a:spcPts val="0"/>
              </a:spcAft>
              <a:buSzPts val="3380"/>
              <a:buNone/>
            </a:pPr>
            <a:r>
              <a:rPr lang="en-US" sz="2600">
                <a:solidFill>
                  <a:srgbClr val="0033CC"/>
                </a:solidFill>
                <a:latin typeface="Times New Roman"/>
                <a:ea typeface="Times New Roman"/>
                <a:cs typeface="Times New Roman"/>
                <a:sym typeface="Times New Roman"/>
              </a:rPr>
              <a:t>Ví dụ:SGK-63</a:t>
            </a:r>
            <a:endParaRPr sz="2600">
              <a:solidFill>
                <a:srgbClr val="0033CC"/>
              </a:solidFill>
              <a:latin typeface="Times New Roman"/>
              <a:ea typeface="Times New Roman"/>
              <a:cs typeface="Times New Roman"/>
              <a:sym typeface="Times New Roman"/>
            </a:endParaRPr>
          </a:p>
          <a:p>
            <a:pPr indent="0" lvl="0" marL="0" rtl="0" algn="l">
              <a:spcBef>
                <a:spcPts val="820"/>
              </a:spcBef>
              <a:spcAft>
                <a:spcPts val="0"/>
              </a:spcAft>
              <a:buSzPts val="3380"/>
              <a:buNone/>
            </a:pPr>
            <a:r>
              <a:rPr b="1" lang="en-US" sz="2600">
                <a:solidFill>
                  <a:srgbClr val="FF0000"/>
                </a:solidFill>
                <a:latin typeface="Times New Roman"/>
                <a:ea typeface="Times New Roman"/>
                <a:cs typeface="Times New Roman"/>
                <a:sym typeface="Times New Roman"/>
              </a:rPr>
              <a:t>*Vị trí của đoạn văn:</a:t>
            </a:r>
            <a:endParaRPr sz="2600">
              <a:latin typeface="Times New Roman"/>
              <a:ea typeface="Times New Roman"/>
              <a:cs typeface="Times New Roman"/>
              <a:sym typeface="Times New Roman"/>
            </a:endParaRPr>
          </a:p>
          <a:p>
            <a:pPr indent="0" lvl="0" marL="0" rtl="0" algn="l">
              <a:spcBef>
                <a:spcPts val="820"/>
              </a:spcBef>
              <a:spcAft>
                <a:spcPts val="0"/>
              </a:spcAft>
              <a:buSzPts val="3380"/>
              <a:buNone/>
            </a:pPr>
            <a:r>
              <a:t/>
            </a:r>
            <a:endParaRPr b="1" sz="2600">
              <a:solidFill>
                <a:srgbClr val="FF0000"/>
              </a:solidFill>
              <a:latin typeface="Times New Roman"/>
              <a:ea typeface="Times New Roman"/>
              <a:cs typeface="Times New Roman"/>
              <a:sym typeface="Times New Roman"/>
            </a:endParaRPr>
          </a:p>
          <a:p>
            <a:pPr indent="0" lvl="0" marL="0" rtl="0" algn="l">
              <a:spcBef>
                <a:spcPts val="820"/>
              </a:spcBef>
              <a:spcAft>
                <a:spcPts val="0"/>
              </a:spcAft>
              <a:buSzPts val="3380"/>
              <a:buNone/>
            </a:pPr>
            <a:r>
              <a:rPr b="1" lang="en-US" sz="2600">
                <a:solidFill>
                  <a:srgbClr val="FF0000"/>
                </a:solidFill>
                <a:latin typeface="Times New Roman"/>
                <a:ea typeface="Times New Roman"/>
                <a:cs typeface="Times New Roman"/>
                <a:sym typeface="Times New Roman"/>
              </a:rPr>
              <a:t>*Chủ đề đoạn văn: </a:t>
            </a:r>
            <a:r>
              <a:rPr lang="en-US" sz="2600">
                <a:solidFill>
                  <a:srgbClr val="FF0000"/>
                </a:solidFill>
                <a:latin typeface="Times New Roman"/>
                <a:ea typeface="Times New Roman"/>
                <a:cs typeface="Times New Roman"/>
                <a:sym typeface="Times New Roman"/>
              </a:rPr>
              <a:t> </a:t>
            </a:r>
            <a:endParaRPr sz="2600">
              <a:solidFill>
                <a:srgbClr val="FF0000"/>
              </a:solidFill>
              <a:latin typeface="Times New Roman"/>
              <a:ea typeface="Times New Roman"/>
              <a:cs typeface="Times New Roman"/>
              <a:sym typeface="Times New Roman"/>
            </a:endParaRPr>
          </a:p>
          <a:p>
            <a:pPr indent="0" lvl="0" marL="0" rtl="0" algn="l">
              <a:spcBef>
                <a:spcPts val="820"/>
              </a:spcBef>
              <a:spcAft>
                <a:spcPts val="0"/>
              </a:spcAft>
              <a:buSzPts val="3380"/>
              <a:buNone/>
            </a:pPr>
            <a:r>
              <a:t/>
            </a:r>
            <a:endParaRPr sz="2600">
              <a:latin typeface="Times New Roman"/>
              <a:ea typeface="Times New Roman"/>
              <a:cs typeface="Times New Roman"/>
              <a:sym typeface="Times New Roman"/>
            </a:endParaRPr>
          </a:p>
          <a:p>
            <a:pPr indent="0" lvl="0" marL="0" rtl="0" algn="l">
              <a:spcBef>
                <a:spcPts val="820"/>
              </a:spcBef>
              <a:spcAft>
                <a:spcPts val="0"/>
              </a:spcAft>
              <a:buSzPts val="3380"/>
              <a:buNone/>
            </a:pPr>
            <a:r>
              <a:rPr b="1" lang="en-US" sz="2600">
                <a:solidFill>
                  <a:srgbClr val="FF0000"/>
                </a:solidFill>
                <a:latin typeface="Times New Roman"/>
                <a:ea typeface="Times New Roman"/>
                <a:cs typeface="Times New Roman"/>
                <a:sym typeface="Times New Roman"/>
              </a:rPr>
              <a:t>*Trình tự sắp xếp ý:</a:t>
            </a:r>
            <a:endParaRPr/>
          </a:p>
          <a:p>
            <a:pPr indent="0" lvl="0" marL="0" rtl="0" algn="l">
              <a:spcBef>
                <a:spcPts val="820"/>
              </a:spcBef>
              <a:spcAft>
                <a:spcPts val="0"/>
              </a:spcAft>
              <a:buSzPts val="3380"/>
              <a:buNone/>
            </a:pPr>
            <a:r>
              <a:t/>
            </a:r>
            <a:endParaRPr sz="2600">
              <a:latin typeface="Times New Roman"/>
              <a:ea typeface="Times New Roman"/>
              <a:cs typeface="Times New Roman"/>
              <a:sym typeface="Times New Roman"/>
            </a:endParaRPr>
          </a:p>
          <a:p>
            <a:pPr indent="0" lvl="0" marL="0" rtl="0" algn="l">
              <a:spcBef>
                <a:spcPts val="820"/>
              </a:spcBef>
              <a:spcAft>
                <a:spcPts val="0"/>
              </a:spcAft>
              <a:buSzPts val="3380"/>
              <a:buNone/>
            </a:pPr>
            <a:r>
              <a:t/>
            </a:r>
            <a:endParaRPr b="1" sz="2600">
              <a:solidFill>
                <a:srgbClr val="FF0000"/>
              </a:solidFill>
              <a:latin typeface="Times New Roman"/>
              <a:ea typeface="Times New Roman"/>
              <a:cs typeface="Times New Roman"/>
              <a:sym typeface="Times New Roman"/>
            </a:endParaRPr>
          </a:p>
          <a:p>
            <a:pPr indent="0" lvl="0" marL="0" rtl="0" algn="l">
              <a:spcBef>
                <a:spcPts val="820"/>
              </a:spcBef>
              <a:spcAft>
                <a:spcPts val="0"/>
              </a:spcAft>
              <a:buSzPts val="3380"/>
              <a:buNone/>
            </a:pPr>
            <a:r>
              <a:t/>
            </a:r>
            <a:endParaRPr b="1" sz="2600">
              <a:solidFill>
                <a:srgbClr val="FF0000"/>
              </a:solidFill>
              <a:latin typeface="Times New Roman"/>
              <a:ea typeface="Times New Roman"/>
              <a:cs typeface="Times New Roman"/>
              <a:sym typeface="Times New Roman"/>
            </a:endParaRPr>
          </a:p>
          <a:p>
            <a:pPr indent="0" lvl="0" marL="0" rtl="0" algn="l">
              <a:spcBef>
                <a:spcPts val="820"/>
              </a:spcBef>
              <a:spcAft>
                <a:spcPts val="0"/>
              </a:spcAft>
              <a:buSzPts val="3380"/>
              <a:buNone/>
            </a:pPr>
            <a:r>
              <a:rPr b="1" lang="en-US" sz="2600">
                <a:solidFill>
                  <a:srgbClr val="FF0000"/>
                </a:solidFill>
                <a:latin typeface="Times New Roman"/>
                <a:ea typeface="Times New Roman"/>
                <a:cs typeface="Times New Roman"/>
                <a:sym typeface="Times New Roman"/>
              </a:rPr>
              <a:t>* Phương pháp thuyết minh: </a:t>
            </a:r>
            <a:endParaRPr sz="2600">
              <a:latin typeface="Times New Roman"/>
              <a:ea typeface="Times New Roman"/>
              <a:cs typeface="Times New Roman"/>
              <a:sym typeface="Times New Roman"/>
            </a:endParaRPr>
          </a:p>
          <a:p>
            <a:pPr indent="0" lvl="0" marL="228600" rtl="0" algn="l">
              <a:spcBef>
                <a:spcPts val="820"/>
              </a:spcBef>
              <a:spcAft>
                <a:spcPts val="0"/>
              </a:spcAft>
              <a:buSzPts val="3380"/>
              <a:buNone/>
            </a:pPr>
            <a:r>
              <a:t/>
            </a:r>
            <a:endParaRPr sz="2600">
              <a:latin typeface="Times New Roman"/>
              <a:ea typeface="Times New Roman"/>
              <a:cs typeface="Times New Roman"/>
              <a:sym typeface="Times New Roman"/>
            </a:endParaRPr>
          </a:p>
          <a:p>
            <a:pPr indent="0" lvl="0" marL="228600" rtl="0" algn="l">
              <a:spcBef>
                <a:spcPts val="820"/>
              </a:spcBef>
              <a:spcAft>
                <a:spcPts val="0"/>
              </a:spcAft>
              <a:buSzPts val="3380"/>
              <a:buNone/>
            </a:pPr>
            <a:r>
              <a:t/>
            </a:r>
            <a:endParaRPr sz="2600">
              <a:latin typeface="Times New Roman"/>
              <a:ea typeface="Times New Roman"/>
              <a:cs typeface="Times New Roman"/>
              <a:sym typeface="Times New Roman"/>
            </a:endParaRPr>
          </a:p>
        </p:txBody>
      </p:sp>
      <p:sp>
        <p:nvSpPr>
          <p:cNvPr id="180" name="Google Shape;180;p9"/>
          <p:cNvSpPr txBox="1"/>
          <p:nvPr/>
        </p:nvSpPr>
        <p:spPr>
          <a:xfrm>
            <a:off x="3058330" y="533400"/>
            <a:ext cx="3505200" cy="49244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600">
                <a:solidFill>
                  <a:srgbClr val="0033CC"/>
                </a:solidFill>
                <a:latin typeface="Times New Roman"/>
                <a:ea typeface="Times New Roman"/>
                <a:cs typeface="Times New Roman"/>
                <a:sym typeface="Times New Roman"/>
              </a:rPr>
              <a:t> nằm trong phần thân bài</a:t>
            </a:r>
            <a:endParaRPr/>
          </a:p>
        </p:txBody>
      </p:sp>
      <p:sp>
        <p:nvSpPr>
          <p:cNvPr id="181" name="Google Shape;181;p9"/>
          <p:cNvSpPr txBox="1"/>
          <p:nvPr/>
        </p:nvSpPr>
        <p:spPr>
          <a:xfrm>
            <a:off x="2776931" y="1545848"/>
            <a:ext cx="6899219" cy="89255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600">
                <a:solidFill>
                  <a:srgbClr val="0033CC"/>
                </a:solidFill>
                <a:latin typeface="Times New Roman"/>
                <a:ea typeface="Times New Roman"/>
                <a:cs typeface="Times New Roman"/>
                <a:sym typeface="Times New Roman"/>
              </a:rPr>
              <a:t>Quan niệm của Anh – xtanh về thời gian tương đối.</a:t>
            </a:r>
            <a:endParaRPr/>
          </a:p>
        </p:txBody>
      </p:sp>
      <p:sp>
        <p:nvSpPr>
          <p:cNvPr id="182" name="Google Shape;182;p9"/>
          <p:cNvSpPr txBox="1"/>
          <p:nvPr/>
        </p:nvSpPr>
        <p:spPr>
          <a:xfrm>
            <a:off x="2819400" y="2564249"/>
            <a:ext cx="8686800" cy="116955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600">
                <a:solidFill>
                  <a:srgbClr val="0033CC"/>
                </a:solidFill>
                <a:latin typeface="Times New Roman"/>
                <a:ea typeface="Times New Roman"/>
                <a:cs typeface="Times New Roman"/>
                <a:sym typeface="Times New Roman"/>
              </a:rPr>
              <a:t>Trình tự chứng minh: </a:t>
            </a:r>
            <a:endParaRPr sz="2600">
              <a:solidFill>
                <a:srgbClr val="0033CC"/>
              </a:solidFill>
              <a:latin typeface="Times New Roman"/>
              <a:ea typeface="Times New Roman"/>
              <a:cs typeface="Times New Roman"/>
              <a:sym typeface="Times New Roman"/>
            </a:endParaRPr>
          </a:p>
          <a:p>
            <a:pPr indent="0" lvl="0" marL="0" marR="0" rtl="0" algn="l">
              <a:spcBef>
                <a:spcPts val="0"/>
              </a:spcBef>
              <a:spcAft>
                <a:spcPts val="0"/>
              </a:spcAft>
              <a:buNone/>
            </a:pPr>
            <a:r>
              <a:rPr lang="en-US" sz="2600">
                <a:solidFill>
                  <a:srgbClr val="0033CC"/>
                </a:solidFill>
                <a:latin typeface="Times New Roman"/>
                <a:ea typeface="Times New Roman"/>
                <a:cs typeface="Times New Roman"/>
                <a:sym typeface="Times New Roman"/>
              </a:rPr>
              <a:t>🠪 Đoạn văn đạt tính chuẩn xác, hấp dẫn.</a:t>
            </a:r>
            <a:endParaRPr/>
          </a:p>
          <a:p>
            <a:pPr indent="0" lvl="0" marL="0" marR="0" rtl="0" algn="l">
              <a:spcBef>
                <a:spcPts val="0"/>
              </a:spcBef>
              <a:spcAft>
                <a:spcPts val="0"/>
              </a:spcAft>
              <a:buNone/>
            </a:pPr>
            <a:r>
              <a:t/>
            </a:r>
            <a:endParaRPr sz="1800">
              <a:solidFill>
                <a:srgbClr val="0033CC"/>
              </a:solidFill>
              <a:latin typeface="Trebuchet MS"/>
              <a:ea typeface="Trebuchet MS"/>
              <a:cs typeface="Trebuchet MS"/>
              <a:sym typeface="Trebuchet MS"/>
            </a:endParaRPr>
          </a:p>
        </p:txBody>
      </p:sp>
      <p:sp>
        <p:nvSpPr>
          <p:cNvPr id="183" name="Google Shape;183;p9"/>
          <p:cNvSpPr txBox="1"/>
          <p:nvPr/>
        </p:nvSpPr>
        <p:spPr>
          <a:xfrm>
            <a:off x="4131040" y="4648200"/>
            <a:ext cx="4953000" cy="49244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600">
                <a:solidFill>
                  <a:srgbClr val="0033CC"/>
                </a:solidFill>
                <a:latin typeface="Times New Roman"/>
                <a:ea typeface="Times New Roman"/>
                <a:cs typeface="Times New Roman"/>
                <a:sym typeface="Times New Roman"/>
              </a:rPr>
              <a:t>Nêu ví dụ ,dùng số liệu,so sánh</a:t>
            </a:r>
            <a:endParaRPr sz="2600">
              <a:solidFill>
                <a:srgbClr val="0033CC"/>
              </a:solidFill>
              <a:latin typeface="Trebuchet MS"/>
              <a:ea typeface="Trebuchet MS"/>
              <a:cs typeface="Trebuchet MS"/>
              <a:sym typeface="Trebuchet M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Slipstream">
  <a:themeElements>
    <a:clrScheme name="Slipstream">
      <a:dk1>
        <a:srgbClr val="000000"/>
      </a:dk1>
      <a:lt1>
        <a:srgbClr val="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2011-02-16T04:12:45Z</dcterms:created>
  <dc:creator>Bao_Uy</dc:creator>
</cp:coreProperties>
</file>