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306" r:id="rId7"/>
    <p:sldId id="260" r:id="rId8"/>
    <p:sldId id="308" r:id="rId9"/>
    <p:sldId id="264" r:id="rId10"/>
    <p:sldId id="309" r:id="rId11"/>
    <p:sldId id="310" r:id="rId12"/>
    <p:sldId id="268" r:id="rId13"/>
    <p:sldId id="311" r:id="rId14"/>
    <p:sldId id="307" r:id="rId15"/>
    <p:sldId id="259" r:id="rId16"/>
  </p:sldIdLst>
  <p:sldSz cx="9144000" cy="5143500" type="screen16x9"/>
  <p:notesSz cx="6858000" cy="9144000"/>
  <p:embeddedFontLst>
    <p:embeddedFont>
      <p:font typeface="Lato Black" panose="020F0502020204030203"/>
      <p:bold r:id="rId21"/>
    </p:embeddedFont>
    <p:embeddedFont>
      <p:font typeface="Livvic"/>
      <p:regular r:id="rId22"/>
    </p:embeddedFont>
    <p:embeddedFont>
      <p:font typeface="Lato Light" panose="020F0502020204030203"/>
      <p:regular r:id="rId23"/>
    </p:embeddedFont>
    <p:embeddedFont>
      <p:font typeface="Lato" panose="020F0502020204030203"/>
      <p:regular r:id="rId24"/>
    </p:embeddedFont>
    <p:embeddedFont>
      <p:font typeface="Lato" panose="020F0502020204030203"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ơn Nguyễn" initials="S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816"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font" Target="fonts/font8.fntdata"/><Relationship Id="rId27" Type="http://schemas.openxmlformats.org/officeDocument/2006/relationships/font" Target="fonts/font7.fntdata"/><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27T18:23:38.434" idx="1">
    <p:pos x="4956" y="1212"/>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6"/>
        <p:cNvGrpSpPr/>
        <p:nvPr/>
      </p:nvGrpSpPr>
      <p:grpSpPr>
        <a:xfrm>
          <a:off x="0" y="0"/>
          <a:ext cx="0" cy="0"/>
          <a:chOff x="0" y="0"/>
          <a:chExt cx="0" cy="0"/>
        </a:xfrm>
      </p:grpSpPr>
      <p:sp>
        <p:nvSpPr>
          <p:cNvPr id="347" name="Google Shape;347;g9622de48e1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9622de48e1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7"/>
        <p:cNvGrpSpPr/>
        <p:nvPr/>
      </p:nvGrpSpPr>
      <p:grpSpPr>
        <a:xfrm>
          <a:off x="0" y="0"/>
          <a:ext cx="0" cy="0"/>
          <a:chOff x="0" y="0"/>
          <a:chExt cx="0" cy="0"/>
        </a:xfrm>
      </p:grpSpPr>
      <p:sp>
        <p:nvSpPr>
          <p:cNvPr id="508" name="Google Shape;508;g9622de48e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9622de48e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7"/>
        <p:cNvGrpSpPr/>
        <p:nvPr/>
      </p:nvGrpSpPr>
      <p:grpSpPr>
        <a:xfrm>
          <a:off x="0" y="0"/>
          <a:ext cx="0" cy="0"/>
          <a:chOff x="0" y="0"/>
          <a:chExt cx="0" cy="0"/>
        </a:xfrm>
      </p:grpSpPr>
      <p:sp>
        <p:nvSpPr>
          <p:cNvPr id="508" name="Google Shape;508;g9622de48e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9622de48e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8"/>
        <p:cNvGrpSpPr/>
        <p:nvPr/>
      </p:nvGrpSpPr>
      <p:grpSpPr>
        <a:xfrm>
          <a:off x="0" y="0"/>
          <a:ext cx="0" cy="0"/>
          <a:chOff x="0" y="0"/>
          <a:chExt cx="0" cy="0"/>
        </a:xfrm>
      </p:grpSpPr>
      <p:sp>
        <p:nvSpPr>
          <p:cNvPr id="389" name="Google Shape;389;g9622de48e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9622de48e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53"/>
        <p:cNvGrpSpPr/>
        <p:nvPr/>
      </p:nvGrpSpPr>
      <p:grpSpPr>
        <a:xfrm>
          <a:off x="0" y="0"/>
          <a:ext cx="0" cy="0"/>
          <a:chOff x="0" y="0"/>
          <a:chExt cx="0" cy="0"/>
        </a:xfrm>
      </p:grpSpPr>
      <p:sp>
        <p:nvSpPr>
          <p:cNvPr id="354" name="Google Shape;354;g93bb3a0638_1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93bb3a0638_1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59"/>
        <p:cNvGrpSpPr/>
        <p:nvPr/>
      </p:nvGrpSpPr>
      <p:grpSpPr>
        <a:xfrm>
          <a:off x="0" y="0"/>
          <a:ext cx="0" cy="0"/>
          <a:chOff x="0" y="0"/>
          <a:chExt cx="0" cy="0"/>
        </a:xfrm>
      </p:grpSpPr>
      <p:sp>
        <p:nvSpPr>
          <p:cNvPr id="360" name="Google Shape;360;g9622de48e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9622de48e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59"/>
        <p:cNvGrpSpPr/>
        <p:nvPr/>
      </p:nvGrpSpPr>
      <p:grpSpPr>
        <a:xfrm>
          <a:off x="0" y="0"/>
          <a:ext cx="0" cy="0"/>
          <a:chOff x="0" y="0"/>
          <a:chExt cx="0" cy="0"/>
        </a:xfrm>
      </p:grpSpPr>
      <p:sp>
        <p:nvSpPr>
          <p:cNvPr id="360" name="Google Shape;360;g9622de48e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9622de48e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96"/>
        <p:cNvGrpSpPr/>
        <p:nvPr/>
      </p:nvGrpSpPr>
      <p:grpSpPr>
        <a:xfrm>
          <a:off x="0" y="0"/>
          <a:ext cx="0" cy="0"/>
          <a:chOff x="0" y="0"/>
          <a:chExt cx="0" cy="0"/>
        </a:xfrm>
      </p:grpSpPr>
      <p:sp>
        <p:nvSpPr>
          <p:cNvPr id="397" name="Google Shape;397;g9622de48e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9622de48e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96"/>
        <p:cNvGrpSpPr/>
        <p:nvPr/>
      </p:nvGrpSpPr>
      <p:grpSpPr>
        <a:xfrm>
          <a:off x="0" y="0"/>
          <a:ext cx="0" cy="0"/>
          <a:chOff x="0" y="0"/>
          <a:chExt cx="0" cy="0"/>
        </a:xfrm>
      </p:grpSpPr>
      <p:sp>
        <p:nvSpPr>
          <p:cNvPr id="397" name="Google Shape;397;g9622de48e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9622de48e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33"/>
        <p:cNvGrpSpPr/>
        <p:nvPr/>
      </p:nvGrpSpPr>
      <p:grpSpPr>
        <a:xfrm>
          <a:off x="0" y="0"/>
          <a:ext cx="0" cy="0"/>
          <a:chOff x="0" y="0"/>
          <a:chExt cx="0" cy="0"/>
        </a:xfrm>
      </p:grpSpPr>
      <p:sp>
        <p:nvSpPr>
          <p:cNvPr id="434" name="Google Shape;434;g9622de48e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9622de48e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33"/>
        <p:cNvGrpSpPr/>
        <p:nvPr/>
      </p:nvGrpSpPr>
      <p:grpSpPr>
        <a:xfrm>
          <a:off x="0" y="0"/>
          <a:ext cx="0" cy="0"/>
          <a:chOff x="0" y="0"/>
          <a:chExt cx="0" cy="0"/>
        </a:xfrm>
      </p:grpSpPr>
      <p:sp>
        <p:nvSpPr>
          <p:cNvPr id="434" name="Google Shape;434;g9622de48e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9622de48e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33"/>
        <p:cNvGrpSpPr/>
        <p:nvPr/>
      </p:nvGrpSpPr>
      <p:grpSpPr>
        <a:xfrm>
          <a:off x="0" y="0"/>
          <a:ext cx="0" cy="0"/>
          <a:chOff x="0" y="0"/>
          <a:chExt cx="0" cy="0"/>
        </a:xfrm>
      </p:grpSpPr>
      <p:sp>
        <p:nvSpPr>
          <p:cNvPr id="434" name="Google Shape;434;g9622de48e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9622de48e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7"/>
        <p:cNvGrpSpPr/>
        <p:nvPr/>
      </p:nvGrpSpPr>
      <p:grpSpPr>
        <a:xfrm>
          <a:off x="0" y="0"/>
          <a:ext cx="0" cy="0"/>
          <a:chOff x="0" y="0"/>
          <a:chExt cx="0" cy="0"/>
        </a:xfrm>
      </p:grpSpPr>
      <p:sp>
        <p:nvSpPr>
          <p:cNvPr id="8" name="Google Shape;8;p2"/>
          <p:cNvSpPr/>
          <p:nvPr/>
        </p:nvSpPr>
        <p:spPr>
          <a:xfrm rot="-5400000">
            <a:off x="-637909" y="-1083275"/>
            <a:ext cx="2700755" cy="4867321"/>
          </a:xfrm>
          <a:custGeom>
            <a:avLst/>
            <a:gdLst/>
            <a:ahLst/>
            <a:cxnLst/>
            <a:rect l="l" t="t" r="r" b="b"/>
            <a:pathLst>
              <a:path w="42550" h="85904" extrusionOk="0">
                <a:moveTo>
                  <a:pt x="2699" y="1"/>
                </a:moveTo>
                <a:cubicBezTo>
                  <a:pt x="2641" y="173"/>
                  <a:pt x="2546" y="364"/>
                  <a:pt x="2488" y="518"/>
                </a:cubicBezTo>
                <a:cubicBezTo>
                  <a:pt x="1263" y="3657"/>
                  <a:pt x="440" y="6853"/>
                  <a:pt x="172" y="10241"/>
                </a:cubicBezTo>
                <a:cubicBezTo>
                  <a:pt x="0" y="12576"/>
                  <a:pt x="115" y="14873"/>
                  <a:pt x="689" y="17132"/>
                </a:cubicBezTo>
                <a:cubicBezTo>
                  <a:pt x="1397" y="19811"/>
                  <a:pt x="2699" y="22127"/>
                  <a:pt x="4785" y="23965"/>
                </a:cubicBezTo>
                <a:cubicBezTo>
                  <a:pt x="6431" y="25458"/>
                  <a:pt x="8250" y="26721"/>
                  <a:pt x="10145" y="27889"/>
                </a:cubicBezTo>
                <a:cubicBezTo>
                  <a:pt x="13284" y="29803"/>
                  <a:pt x="16576" y="31353"/>
                  <a:pt x="19887" y="32923"/>
                </a:cubicBezTo>
                <a:cubicBezTo>
                  <a:pt x="22471" y="34109"/>
                  <a:pt x="25055" y="35315"/>
                  <a:pt x="27524" y="36751"/>
                </a:cubicBezTo>
                <a:cubicBezTo>
                  <a:pt x="29457" y="37899"/>
                  <a:pt x="31314" y="39162"/>
                  <a:pt x="32826" y="40885"/>
                </a:cubicBezTo>
                <a:cubicBezTo>
                  <a:pt x="35046" y="43393"/>
                  <a:pt x="35793" y="46283"/>
                  <a:pt x="35295" y="49575"/>
                </a:cubicBezTo>
                <a:cubicBezTo>
                  <a:pt x="35046" y="51068"/>
                  <a:pt x="34625" y="52503"/>
                  <a:pt x="34051" y="53920"/>
                </a:cubicBezTo>
                <a:cubicBezTo>
                  <a:pt x="32941" y="56657"/>
                  <a:pt x="31984" y="59432"/>
                  <a:pt x="31276" y="62303"/>
                </a:cubicBezTo>
                <a:cubicBezTo>
                  <a:pt x="30491" y="65385"/>
                  <a:pt x="30012" y="68524"/>
                  <a:pt x="30070" y="71701"/>
                </a:cubicBezTo>
                <a:cubicBezTo>
                  <a:pt x="30070" y="72027"/>
                  <a:pt x="30127" y="72391"/>
                  <a:pt x="30146" y="72735"/>
                </a:cubicBezTo>
                <a:cubicBezTo>
                  <a:pt x="30223" y="73979"/>
                  <a:pt x="30434" y="75185"/>
                  <a:pt x="30778" y="76391"/>
                </a:cubicBezTo>
                <a:cubicBezTo>
                  <a:pt x="31678" y="79664"/>
                  <a:pt x="33515" y="82248"/>
                  <a:pt x="36520" y="83951"/>
                </a:cubicBezTo>
                <a:cubicBezTo>
                  <a:pt x="38090" y="84870"/>
                  <a:pt x="39812" y="85425"/>
                  <a:pt x="41612" y="85770"/>
                </a:cubicBezTo>
                <a:cubicBezTo>
                  <a:pt x="41899" y="85827"/>
                  <a:pt x="42205" y="85865"/>
                  <a:pt x="42550" y="85904"/>
                </a:cubicBezTo>
                <a:lnTo>
                  <a:pt x="42550" y="1"/>
                </a:lnTo>
                <a:close/>
              </a:path>
            </a:pathLst>
          </a:custGeom>
          <a:gradFill>
            <a:gsLst>
              <a:gs pos="0">
                <a:srgbClr val="D1F7E8">
                  <a:alpha val="27843"/>
                </a:srgbClr>
              </a:gs>
              <a:gs pos="100000">
                <a:srgbClr val="68DEA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9;p2"/>
          <p:cNvSpPr/>
          <p:nvPr/>
        </p:nvSpPr>
        <p:spPr>
          <a:xfrm rot="10800000" flipH="1">
            <a:off x="-2300939" y="-11"/>
            <a:ext cx="6872938" cy="1892393"/>
          </a:xfrm>
          <a:custGeom>
            <a:avLst/>
            <a:gdLst/>
            <a:ahLst/>
            <a:cxnLst/>
            <a:rect l="l" t="t" r="r" b="b"/>
            <a:pathLst>
              <a:path w="140436" h="37918" extrusionOk="0">
                <a:moveTo>
                  <a:pt x="1" y="0"/>
                </a:moveTo>
                <a:lnTo>
                  <a:pt x="1" y="37899"/>
                </a:lnTo>
                <a:cubicBezTo>
                  <a:pt x="192" y="37918"/>
                  <a:pt x="365" y="37918"/>
                  <a:pt x="518" y="37918"/>
                </a:cubicBezTo>
                <a:lnTo>
                  <a:pt x="140436" y="37918"/>
                </a:lnTo>
                <a:cubicBezTo>
                  <a:pt x="140416" y="37822"/>
                  <a:pt x="140397" y="37803"/>
                  <a:pt x="140397" y="37803"/>
                </a:cubicBezTo>
                <a:lnTo>
                  <a:pt x="139900" y="37669"/>
                </a:lnTo>
                <a:cubicBezTo>
                  <a:pt x="135057" y="36387"/>
                  <a:pt x="130444" y="34626"/>
                  <a:pt x="126118" y="32118"/>
                </a:cubicBezTo>
                <a:cubicBezTo>
                  <a:pt x="121831" y="29630"/>
                  <a:pt x="117333" y="27563"/>
                  <a:pt x="112529" y="26223"/>
                </a:cubicBezTo>
                <a:cubicBezTo>
                  <a:pt x="109275" y="25323"/>
                  <a:pt x="105963" y="24768"/>
                  <a:pt x="102595" y="24596"/>
                </a:cubicBezTo>
                <a:cubicBezTo>
                  <a:pt x="101710" y="24553"/>
                  <a:pt x="100825" y="24526"/>
                  <a:pt x="99940" y="24526"/>
                </a:cubicBezTo>
                <a:cubicBezTo>
                  <a:pt x="98854" y="24526"/>
                  <a:pt x="97767" y="24567"/>
                  <a:pt x="96680" y="24673"/>
                </a:cubicBezTo>
                <a:cubicBezTo>
                  <a:pt x="94938" y="24845"/>
                  <a:pt x="93139" y="24960"/>
                  <a:pt x="91397" y="25189"/>
                </a:cubicBezTo>
                <a:cubicBezTo>
                  <a:pt x="87799" y="25706"/>
                  <a:pt x="84239" y="26414"/>
                  <a:pt x="80698" y="27161"/>
                </a:cubicBezTo>
                <a:cubicBezTo>
                  <a:pt x="74554" y="28424"/>
                  <a:pt x="68409" y="29764"/>
                  <a:pt x="62150" y="30453"/>
                </a:cubicBezTo>
                <a:cubicBezTo>
                  <a:pt x="59911" y="30721"/>
                  <a:pt x="57691" y="30912"/>
                  <a:pt x="55432" y="31104"/>
                </a:cubicBezTo>
                <a:cubicBezTo>
                  <a:pt x="54341" y="31199"/>
                  <a:pt x="53212" y="31180"/>
                  <a:pt x="52102" y="31219"/>
                </a:cubicBezTo>
                <a:cubicBezTo>
                  <a:pt x="51250" y="31256"/>
                  <a:pt x="50396" y="31274"/>
                  <a:pt x="49542" y="31274"/>
                </a:cubicBezTo>
                <a:cubicBezTo>
                  <a:pt x="47326" y="31274"/>
                  <a:pt x="45106" y="31153"/>
                  <a:pt x="42895" y="30932"/>
                </a:cubicBezTo>
                <a:cubicBezTo>
                  <a:pt x="40502" y="30721"/>
                  <a:pt x="38167" y="30357"/>
                  <a:pt x="35813" y="29879"/>
                </a:cubicBezTo>
                <a:cubicBezTo>
                  <a:pt x="30186" y="28730"/>
                  <a:pt x="24826" y="26855"/>
                  <a:pt x="19811" y="24098"/>
                </a:cubicBezTo>
                <a:cubicBezTo>
                  <a:pt x="14911" y="21400"/>
                  <a:pt x="10528" y="18012"/>
                  <a:pt x="6930" y="13686"/>
                </a:cubicBezTo>
                <a:cubicBezTo>
                  <a:pt x="3676" y="9781"/>
                  <a:pt x="1322" y="5436"/>
                  <a:pt x="211" y="460"/>
                </a:cubicBezTo>
                <a:cubicBezTo>
                  <a:pt x="192" y="287"/>
                  <a:pt x="77" y="153"/>
                  <a:pt x="1" y="0"/>
                </a:cubicBezTo>
                <a:close/>
              </a:path>
            </a:pathLst>
          </a:custGeom>
          <a:gradFill>
            <a:gsLst>
              <a:gs pos="0">
                <a:srgbClr val="17A7B7"/>
              </a:gs>
              <a:gs pos="100000">
                <a:srgbClr val="82D4C5">
                  <a:alpha val="4392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10;p2"/>
          <p:cNvSpPr/>
          <p:nvPr/>
        </p:nvSpPr>
        <p:spPr>
          <a:xfrm flipH="1">
            <a:off x="-13294" y="3570739"/>
            <a:ext cx="13742645" cy="2407923"/>
          </a:xfrm>
          <a:custGeom>
            <a:avLst/>
            <a:gdLst/>
            <a:ahLst/>
            <a:cxnLst/>
            <a:rect l="l" t="t" r="r" b="b"/>
            <a:pathLst>
              <a:path w="82557" h="24069" extrusionOk="0">
                <a:moveTo>
                  <a:pt x="82556" y="0"/>
                </a:moveTo>
                <a:cubicBezTo>
                  <a:pt x="81995" y="102"/>
                  <a:pt x="81460" y="153"/>
                  <a:pt x="80899" y="255"/>
                </a:cubicBezTo>
                <a:cubicBezTo>
                  <a:pt x="77916" y="765"/>
                  <a:pt x="75290" y="2116"/>
                  <a:pt x="72944" y="3952"/>
                </a:cubicBezTo>
                <a:cubicBezTo>
                  <a:pt x="70854" y="5584"/>
                  <a:pt x="68967" y="7496"/>
                  <a:pt x="67080" y="9383"/>
                </a:cubicBezTo>
                <a:cubicBezTo>
                  <a:pt x="64658" y="11754"/>
                  <a:pt x="62211" y="14048"/>
                  <a:pt x="59406" y="15960"/>
                </a:cubicBezTo>
                <a:cubicBezTo>
                  <a:pt x="54868" y="19020"/>
                  <a:pt x="49973" y="21009"/>
                  <a:pt x="44517" y="21544"/>
                </a:cubicBezTo>
                <a:cubicBezTo>
                  <a:pt x="43515" y="21650"/>
                  <a:pt x="42521" y="21702"/>
                  <a:pt x="41532" y="21702"/>
                </a:cubicBezTo>
                <a:cubicBezTo>
                  <a:pt x="38241" y="21702"/>
                  <a:pt x="35015" y="21130"/>
                  <a:pt x="31820" y="20091"/>
                </a:cubicBezTo>
                <a:cubicBezTo>
                  <a:pt x="26797" y="18434"/>
                  <a:pt x="22259" y="15756"/>
                  <a:pt x="18154" y="12391"/>
                </a:cubicBezTo>
                <a:cubicBezTo>
                  <a:pt x="16395" y="10989"/>
                  <a:pt x="14738" y="9459"/>
                  <a:pt x="13004" y="8031"/>
                </a:cubicBezTo>
                <a:cubicBezTo>
                  <a:pt x="11143" y="6527"/>
                  <a:pt x="9179" y="5227"/>
                  <a:pt x="6910" y="4436"/>
                </a:cubicBezTo>
                <a:cubicBezTo>
                  <a:pt x="5891" y="4069"/>
                  <a:pt x="4890" y="3844"/>
                  <a:pt x="3920" y="3844"/>
                </a:cubicBezTo>
                <a:cubicBezTo>
                  <a:pt x="2535" y="3844"/>
                  <a:pt x="1215" y="4302"/>
                  <a:pt x="1" y="5456"/>
                </a:cubicBezTo>
                <a:lnTo>
                  <a:pt x="1" y="24068"/>
                </a:lnTo>
                <a:lnTo>
                  <a:pt x="82556" y="24068"/>
                </a:lnTo>
                <a:lnTo>
                  <a:pt x="82556" y="0"/>
                </a:lnTo>
                <a:close/>
              </a:path>
            </a:pathLst>
          </a:custGeom>
          <a:gradFill>
            <a:gsLst>
              <a:gs pos="0">
                <a:srgbClr val="D1F7E8">
                  <a:alpha val="49803"/>
                </a:srgbClr>
              </a:gs>
              <a:gs pos="100000">
                <a:srgbClr val="68DEA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a:off x="6581768" y="3441304"/>
            <a:ext cx="2562232" cy="1702184"/>
          </a:xfrm>
          <a:custGeom>
            <a:avLst/>
            <a:gdLst/>
            <a:ahLst/>
            <a:cxnLst/>
            <a:rect l="l" t="t" r="r" b="b"/>
            <a:pathLst>
              <a:path w="29822" h="19428" extrusionOk="0">
                <a:moveTo>
                  <a:pt x="29822" y="0"/>
                </a:moveTo>
                <a:cubicBezTo>
                  <a:pt x="29630" y="268"/>
                  <a:pt x="29420" y="555"/>
                  <a:pt x="29228" y="823"/>
                </a:cubicBezTo>
                <a:cubicBezTo>
                  <a:pt x="25936" y="5436"/>
                  <a:pt x="21821" y="9168"/>
                  <a:pt x="17036" y="12212"/>
                </a:cubicBezTo>
                <a:cubicBezTo>
                  <a:pt x="11906" y="15447"/>
                  <a:pt x="6374" y="17667"/>
                  <a:pt x="517" y="19179"/>
                </a:cubicBezTo>
                <a:cubicBezTo>
                  <a:pt x="326" y="19217"/>
                  <a:pt x="154" y="19294"/>
                  <a:pt x="1" y="19332"/>
                </a:cubicBezTo>
                <a:cubicBezTo>
                  <a:pt x="20" y="19390"/>
                  <a:pt x="20" y="19409"/>
                  <a:pt x="20" y="19428"/>
                </a:cubicBezTo>
                <a:lnTo>
                  <a:pt x="29209" y="19428"/>
                </a:lnTo>
                <a:cubicBezTo>
                  <a:pt x="29401" y="19428"/>
                  <a:pt x="29611" y="19409"/>
                  <a:pt x="29822" y="19409"/>
                </a:cubicBezTo>
                <a:lnTo>
                  <a:pt x="29822" y="0"/>
                </a:lnTo>
                <a:close/>
              </a:path>
            </a:pathLst>
          </a:custGeom>
          <a:gradFill>
            <a:gsLst>
              <a:gs pos="0">
                <a:srgbClr val="D1F7E8">
                  <a:alpha val="55686"/>
                </a:srgbClr>
              </a:gs>
              <a:gs pos="100000">
                <a:srgbClr val="68DEA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txBox="1">
            <a:spLocks noGrp="1"/>
          </p:cNvSpPr>
          <p:nvPr>
            <p:ph type="title"/>
          </p:nvPr>
        </p:nvSpPr>
        <p:spPr>
          <a:xfrm>
            <a:off x="694950" y="1554480"/>
            <a:ext cx="3474600" cy="1435500"/>
          </a:xfrm>
          <a:prstGeom prst="rect">
            <a:avLst/>
          </a:prstGeom>
        </p:spPr>
        <p:txBody>
          <a:bodyPr spcFirstLastPara="1" wrap="square" lIns="0" tIns="0" rIns="0" bIns="0" anchor="t" anchorCtr="0">
            <a:noAutofit/>
          </a:bodyPr>
          <a:lstStyle>
            <a:lvl1pPr lvl="0" rtl="0">
              <a:spcBef>
                <a:spcPts val="0"/>
              </a:spcBef>
              <a:spcAft>
                <a:spcPts val="0"/>
              </a:spcAft>
              <a:buSzPts val="3600"/>
              <a:buNone/>
              <a:defRPr sz="4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one column 3">
  <p:cSld name="CUSTOM_19">
    <p:spTree>
      <p:nvGrpSpPr>
        <p:cNvPr id="1" name="Shape 196"/>
        <p:cNvGrpSpPr/>
        <p:nvPr/>
      </p:nvGrpSpPr>
      <p:grpSpPr>
        <a:xfrm>
          <a:off x="0" y="0"/>
          <a:ext cx="0" cy="0"/>
          <a:chOff x="0" y="0"/>
          <a:chExt cx="0" cy="0"/>
        </a:xfrm>
      </p:grpSpPr>
      <p:sp>
        <p:nvSpPr>
          <p:cNvPr id="197" name="Google Shape;197;p20"/>
          <p:cNvSpPr txBox="1">
            <a:spLocks noGrp="1"/>
          </p:cNvSpPr>
          <p:nvPr>
            <p:ph type="title"/>
          </p:nvPr>
        </p:nvSpPr>
        <p:spPr>
          <a:xfrm>
            <a:off x="692700" y="475488"/>
            <a:ext cx="7738200" cy="5487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98" name="Google Shape;198;p20"/>
          <p:cNvSpPr/>
          <p:nvPr/>
        </p:nvSpPr>
        <p:spPr>
          <a:xfrm flipH="1">
            <a:off x="6981175" y="-110588"/>
            <a:ext cx="2647901" cy="1720875"/>
          </a:xfrm>
          <a:custGeom>
            <a:avLst/>
            <a:gdLst/>
            <a:ahLst/>
            <a:cxnLst/>
            <a:rect l="l" t="t" r="r" b="b"/>
            <a:pathLst>
              <a:path w="54341" h="28269" extrusionOk="0">
                <a:moveTo>
                  <a:pt x="36273" y="1"/>
                </a:moveTo>
                <a:cubicBezTo>
                  <a:pt x="20584" y="1"/>
                  <a:pt x="272" y="50"/>
                  <a:pt x="0" y="121"/>
                </a:cubicBezTo>
                <a:lnTo>
                  <a:pt x="0" y="24601"/>
                </a:lnTo>
                <a:cubicBezTo>
                  <a:pt x="230" y="24716"/>
                  <a:pt x="440" y="24850"/>
                  <a:pt x="651" y="24965"/>
                </a:cubicBezTo>
                <a:cubicBezTo>
                  <a:pt x="2431" y="25903"/>
                  <a:pt x="4288" y="26650"/>
                  <a:pt x="6221" y="27205"/>
                </a:cubicBezTo>
                <a:cubicBezTo>
                  <a:pt x="8597" y="27884"/>
                  <a:pt x="10973" y="28269"/>
                  <a:pt x="13386" y="28269"/>
                </a:cubicBezTo>
                <a:cubicBezTo>
                  <a:pt x="14510" y="28269"/>
                  <a:pt x="15643" y="28185"/>
                  <a:pt x="16786" y="28009"/>
                </a:cubicBezTo>
                <a:cubicBezTo>
                  <a:pt x="20863" y="27396"/>
                  <a:pt x="24481" y="25673"/>
                  <a:pt x="27639" y="23013"/>
                </a:cubicBezTo>
                <a:cubicBezTo>
                  <a:pt x="30127" y="20946"/>
                  <a:pt x="32252" y="18534"/>
                  <a:pt x="34243" y="16007"/>
                </a:cubicBezTo>
                <a:cubicBezTo>
                  <a:pt x="35927" y="13902"/>
                  <a:pt x="37554" y="11777"/>
                  <a:pt x="39219" y="9691"/>
                </a:cubicBezTo>
                <a:cubicBezTo>
                  <a:pt x="42856" y="5174"/>
                  <a:pt x="47469" y="2150"/>
                  <a:pt x="53077" y="676"/>
                </a:cubicBezTo>
                <a:cubicBezTo>
                  <a:pt x="53402" y="580"/>
                  <a:pt x="53747" y="503"/>
                  <a:pt x="54072" y="408"/>
                </a:cubicBezTo>
                <a:cubicBezTo>
                  <a:pt x="54264" y="350"/>
                  <a:pt x="54340" y="255"/>
                  <a:pt x="54245" y="63"/>
                </a:cubicBezTo>
                <a:cubicBezTo>
                  <a:pt x="53901" y="19"/>
                  <a:pt x="45970" y="1"/>
                  <a:pt x="36273" y="1"/>
                </a:cubicBezTo>
                <a:close/>
              </a:path>
            </a:pathLst>
          </a:custGeom>
          <a:solidFill>
            <a:srgbClr val="82D4C5">
              <a:alpha val="35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20"/>
          <p:cNvSpPr/>
          <p:nvPr/>
        </p:nvSpPr>
        <p:spPr>
          <a:xfrm>
            <a:off x="-614384" y="3751327"/>
            <a:ext cx="11460356" cy="2008016"/>
          </a:xfrm>
          <a:custGeom>
            <a:avLst/>
            <a:gdLst/>
            <a:ahLst/>
            <a:cxnLst/>
            <a:rect l="l" t="t" r="r" b="b"/>
            <a:pathLst>
              <a:path w="82557" h="24069" extrusionOk="0">
                <a:moveTo>
                  <a:pt x="82556" y="0"/>
                </a:moveTo>
                <a:cubicBezTo>
                  <a:pt x="81995" y="102"/>
                  <a:pt x="81460" y="153"/>
                  <a:pt x="80899" y="255"/>
                </a:cubicBezTo>
                <a:cubicBezTo>
                  <a:pt x="77916" y="765"/>
                  <a:pt x="75290" y="2116"/>
                  <a:pt x="72944" y="3952"/>
                </a:cubicBezTo>
                <a:cubicBezTo>
                  <a:pt x="70854" y="5584"/>
                  <a:pt x="68967" y="7496"/>
                  <a:pt x="67080" y="9383"/>
                </a:cubicBezTo>
                <a:cubicBezTo>
                  <a:pt x="64658" y="11754"/>
                  <a:pt x="62211" y="14048"/>
                  <a:pt x="59406" y="15960"/>
                </a:cubicBezTo>
                <a:cubicBezTo>
                  <a:pt x="54868" y="19020"/>
                  <a:pt x="49973" y="21009"/>
                  <a:pt x="44517" y="21544"/>
                </a:cubicBezTo>
                <a:cubicBezTo>
                  <a:pt x="43515" y="21650"/>
                  <a:pt x="42521" y="21702"/>
                  <a:pt x="41532" y="21702"/>
                </a:cubicBezTo>
                <a:cubicBezTo>
                  <a:pt x="38241" y="21702"/>
                  <a:pt x="35015" y="21130"/>
                  <a:pt x="31820" y="20091"/>
                </a:cubicBezTo>
                <a:cubicBezTo>
                  <a:pt x="26797" y="18434"/>
                  <a:pt x="22259" y="15756"/>
                  <a:pt x="18154" y="12391"/>
                </a:cubicBezTo>
                <a:cubicBezTo>
                  <a:pt x="16395" y="10989"/>
                  <a:pt x="14738" y="9459"/>
                  <a:pt x="13004" y="8031"/>
                </a:cubicBezTo>
                <a:cubicBezTo>
                  <a:pt x="11143" y="6527"/>
                  <a:pt x="9179" y="5227"/>
                  <a:pt x="6910" y="4436"/>
                </a:cubicBezTo>
                <a:cubicBezTo>
                  <a:pt x="5891" y="4069"/>
                  <a:pt x="4890" y="3844"/>
                  <a:pt x="3920" y="3844"/>
                </a:cubicBezTo>
                <a:cubicBezTo>
                  <a:pt x="2535" y="3844"/>
                  <a:pt x="1215" y="4302"/>
                  <a:pt x="1" y="5456"/>
                </a:cubicBezTo>
                <a:lnTo>
                  <a:pt x="1" y="24068"/>
                </a:lnTo>
                <a:lnTo>
                  <a:pt x="82556" y="24068"/>
                </a:lnTo>
                <a:lnTo>
                  <a:pt x="82556" y="0"/>
                </a:lnTo>
                <a:close/>
              </a:path>
            </a:pathLst>
          </a:custGeom>
          <a:gradFill>
            <a:gsLst>
              <a:gs pos="0">
                <a:srgbClr val="D1F7E8"/>
              </a:gs>
              <a:gs pos="100000">
                <a:srgbClr val="68DEA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20"/>
          <p:cNvSpPr/>
          <p:nvPr/>
        </p:nvSpPr>
        <p:spPr>
          <a:xfrm flipH="1">
            <a:off x="8385634" y="134156"/>
            <a:ext cx="581495" cy="575425"/>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82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20"/>
          <p:cNvSpPr txBox="1">
            <a:spLocks noGrp="1"/>
          </p:cNvSpPr>
          <p:nvPr>
            <p:ph type="subTitle" idx="1"/>
          </p:nvPr>
        </p:nvSpPr>
        <p:spPr>
          <a:xfrm>
            <a:off x="713225" y="1681175"/>
            <a:ext cx="5144700" cy="2581200"/>
          </a:xfrm>
          <a:prstGeom prst="rect">
            <a:avLst/>
          </a:prstGeom>
        </p:spPr>
        <p:txBody>
          <a:bodyPr spcFirstLastPara="1" wrap="square" lIns="0" tIns="0" rIns="0" bIns="0" anchor="t" anchorCtr="0">
            <a:noAutofit/>
          </a:bodyPr>
          <a:lstStyle>
            <a:lvl1pPr lvl="0" rtl="0">
              <a:spcBef>
                <a:spcPts val="0"/>
              </a:spcBef>
              <a:spcAft>
                <a:spcPts val="0"/>
              </a:spcAft>
              <a:buClr>
                <a:schemeClr val="accent2"/>
              </a:buClr>
              <a:buSzPts val="1400"/>
              <a:buFont typeface="Lato" panose="020F0502020204030203"/>
              <a:buChar char="●"/>
              <a:defRPr sz="1600">
                <a:solidFill>
                  <a:schemeClr val="accent2"/>
                </a:solidFill>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one column 6">
  <p:cSld name="CUSTOM_28">
    <p:spTree>
      <p:nvGrpSpPr>
        <p:cNvPr id="1" name="Shape 257"/>
        <p:cNvGrpSpPr/>
        <p:nvPr/>
      </p:nvGrpSpPr>
      <p:grpSpPr>
        <a:xfrm>
          <a:off x="0" y="0"/>
          <a:ext cx="0" cy="0"/>
          <a:chOff x="0" y="0"/>
          <a:chExt cx="0" cy="0"/>
        </a:xfrm>
      </p:grpSpPr>
      <p:sp>
        <p:nvSpPr>
          <p:cNvPr id="258" name="Google Shape;258;p26"/>
          <p:cNvSpPr/>
          <p:nvPr/>
        </p:nvSpPr>
        <p:spPr>
          <a:xfrm rot="-10799933" flipH="1">
            <a:off x="-3" y="-991014"/>
            <a:ext cx="10666777" cy="3061035"/>
          </a:xfrm>
          <a:custGeom>
            <a:avLst/>
            <a:gdLst/>
            <a:ahLst/>
            <a:cxnLst/>
            <a:rect l="l" t="t" r="r" b="b"/>
            <a:pathLst>
              <a:path w="82557" h="24069" extrusionOk="0">
                <a:moveTo>
                  <a:pt x="82556" y="0"/>
                </a:moveTo>
                <a:cubicBezTo>
                  <a:pt x="81995" y="102"/>
                  <a:pt x="81460" y="153"/>
                  <a:pt x="80899" y="255"/>
                </a:cubicBezTo>
                <a:cubicBezTo>
                  <a:pt x="77916" y="765"/>
                  <a:pt x="75290" y="2116"/>
                  <a:pt x="72944" y="3952"/>
                </a:cubicBezTo>
                <a:cubicBezTo>
                  <a:pt x="70854" y="5584"/>
                  <a:pt x="68967" y="7496"/>
                  <a:pt x="67080" y="9383"/>
                </a:cubicBezTo>
                <a:cubicBezTo>
                  <a:pt x="64658" y="11754"/>
                  <a:pt x="62211" y="14048"/>
                  <a:pt x="59406" y="15960"/>
                </a:cubicBezTo>
                <a:cubicBezTo>
                  <a:pt x="54868" y="19020"/>
                  <a:pt x="49973" y="21009"/>
                  <a:pt x="44517" y="21544"/>
                </a:cubicBezTo>
                <a:cubicBezTo>
                  <a:pt x="43515" y="21650"/>
                  <a:pt x="42521" y="21702"/>
                  <a:pt x="41532" y="21702"/>
                </a:cubicBezTo>
                <a:cubicBezTo>
                  <a:pt x="38241" y="21702"/>
                  <a:pt x="35015" y="21130"/>
                  <a:pt x="31820" y="20091"/>
                </a:cubicBezTo>
                <a:cubicBezTo>
                  <a:pt x="26797" y="18434"/>
                  <a:pt x="22259" y="15756"/>
                  <a:pt x="18154" y="12391"/>
                </a:cubicBezTo>
                <a:cubicBezTo>
                  <a:pt x="16395" y="10989"/>
                  <a:pt x="14738" y="9459"/>
                  <a:pt x="13004" y="8031"/>
                </a:cubicBezTo>
                <a:cubicBezTo>
                  <a:pt x="11143" y="6527"/>
                  <a:pt x="9179" y="5227"/>
                  <a:pt x="6910" y="4436"/>
                </a:cubicBezTo>
                <a:cubicBezTo>
                  <a:pt x="5891" y="4069"/>
                  <a:pt x="4890" y="3844"/>
                  <a:pt x="3920" y="3844"/>
                </a:cubicBezTo>
                <a:cubicBezTo>
                  <a:pt x="2535" y="3844"/>
                  <a:pt x="1215" y="4302"/>
                  <a:pt x="1" y="5456"/>
                </a:cubicBezTo>
                <a:lnTo>
                  <a:pt x="1" y="24068"/>
                </a:lnTo>
                <a:lnTo>
                  <a:pt x="82556" y="24068"/>
                </a:lnTo>
                <a:lnTo>
                  <a:pt x="82556" y="0"/>
                </a:lnTo>
                <a:close/>
              </a:path>
            </a:pathLst>
          </a:custGeom>
          <a:gradFill>
            <a:gsLst>
              <a:gs pos="0">
                <a:srgbClr val="54F2F2">
                  <a:alpha val="41176"/>
                </a:srgbClr>
              </a:gs>
              <a:gs pos="100000">
                <a:srgbClr val="17A7B7">
                  <a:alpha val="41568"/>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26"/>
          <p:cNvSpPr/>
          <p:nvPr/>
        </p:nvSpPr>
        <p:spPr>
          <a:xfrm rot="-5400000" flipH="1">
            <a:off x="-139541" y="-1149358"/>
            <a:ext cx="5060259" cy="9119783"/>
          </a:xfrm>
          <a:custGeom>
            <a:avLst/>
            <a:gdLst/>
            <a:ahLst/>
            <a:cxnLst/>
            <a:rect l="l" t="t" r="r" b="b"/>
            <a:pathLst>
              <a:path w="42550" h="85904" extrusionOk="0">
                <a:moveTo>
                  <a:pt x="2699" y="1"/>
                </a:moveTo>
                <a:cubicBezTo>
                  <a:pt x="2641" y="173"/>
                  <a:pt x="2546" y="364"/>
                  <a:pt x="2488" y="518"/>
                </a:cubicBezTo>
                <a:cubicBezTo>
                  <a:pt x="1263" y="3657"/>
                  <a:pt x="440" y="6853"/>
                  <a:pt x="172" y="10241"/>
                </a:cubicBezTo>
                <a:cubicBezTo>
                  <a:pt x="0" y="12576"/>
                  <a:pt x="115" y="14873"/>
                  <a:pt x="689" y="17132"/>
                </a:cubicBezTo>
                <a:cubicBezTo>
                  <a:pt x="1397" y="19811"/>
                  <a:pt x="2699" y="22127"/>
                  <a:pt x="4785" y="23965"/>
                </a:cubicBezTo>
                <a:cubicBezTo>
                  <a:pt x="6431" y="25458"/>
                  <a:pt x="8250" y="26721"/>
                  <a:pt x="10145" y="27889"/>
                </a:cubicBezTo>
                <a:cubicBezTo>
                  <a:pt x="13284" y="29803"/>
                  <a:pt x="16576" y="31353"/>
                  <a:pt x="19887" y="32923"/>
                </a:cubicBezTo>
                <a:cubicBezTo>
                  <a:pt x="22471" y="34109"/>
                  <a:pt x="25055" y="35315"/>
                  <a:pt x="27524" y="36751"/>
                </a:cubicBezTo>
                <a:cubicBezTo>
                  <a:pt x="29457" y="37899"/>
                  <a:pt x="31314" y="39162"/>
                  <a:pt x="32826" y="40885"/>
                </a:cubicBezTo>
                <a:cubicBezTo>
                  <a:pt x="35046" y="43393"/>
                  <a:pt x="35793" y="46283"/>
                  <a:pt x="35295" y="49575"/>
                </a:cubicBezTo>
                <a:cubicBezTo>
                  <a:pt x="35046" y="51068"/>
                  <a:pt x="34625" y="52503"/>
                  <a:pt x="34051" y="53920"/>
                </a:cubicBezTo>
                <a:cubicBezTo>
                  <a:pt x="32941" y="56657"/>
                  <a:pt x="31984" y="59432"/>
                  <a:pt x="31276" y="62303"/>
                </a:cubicBezTo>
                <a:cubicBezTo>
                  <a:pt x="30491" y="65385"/>
                  <a:pt x="30012" y="68524"/>
                  <a:pt x="30070" y="71701"/>
                </a:cubicBezTo>
                <a:cubicBezTo>
                  <a:pt x="30070" y="72027"/>
                  <a:pt x="30127" y="72391"/>
                  <a:pt x="30146" y="72735"/>
                </a:cubicBezTo>
                <a:cubicBezTo>
                  <a:pt x="30223" y="73979"/>
                  <a:pt x="30434" y="75185"/>
                  <a:pt x="30778" y="76391"/>
                </a:cubicBezTo>
                <a:cubicBezTo>
                  <a:pt x="31678" y="79664"/>
                  <a:pt x="33515" y="82248"/>
                  <a:pt x="36520" y="83951"/>
                </a:cubicBezTo>
                <a:cubicBezTo>
                  <a:pt x="38090" y="84870"/>
                  <a:pt x="39812" y="85425"/>
                  <a:pt x="41612" y="85770"/>
                </a:cubicBezTo>
                <a:cubicBezTo>
                  <a:pt x="41899" y="85827"/>
                  <a:pt x="42205" y="85865"/>
                  <a:pt x="42550" y="85904"/>
                </a:cubicBezTo>
                <a:lnTo>
                  <a:pt x="42550" y="1"/>
                </a:lnTo>
                <a:close/>
              </a:path>
            </a:pathLst>
          </a:custGeom>
          <a:gradFill>
            <a:gsLst>
              <a:gs pos="0">
                <a:srgbClr val="17A7B7"/>
              </a:gs>
              <a:gs pos="100000">
                <a:srgbClr val="82D4C5">
                  <a:alpha val="4392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26"/>
          <p:cNvSpPr txBox="1">
            <a:spLocks noGrp="1"/>
          </p:cNvSpPr>
          <p:nvPr>
            <p:ph type="title"/>
          </p:nvPr>
        </p:nvSpPr>
        <p:spPr>
          <a:xfrm>
            <a:off x="713225" y="457200"/>
            <a:ext cx="7717500" cy="4572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1" name="Google Shape;261;p26"/>
          <p:cNvSpPr txBox="1">
            <a:spLocks noGrp="1"/>
          </p:cNvSpPr>
          <p:nvPr>
            <p:ph type="subTitle" idx="1"/>
          </p:nvPr>
        </p:nvSpPr>
        <p:spPr>
          <a:xfrm>
            <a:off x="5626850" y="2130552"/>
            <a:ext cx="2743200" cy="2742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2400"/>
              <a:buFont typeface="Lato Black" panose="020F0502020204030203"/>
              <a:buNone/>
              <a:defRPr sz="2100">
                <a:solidFill>
                  <a:schemeClr val="accent1"/>
                </a:solidFill>
                <a:latin typeface="Lato Black" panose="020F0502020204030203"/>
                <a:ea typeface="Lato Black" panose="020F0502020204030203"/>
                <a:cs typeface="Lato Black" panose="020F0502020204030203"/>
                <a:sym typeface="Lato Black" panose="020F0502020204030203"/>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2" name="Google Shape;262;p26"/>
          <p:cNvSpPr txBox="1">
            <a:spLocks noGrp="1"/>
          </p:cNvSpPr>
          <p:nvPr>
            <p:ph type="subTitle" idx="2"/>
          </p:nvPr>
        </p:nvSpPr>
        <p:spPr>
          <a:xfrm>
            <a:off x="5626850" y="2542032"/>
            <a:ext cx="2743200" cy="1396800"/>
          </a:xfrm>
          <a:prstGeom prst="rect">
            <a:avLst/>
          </a:prstGeom>
        </p:spPr>
        <p:txBody>
          <a:bodyPr spcFirstLastPara="1" wrap="square" lIns="0" tIns="0" rIns="0" bIns="0" anchor="t" anchorCtr="0">
            <a:noAutofit/>
          </a:bodyPr>
          <a:lstStyle>
            <a:lvl1pPr lvl="0" algn="ctr" rtl="0">
              <a:spcBef>
                <a:spcPts val="0"/>
              </a:spcBef>
              <a:spcAft>
                <a:spcPts val="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13225" y="457200"/>
            <a:ext cx="7717500" cy="4572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4"/>
          <p:cNvSpPr txBox="1">
            <a:spLocks noGrp="1"/>
          </p:cNvSpPr>
          <p:nvPr>
            <p:ph type="subTitle" idx="1"/>
          </p:nvPr>
        </p:nvSpPr>
        <p:spPr>
          <a:xfrm>
            <a:off x="713225" y="1507925"/>
            <a:ext cx="7717500" cy="3409800"/>
          </a:xfrm>
          <a:prstGeom prst="rect">
            <a:avLst/>
          </a:prstGeom>
        </p:spPr>
        <p:txBody>
          <a:bodyPr spcFirstLastPara="1" wrap="square" lIns="0" tIns="0" rIns="0" bIns="0" anchor="t" anchorCtr="0">
            <a:noAutofit/>
          </a:bodyPr>
          <a:lstStyle>
            <a:lvl1pPr lvl="0" rtl="0">
              <a:spcBef>
                <a:spcPts val="0"/>
              </a:spcBef>
              <a:spcAft>
                <a:spcPts val="0"/>
              </a:spcAft>
              <a:buSzPts val="1200"/>
              <a:buFont typeface="Livvic"/>
              <a:buAutoNum type="arabicPeriod"/>
              <a:defRPr sz="1100">
                <a:solidFill>
                  <a:schemeClr val="accent2"/>
                </a:solidFill>
                <a:latin typeface="Lato Light" panose="020F0502020204030203"/>
                <a:ea typeface="Lato Light" panose="020F0502020204030203"/>
                <a:cs typeface="Lato Light" panose="020F0502020204030203"/>
                <a:sym typeface="Lato Light" panose="020F0502020204030203"/>
              </a:defRPr>
            </a:lvl1pPr>
            <a:lvl2pPr lvl="1" rtl="0">
              <a:spcBef>
                <a:spcPts val="0"/>
              </a:spcBef>
              <a:spcAft>
                <a:spcPts val="0"/>
              </a:spcAft>
              <a:buClr>
                <a:srgbClr val="434343"/>
              </a:buClr>
              <a:buSzPts val="1200"/>
              <a:buFont typeface="Roboto Condensed Light" panose="02000000000000000000"/>
              <a:buAutoNum type="alphaLcPeriod"/>
              <a:defRPr/>
            </a:lvl2pPr>
            <a:lvl3pPr lvl="2" rtl="0">
              <a:spcBef>
                <a:spcPts val="0"/>
              </a:spcBef>
              <a:spcAft>
                <a:spcPts val="0"/>
              </a:spcAft>
              <a:buClr>
                <a:srgbClr val="434343"/>
              </a:buClr>
              <a:buSzPts val="1200"/>
              <a:buFont typeface="Roboto Condensed Light" panose="02000000000000000000"/>
              <a:buAutoNum type="romanLcPeriod"/>
              <a:defRPr/>
            </a:lvl3pPr>
            <a:lvl4pPr lvl="3" rtl="0">
              <a:spcBef>
                <a:spcPts val="0"/>
              </a:spcBef>
              <a:spcAft>
                <a:spcPts val="0"/>
              </a:spcAft>
              <a:buClr>
                <a:srgbClr val="434343"/>
              </a:buClr>
              <a:buSzPts val="1200"/>
              <a:buFont typeface="Roboto Condensed Light" panose="02000000000000000000"/>
              <a:buAutoNum type="arabicPeriod"/>
              <a:defRPr/>
            </a:lvl4pPr>
            <a:lvl5pPr lvl="4" rtl="0">
              <a:spcBef>
                <a:spcPts val="0"/>
              </a:spcBef>
              <a:spcAft>
                <a:spcPts val="0"/>
              </a:spcAft>
              <a:buClr>
                <a:srgbClr val="434343"/>
              </a:buClr>
              <a:buSzPts val="1200"/>
              <a:buFont typeface="Roboto Condensed Light" panose="02000000000000000000"/>
              <a:buAutoNum type="alphaLcPeriod"/>
              <a:defRPr/>
            </a:lvl5pPr>
            <a:lvl6pPr lvl="5" rtl="0">
              <a:spcBef>
                <a:spcPts val="0"/>
              </a:spcBef>
              <a:spcAft>
                <a:spcPts val="0"/>
              </a:spcAft>
              <a:buClr>
                <a:srgbClr val="434343"/>
              </a:buClr>
              <a:buSzPts val="1200"/>
              <a:buFont typeface="Roboto Condensed Light" panose="02000000000000000000"/>
              <a:buAutoNum type="romanLcPeriod"/>
              <a:defRPr/>
            </a:lvl6pPr>
            <a:lvl7pPr lvl="6" rtl="0">
              <a:spcBef>
                <a:spcPts val="0"/>
              </a:spcBef>
              <a:spcAft>
                <a:spcPts val="0"/>
              </a:spcAft>
              <a:buClr>
                <a:srgbClr val="434343"/>
              </a:buClr>
              <a:buSzPts val="1200"/>
              <a:buFont typeface="Roboto Condensed Light" panose="02000000000000000000"/>
              <a:buAutoNum type="arabicPeriod"/>
              <a:defRPr/>
            </a:lvl7pPr>
            <a:lvl8pPr lvl="7" rtl="0">
              <a:spcBef>
                <a:spcPts val="0"/>
              </a:spcBef>
              <a:spcAft>
                <a:spcPts val="0"/>
              </a:spcAft>
              <a:buClr>
                <a:srgbClr val="434343"/>
              </a:buClr>
              <a:buSzPts val="1200"/>
              <a:buFont typeface="Roboto Condensed Light" panose="02000000000000000000"/>
              <a:buAutoNum type="alphaLcPeriod"/>
              <a:defRPr/>
            </a:lvl8pPr>
            <a:lvl9pPr lvl="8" rtl="0">
              <a:spcBef>
                <a:spcPts val="0"/>
              </a:spcBef>
              <a:spcAft>
                <a:spcPts val="0"/>
              </a:spcAft>
              <a:buClr>
                <a:srgbClr val="434343"/>
              </a:buClr>
              <a:buSzPts val="1200"/>
              <a:buFont typeface="Roboto Condensed Light" panose="02000000000000000000"/>
              <a:buAutoNum type="romanLcPeriod"/>
              <a:defRPr/>
            </a:lvl9pPr>
          </a:lstStyle>
          <a:p/>
        </p:txBody>
      </p:sp>
      <p:sp>
        <p:nvSpPr>
          <p:cNvPr id="27" name="Google Shape;27;p4"/>
          <p:cNvSpPr/>
          <p:nvPr/>
        </p:nvSpPr>
        <p:spPr>
          <a:xfrm>
            <a:off x="-1527984" y="3760677"/>
            <a:ext cx="11460356" cy="2008016"/>
          </a:xfrm>
          <a:custGeom>
            <a:avLst/>
            <a:gdLst/>
            <a:ahLst/>
            <a:cxnLst/>
            <a:rect l="l" t="t" r="r" b="b"/>
            <a:pathLst>
              <a:path w="82557" h="24069" extrusionOk="0">
                <a:moveTo>
                  <a:pt x="82556" y="0"/>
                </a:moveTo>
                <a:cubicBezTo>
                  <a:pt x="81995" y="102"/>
                  <a:pt x="81460" y="153"/>
                  <a:pt x="80899" y="255"/>
                </a:cubicBezTo>
                <a:cubicBezTo>
                  <a:pt x="77916" y="765"/>
                  <a:pt x="75290" y="2116"/>
                  <a:pt x="72944" y="3952"/>
                </a:cubicBezTo>
                <a:cubicBezTo>
                  <a:pt x="70854" y="5584"/>
                  <a:pt x="68967" y="7496"/>
                  <a:pt x="67080" y="9383"/>
                </a:cubicBezTo>
                <a:cubicBezTo>
                  <a:pt x="64658" y="11754"/>
                  <a:pt x="62211" y="14048"/>
                  <a:pt x="59406" y="15960"/>
                </a:cubicBezTo>
                <a:cubicBezTo>
                  <a:pt x="54868" y="19020"/>
                  <a:pt x="49973" y="21009"/>
                  <a:pt x="44517" y="21544"/>
                </a:cubicBezTo>
                <a:cubicBezTo>
                  <a:pt x="43515" y="21650"/>
                  <a:pt x="42521" y="21702"/>
                  <a:pt x="41532" y="21702"/>
                </a:cubicBezTo>
                <a:cubicBezTo>
                  <a:pt x="38241" y="21702"/>
                  <a:pt x="35015" y="21130"/>
                  <a:pt x="31820" y="20091"/>
                </a:cubicBezTo>
                <a:cubicBezTo>
                  <a:pt x="26797" y="18434"/>
                  <a:pt x="22259" y="15756"/>
                  <a:pt x="18154" y="12391"/>
                </a:cubicBezTo>
                <a:cubicBezTo>
                  <a:pt x="16395" y="10989"/>
                  <a:pt x="14738" y="9459"/>
                  <a:pt x="13004" y="8031"/>
                </a:cubicBezTo>
                <a:cubicBezTo>
                  <a:pt x="11143" y="6527"/>
                  <a:pt x="9179" y="5227"/>
                  <a:pt x="6910" y="4436"/>
                </a:cubicBezTo>
                <a:cubicBezTo>
                  <a:pt x="5891" y="4069"/>
                  <a:pt x="4890" y="3844"/>
                  <a:pt x="3920" y="3844"/>
                </a:cubicBezTo>
                <a:cubicBezTo>
                  <a:pt x="2535" y="3844"/>
                  <a:pt x="1215" y="4302"/>
                  <a:pt x="1" y="5456"/>
                </a:cubicBezTo>
                <a:lnTo>
                  <a:pt x="1" y="24068"/>
                </a:lnTo>
                <a:lnTo>
                  <a:pt x="82556" y="24068"/>
                </a:lnTo>
                <a:lnTo>
                  <a:pt x="82556" y="0"/>
                </a:lnTo>
                <a:close/>
              </a:path>
            </a:pathLst>
          </a:custGeom>
          <a:gradFill>
            <a:gsLst>
              <a:gs pos="0">
                <a:srgbClr val="D1F7E8"/>
              </a:gs>
              <a:gs pos="100000">
                <a:srgbClr val="68DEA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4"/>
          <p:cNvSpPr/>
          <p:nvPr/>
        </p:nvSpPr>
        <p:spPr>
          <a:xfrm rot="10800000" flipH="1">
            <a:off x="-76200" y="-330487"/>
            <a:ext cx="6319269" cy="1739962"/>
          </a:xfrm>
          <a:custGeom>
            <a:avLst/>
            <a:gdLst/>
            <a:ahLst/>
            <a:cxnLst/>
            <a:rect l="l" t="t" r="r" b="b"/>
            <a:pathLst>
              <a:path w="140436" h="37918" extrusionOk="0">
                <a:moveTo>
                  <a:pt x="1" y="0"/>
                </a:moveTo>
                <a:lnTo>
                  <a:pt x="1" y="37899"/>
                </a:lnTo>
                <a:cubicBezTo>
                  <a:pt x="192" y="37918"/>
                  <a:pt x="365" y="37918"/>
                  <a:pt x="518" y="37918"/>
                </a:cubicBezTo>
                <a:lnTo>
                  <a:pt x="140436" y="37918"/>
                </a:lnTo>
                <a:cubicBezTo>
                  <a:pt x="140416" y="37822"/>
                  <a:pt x="140397" y="37803"/>
                  <a:pt x="140397" y="37803"/>
                </a:cubicBezTo>
                <a:lnTo>
                  <a:pt x="139900" y="37669"/>
                </a:lnTo>
                <a:cubicBezTo>
                  <a:pt x="135057" y="36387"/>
                  <a:pt x="130444" y="34626"/>
                  <a:pt x="126118" y="32118"/>
                </a:cubicBezTo>
                <a:cubicBezTo>
                  <a:pt x="121831" y="29630"/>
                  <a:pt x="117333" y="27563"/>
                  <a:pt x="112529" y="26223"/>
                </a:cubicBezTo>
                <a:cubicBezTo>
                  <a:pt x="109275" y="25323"/>
                  <a:pt x="105963" y="24768"/>
                  <a:pt x="102595" y="24596"/>
                </a:cubicBezTo>
                <a:cubicBezTo>
                  <a:pt x="101710" y="24553"/>
                  <a:pt x="100825" y="24526"/>
                  <a:pt x="99940" y="24526"/>
                </a:cubicBezTo>
                <a:cubicBezTo>
                  <a:pt x="98854" y="24526"/>
                  <a:pt x="97767" y="24567"/>
                  <a:pt x="96680" y="24673"/>
                </a:cubicBezTo>
                <a:cubicBezTo>
                  <a:pt x="94938" y="24845"/>
                  <a:pt x="93139" y="24960"/>
                  <a:pt x="91397" y="25189"/>
                </a:cubicBezTo>
                <a:cubicBezTo>
                  <a:pt x="87799" y="25706"/>
                  <a:pt x="84239" y="26414"/>
                  <a:pt x="80698" y="27161"/>
                </a:cubicBezTo>
                <a:cubicBezTo>
                  <a:pt x="74554" y="28424"/>
                  <a:pt x="68409" y="29764"/>
                  <a:pt x="62150" y="30453"/>
                </a:cubicBezTo>
                <a:cubicBezTo>
                  <a:pt x="59911" y="30721"/>
                  <a:pt x="57691" y="30912"/>
                  <a:pt x="55432" y="31104"/>
                </a:cubicBezTo>
                <a:cubicBezTo>
                  <a:pt x="54341" y="31199"/>
                  <a:pt x="53212" y="31180"/>
                  <a:pt x="52102" y="31219"/>
                </a:cubicBezTo>
                <a:cubicBezTo>
                  <a:pt x="51250" y="31256"/>
                  <a:pt x="50396" y="31274"/>
                  <a:pt x="49542" y="31274"/>
                </a:cubicBezTo>
                <a:cubicBezTo>
                  <a:pt x="47326" y="31274"/>
                  <a:pt x="45106" y="31153"/>
                  <a:pt x="42895" y="30932"/>
                </a:cubicBezTo>
                <a:cubicBezTo>
                  <a:pt x="40502" y="30721"/>
                  <a:pt x="38167" y="30357"/>
                  <a:pt x="35813" y="29879"/>
                </a:cubicBezTo>
                <a:cubicBezTo>
                  <a:pt x="30186" y="28730"/>
                  <a:pt x="24826" y="26855"/>
                  <a:pt x="19811" y="24098"/>
                </a:cubicBezTo>
                <a:cubicBezTo>
                  <a:pt x="14911" y="21400"/>
                  <a:pt x="10528" y="18012"/>
                  <a:pt x="6930" y="13686"/>
                </a:cubicBezTo>
                <a:cubicBezTo>
                  <a:pt x="3676" y="9781"/>
                  <a:pt x="1322" y="5436"/>
                  <a:pt x="211" y="460"/>
                </a:cubicBezTo>
                <a:cubicBezTo>
                  <a:pt x="192" y="287"/>
                  <a:pt x="77" y="153"/>
                  <a:pt x="1" y="0"/>
                </a:cubicBezTo>
                <a:close/>
              </a:path>
            </a:pathLst>
          </a:custGeom>
          <a:gradFill>
            <a:gsLst>
              <a:gs pos="0">
                <a:srgbClr val="D1F7E8"/>
              </a:gs>
              <a:gs pos="100000">
                <a:srgbClr val="68DEA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4"/>
          <p:cNvSpPr/>
          <p:nvPr/>
        </p:nvSpPr>
        <p:spPr>
          <a:xfrm rot="-5400000">
            <a:off x="8287043" y="4484770"/>
            <a:ext cx="440207" cy="435612"/>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82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4"/>
          <p:cNvSpPr/>
          <p:nvPr/>
        </p:nvSpPr>
        <p:spPr>
          <a:xfrm rot="-5400000">
            <a:off x="8642432" y="3841131"/>
            <a:ext cx="440207" cy="435612"/>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17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rot="-5400000" flipH="1">
            <a:off x="6616610" y="2633935"/>
            <a:ext cx="3037072" cy="2017695"/>
          </a:xfrm>
          <a:custGeom>
            <a:avLst/>
            <a:gdLst/>
            <a:ahLst/>
            <a:cxnLst/>
            <a:rect l="l" t="t" r="r" b="b"/>
            <a:pathLst>
              <a:path w="29822" h="19428" extrusionOk="0">
                <a:moveTo>
                  <a:pt x="29822" y="0"/>
                </a:moveTo>
                <a:cubicBezTo>
                  <a:pt x="29630" y="268"/>
                  <a:pt x="29420" y="555"/>
                  <a:pt x="29228" y="823"/>
                </a:cubicBezTo>
                <a:cubicBezTo>
                  <a:pt x="25936" y="5436"/>
                  <a:pt x="21821" y="9168"/>
                  <a:pt x="17036" y="12212"/>
                </a:cubicBezTo>
                <a:cubicBezTo>
                  <a:pt x="11906" y="15447"/>
                  <a:pt x="6374" y="17667"/>
                  <a:pt x="517" y="19179"/>
                </a:cubicBezTo>
                <a:cubicBezTo>
                  <a:pt x="326" y="19217"/>
                  <a:pt x="154" y="19294"/>
                  <a:pt x="1" y="19332"/>
                </a:cubicBezTo>
                <a:cubicBezTo>
                  <a:pt x="20" y="19390"/>
                  <a:pt x="20" y="19409"/>
                  <a:pt x="20" y="19428"/>
                </a:cubicBezTo>
                <a:lnTo>
                  <a:pt x="29209" y="19428"/>
                </a:lnTo>
                <a:cubicBezTo>
                  <a:pt x="29401" y="19428"/>
                  <a:pt x="29611" y="19409"/>
                  <a:pt x="29822" y="19409"/>
                </a:cubicBezTo>
                <a:lnTo>
                  <a:pt x="29822" y="0"/>
                </a:lnTo>
                <a:close/>
              </a:path>
            </a:pathLst>
          </a:custGeom>
          <a:gradFill>
            <a:gsLst>
              <a:gs pos="0">
                <a:srgbClr val="D1F7E8">
                  <a:alpha val="21960"/>
                </a:srgbClr>
              </a:gs>
              <a:gs pos="100000">
                <a:srgbClr val="68DEA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7"/>
          <p:cNvSpPr/>
          <p:nvPr/>
        </p:nvSpPr>
        <p:spPr>
          <a:xfrm>
            <a:off x="-1141263" y="-123663"/>
            <a:ext cx="2647901" cy="1720875"/>
          </a:xfrm>
          <a:custGeom>
            <a:avLst/>
            <a:gdLst/>
            <a:ahLst/>
            <a:cxnLst/>
            <a:rect l="l" t="t" r="r" b="b"/>
            <a:pathLst>
              <a:path w="54341" h="28269" extrusionOk="0">
                <a:moveTo>
                  <a:pt x="36273" y="1"/>
                </a:moveTo>
                <a:cubicBezTo>
                  <a:pt x="20584" y="1"/>
                  <a:pt x="272" y="50"/>
                  <a:pt x="0" y="121"/>
                </a:cubicBezTo>
                <a:lnTo>
                  <a:pt x="0" y="24601"/>
                </a:lnTo>
                <a:cubicBezTo>
                  <a:pt x="230" y="24716"/>
                  <a:pt x="440" y="24850"/>
                  <a:pt x="651" y="24965"/>
                </a:cubicBezTo>
                <a:cubicBezTo>
                  <a:pt x="2431" y="25903"/>
                  <a:pt x="4288" y="26650"/>
                  <a:pt x="6221" y="27205"/>
                </a:cubicBezTo>
                <a:cubicBezTo>
                  <a:pt x="8597" y="27884"/>
                  <a:pt x="10973" y="28269"/>
                  <a:pt x="13386" y="28269"/>
                </a:cubicBezTo>
                <a:cubicBezTo>
                  <a:pt x="14510" y="28269"/>
                  <a:pt x="15643" y="28185"/>
                  <a:pt x="16786" y="28009"/>
                </a:cubicBezTo>
                <a:cubicBezTo>
                  <a:pt x="20863" y="27396"/>
                  <a:pt x="24481" y="25673"/>
                  <a:pt x="27639" y="23013"/>
                </a:cubicBezTo>
                <a:cubicBezTo>
                  <a:pt x="30127" y="20946"/>
                  <a:pt x="32252" y="18534"/>
                  <a:pt x="34243" y="16007"/>
                </a:cubicBezTo>
                <a:cubicBezTo>
                  <a:pt x="35927" y="13902"/>
                  <a:pt x="37554" y="11777"/>
                  <a:pt x="39219" y="9691"/>
                </a:cubicBezTo>
                <a:cubicBezTo>
                  <a:pt x="42856" y="5174"/>
                  <a:pt x="47469" y="2150"/>
                  <a:pt x="53077" y="676"/>
                </a:cubicBezTo>
                <a:cubicBezTo>
                  <a:pt x="53402" y="580"/>
                  <a:pt x="53747" y="503"/>
                  <a:pt x="54072" y="408"/>
                </a:cubicBezTo>
                <a:cubicBezTo>
                  <a:pt x="54264" y="350"/>
                  <a:pt x="54340" y="255"/>
                  <a:pt x="54245" y="63"/>
                </a:cubicBezTo>
                <a:cubicBezTo>
                  <a:pt x="53901" y="19"/>
                  <a:pt x="45970" y="1"/>
                  <a:pt x="36273" y="1"/>
                </a:cubicBezTo>
                <a:close/>
              </a:path>
            </a:pathLst>
          </a:custGeom>
          <a:solidFill>
            <a:srgbClr val="82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7"/>
          <p:cNvSpPr/>
          <p:nvPr/>
        </p:nvSpPr>
        <p:spPr>
          <a:xfrm rot="62" flipH="1">
            <a:off x="-88578" y="3153214"/>
            <a:ext cx="11460356" cy="2008016"/>
          </a:xfrm>
          <a:custGeom>
            <a:avLst/>
            <a:gdLst/>
            <a:ahLst/>
            <a:cxnLst/>
            <a:rect l="l" t="t" r="r" b="b"/>
            <a:pathLst>
              <a:path w="82557" h="24069" extrusionOk="0">
                <a:moveTo>
                  <a:pt x="82556" y="0"/>
                </a:moveTo>
                <a:cubicBezTo>
                  <a:pt x="81995" y="102"/>
                  <a:pt x="81460" y="153"/>
                  <a:pt x="80899" y="255"/>
                </a:cubicBezTo>
                <a:cubicBezTo>
                  <a:pt x="77916" y="765"/>
                  <a:pt x="75290" y="2116"/>
                  <a:pt x="72944" y="3952"/>
                </a:cubicBezTo>
                <a:cubicBezTo>
                  <a:pt x="70854" y="5584"/>
                  <a:pt x="68967" y="7496"/>
                  <a:pt x="67080" y="9383"/>
                </a:cubicBezTo>
                <a:cubicBezTo>
                  <a:pt x="64658" y="11754"/>
                  <a:pt x="62211" y="14048"/>
                  <a:pt x="59406" y="15960"/>
                </a:cubicBezTo>
                <a:cubicBezTo>
                  <a:pt x="54868" y="19020"/>
                  <a:pt x="49973" y="21009"/>
                  <a:pt x="44517" y="21544"/>
                </a:cubicBezTo>
                <a:cubicBezTo>
                  <a:pt x="43515" y="21650"/>
                  <a:pt x="42521" y="21702"/>
                  <a:pt x="41532" y="21702"/>
                </a:cubicBezTo>
                <a:cubicBezTo>
                  <a:pt x="38241" y="21702"/>
                  <a:pt x="35015" y="21130"/>
                  <a:pt x="31820" y="20091"/>
                </a:cubicBezTo>
                <a:cubicBezTo>
                  <a:pt x="26797" y="18434"/>
                  <a:pt x="22259" y="15756"/>
                  <a:pt x="18154" y="12391"/>
                </a:cubicBezTo>
                <a:cubicBezTo>
                  <a:pt x="16395" y="10989"/>
                  <a:pt x="14738" y="9459"/>
                  <a:pt x="13004" y="8031"/>
                </a:cubicBezTo>
                <a:cubicBezTo>
                  <a:pt x="11143" y="6527"/>
                  <a:pt x="9179" y="5227"/>
                  <a:pt x="6910" y="4436"/>
                </a:cubicBezTo>
                <a:cubicBezTo>
                  <a:pt x="5891" y="4069"/>
                  <a:pt x="4890" y="3844"/>
                  <a:pt x="3920" y="3844"/>
                </a:cubicBezTo>
                <a:cubicBezTo>
                  <a:pt x="2535" y="3844"/>
                  <a:pt x="1215" y="4302"/>
                  <a:pt x="1" y="5456"/>
                </a:cubicBezTo>
                <a:lnTo>
                  <a:pt x="1" y="24068"/>
                </a:lnTo>
                <a:lnTo>
                  <a:pt x="82556" y="24068"/>
                </a:lnTo>
                <a:lnTo>
                  <a:pt x="82556" y="0"/>
                </a:lnTo>
                <a:close/>
              </a:path>
            </a:pathLst>
          </a:custGeom>
          <a:gradFill>
            <a:gsLst>
              <a:gs pos="0">
                <a:srgbClr val="54F2F2">
                  <a:alpha val="41176"/>
                </a:srgbClr>
              </a:gs>
              <a:gs pos="100000">
                <a:srgbClr val="17A7B7">
                  <a:alpha val="41568"/>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7"/>
          <p:cNvSpPr txBox="1">
            <a:spLocks noGrp="1"/>
          </p:cNvSpPr>
          <p:nvPr>
            <p:ph type="title"/>
          </p:nvPr>
        </p:nvSpPr>
        <p:spPr>
          <a:xfrm>
            <a:off x="2286000" y="457200"/>
            <a:ext cx="4572000" cy="457200"/>
          </a:xfrm>
          <a:prstGeom prst="rect">
            <a:avLst/>
          </a:prstGeom>
        </p:spPr>
        <p:txBody>
          <a:bodyPr spcFirstLastPara="1" wrap="square" lIns="0" tIns="0" rIns="0" bIns="0" anchor="t" anchorCtr="0">
            <a:noAutofit/>
          </a:bodyPr>
          <a:lstStyle>
            <a:lvl1pPr lvl="0" algn="r">
              <a:spcBef>
                <a:spcPts val="0"/>
              </a:spcBef>
              <a:spcAft>
                <a:spcPts val="0"/>
              </a:spcAft>
              <a:buSzPts val="3600"/>
              <a:buNone/>
              <a:defRPr sz="36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2" name="Google Shape;52;p7"/>
          <p:cNvSpPr txBox="1">
            <a:spLocks noGrp="1"/>
          </p:cNvSpPr>
          <p:nvPr>
            <p:ph type="subTitle" idx="1"/>
          </p:nvPr>
        </p:nvSpPr>
        <p:spPr>
          <a:xfrm>
            <a:off x="2286000" y="1673425"/>
            <a:ext cx="4572000" cy="4572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1400"/>
              <a:buFont typeface="Lato Light" panose="020F0502020204030203"/>
              <a:buNone/>
              <a:defRPr>
                <a:solidFill>
                  <a:schemeClr val="accent2"/>
                </a:solidFill>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53" name="Google Shape;53;p7"/>
          <p:cNvGrpSpPr/>
          <p:nvPr/>
        </p:nvGrpSpPr>
        <p:grpSpPr>
          <a:xfrm>
            <a:off x="7695538" y="3838383"/>
            <a:ext cx="810754" cy="761035"/>
            <a:chOff x="7695538" y="3838383"/>
            <a:chExt cx="810754" cy="761035"/>
          </a:xfrm>
        </p:grpSpPr>
        <p:sp>
          <p:nvSpPr>
            <p:cNvPr id="54" name="Google Shape;54;p7"/>
            <p:cNvSpPr/>
            <p:nvPr/>
          </p:nvSpPr>
          <p:spPr>
            <a:xfrm rot="5400000" flipH="1">
              <a:off x="7693002" y="4105834"/>
              <a:ext cx="496120" cy="491048"/>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17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5;p7"/>
            <p:cNvSpPr/>
            <p:nvPr/>
          </p:nvSpPr>
          <p:spPr>
            <a:xfrm rot="5400000" flipH="1">
              <a:off x="8180801" y="3840091"/>
              <a:ext cx="327199" cy="323783"/>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82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4"/>
        <p:cNvGrpSpPr/>
        <p:nvPr/>
      </p:nvGrpSpPr>
      <p:grpSpPr>
        <a:xfrm>
          <a:off x="0" y="0"/>
          <a:ext cx="0" cy="0"/>
          <a:chOff x="0" y="0"/>
          <a:chExt cx="0" cy="0"/>
        </a:xfrm>
      </p:grpSpPr>
      <p:sp>
        <p:nvSpPr>
          <p:cNvPr id="65" name="Google Shape;65;p9"/>
          <p:cNvSpPr/>
          <p:nvPr/>
        </p:nvSpPr>
        <p:spPr>
          <a:xfrm rot="5400000">
            <a:off x="1186397" y="-2712128"/>
            <a:ext cx="4379140" cy="11716017"/>
          </a:xfrm>
          <a:custGeom>
            <a:avLst/>
            <a:gdLst/>
            <a:ahLst/>
            <a:cxnLst/>
            <a:rect l="l" t="t" r="r" b="b"/>
            <a:pathLst>
              <a:path w="42550" h="85904" extrusionOk="0">
                <a:moveTo>
                  <a:pt x="2699" y="1"/>
                </a:moveTo>
                <a:cubicBezTo>
                  <a:pt x="2641" y="173"/>
                  <a:pt x="2546" y="364"/>
                  <a:pt x="2488" y="518"/>
                </a:cubicBezTo>
                <a:cubicBezTo>
                  <a:pt x="1263" y="3657"/>
                  <a:pt x="440" y="6853"/>
                  <a:pt x="172" y="10241"/>
                </a:cubicBezTo>
                <a:cubicBezTo>
                  <a:pt x="0" y="12576"/>
                  <a:pt x="115" y="14873"/>
                  <a:pt x="689" y="17132"/>
                </a:cubicBezTo>
                <a:cubicBezTo>
                  <a:pt x="1397" y="19811"/>
                  <a:pt x="2699" y="22127"/>
                  <a:pt x="4785" y="23965"/>
                </a:cubicBezTo>
                <a:cubicBezTo>
                  <a:pt x="6431" y="25458"/>
                  <a:pt x="8250" y="26721"/>
                  <a:pt x="10145" y="27889"/>
                </a:cubicBezTo>
                <a:cubicBezTo>
                  <a:pt x="13284" y="29803"/>
                  <a:pt x="16576" y="31353"/>
                  <a:pt x="19887" y="32923"/>
                </a:cubicBezTo>
                <a:cubicBezTo>
                  <a:pt x="22471" y="34109"/>
                  <a:pt x="25055" y="35315"/>
                  <a:pt x="27524" y="36751"/>
                </a:cubicBezTo>
                <a:cubicBezTo>
                  <a:pt x="29457" y="37899"/>
                  <a:pt x="31314" y="39162"/>
                  <a:pt x="32826" y="40885"/>
                </a:cubicBezTo>
                <a:cubicBezTo>
                  <a:pt x="35046" y="43393"/>
                  <a:pt x="35793" y="46283"/>
                  <a:pt x="35295" y="49575"/>
                </a:cubicBezTo>
                <a:cubicBezTo>
                  <a:pt x="35046" y="51068"/>
                  <a:pt x="34625" y="52503"/>
                  <a:pt x="34051" y="53920"/>
                </a:cubicBezTo>
                <a:cubicBezTo>
                  <a:pt x="32941" y="56657"/>
                  <a:pt x="31984" y="59432"/>
                  <a:pt x="31276" y="62303"/>
                </a:cubicBezTo>
                <a:cubicBezTo>
                  <a:pt x="30491" y="65385"/>
                  <a:pt x="30012" y="68524"/>
                  <a:pt x="30070" y="71701"/>
                </a:cubicBezTo>
                <a:cubicBezTo>
                  <a:pt x="30070" y="72027"/>
                  <a:pt x="30127" y="72391"/>
                  <a:pt x="30146" y="72735"/>
                </a:cubicBezTo>
                <a:cubicBezTo>
                  <a:pt x="30223" y="73979"/>
                  <a:pt x="30434" y="75185"/>
                  <a:pt x="30778" y="76391"/>
                </a:cubicBezTo>
                <a:cubicBezTo>
                  <a:pt x="31678" y="79664"/>
                  <a:pt x="33515" y="82248"/>
                  <a:pt x="36520" y="83951"/>
                </a:cubicBezTo>
                <a:cubicBezTo>
                  <a:pt x="38090" y="84870"/>
                  <a:pt x="39812" y="85425"/>
                  <a:pt x="41612" y="85770"/>
                </a:cubicBezTo>
                <a:cubicBezTo>
                  <a:pt x="41899" y="85827"/>
                  <a:pt x="42205" y="85865"/>
                  <a:pt x="42550" y="85904"/>
                </a:cubicBezTo>
                <a:lnTo>
                  <a:pt x="42550" y="1"/>
                </a:lnTo>
                <a:close/>
              </a:path>
            </a:pathLst>
          </a:custGeom>
          <a:gradFill>
            <a:gsLst>
              <a:gs pos="0">
                <a:srgbClr val="D1F7E8">
                  <a:alpha val="21960"/>
                </a:srgbClr>
              </a:gs>
              <a:gs pos="100000">
                <a:srgbClr val="68DEA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9"/>
          <p:cNvSpPr/>
          <p:nvPr/>
        </p:nvSpPr>
        <p:spPr>
          <a:xfrm rot="5400000">
            <a:off x="1204121" y="-2361854"/>
            <a:ext cx="5011965" cy="11142393"/>
          </a:xfrm>
          <a:custGeom>
            <a:avLst/>
            <a:gdLst/>
            <a:ahLst/>
            <a:cxnLst/>
            <a:rect l="l" t="t" r="r" b="b"/>
            <a:pathLst>
              <a:path w="42550" h="85904" extrusionOk="0">
                <a:moveTo>
                  <a:pt x="2699" y="1"/>
                </a:moveTo>
                <a:cubicBezTo>
                  <a:pt x="2641" y="173"/>
                  <a:pt x="2546" y="364"/>
                  <a:pt x="2488" y="518"/>
                </a:cubicBezTo>
                <a:cubicBezTo>
                  <a:pt x="1263" y="3657"/>
                  <a:pt x="440" y="6853"/>
                  <a:pt x="172" y="10241"/>
                </a:cubicBezTo>
                <a:cubicBezTo>
                  <a:pt x="0" y="12576"/>
                  <a:pt x="115" y="14873"/>
                  <a:pt x="689" y="17132"/>
                </a:cubicBezTo>
                <a:cubicBezTo>
                  <a:pt x="1397" y="19811"/>
                  <a:pt x="2699" y="22127"/>
                  <a:pt x="4785" y="23965"/>
                </a:cubicBezTo>
                <a:cubicBezTo>
                  <a:pt x="6431" y="25458"/>
                  <a:pt x="8250" y="26721"/>
                  <a:pt x="10145" y="27889"/>
                </a:cubicBezTo>
                <a:cubicBezTo>
                  <a:pt x="13284" y="29803"/>
                  <a:pt x="16576" y="31353"/>
                  <a:pt x="19887" y="32923"/>
                </a:cubicBezTo>
                <a:cubicBezTo>
                  <a:pt x="22471" y="34109"/>
                  <a:pt x="25055" y="35315"/>
                  <a:pt x="27524" y="36751"/>
                </a:cubicBezTo>
                <a:cubicBezTo>
                  <a:pt x="29457" y="37899"/>
                  <a:pt x="31314" y="39162"/>
                  <a:pt x="32826" y="40885"/>
                </a:cubicBezTo>
                <a:cubicBezTo>
                  <a:pt x="35046" y="43393"/>
                  <a:pt x="35793" y="46283"/>
                  <a:pt x="35295" y="49575"/>
                </a:cubicBezTo>
                <a:cubicBezTo>
                  <a:pt x="35046" y="51068"/>
                  <a:pt x="34625" y="52503"/>
                  <a:pt x="34051" y="53920"/>
                </a:cubicBezTo>
                <a:cubicBezTo>
                  <a:pt x="32941" y="56657"/>
                  <a:pt x="31984" y="59432"/>
                  <a:pt x="31276" y="62303"/>
                </a:cubicBezTo>
                <a:cubicBezTo>
                  <a:pt x="30491" y="65385"/>
                  <a:pt x="30012" y="68524"/>
                  <a:pt x="30070" y="71701"/>
                </a:cubicBezTo>
                <a:cubicBezTo>
                  <a:pt x="30070" y="72027"/>
                  <a:pt x="30127" y="72391"/>
                  <a:pt x="30146" y="72735"/>
                </a:cubicBezTo>
                <a:cubicBezTo>
                  <a:pt x="30223" y="73979"/>
                  <a:pt x="30434" y="75185"/>
                  <a:pt x="30778" y="76391"/>
                </a:cubicBezTo>
                <a:cubicBezTo>
                  <a:pt x="31678" y="79664"/>
                  <a:pt x="33515" y="82248"/>
                  <a:pt x="36520" y="83951"/>
                </a:cubicBezTo>
                <a:cubicBezTo>
                  <a:pt x="38090" y="84870"/>
                  <a:pt x="39812" y="85425"/>
                  <a:pt x="41612" y="85770"/>
                </a:cubicBezTo>
                <a:cubicBezTo>
                  <a:pt x="41899" y="85827"/>
                  <a:pt x="42205" y="85865"/>
                  <a:pt x="42550" y="85904"/>
                </a:cubicBezTo>
                <a:lnTo>
                  <a:pt x="42550" y="1"/>
                </a:lnTo>
                <a:close/>
              </a:path>
            </a:pathLst>
          </a:custGeom>
          <a:gradFill>
            <a:gsLst>
              <a:gs pos="0">
                <a:srgbClr val="17A7B7"/>
              </a:gs>
              <a:gs pos="100000">
                <a:srgbClr val="82D4C5">
                  <a:alpha val="4392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9"/>
          <p:cNvSpPr txBox="1">
            <a:spLocks noGrp="1"/>
          </p:cNvSpPr>
          <p:nvPr>
            <p:ph type="title"/>
          </p:nvPr>
        </p:nvSpPr>
        <p:spPr>
          <a:xfrm>
            <a:off x="713225" y="1856875"/>
            <a:ext cx="3858900" cy="671100"/>
          </a:xfrm>
          <a:prstGeom prst="rect">
            <a:avLst/>
          </a:prstGeom>
        </p:spPr>
        <p:txBody>
          <a:bodyPr spcFirstLastPara="1" wrap="square" lIns="0" tIns="0" rIns="0" bIns="0" anchor="b" anchorCtr="0">
            <a:noAutofit/>
          </a:bodyPr>
          <a:lstStyle>
            <a:lvl1pPr lvl="0">
              <a:spcBef>
                <a:spcPts val="0"/>
              </a:spcBef>
              <a:spcAft>
                <a:spcPts val="0"/>
              </a:spcAft>
              <a:buSzPts val="4200"/>
              <a:buNone/>
              <a:defRPr sz="36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8" name="Google Shape;68;p9"/>
          <p:cNvSpPr txBox="1">
            <a:spLocks noGrp="1"/>
          </p:cNvSpPr>
          <p:nvPr>
            <p:ph type="subTitle" idx="1"/>
          </p:nvPr>
        </p:nvSpPr>
        <p:spPr>
          <a:xfrm>
            <a:off x="713225" y="2615525"/>
            <a:ext cx="3858900" cy="671100"/>
          </a:xfrm>
          <a:prstGeom prst="rect">
            <a:avLst/>
          </a:prstGeom>
        </p:spPr>
        <p:txBody>
          <a:bodyPr spcFirstLastPara="1" wrap="square" lIns="0" tIns="0" rIns="0" bIns="0" anchor="t" anchorCtr="0">
            <a:noAutofit/>
          </a:bodyPr>
          <a:lstStyle>
            <a:lvl1pPr lvl="0">
              <a:lnSpc>
                <a:spcPct val="100000"/>
              </a:lnSpc>
              <a:spcBef>
                <a:spcPts val="0"/>
              </a:spcBef>
              <a:spcAft>
                <a:spcPts val="0"/>
              </a:spcAft>
              <a:buSzPts val="2100"/>
              <a:buFont typeface="Lato" panose="020F0502020204030203"/>
              <a:buNone/>
              <a:defRPr>
                <a:latin typeface="Lato" panose="020F0502020204030203"/>
                <a:ea typeface="Lato" panose="020F0502020204030203"/>
                <a:cs typeface="Lato" panose="020F0502020204030203"/>
                <a:sym typeface="Lato" panose="020F0502020204030203"/>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9" name="Google Shape;69;p9"/>
          <p:cNvSpPr txBox="1">
            <a:spLocks noGrp="1"/>
          </p:cNvSpPr>
          <p:nvPr>
            <p:ph type="subTitle" idx="2"/>
          </p:nvPr>
        </p:nvSpPr>
        <p:spPr>
          <a:xfrm>
            <a:off x="6562800" y="2004600"/>
            <a:ext cx="1868100" cy="1134300"/>
          </a:xfrm>
          <a:prstGeom prst="rect">
            <a:avLst/>
          </a:prstGeom>
        </p:spPr>
        <p:txBody>
          <a:bodyPr spcFirstLastPara="1" wrap="square" lIns="0" tIns="0" rIns="0" bIns="0" anchor="t" anchorCtr="0">
            <a:noAutofit/>
          </a:bodyPr>
          <a:lstStyle>
            <a:lvl1pPr lvl="0" algn="r" rtl="0">
              <a:spcBef>
                <a:spcPts val="0"/>
              </a:spcBef>
              <a:spcAft>
                <a:spcPts val="0"/>
              </a:spcAft>
              <a:buClr>
                <a:schemeClr val="lt1"/>
              </a:buClr>
              <a:buSzPts val="1400"/>
              <a:buFont typeface="Lato Light" panose="020F0502020204030203"/>
              <a:buNone/>
              <a:defRPr>
                <a:solidFill>
                  <a:schemeClr val="lt1"/>
                </a:solidFill>
                <a:latin typeface="Lato Light" panose="020F0502020204030203"/>
                <a:ea typeface="Lato Light" panose="020F0502020204030203"/>
                <a:cs typeface="Lato Light" panose="020F0502020204030203"/>
                <a:sym typeface="Lato Light" panose="020F0502020204030203"/>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5"/>
        </a:solidFill>
        <a:effectLst/>
      </p:bgPr>
    </p:bg>
    <p:spTree>
      <p:nvGrpSpPr>
        <p:cNvPr id="1" name="Shape 70"/>
        <p:cNvGrpSpPr/>
        <p:nvPr/>
      </p:nvGrpSpPr>
      <p:grpSpPr>
        <a:xfrm>
          <a:off x="0" y="0"/>
          <a:ext cx="0" cy="0"/>
          <a:chOff x="0" y="0"/>
          <a:chExt cx="0" cy="0"/>
        </a:xfrm>
      </p:grpSpPr>
      <p:sp>
        <p:nvSpPr>
          <p:cNvPr id="71" name="Google Shape;71;p10"/>
          <p:cNvSpPr/>
          <p:nvPr/>
        </p:nvSpPr>
        <p:spPr>
          <a:xfrm rot="-10799956">
            <a:off x="-1498021" y="3377336"/>
            <a:ext cx="10716996" cy="2644070"/>
          </a:xfrm>
          <a:custGeom>
            <a:avLst/>
            <a:gdLst/>
            <a:ahLst/>
            <a:cxnLst/>
            <a:rect l="l" t="t" r="r" b="b"/>
            <a:pathLst>
              <a:path w="54341" h="28269" extrusionOk="0">
                <a:moveTo>
                  <a:pt x="36273" y="1"/>
                </a:moveTo>
                <a:cubicBezTo>
                  <a:pt x="20584" y="1"/>
                  <a:pt x="272" y="50"/>
                  <a:pt x="0" y="121"/>
                </a:cubicBezTo>
                <a:lnTo>
                  <a:pt x="0" y="24601"/>
                </a:lnTo>
                <a:cubicBezTo>
                  <a:pt x="230" y="24716"/>
                  <a:pt x="440" y="24850"/>
                  <a:pt x="651" y="24965"/>
                </a:cubicBezTo>
                <a:cubicBezTo>
                  <a:pt x="2431" y="25903"/>
                  <a:pt x="4288" y="26650"/>
                  <a:pt x="6221" y="27205"/>
                </a:cubicBezTo>
                <a:cubicBezTo>
                  <a:pt x="8597" y="27884"/>
                  <a:pt x="10973" y="28269"/>
                  <a:pt x="13386" y="28269"/>
                </a:cubicBezTo>
                <a:cubicBezTo>
                  <a:pt x="14510" y="28269"/>
                  <a:pt x="15643" y="28185"/>
                  <a:pt x="16786" y="28009"/>
                </a:cubicBezTo>
                <a:cubicBezTo>
                  <a:pt x="20863" y="27396"/>
                  <a:pt x="24481" y="25673"/>
                  <a:pt x="27639" y="23013"/>
                </a:cubicBezTo>
                <a:cubicBezTo>
                  <a:pt x="30127" y="20946"/>
                  <a:pt x="32252" y="18534"/>
                  <a:pt x="34243" y="16007"/>
                </a:cubicBezTo>
                <a:cubicBezTo>
                  <a:pt x="35927" y="13902"/>
                  <a:pt x="37554" y="11777"/>
                  <a:pt x="39219" y="9691"/>
                </a:cubicBezTo>
                <a:cubicBezTo>
                  <a:pt x="42856" y="5174"/>
                  <a:pt x="47469" y="2150"/>
                  <a:pt x="53077" y="676"/>
                </a:cubicBezTo>
                <a:cubicBezTo>
                  <a:pt x="53402" y="580"/>
                  <a:pt x="53747" y="503"/>
                  <a:pt x="54072" y="408"/>
                </a:cubicBezTo>
                <a:cubicBezTo>
                  <a:pt x="54264" y="350"/>
                  <a:pt x="54340" y="255"/>
                  <a:pt x="54245" y="63"/>
                </a:cubicBezTo>
                <a:cubicBezTo>
                  <a:pt x="53901" y="19"/>
                  <a:pt x="45970" y="1"/>
                  <a:pt x="36273" y="1"/>
                </a:cubicBezTo>
                <a:close/>
              </a:path>
            </a:pathLst>
          </a:custGeom>
          <a:gradFill>
            <a:gsLst>
              <a:gs pos="0">
                <a:srgbClr val="54F2F2"/>
              </a:gs>
              <a:gs pos="100000">
                <a:srgbClr val="17A7B7"/>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10"/>
          <p:cNvSpPr/>
          <p:nvPr/>
        </p:nvSpPr>
        <p:spPr>
          <a:xfrm flipH="1">
            <a:off x="-1899682" y="-2851913"/>
            <a:ext cx="4885059" cy="8803871"/>
          </a:xfrm>
          <a:custGeom>
            <a:avLst/>
            <a:gdLst/>
            <a:ahLst/>
            <a:cxnLst/>
            <a:rect l="l" t="t" r="r" b="b"/>
            <a:pathLst>
              <a:path w="42550" h="85904" extrusionOk="0">
                <a:moveTo>
                  <a:pt x="2699" y="1"/>
                </a:moveTo>
                <a:cubicBezTo>
                  <a:pt x="2641" y="173"/>
                  <a:pt x="2546" y="364"/>
                  <a:pt x="2488" y="518"/>
                </a:cubicBezTo>
                <a:cubicBezTo>
                  <a:pt x="1263" y="3657"/>
                  <a:pt x="440" y="6853"/>
                  <a:pt x="172" y="10241"/>
                </a:cubicBezTo>
                <a:cubicBezTo>
                  <a:pt x="0" y="12576"/>
                  <a:pt x="115" y="14873"/>
                  <a:pt x="689" y="17132"/>
                </a:cubicBezTo>
                <a:cubicBezTo>
                  <a:pt x="1397" y="19811"/>
                  <a:pt x="2699" y="22127"/>
                  <a:pt x="4785" y="23965"/>
                </a:cubicBezTo>
                <a:cubicBezTo>
                  <a:pt x="6431" y="25458"/>
                  <a:pt x="8250" y="26721"/>
                  <a:pt x="10145" y="27889"/>
                </a:cubicBezTo>
                <a:cubicBezTo>
                  <a:pt x="13284" y="29803"/>
                  <a:pt x="16576" y="31353"/>
                  <a:pt x="19887" y="32923"/>
                </a:cubicBezTo>
                <a:cubicBezTo>
                  <a:pt x="22471" y="34109"/>
                  <a:pt x="25055" y="35315"/>
                  <a:pt x="27524" y="36751"/>
                </a:cubicBezTo>
                <a:cubicBezTo>
                  <a:pt x="29457" y="37899"/>
                  <a:pt x="31314" y="39162"/>
                  <a:pt x="32826" y="40885"/>
                </a:cubicBezTo>
                <a:cubicBezTo>
                  <a:pt x="35046" y="43393"/>
                  <a:pt x="35793" y="46283"/>
                  <a:pt x="35295" y="49575"/>
                </a:cubicBezTo>
                <a:cubicBezTo>
                  <a:pt x="35046" y="51068"/>
                  <a:pt x="34625" y="52503"/>
                  <a:pt x="34051" y="53920"/>
                </a:cubicBezTo>
                <a:cubicBezTo>
                  <a:pt x="32941" y="56657"/>
                  <a:pt x="31984" y="59432"/>
                  <a:pt x="31276" y="62303"/>
                </a:cubicBezTo>
                <a:cubicBezTo>
                  <a:pt x="30491" y="65385"/>
                  <a:pt x="30012" y="68524"/>
                  <a:pt x="30070" y="71701"/>
                </a:cubicBezTo>
                <a:cubicBezTo>
                  <a:pt x="30070" y="72027"/>
                  <a:pt x="30127" y="72391"/>
                  <a:pt x="30146" y="72735"/>
                </a:cubicBezTo>
                <a:cubicBezTo>
                  <a:pt x="30223" y="73979"/>
                  <a:pt x="30434" y="75185"/>
                  <a:pt x="30778" y="76391"/>
                </a:cubicBezTo>
                <a:cubicBezTo>
                  <a:pt x="31678" y="79664"/>
                  <a:pt x="33515" y="82248"/>
                  <a:pt x="36520" y="83951"/>
                </a:cubicBezTo>
                <a:cubicBezTo>
                  <a:pt x="38090" y="84870"/>
                  <a:pt x="39812" y="85425"/>
                  <a:pt x="41612" y="85770"/>
                </a:cubicBezTo>
                <a:cubicBezTo>
                  <a:pt x="41899" y="85827"/>
                  <a:pt x="42205" y="85865"/>
                  <a:pt x="42550" y="85904"/>
                </a:cubicBezTo>
                <a:lnTo>
                  <a:pt x="42550" y="1"/>
                </a:lnTo>
                <a:close/>
              </a:path>
            </a:pathLst>
          </a:custGeom>
          <a:gradFill>
            <a:gsLst>
              <a:gs pos="0">
                <a:srgbClr val="17A7B7"/>
              </a:gs>
              <a:gs pos="100000">
                <a:srgbClr val="82D4C5">
                  <a:alpha val="4392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10"/>
          <p:cNvSpPr/>
          <p:nvPr/>
        </p:nvSpPr>
        <p:spPr>
          <a:xfrm rot="5400000">
            <a:off x="-867434" y="-3564780"/>
            <a:ext cx="3657066" cy="16759226"/>
          </a:xfrm>
          <a:custGeom>
            <a:avLst/>
            <a:gdLst/>
            <a:ahLst/>
            <a:cxnLst/>
            <a:rect l="l" t="t" r="r" b="b"/>
            <a:pathLst>
              <a:path w="42550" h="85904" extrusionOk="0">
                <a:moveTo>
                  <a:pt x="2699" y="1"/>
                </a:moveTo>
                <a:cubicBezTo>
                  <a:pt x="2641" y="173"/>
                  <a:pt x="2546" y="364"/>
                  <a:pt x="2488" y="518"/>
                </a:cubicBezTo>
                <a:cubicBezTo>
                  <a:pt x="1263" y="3657"/>
                  <a:pt x="440" y="6853"/>
                  <a:pt x="172" y="10241"/>
                </a:cubicBezTo>
                <a:cubicBezTo>
                  <a:pt x="0" y="12576"/>
                  <a:pt x="115" y="14873"/>
                  <a:pt x="689" y="17132"/>
                </a:cubicBezTo>
                <a:cubicBezTo>
                  <a:pt x="1397" y="19811"/>
                  <a:pt x="2699" y="22127"/>
                  <a:pt x="4785" y="23965"/>
                </a:cubicBezTo>
                <a:cubicBezTo>
                  <a:pt x="6431" y="25458"/>
                  <a:pt x="8250" y="26721"/>
                  <a:pt x="10145" y="27889"/>
                </a:cubicBezTo>
                <a:cubicBezTo>
                  <a:pt x="13284" y="29803"/>
                  <a:pt x="16576" y="31353"/>
                  <a:pt x="19887" y="32923"/>
                </a:cubicBezTo>
                <a:cubicBezTo>
                  <a:pt x="22471" y="34109"/>
                  <a:pt x="25055" y="35315"/>
                  <a:pt x="27524" y="36751"/>
                </a:cubicBezTo>
                <a:cubicBezTo>
                  <a:pt x="29457" y="37899"/>
                  <a:pt x="31314" y="39162"/>
                  <a:pt x="32826" y="40885"/>
                </a:cubicBezTo>
                <a:cubicBezTo>
                  <a:pt x="35046" y="43393"/>
                  <a:pt x="35793" y="46283"/>
                  <a:pt x="35295" y="49575"/>
                </a:cubicBezTo>
                <a:cubicBezTo>
                  <a:pt x="35046" y="51068"/>
                  <a:pt x="34625" y="52503"/>
                  <a:pt x="34051" y="53920"/>
                </a:cubicBezTo>
                <a:cubicBezTo>
                  <a:pt x="32941" y="56657"/>
                  <a:pt x="31984" y="59432"/>
                  <a:pt x="31276" y="62303"/>
                </a:cubicBezTo>
                <a:cubicBezTo>
                  <a:pt x="30491" y="65385"/>
                  <a:pt x="30012" y="68524"/>
                  <a:pt x="30070" y="71701"/>
                </a:cubicBezTo>
                <a:cubicBezTo>
                  <a:pt x="30070" y="72027"/>
                  <a:pt x="30127" y="72391"/>
                  <a:pt x="30146" y="72735"/>
                </a:cubicBezTo>
                <a:cubicBezTo>
                  <a:pt x="30223" y="73979"/>
                  <a:pt x="30434" y="75185"/>
                  <a:pt x="30778" y="76391"/>
                </a:cubicBezTo>
                <a:cubicBezTo>
                  <a:pt x="31678" y="79664"/>
                  <a:pt x="33515" y="82248"/>
                  <a:pt x="36520" y="83951"/>
                </a:cubicBezTo>
                <a:cubicBezTo>
                  <a:pt x="38090" y="84870"/>
                  <a:pt x="39812" y="85425"/>
                  <a:pt x="41612" y="85770"/>
                </a:cubicBezTo>
                <a:cubicBezTo>
                  <a:pt x="41899" y="85827"/>
                  <a:pt x="42205" y="85865"/>
                  <a:pt x="42550" y="85904"/>
                </a:cubicBezTo>
                <a:lnTo>
                  <a:pt x="42550" y="1"/>
                </a:lnTo>
                <a:close/>
              </a:path>
            </a:pathLst>
          </a:custGeom>
          <a:gradFill>
            <a:gsLst>
              <a:gs pos="0">
                <a:srgbClr val="54F2F2">
                  <a:alpha val="41176"/>
                </a:srgbClr>
              </a:gs>
              <a:gs pos="100000">
                <a:srgbClr val="17A7B7">
                  <a:alpha val="41568"/>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10"/>
          <p:cNvSpPr/>
          <p:nvPr/>
        </p:nvSpPr>
        <p:spPr>
          <a:xfrm>
            <a:off x="7828771" y="2800361"/>
            <a:ext cx="525797" cy="520308"/>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10"/>
          <p:cNvSpPr/>
          <p:nvPr/>
        </p:nvSpPr>
        <p:spPr>
          <a:xfrm>
            <a:off x="7606300" y="3280647"/>
            <a:ext cx="327199" cy="323889"/>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90E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10"/>
          <p:cNvSpPr txBox="1">
            <a:spLocks noGrp="1"/>
          </p:cNvSpPr>
          <p:nvPr>
            <p:ph type="title"/>
          </p:nvPr>
        </p:nvSpPr>
        <p:spPr>
          <a:xfrm>
            <a:off x="3707025" y="3605875"/>
            <a:ext cx="4723800" cy="1401300"/>
          </a:xfrm>
          <a:prstGeom prst="rect">
            <a:avLst/>
          </a:prstGeom>
        </p:spPr>
        <p:txBody>
          <a:bodyPr spcFirstLastPara="1" wrap="square" lIns="0" tIns="0" rIns="0" bIns="0" anchor="t" anchorCtr="0">
            <a:noAutofit/>
          </a:bodyPr>
          <a:lstStyle>
            <a:lvl1pPr lvl="0" algn="r">
              <a:spcBef>
                <a:spcPts val="0"/>
              </a:spcBef>
              <a:spcAft>
                <a:spcPts val="0"/>
              </a:spcAft>
              <a:buClr>
                <a:schemeClr val="lt1"/>
              </a:buClr>
              <a:buSzPts val="3600"/>
              <a:buNone/>
              <a:defRPr>
                <a:solidFill>
                  <a:schemeClr val="lt1"/>
                </a:solidFill>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8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4">
    <p:spTree>
      <p:nvGrpSpPr>
        <p:cNvPr id="1" name="Shape 87"/>
        <p:cNvGrpSpPr/>
        <p:nvPr/>
      </p:nvGrpSpPr>
      <p:grpSpPr>
        <a:xfrm>
          <a:off x="0" y="0"/>
          <a:ext cx="0" cy="0"/>
          <a:chOff x="0" y="0"/>
          <a:chExt cx="0" cy="0"/>
        </a:xfrm>
      </p:grpSpPr>
      <p:sp>
        <p:nvSpPr>
          <p:cNvPr id="88" name="Google Shape;88;p14"/>
          <p:cNvSpPr/>
          <p:nvPr/>
        </p:nvSpPr>
        <p:spPr>
          <a:xfrm>
            <a:off x="-1716284" y="3567127"/>
            <a:ext cx="11460356" cy="2008016"/>
          </a:xfrm>
          <a:custGeom>
            <a:avLst/>
            <a:gdLst/>
            <a:ahLst/>
            <a:cxnLst/>
            <a:rect l="l" t="t" r="r" b="b"/>
            <a:pathLst>
              <a:path w="82557" h="24069" extrusionOk="0">
                <a:moveTo>
                  <a:pt x="82556" y="0"/>
                </a:moveTo>
                <a:cubicBezTo>
                  <a:pt x="81995" y="102"/>
                  <a:pt x="81460" y="153"/>
                  <a:pt x="80899" y="255"/>
                </a:cubicBezTo>
                <a:cubicBezTo>
                  <a:pt x="77916" y="765"/>
                  <a:pt x="75290" y="2116"/>
                  <a:pt x="72944" y="3952"/>
                </a:cubicBezTo>
                <a:cubicBezTo>
                  <a:pt x="70854" y="5584"/>
                  <a:pt x="68967" y="7496"/>
                  <a:pt x="67080" y="9383"/>
                </a:cubicBezTo>
                <a:cubicBezTo>
                  <a:pt x="64658" y="11754"/>
                  <a:pt x="62211" y="14048"/>
                  <a:pt x="59406" y="15960"/>
                </a:cubicBezTo>
                <a:cubicBezTo>
                  <a:pt x="54868" y="19020"/>
                  <a:pt x="49973" y="21009"/>
                  <a:pt x="44517" y="21544"/>
                </a:cubicBezTo>
                <a:cubicBezTo>
                  <a:pt x="43515" y="21650"/>
                  <a:pt x="42521" y="21702"/>
                  <a:pt x="41532" y="21702"/>
                </a:cubicBezTo>
                <a:cubicBezTo>
                  <a:pt x="38241" y="21702"/>
                  <a:pt x="35015" y="21130"/>
                  <a:pt x="31820" y="20091"/>
                </a:cubicBezTo>
                <a:cubicBezTo>
                  <a:pt x="26797" y="18434"/>
                  <a:pt x="22259" y="15756"/>
                  <a:pt x="18154" y="12391"/>
                </a:cubicBezTo>
                <a:cubicBezTo>
                  <a:pt x="16395" y="10989"/>
                  <a:pt x="14738" y="9459"/>
                  <a:pt x="13004" y="8031"/>
                </a:cubicBezTo>
                <a:cubicBezTo>
                  <a:pt x="11143" y="6527"/>
                  <a:pt x="9179" y="5227"/>
                  <a:pt x="6910" y="4436"/>
                </a:cubicBezTo>
                <a:cubicBezTo>
                  <a:pt x="5891" y="4069"/>
                  <a:pt x="4890" y="3844"/>
                  <a:pt x="3920" y="3844"/>
                </a:cubicBezTo>
                <a:cubicBezTo>
                  <a:pt x="2535" y="3844"/>
                  <a:pt x="1215" y="4302"/>
                  <a:pt x="1" y="5456"/>
                </a:cubicBezTo>
                <a:lnTo>
                  <a:pt x="1" y="24068"/>
                </a:lnTo>
                <a:lnTo>
                  <a:pt x="82556" y="24068"/>
                </a:lnTo>
                <a:lnTo>
                  <a:pt x="82556" y="0"/>
                </a:lnTo>
                <a:close/>
              </a:path>
            </a:pathLst>
          </a:custGeom>
          <a:gradFill>
            <a:gsLst>
              <a:gs pos="0">
                <a:srgbClr val="D1F7E8"/>
              </a:gs>
              <a:gs pos="100000">
                <a:srgbClr val="68DEA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89;p14"/>
          <p:cNvSpPr/>
          <p:nvPr/>
        </p:nvSpPr>
        <p:spPr>
          <a:xfrm flipH="1">
            <a:off x="7096162" y="-62113"/>
            <a:ext cx="2647901" cy="1720875"/>
          </a:xfrm>
          <a:custGeom>
            <a:avLst/>
            <a:gdLst/>
            <a:ahLst/>
            <a:cxnLst/>
            <a:rect l="l" t="t" r="r" b="b"/>
            <a:pathLst>
              <a:path w="54341" h="28269" extrusionOk="0">
                <a:moveTo>
                  <a:pt x="36273" y="1"/>
                </a:moveTo>
                <a:cubicBezTo>
                  <a:pt x="20584" y="1"/>
                  <a:pt x="272" y="50"/>
                  <a:pt x="0" y="121"/>
                </a:cubicBezTo>
                <a:lnTo>
                  <a:pt x="0" y="24601"/>
                </a:lnTo>
                <a:cubicBezTo>
                  <a:pt x="230" y="24716"/>
                  <a:pt x="440" y="24850"/>
                  <a:pt x="651" y="24965"/>
                </a:cubicBezTo>
                <a:cubicBezTo>
                  <a:pt x="2431" y="25903"/>
                  <a:pt x="4288" y="26650"/>
                  <a:pt x="6221" y="27205"/>
                </a:cubicBezTo>
                <a:cubicBezTo>
                  <a:pt x="8597" y="27884"/>
                  <a:pt x="10973" y="28269"/>
                  <a:pt x="13386" y="28269"/>
                </a:cubicBezTo>
                <a:cubicBezTo>
                  <a:pt x="14510" y="28269"/>
                  <a:pt x="15643" y="28185"/>
                  <a:pt x="16786" y="28009"/>
                </a:cubicBezTo>
                <a:cubicBezTo>
                  <a:pt x="20863" y="27396"/>
                  <a:pt x="24481" y="25673"/>
                  <a:pt x="27639" y="23013"/>
                </a:cubicBezTo>
                <a:cubicBezTo>
                  <a:pt x="30127" y="20946"/>
                  <a:pt x="32252" y="18534"/>
                  <a:pt x="34243" y="16007"/>
                </a:cubicBezTo>
                <a:cubicBezTo>
                  <a:pt x="35927" y="13902"/>
                  <a:pt x="37554" y="11777"/>
                  <a:pt x="39219" y="9691"/>
                </a:cubicBezTo>
                <a:cubicBezTo>
                  <a:pt x="42856" y="5174"/>
                  <a:pt x="47469" y="2150"/>
                  <a:pt x="53077" y="676"/>
                </a:cubicBezTo>
                <a:cubicBezTo>
                  <a:pt x="53402" y="580"/>
                  <a:pt x="53747" y="503"/>
                  <a:pt x="54072" y="408"/>
                </a:cubicBezTo>
                <a:cubicBezTo>
                  <a:pt x="54264" y="350"/>
                  <a:pt x="54340" y="255"/>
                  <a:pt x="54245" y="63"/>
                </a:cubicBezTo>
                <a:cubicBezTo>
                  <a:pt x="53901" y="19"/>
                  <a:pt x="45970" y="1"/>
                  <a:pt x="36273" y="1"/>
                </a:cubicBezTo>
                <a:close/>
              </a:path>
            </a:pathLst>
          </a:custGeom>
          <a:solidFill>
            <a:srgbClr val="82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14"/>
          <p:cNvSpPr txBox="1">
            <a:spLocks noGrp="1"/>
          </p:cNvSpPr>
          <p:nvPr>
            <p:ph type="title"/>
          </p:nvPr>
        </p:nvSpPr>
        <p:spPr>
          <a:xfrm>
            <a:off x="713225" y="479400"/>
            <a:ext cx="7717800" cy="548700"/>
          </a:xfrm>
          <a:prstGeom prst="rect">
            <a:avLst/>
          </a:prstGeom>
        </p:spPr>
        <p:txBody>
          <a:bodyPr spcFirstLastPara="1" wrap="square" lIns="0" tIns="0" rIns="0" bIns="0" anchor="t" anchorCtr="0">
            <a:noAutofit/>
          </a:bodyPr>
          <a:lstStyle>
            <a:lvl1pPr lvl="0" rtl="0">
              <a:spcBef>
                <a:spcPts val="0"/>
              </a:spcBef>
              <a:spcAft>
                <a:spcPts val="0"/>
              </a:spcAft>
              <a:buSzPts val="24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1" name="Google Shape;91;p14"/>
          <p:cNvSpPr txBox="1">
            <a:spLocks noGrp="1"/>
          </p:cNvSpPr>
          <p:nvPr>
            <p:ph type="subTitle" idx="1"/>
          </p:nvPr>
        </p:nvSpPr>
        <p:spPr>
          <a:xfrm>
            <a:off x="1505838" y="1651971"/>
            <a:ext cx="3137700" cy="274200"/>
          </a:xfrm>
          <a:prstGeom prst="rect">
            <a:avLst/>
          </a:prstGeom>
        </p:spPr>
        <p:txBody>
          <a:bodyPr spcFirstLastPara="1" wrap="square" lIns="0" tIns="0" rIns="0" bIns="0" anchor="b" anchorCtr="0">
            <a:noAutofit/>
          </a:bodyPr>
          <a:lstStyle>
            <a:lvl1pPr lvl="0" rtl="0">
              <a:spcBef>
                <a:spcPts val="0"/>
              </a:spcBef>
              <a:spcAft>
                <a:spcPts val="0"/>
              </a:spcAft>
              <a:buClr>
                <a:schemeClr val="accent2"/>
              </a:buClr>
              <a:buSzPts val="1800"/>
              <a:buFont typeface="Lato Black" panose="020F0502020204030203"/>
              <a:buNone/>
              <a:defRPr sz="1800">
                <a:solidFill>
                  <a:schemeClr val="accent1"/>
                </a:solidFill>
                <a:latin typeface="Lato Black" panose="020F0502020204030203"/>
                <a:ea typeface="Lato Black" panose="020F0502020204030203"/>
                <a:cs typeface="Lato Black" panose="020F0502020204030203"/>
                <a:sym typeface="Lato Black" panose="020F0502020204030203"/>
              </a:defRPr>
            </a:lvl1pPr>
            <a:lvl2pPr lvl="1"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2pPr>
            <a:lvl3pPr lvl="2"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3pPr>
            <a:lvl4pPr lvl="3"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4pPr>
            <a:lvl5pPr lvl="4"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5pPr>
            <a:lvl6pPr lvl="5"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6pPr>
            <a:lvl7pPr lvl="6"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7pPr>
            <a:lvl8pPr lvl="7"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8pPr>
            <a:lvl9pPr lvl="8"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9pPr>
          </a:lstStyle>
          <a:p/>
        </p:txBody>
      </p:sp>
      <p:sp>
        <p:nvSpPr>
          <p:cNvPr id="92" name="Google Shape;92;p14"/>
          <p:cNvSpPr txBox="1">
            <a:spLocks noGrp="1"/>
          </p:cNvSpPr>
          <p:nvPr>
            <p:ph type="subTitle" idx="2"/>
          </p:nvPr>
        </p:nvSpPr>
        <p:spPr>
          <a:xfrm>
            <a:off x="1505838" y="1956746"/>
            <a:ext cx="3136500" cy="272100"/>
          </a:xfrm>
          <a:prstGeom prst="rect">
            <a:avLst/>
          </a:prstGeom>
        </p:spPr>
        <p:txBody>
          <a:bodyPr spcFirstLastPara="1" wrap="square" lIns="0" tIns="0" rIns="0" bIns="0" anchor="t" anchorCtr="0">
            <a:noAutofit/>
          </a:bodyPr>
          <a:lstStyle>
            <a:lvl1pPr lvl="0" rtl="0">
              <a:spcBef>
                <a:spcPts val="0"/>
              </a:spcBef>
              <a:spcAft>
                <a:spcPts val="0"/>
              </a:spcAft>
              <a:buClr>
                <a:schemeClr val="accent2"/>
              </a:buClr>
              <a:buSzPts val="1800"/>
              <a:buFont typeface="Lato" panose="020F0502020204030203"/>
              <a:buNone/>
              <a:defRPr b="0">
                <a:solidFill>
                  <a:schemeClr val="accent2"/>
                </a:solidFill>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2pPr>
            <a:lvl3pPr lvl="2"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3pPr>
            <a:lvl4pPr lvl="3"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4pPr>
            <a:lvl5pPr lvl="4"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5pPr>
            <a:lvl6pPr lvl="5"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6pPr>
            <a:lvl7pPr lvl="6"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7pPr>
            <a:lvl8pPr lvl="7"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8pPr>
            <a:lvl9pPr lvl="8"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9pPr>
          </a:lstStyle>
          <a:p/>
        </p:txBody>
      </p:sp>
      <p:sp>
        <p:nvSpPr>
          <p:cNvPr id="93" name="Google Shape;93;p14"/>
          <p:cNvSpPr txBox="1">
            <a:spLocks noGrp="1"/>
          </p:cNvSpPr>
          <p:nvPr>
            <p:ph type="title" idx="3" hasCustomPrompt="1"/>
          </p:nvPr>
        </p:nvSpPr>
        <p:spPr>
          <a:xfrm>
            <a:off x="654450" y="1598590"/>
            <a:ext cx="721200" cy="538200"/>
          </a:xfrm>
          <a:prstGeom prst="rect">
            <a:avLst/>
          </a:prstGeom>
        </p:spPr>
        <p:txBody>
          <a:bodyPr spcFirstLastPara="1" wrap="square" lIns="0" tIns="0" rIns="0" bIns="0" anchor="ctr" anchorCtr="0">
            <a:noAutofit/>
          </a:bodyPr>
          <a:lstStyle>
            <a:lvl1pPr lvl="0" algn="ctr" rtl="0">
              <a:spcBef>
                <a:spcPts val="0"/>
              </a:spcBef>
              <a:spcAft>
                <a:spcPts val="0"/>
              </a:spcAft>
              <a:buClr>
                <a:schemeClr val="dk2"/>
              </a:buClr>
              <a:buSzPts val="2200"/>
              <a:buNone/>
              <a:defRPr sz="2200">
                <a:solidFill>
                  <a:schemeClr val="lt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94" name="Google Shape;94;p14"/>
          <p:cNvSpPr txBox="1">
            <a:spLocks noGrp="1"/>
          </p:cNvSpPr>
          <p:nvPr>
            <p:ph type="subTitle" idx="4"/>
          </p:nvPr>
        </p:nvSpPr>
        <p:spPr>
          <a:xfrm>
            <a:off x="1505838" y="2413181"/>
            <a:ext cx="3137700" cy="274200"/>
          </a:xfrm>
          <a:prstGeom prst="rect">
            <a:avLst/>
          </a:prstGeom>
        </p:spPr>
        <p:txBody>
          <a:bodyPr spcFirstLastPara="1" wrap="square" lIns="0" tIns="0" rIns="0" bIns="0" anchor="b" anchorCtr="0">
            <a:noAutofit/>
          </a:bodyPr>
          <a:lstStyle>
            <a:lvl1pPr lvl="0" rtl="0">
              <a:spcBef>
                <a:spcPts val="0"/>
              </a:spcBef>
              <a:spcAft>
                <a:spcPts val="0"/>
              </a:spcAft>
              <a:buClr>
                <a:schemeClr val="accent2"/>
              </a:buClr>
              <a:buSzPts val="1800"/>
              <a:buFont typeface="Lato Black" panose="020F0502020204030203"/>
              <a:buNone/>
              <a:defRPr sz="1800">
                <a:solidFill>
                  <a:schemeClr val="accent1"/>
                </a:solidFill>
                <a:latin typeface="Lato Black" panose="020F0502020204030203"/>
                <a:ea typeface="Lato Black" panose="020F0502020204030203"/>
                <a:cs typeface="Lato Black" panose="020F0502020204030203"/>
                <a:sym typeface="Lato Black" panose="020F0502020204030203"/>
              </a:defRPr>
            </a:lvl1pPr>
            <a:lvl2pPr lvl="1"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2pPr>
            <a:lvl3pPr lvl="2"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3pPr>
            <a:lvl4pPr lvl="3"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4pPr>
            <a:lvl5pPr lvl="4"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5pPr>
            <a:lvl6pPr lvl="5"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6pPr>
            <a:lvl7pPr lvl="6"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7pPr>
            <a:lvl8pPr lvl="7"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8pPr>
            <a:lvl9pPr lvl="8"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9pPr>
          </a:lstStyle>
          <a:p/>
        </p:txBody>
      </p:sp>
      <p:sp>
        <p:nvSpPr>
          <p:cNvPr id="95" name="Google Shape;95;p14"/>
          <p:cNvSpPr txBox="1">
            <a:spLocks noGrp="1"/>
          </p:cNvSpPr>
          <p:nvPr>
            <p:ph type="subTitle" idx="5"/>
          </p:nvPr>
        </p:nvSpPr>
        <p:spPr>
          <a:xfrm>
            <a:off x="1505838" y="2717956"/>
            <a:ext cx="3136500" cy="272100"/>
          </a:xfrm>
          <a:prstGeom prst="rect">
            <a:avLst/>
          </a:prstGeom>
        </p:spPr>
        <p:txBody>
          <a:bodyPr spcFirstLastPara="1" wrap="square" lIns="0" tIns="0" rIns="0" bIns="0" anchor="t" anchorCtr="0">
            <a:noAutofit/>
          </a:bodyPr>
          <a:lstStyle>
            <a:lvl1pPr lvl="0" rtl="0">
              <a:spcBef>
                <a:spcPts val="0"/>
              </a:spcBef>
              <a:spcAft>
                <a:spcPts val="0"/>
              </a:spcAft>
              <a:buClr>
                <a:schemeClr val="accent2"/>
              </a:buClr>
              <a:buSzPts val="1800"/>
              <a:buFont typeface="Lato" panose="020F0502020204030203"/>
              <a:buNone/>
              <a:defRPr b="0">
                <a:solidFill>
                  <a:schemeClr val="accent2"/>
                </a:solidFill>
              </a:defRPr>
            </a:lvl1pPr>
            <a:lvl2pPr lvl="1"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2pPr>
            <a:lvl3pPr lvl="2"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3pPr>
            <a:lvl4pPr lvl="3"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4pPr>
            <a:lvl5pPr lvl="4"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5pPr>
            <a:lvl6pPr lvl="5"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6pPr>
            <a:lvl7pPr lvl="6"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7pPr>
            <a:lvl8pPr lvl="7"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8pPr>
            <a:lvl9pPr lvl="8"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9pPr>
          </a:lstStyle>
          <a:p/>
        </p:txBody>
      </p:sp>
      <p:sp>
        <p:nvSpPr>
          <p:cNvPr id="96" name="Google Shape;96;p14"/>
          <p:cNvSpPr txBox="1">
            <a:spLocks noGrp="1"/>
          </p:cNvSpPr>
          <p:nvPr>
            <p:ph type="title" idx="6" hasCustomPrompt="1"/>
          </p:nvPr>
        </p:nvSpPr>
        <p:spPr>
          <a:xfrm>
            <a:off x="654450" y="2359412"/>
            <a:ext cx="721200" cy="538200"/>
          </a:xfrm>
          <a:prstGeom prst="rect">
            <a:avLst/>
          </a:prstGeom>
        </p:spPr>
        <p:txBody>
          <a:bodyPr spcFirstLastPara="1" wrap="square" lIns="0" tIns="0" rIns="0" bIns="0" anchor="ctr" anchorCtr="0">
            <a:noAutofit/>
          </a:bodyPr>
          <a:lstStyle>
            <a:lvl1pPr lvl="0" algn="ctr" rtl="0">
              <a:spcBef>
                <a:spcPts val="0"/>
              </a:spcBef>
              <a:spcAft>
                <a:spcPts val="0"/>
              </a:spcAft>
              <a:buClr>
                <a:schemeClr val="dk2"/>
              </a:buClr>
              <a:buSzPts val="2200"/>
              <a:buNone/>
              <a:defRPr sz="2200">
                <a:solidFill>
                  <a:schemeClr val="lt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97" name="Google Shape;97;p14"/>
          <p:cNvSpPr txBox="1">
            <a:spLocks noGrp="1"/>
          </p:cNvSpPr>
          <p:nvPr>
            <p:ph type="subTitle" idx="7"/>
          </p:nvPr>
        </p:nvSpPr>
        <p:spPr>
          <a:xfrm>
            <a:off x="1505838" y="3165050"/>
            <a:ext cx="3137700" cy="274200"/>
          </a:xfrm>
          <a:prstGeom prst="rect">
            <a:avLst/>
          </a:prstGeom>
        </p:spPr>
        <p:txBody>
          <a:bodyPr spcFirstLastPara="1" wrap="square" lIns="0" tIns="0" rIns="0" bIns="0" anchor="b" anchorCtr="0">
            <a:noAutofit/>
          </a:bodyPr>
          <a:lstStyle>
            <a:lvl1pPr lvl="0" rtl="0">
              <a:spcBef>
                <a:spcPts val="0"/>
              </a:spcBef>
              <a:spcAft>
                <a:spcPts val="0"/>
              </a:spcAft>
              <a:buClr>
                <a:schemeClr val="accent2"/>
              </a:buClr>
              <a:buSzPts val="1800"/>
              <a:buFont typeface="Lato Black" panose="020F0502020204030203"/>
              <a:buNone/>
              <a:defRPr sz="1800">
                <a:solidFill>
                  <a:schemeClr val="accent1"/>
                </a:solidFill>
                <a:latin typeface="Lato Black" panose="020F0502020204030203"/>
                <a:ea typeface="Lato Black" panose="020F0502020204030203"/>
                <a:cs typeface="Lato Black" panose="020F0502020204030203"/>
                <a:sym typeface="Lato Black" panose="020F0502020204030203"/>
              </a:defRPr>
            </a:lvl1pPr>
            <a:lvl2pPr lvl="1"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2pPr>
            <a:lvl3pPr lvl="2"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3pPr>
            <a:lvl4pPr lvl="3"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4pPr>
            <a:lvl5pPr lvl="4"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5pPr>
            <a:lvl6pPr lvl="5"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6pPr>
            <a:lvl7pPr lvl="6"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7pPr>
            <a:lvl8pPr lvl="7"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8pPr>
            <a:lvl9pPr lvl="8"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9pPr>
          </a:lstStyle>
          <a:p/>
        </p:txBody>
      </p:sp>
      <p:sp>
        <p:nvSpPr>
          <p:cNvPr id="98" name="Google Shape;98;p14"/>
          <p:cNvSpPr txBox="1">
            <a:spLocks noGrp="1"/>
          </p:cNvSpPr>
          <p:nvPr>
            <p:ph type="subTitle" idx="8"/>
          </p:nvPr>
        </p:nvSpPr>
        <p:spPr>
          <a:xfrm>
            <a:off x="1505838" y="3469825"/>
            <a:ext cx="3136500" cy="272100"/>
          </a:xfrm>
          <a:prstGeom prst="rect">
            <a:avLst/>
          </a:prstGeom>
        </p:spPr>
        <p:txBody>
          <a:bodyPr spcFirstLastPara="1" wrap="square" lIns="0" tIns="0" rIns="0" bIns="0" anchor="t" anchorCtr="0">
            <a:noAutofit/>
          </a:bodyPr>
          <a:lstStyle>
            <a:lvl1pPr lvl="0" rtl="0">
              <a:spcBef>
                <a:spcPts val="0"/>
              </a:spcBef>
              <a:spcAft>
                <a:spcPts val="0"/>
              </a:spcAft>
              <a:buClr>
                <a:schemeClr val="accent2"/>
              </a:buClr>
              <a:buSzPts val="1800"/>
              <a:buFont typeface="Lato" panose="020F0502020204030203"/>
              <a:buNone/>
              <a:defRPr b="0">
                <a:solidFill>
                  <a:schemeClr val="accent2"/>
                </a:solidFill>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2pPr>
            <a:lvl3pPr lvl="2"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3pPr>
            <a:lvl4pPr lvl="3"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4pPr>
            <a:lvl5pPr lvl="4"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5pPr>
            <a:lvl6pPr lvl="5"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6pPr>
            <a:lvl7pPr lvl="6"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7pPr>
            <a:lvl8pPr lvl="7"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8pPr>
            <a:lvl9pPr lvl="8"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9pPr>
          </a:lstStyle>
          <a:p/>
        </p:txBody>
      </p:sp>
      <p:sp>
        <p:nvSpPr>
          <p:cNvPr id="99" name="Google Shape;99;p14"/>
          <p:cNvSpPr txBox="1">
            <a:spLocks noGrp="1"/>
          </p:cNvSpPr>
          <p:nvPr>
            <p:ph type="title" idx="9" hasCustomPrompt="1"/>
          </p:nvPr>
        </p:nvSpPr>
        <p:spPr>
          <a:xfrm>
            <a:off x="654450" y="3127248"/>
            <a:ext cx="721200" cy="538200"/>
          </a:xfrm>
          <a:prstGeom prst="rect">
            <a:avLst/>
          </a:prstGeom>
        </p:spPr>
        <p:txBody>
          <a:bodyPr spcFirstLastPara="1" wrap="square" lIns="0" tIns="0" rIns="0" bIns="0" anchor="ctr" anchorCtr="0">
            <a:noAutofit/>
          </a:bodyPr>
          <a:lstStyle>
            <a:lvl1pPr lvl="0" algn="ctr" rtl="0">
              <a:spcBef>
                <a:spcPts val="0"/>
              </a:spcBef>
              <a:spcAft>
                <a:spcPts val="0"/>
              </a:spcAft>
              <a:buClr>
                <a:schemeClr val="dk2"/>
              </a:buClr>
              <a:buSzPts val="2200"/>
              <a:buNone/>
              <a:defRPr sz="2200">
                <a:solidFill>
                  <a:schemeClr val="lt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100" name="Google Shape;100;p14"/>
          <p:cNvSpPr txBox="1">
            <a:spLocks noGrp="1"/>
          </p:cNvSpPr>
          <p:nvPr>
            <p:ph type="subTitle" idx="13"/>
          </p:nvPr>
        </p:nvSpPr>
        <p:spPr>
          <a:xfrm>
            <a:off x="5351850" y="1651971"/>
            <a:ext cx="3137700" cy="274200"/>
          </a:xfrm>
          <a:prstGeom prst="rect">
            <a:avLst/>
          </a:prstGeom>
        </p:spPr>
        <p:txBody>
          <a:bodyPr spcFirstLastPara="1" wrap="square" lIns="0" tIns="0" rIns="0" bIns="0" anchor="b" anchorCtr="0">
            <a:noAutofit/>
          </a:bodyPr>
          <a:lstStyle>
            <a:lvl1pPr lvl="0" rtl="0">
              <a:spcBef>
                <a:spcPts val="0"/>
              </a:spcBef>
              <a:spcAft>
                <a:spcPts val="0"/>
              </a:spcAft>
              <a:buClr>
                <a:schemeClr val="accent2"/>
              </a:buClr>
              <a:buSzPts val="1800"/>
              <a:buFont typeface="Lato Black" panose="020F0502020204030203"/>
              <a:buNone/>
              <a:defRPr sz="1800">
                <a:solidFill>
                  <a:schemeClr val="accent1"/>
                </a:solidFill>
                <a:latin typeface="Lato Black" panose="020F0502020204030203"/>
                <a:ea typeface="Lato Black" panose="020F0502020204030203"/>
                <a:cs typeface="Lato Black" panose="020F0502020204030203"/>
                <a:sym typeface="Lato Black" panose="020F0502020204030203"/>
              </a:defRPr>
            </a:lvl1pPr>
            <a:lvl2pPr lvl="1"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2pPr>
            <a:lvl3pPr lvl="2"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3pPr>
            <a:lvl4pPr lvl="3"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4pPr>
            <a:lvl5pPr lvl="4"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5pPr>
            <a:lvl6pPr lvl="5"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6pPr>
            <a:lvl7pPr lvl="6"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7pPr>
            <a:lvl8pPr lvl="7"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8pPr>
            <a:lvl9pPr lvl="8"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9pPr>
          </a:lstStyle>
          <a:p/>
        </p:txBody>
      </p:sp>
      <p:sp>
        <p:nvSpPr>
          <p:cNvPr id="101" name="Google Shape;101;p14"/>
          <p:cNvSpPr txBox="1">
            <a:spLocks noGrp="1"/>
          </p:cNvSpPr>
          <p:nvPr>
            <p:ph type="subTitle" idx="14"/>
          </p:nvPr>
        </p:nvSpPr>
        <p:spPr>
          <a:xfrm>
            <a:off x="5351850" y="1956746"/>
            <a:ext cx="3136500" cy="272100"/>
          </a:xfrm>
          <a:prstGeom prst="rect">
            <a:avLst/>
          </a:prstGeom>
        </p:spPr>
        <p:txBody>
          <a:bodyPr spcFirstLastPara="1" wrap="square" lIns="0" tIns="0" rIns="0" bIns="0" anchor="t" anchorCtr="0">
            <a:noAutofit/>
          </a:bodyPr>
          <a:lstStyle>
            <a:lvl1pPr lvl="0" rtl="0">
              <a:spcBef>
                <a:spcPts val="0"/>
              </a:spcBef>
              <a:spcAft>
                <a:spcPts val="0"/>
              </a:spcAft>
              <a:buClr>
                <a:schemeClr val="accent2"/>
              </a:buClr>
              <a:buSzPts val="1800"/>
              <a:buFont typeface="Lato" panose="020F0502020204030203"/>
              <a:buNone/>
              <a:defRPr b="0">
                <a:solidFill>
                  <a:schemeClr val="accent2"/>
                </a:solidFill>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2pPr>
            <a:lvl3pPr lvl="2"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3pPr>
            <a:lvl4pPr lvl="3"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4pPr>
            <a:lvl5pPr lvl="4"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5pPr>
            <a:lvl6pPr lvl="5"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6pPr>
            <a:lvl7pPr lvl="6"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7pPr>
            <a:lvl8pPr lvl="7"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8pPr>
            <a:lvl9pPr lvl="8"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9pPr>
          </a:lstStyle>
          <a:p/>
        </p:txBody>
      </p:sp>
      <p:sp>
        <p:nvSpPr>
          <p:cNvPr id="102" name="Google Shape;102;p14"/>
          <p:cNvSpPr txBox="1">
            <a:spLocks noGrp="1"/>
          </p:cNvSpPr>
          <p:nvPr>
            <p:ph type="title" idx="15" hasCustomPrompt="1"/>
          </p:nvPr>
        </p:nvSpPr>
        <p:spPr>
          <a:xfrm>
            <a:off x="4513350" y="2359412"/>
            <a:ext cx="721200" cy="538200"/>
          </a:xfrm>
          <a:prstGeom prst="rect">
            <a:avLst/>
          </a:prstGeom>
        </p:spPr>
        <p:txBody>
          <a:bodyPr spcFirstLastPara="1" wrap="square" lIns="0" tIns="0" rIns="0" bIns="0" anchor="ctr" anchorCtr="0">
            <a:noAutofit/>
          </a:bodyPr>
          <a:lstStyle>
            <a:lvl1pPr lvl="0" algn="ctr" rtl="0">
              <a:spcBef>
                <a:spcPts val="0"/>
              </a:spcBef>
              <a:spcAft>
                <a:spcPts val="0"/>
              </a:spcAft>
              <a:buClr>
                <a:schemeClr val="dk2"/>
              </a:buClr>
              <a:buSzPts val="2200"/>
              <a:buNone/>
              <a:defRPr sz="2200">
                <a:solidFill>
                  <a:schemeClr val="lt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103" name="Google Shape;103;p14"/>
          <p:cNvSpPr txBox="1">
            <a:spLocks noGrp="1"/>
          </p:cNvSpPr>
          <p:nvPr>
            <p:ph type="title" idx="16" hasCustomPrompt="1"/>
          </p:nvPr>
        </p:nvSpPr>
        <p:spPr>
          <a:xfrm>
            <a:off x="4513350" y="1598590"/>
            <a:ext cx="721200" cy="538200"/>
          </a:xfrm>
          <a:prstGeom prst="rect">
            <a:avLst/>
          </a:prstGeom>
        </p:spPr>
        <p:txBody>
          <a:bodyPr spcFirstLastPara="1" wrap="square" lIns="0" tIns="0" rIns="0" bIns="0" anchor="ctr" anchorCtr="0">
            <a:noAutofit/>
          </a:bodyPr>
          <a:lstStyle>
            <a:lvl1pPr lvl="0" algn="ctr" rtl="0">
              <a:spcBef>
                <a:spcPts val="0"/>
              </a:spcBef>
              <a:spcAft>
                <a:spcPts val="0"/>
              </a:spcAft>
              <a:buClr>
                <a:schemeClr val="dk2"/>
              </a:buClr>
              <a:buSzPts val="2200"/>
              <a:buNone/>
              <a:defRPr sz="2200">
                <a:solidFill>
                  <a:schemeClr val="lt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104" name="Google Shape;104;p14"/>
          <p:cNvSpPr txBox="1">
            <a:spLocks noGrp="1"/>
          </p:cNvSpPr>
          <p:nvPr>
            <p:ph type="subTitle" idx="17"/>
          </p:nvPr>
        </p:nvSpPr>
        <p:spPr>
          <a:xfrm>
            <a:off x="5351850" y="2413181"/>
            <a:ext cx="3137700" cy="274200"/>
          </a:xfrm>
          <a:prstGeom prst="rect">
            <a:avLst/>
          </a:prstGeom>
        </p:spPr>
        <p:txBody>
          <a:bodyPr spcFirstLastPara="1" wrap="square" lIns="0" tIns="0" rIns="0" bIns="0" anchor="b" anchorCtr="0">
            <a:noAutofit/>
          </a:bodyPr>
          <a:lstStyle>
            <a:lvl1pPr lvl="0" rtl="0">
              <a:spcBef>
                <a:spcPts val="0"/>
              </a:spcBef>
              <a:spcAft>
                <a:spcPts val="0"/>
              </a:spcAft>
              <a:buClr>
                <a:schemeClr val="accent2"/>
              </a:buClr>
              <a:buSzPts val="1800"/>
              <a:buFont typeface="Lato Black" panose="020F0502020204030203"/>
              <a:buNone/>
              <a:defRPr sz="1800">
                <a:solidFill>
                  <a:schemeClr val="accent1"/>
                </a:solidFill>
                <a:latin typeface="Lato Black" panose="020F0502020204030203"/>
                <a:ea typeface="Lato Black" panose="020F0502020204030203"/>
                <a:cs typeface="Lato Black" panose="020F0502020204030203"/>
                <a:sym typeface="Lato Black" panose="020F0502020204030203"/>
              </a:defRPr>
            </a:lvl1pPr>
            <a:lvl2pPr lvl="1"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2pPr>
            <a:lvl3pPr lvl="2"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3pPr>
            <a:lvl4pPr lvl="3"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4pPr>
            <a:lvl5pPr lvl="4"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5pPr>
            <a:lvl6pPr lvl="5"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6pPr>
            <a:lvl7pPr lvl="6"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7pPr>
            <a:lvl8pPr lvl="7"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8pPr>
            <a:lvl9pPr lvl="8"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9pPr>
          </a:lstStyle>
          <a:p/>
        </p:txBody>
      </p:sp>
      <p:sp>
        <p:nvSpPr>
          <p:cNvPr id="105" name="Google Shape;105;p14"/>
          <p:cNvSpPr txBox="1">
            <a:spLocks noGrp="1"/>
          </p:cNvSpPr>
          <p:nvPr>
            <p:ph type="subTitle" idx="18"/>
          </p:nvPr>
        </p:nvSpPr>
        <p:spPr>
          <a:xfrm>
            <a:off x="5351850" y="2717956"/>
            <a:ext cx="3136500" cy="272100"/>
          </a:xfrm>
          <a:prstGeom prst="rect">
            <a:avLst/>
          </a:prstGeom>
        </p:spPr>
        <p:txBody>
          <a:bodyPr spcFirstLastPara="1" wrap="square" lIns="0" tIns="0" rIns="0" bIns="0" anchor="t" anchorCtr="0">
            <a:noAutofit/>
          </a:bodyPr>
          <a:lstStyle>
            <a:lvl1pPr lvl="0" rtl="0">
              <a:spcBef>
                <a:spcPts val="0"/>
              </a:spcBef>
              <a:spcAft>
                <a:spcPts val="0"/>
              </a:spcAft>
              <a:buClr>
                <a:schemeClr val="accent2"/>
              </a:buClr>
              <a:buSzPts val="1800"/>
              <a:buFont typeface="Lato" panose="020F0502020204030203"/>
              <a:buNone/>
              <a:defRPr b="0">
                <a:solidFill>
                  <a:schemeClr val="accent2"/>
                </a:solidFill>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2pPr>
            <a:lvl3pPr lvl="2"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3pPr>
            <a:lvl4pPr lvl="3"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4pPr>
            <a:lvl5pPr lvl="4"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5pPr>
            <a:lvl6pPr lvl="5"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6pPr>
            <a:lvl7pPr lvl="6"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7pPr>
            <a:lvl8pPr lvl="7"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8pPr>
            <a:lvl9pPr lvl="8"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9pPr>
          </a:lstStyle>
          <a:p/>
        </p:txBody>
      </p:sp>
      <p:sp>
        <p:nvSpPr>
          <p:cNvPr id="106" name="Google Shape;106;p14"/>
          <p:cNvSpPr/>
          <p:nvPr/>
        </p:nvSpPr>
        <p:spPr>
          <a:xfrm flipH="1">
            <a:off x="8056805" y="4264173"/>
            <a:ext cx="372897" cy="369004"/>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14"/>
          <p:cNvSpPr txBox="1">
            <a:spLocks noGrp="1"/>
          </p:cNvSpPr>
          <p:nvPr>
            <p:ph type="subTitle" idx="19"/>
          </p:nvPr>
        </p:nvSpPr>
        <p:spPr>
          <a:xfrm>
            <a:off x="5351850" y="3165050"/>
            <a:ext cx="3137700" cy="274200"/>
          </a:xfrm>
          <a:prstGeom prst="rect">
            <a:avLst/>
          </a:prstGeom>
        </p:spPr>
        <p:txBody>
          <a:bodyPr spcFirstLastPara="1" wrap="square" lIns="0" tIns="0" rIns="0" bIns="0" anchor="b" anchorCtr="0">
            <a:noAutofit/>
          </a:bodyPr>
          <a:lstStyle>
            <a:lvl1pPr lvl="0" rtl="0">
              <a:spcBef>
                <a:spcPts val="0"/>
              </a:spcBef>
              <a:spcAft>
                <a:spcPts val="0"/>
              </a:spcAft>
              <a:buClr>
                <a:schemeClr val="accent2"/>
              </a:buClr>
              <a:buSzPts val="1800"/>
              <a:buFont typeface="Lato Black" panose="020F0502020204030203"/>
              <a:buNone/>
              <a:defRPr sz="1800">
                <a:solidFill>
                  <a:schemeClr val="accent1"/>
                </a:solidFill>
                <a:latin typeface="Lato Black" panose="020F0502020204030203"/>
                <a:ea typeface="Lato Black" panose="020F0502020204030203"/>
                <a:cs typeface="Lato Black" panose="020F0502020204030203"/>
                <a:sym typeface="Lato Black" panose="020F0502020204030203"/>
              </a:defRPr>
            </a:lvl1pPr>
            <a:lvl2pPr lvl="1"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2pPr>
            <a:lvl3pPr lvl="2"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3pPr>
            <a:lvl4pPr lvl="3"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4pPr>
            <a:lvl5pPr lvl="4"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5pPr>
            <a:lvl6pPr lvl="5"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6pPr>
            <a:lvl7pPr lvl="6"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7pPr>
            <a:lvl8pPr lvl="7"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8pPr>
            <a:lvl9pPr lvl="8"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9pPr>
          </a:lstStyle>
          <a:p/>
        </p:txBody>
      </p:sp>
      <p:sp>
        <p:nvSpPr>
          <p:cNvPr id="108" name="Google Shape;108;p14"/>
          <p:cNvSpPr txBox="1">
            <a:spLocks noGrp="1"/>
          </p:cNvSpPr>
          <p:nvPr>
            <p:ph type="subTitle" idx="20"/>
          </p:nvPr>
        </p:nvSpPr>
        <p:spPr>
          <a:xfrm>
            <a:off x="5351850" y="3469825"/>
            <a:ext cx="3136500" cy="272100"/>
          </a:xfrm>
          <a:prstGeom prst="rect">
            <a:avLst/>
          </a:prstGeom>
        </p:spPr>
        <p:txBody>
          <a:bodyPr spcFirstLastPara="1" wrap="square" lIns="0" tIns="0" rIns="0" bIns="0" anchor="t" anchorCtr="0">
            <a:noAutofit/>
          </a:bodyPr>
          <a:lstStyle>
            <a:lvl1pPr lvl="0" rtl="0">
              <a:spcBef>
                <a:spcPts val="0"/>
              </a:spcBef>
              <a:spcAft>
                <a:spcPts val="0"/>
              </a:spcAft>
              <a:buClr>
                <a:schemeClr val="accent2"/>
              </a:buClr>
              <a:buSzPts val="1800"/>
              <a:buFont typeface="Lato" panose="020F0502020204030203"/>
              <a:buNone/>
              <a:defRPr b="0">
                <a:solidFill>
                  <a:schemeClr val="accent2"/>
                </a:solidFill>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2pPr>
            <a:lvl3pPr lvl="2"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3pPr>
            <a:lvl4pPr lvl="3"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4pPr>
            <a:lvl5pPr lvl="4"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5pPr>
            <a:lvl6pPr lvl="5"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6pPr>
            <a:lvl7pPr lvl="6"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7pPr>
            <a:lvl8pPr lvl="7"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8pPr>
            <a:lvl9pPr lvl="8" rtl="0">
              <a:spcBef>
                <a:spcPts val="0"/>
              </a:spcBef>
              <a:spcAft>
                <a:spcPts val="0"/>
              </a:spcAft>
              <a:buSzPts val="1800"/>
              <a:buFont typeface="Lato Black" panose="020F0502020204030203"/>
              <a:buNone/>
              <a:defRPr sz="1800">
                <a:latin typeface="Lato Black" panose="020F0502020204030203"/>
                <a:ea typeface="Lato Black" panose="020F0502020204030203"/>
                <a:cs typeface="Lato Black" panose="020F0502020204030203"/>
                <a:sym typeface="Lato Black" panose="020F0502020204030203"/>
              </a:defRPr>
            </a:lvl9pPr>
          </a:lstStyle>
          <a:p/>
        </p:txBody>
      </p:sp>
      <p:sp>
        <p:nvSpPr>
          <p:cNvPr id="109" name="Google Shape;109;p14"/>
          <p:cNvSpPr txBox="1">
            <a:spLocks noGrp="1"/>
          </p:cNvSpPr>
          <p:nvPr>
            <p:ph type="title" idx="21" hasCustomPrompt="1"/>
          </p:nvPr>
        </p:nvSpPr>
        <p:spPr>
          <a:xfrm>
            <a:off x="4513350" y="3127248"/>
            <a:ext cx="721200" cy="538200"/>
          </a:xfrm>
          <a:prstGeom prst="rect">
            <a:avLst/>
          </a:prstGeom>
        </p:spPr>
        <p:txBody>
          <a:bodyPr spcFirstLastPara="1" wrap="square" lIns="0" tIns="0" rIns="0" bIns="0" anchor="ctr" anchorCtr="0">
            <a:noAutofit/>
          </a:bodyPr>
          <a:lstStyle>
            <a:lvl1pPr lvl="0" algn="ctr" rtl="0">
              <a:spcBef>
                <a:spcPts val="0"/>
              </a:spcBef>
              <a:spcAft>
                <a:spcPts val="0"/>
              </a:spcAft>
              <a:buClr>
                <a:schemeClr val="dk2"/>
              </a:buClr>
              <a:buSzPts val="2200"/>
              <a:buNone/>
              <a:defRPr sz="2200">
                <a:solidFill>
                  <a:schemeClr val="lt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110" name="Google Shape;110;p14"/>
          <p:cNvSpPr/>
          <p:nvPr/>
        </p:nvSpPr>
        <p:spPr>
          <a:xfrm flipH="1">
            <a:off x="7688286" y="4049235"/>
            <a:ext cx="327199" cy="323889"/>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one column 1">
  <p:cSld name="CUSTOM_15">
    <p:spTree>
      <p:nvGrpSpPr>
        <p:cNvPr id="1" name="Shape 111"/>
        <p:cNvGrpSpPr/>
        <p:nvPr/>
      </p:nvGrpSpPr>
      <p:grpSpPr>
        <a:xfrm>
          <a:off x="0" y="0"/>
          <a:ext cx="0" cy="0"/>
          <a:chOff x="0" y="0"/>
          <a:chExt cx="0" cy="0"/>
        </a:xfrm>
      </p:grpSpPr>
      <p:sp>
        <p:nvSpPr>
          <p:cNvPr id="112" name="Google Shape;112;p15"/>
          <p:cNvSpPr/>
          <p:nvPr/>
        </p:nvSpPr>
        <p:spPr>
          <a:xfrm>
            <a:off x="-1132221" y="-134284"/>
            <a:ext cx="4577007" cy="2974606"/>
          </a:xfrm>
          <a:custGeom>
            <a:avLst/>
            <a:gdLst/>
            <a:ahLst/>
            <a:cxnLst/>
            <a:rect l="l" t="t" r="r" b="b"/>
            <a:pathLst>
              <a:path w="54341" h="28269" extrusionOk="0">
                <a:moveTo>
                  <a:pt x="36273" y="1"/>
                </a:moveTo>
                <a:cubicBezTo>
                  <a:pt x="20584" y="1"/>
                  <a:pt x="272" y="50"/>
                  <a:pt x="0" y="121"/>
                </a:cubicBezTo>
                <a:lnTo>
                  <a:pt x="0" y="24601"/>
                </a:lnTo>
                <a:cubicBezTo>
                  <a:pt x="230" y="24716"/>
                  <a:pt x="440" y="24850"/>
                  <a:pt x="651" y="24965"/>
                </a:cubicBezTo>
                <a:cubicBezTo>
                  <a:pt x="2431" y="25903"/>
                  <a:pt x="4288" y="26650"/>
                  <a:pt x="6221" y="27205"/>
                </a:cubicBezTo>
                <a:cubicBezTo>
                  <a:pt x="8597" y="27884"/>
                  <a:pt x="10973" y="28269"/>
                  <a:pt x="13386" y="28269"/>
                </a:cubicBezTo>
                <a:cubicBezTo>
                  <a:pt x="14510" y="28269"/>
                  <a:pt x="15643" y="28185"/>
                  <a:pt x="16786" y="28009"/>
                </a:cubicBezTo>
                <a:cubicBezTo>
                  <a:pt x="20863" y="27396"/>
                  <a:pt x="24481" y="25673"/>
                  <a:pt x="27639" y="23013"/>
                </a:cubicBezTo>
                <a:cubicBezTo>
                  <a:pt x="30127" y="20946"/>
                  <a:pt x="32252" y="18534"/>
                  <a:pt x="34243" y="16007"/>
                </a:cubicBezTo>
                <a:cubicBezTo>
                  <a:pt x="35927" y="13902"/>
                  <a:pt x="37554" y="11777"/>
                  <a:pt x="39219" y="9691"/>
                </a:cubicBezTo>
                <a:cubicBezTo>
                  <a:pt x="42856" y="5174"/>
                  <a:pt x="47469" y="2150"/>
                  <a:pt x="53077" y="676"/>
                </a:cubicBezTo>
                <a:cubicBezTo>
                  <a:pt x="53402" y="580"/>
                  <a:pt x="53747" y="503"/>
                  <a:pt x="54072" y="408"/>
                </a:cubicBezTo>
                <a:cubicBezTo>
                  <a:pt x="54264" y="350"/>
                  <a:pt x="54340" y="255"/>
                  <a:pt x="54245" y="63"/>
                </a:cubicBezTo>
                <a:cubicBezTo>
                  <a:pt x="53901" y="19"/>
                  <a:pt x="45970" y="1"/>
                  <a:pt x="362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13;p15"/>
          <p:cNvSpPr/>
          <p:nvPr/>
        </p:nvSpPr>
        <p:spPr>
          <a:xfrm rot="-5400000">
            <a:off x="-1300290" y="-4008777"/>
            <a:ext cx="4913142" cy="12194288"/>
          </a:xfrm>
          <a:custGeom>
            <a:avLst/>
            <a:gdLst/>
            <a:ahLst/>
            <a:cxnLst/>
            <a:rect l="l" t="t" r="r" b="b"/>
            <a:pathLst>
              <a:path w="42550" h="85904" extrusionOk="0">
                <a:moveTo>
                  <a:pt x="2699" y="1"/>
                </a:moveTo>
                <a:cubicBezTo>
                  <a:pt x="2641" y="173"/>
                  <a:pt x="2546" y="364"/>
                  <a:pt x="2488" y="518"/>
                </a:cubicBezTo>
                <a:cubicBezTo>
                  <a:pt x="1263" y="3657"/>
                  <a:pt x="440" y="6853"/>
                  <a:pt x="172" y="10241"/>
                </a:cubicBezTo>
                <a:cubicBezTo>
                  <a:pt x="0" y="12576"/>
                  <a:pt x="115" y="14873"/>
                  <a:pt x="689" y="17132"/>
                </a:cubicBezTo>
                <a:cubicBezTo>
                  <a:pt x="1397" y="19811"/>
                  <a:pt x="2699" y="22127"/>
                  <a:pt x="4785" y="23965"/>
                </a:cubicBezTo>
                <a:cubicBezTo>
                  <a:pt x="6431" y="25458"/>
                  <a:pt x="8250" y="26721"/>
                  <a:pt x="10145" y="27889"/>
                </a:cubicBezTo>
                <a:cubicBezTo>
                  <a:pt x="13284" y="29803"/>
                  <a:pt x="16576" y="31353"/>
                  <a:pt x="19887" y="32923"/>
                </a:cubicBezTo>
                <a:cubicBezTo>
                  <a:pt x="22471" y="34109"/>
                  <a:pt x="25055" y="35315"/>
                  <a:pt x="27524" y="36751"/>
                </a:cubicBezTo>
                <a:cubicBezTo>
                  <a:pt x="29457" y="37899"/>
                  <a:pt x="31314" y="39162"/>
                  <a:pt x="32826" y="40885"/>
                </a:cubicBezTo>
                <a:cubicBezTo>
                  <a:pt x="35046" y="43393"/>
                  <a:pt x="35793" y="46283"/>
                  <a:pt x="35295" y="49575"/>
                </a:cubicBezTo>
                <a:cubicBezTo>
                  <a:pt x="35046" y="51068"/>
                  <a:pt x="34625" y="52503"/>
                  <a:pt x="34051" y="53920"/>
                </a:cubicBezTo>
                <a:cubicBezTo>
                  <a:pt x="32941" y="56657"/>
                  <a:pt x="31984" y="59432"/>
                  <a:pt x="31276" y="62303"/>
                </a:cubicBezTo>
                <a:cubicBezTo>
                  <a:pt x="30491" y="65385"/>
                  <a:pt x="30012" y="68524"/>
                  <a:pt x="30070" y="71701"/>
                </a:cubicBezTo>
                <a:cubicBezTo>
                  <a:pt x="30070" y="72027"/>
                  <a:pt x="30127" y="72391"/>
                  <a:pt x="30146" y="72735"/>
                </a:cubicBezTo>
                <a:cubicBezTo>
                  <a:pt x="30223" y="73979"/>
                  <a:pt x="30434" y="75185"/>
                  <a:pt x="30778" y="76391"/>
                </a:cubicBezTo>
                <a:cubicBezTo>
                  <a:pt x="31678" y="79664"/>
                  <a:pt x="33515" y="82248"/>
                  <a:pt x="36520" y="83951"/>
                </a:cubicBezTo>
                <a:cubicBezTo>
                  <a:pt x="38090" y="84870"/>
                  <a:pt x="39812" y="85425"/>
                  <a:pt x="41612" y="85770"/>
                </a:cubicBezTo>
                <a:cubicBezTo>
                  <a:pt x="41899" y="85827"/>
                  <a:pt x="42205" y="85865"/>
                  <a:pt x="42550" y="85904"/>
                </a:cubicBezTo>
                <a:lnTo>
                  <a:pt x="42550" y="1"/>
                </a:lnTo>
                <a:close/>
              </a:path>
            </a:pathLst>
          </a:custGeom>
          <a:gradFill>
            <a:gsLst>
              <a:gs pos="0">
                <a:srgbClr val="D1F7E8">
                  <a:alpha val="21960"/>
                </a:srgbClr>
              </a:gs>
              <a:gs pos="100000">
                <a:srgbClr val="68DEA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15"/>
          <p:cNvSpPr/>
          <p:nvPr/>
        </p:nvSpPr>
        <p:spPr>
          <a:xfrm>
            <a:off x="1709748" y="1225385"/>
            <a:ext cx="327199" cy="323783"/>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17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15"/>
          <p:cNvSpPr/>
          <p:nvPr/>
        </p:nvSpPr>
        <p:spPr>
          <a:xfrm rot="5400000">
            <a:off x="4379719" y="-2608930"/>
            <a:ext cx="4416052" cy="12146611"/>
          </a:xfrm>
          <a:custGeom>
            <a:avLst/>
            <a:gdLst/>
            <a:ahLst/>
            <a:cxnLst/>
            <a:rect l="l" t="t" r="r" b="b"/>
            <a:pathLst>
              <a:path w="42550" h="85904" extrusionOk="0">
                <a:moveTo>
                  <a:pt x="2699" y="1"/>
                </a:moveTo>
                <a:cubicBezTo>
                  <a:pt x="2641" y="173"/>
                  <a:pt x="2546" y="364"/>
                  <a:pt x="2488" y="518"/>
                </a:cubicBezTo>
                <a:cubicBezTo>
                  <a:pt x="1263" y="3657"/>
                  <a:pt x="440" y="6853"/>
                  <a:pt x="172" y="10241"/>
                </a:cubicBezTo>
                <a:cubicBezTo>
                  <a:pt x="0" y="12576"/>
                  <a:pt x="115" y="14873"/>
                  <a:pt x="689" y="17132"/>
                </a:cubicBezTo>
                <a:cubicBezTo>
                  <a:pt x="1397" y="19811"/>
                  <a:pt x="2699" y="22127"/>
                  <a:pt x="4785" y="23965"/>
                </a:cubicBezTo>
                <a:cubicBezTo>
                  <a:pt x="6431" y="25458"/>
                  <a:pt x="8250" y="26721"/>
                  <a:pt x="10145" y="27889"/>
                </a:cubicBezTo>
                <a:cubicBezTo>
                  <a:pt x="13284" y="29803"/>
                  <a:pt x="16576" y="31353"/>
                  <a:pt x="19887" y="32923"/>
                </a:cubicBezTo>
                <a:cubicBezTo>
                  <a:pt x="22471" y="34109"/>
                  <a:pt x="25055" y="35315"/>
                  <a:pt x="27524" y="36751"/>
                </a:cubicBezTo>
                <a:cubicBezTo>
                  <a:pt x="29457" y="37899"/>
                  <a:pt x="31314" y="39162"/>
                  <a:pt x="32826" y="40885"/>
                </a:cubicBezTo>
                <a:cubicBezTo>
                  <a:pt x="35046" y="43393"/>
                  <a:pt x="35793" y="46283"/>
                  <a:pt x="35295" y="49575"/>
                </a:cubicBezTo>
                <a:cubicBezTo>
                  <a:pt x="35046" y="51068"/>
                  <a:pt x="34625" y="52503"/>
                  <a:pt x="34051" y="53920"/>
                </a:cubicBezTo>
                <a:cubicBezTo>
                  <a:pt x="32941" y="56657"/>
                  <a:pt x="31984" y="59432"/>
                  <a:pt x="31276" y="62303"/>
                </a:cubicBezTo>
                <a:cubicBezTo>
                  <a:pt x="30491" y="65385"/>
                  <a:pt x="30012" y="68524"/>
                  <a:pt x="30070" y="71701"/>
                </a:cubicBezTo>
                <a:cubicBezTo>
                  <a:pt x="30070" y="72027"/>
                  <a:pt x="30127" y="72391"/>
                  <a:pt x="30146" y="72735"/>
                </a:cubicBezTo>
                <a:cubicBezTo>
                  <a:pt x="30223" y="73979"/>
                  <a:pt x="30434" y="75185"/>
                  <a:pt x="30778" y="76391"/>
                </a:cubicBezTo>
                <a:cubicBezTo>
                  <a:pt x="31678" y="79664"/>
                  <a:pt x="33515" y="82248"/>
                  <a:pt x="36520" y="83951"/>
                </a:cubicBezTo>
                <a:cubicBezTo>
                  <a:pt x="38090" y="84870"/>
                  <a:pt x="39812" y="85425"/>
                  <a:pt x="41612" y="85770"/>
                </a:cubicBezTo>
                <a:cubicBezTo>
                  <a:pt x="41899" y="85827"/>
                  <a:pt x="42205" y="85865"/>
                  <a:pt x="42550" y="85904"/>
                </a:cubicBezTo>
                <a:lnTo>
                  <a:pt x="42550" y="1"/>
                </a:lnTo>
                <a:close/>
              </a:path>
            </a:pathLst>
          </a:custGeom>
          <a:gradFill>
            <a:gsLst>
              <a:gs pos="0">
                <a:srgbClr val="D1F7E8">
                  <a:alpha val="27843"/>
                </a:srgbClr>
              </a:gs>
              <a:gs pos="100000">
                <a:srgbClr val="68DEA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15"/>
          <p:cNvSpPr txBox="1">
            <a:spLocks noGrp="1"/>
          </p:cNvSpPr>
          <p:nvPr>
            <p:ph type="title"/>
          </p:nvPr>
        </p:nvSpPr>
        <p:spPr>
          <a:xfrm>
            <a:off x="2743200" y="3200400"/>
            <a:ext cx="3657600" cy="8418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117" name="Google Shape;117;p15"/>
          <p:cNvSpPr/>
          <p:nvPr/>
        </p:nvSpPr>
        <p:spPr>
          <a:xfrm>
            <a:off x="8386197" y="3166450"/>
            <a:ext cx="327199" cy="323783"/>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15"/>
          <p:cNvSpPr txBox="1">
            <a:spLocks noGrp="1"/>
          </p:cNvSpPr>
          <p:nvPr>
            <p:ph type="title" idx="2" hasCustomPrompt="1"/>
          </p:nvPr>
        </p:nvSpPr>
        <p:spPr>
          <a:xfrm>
            <a:off x="2743200" y="1629600"/>
            <a:ext cx="3657600" cy="1059000"/>
          </a:xfrm>
          <a:prstGeom prst="rect">
            <a:avLst/>
          </a:prstGeom>
        </p:spPr>
        <p:txBody>
          <a:bodyPr spcFirstLastPara="1" wrap="square" lIns="0" tIns="0" rIns="0" bIns="0"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119" name="Google Shape;119;p15"/>
          <p:cNvGrpSpPr/>
          <p:nvPr/>
        </p:nvGrpSpPr>
        <p:grpSpPr>
          <a:xfrm>
            <a:off x="7431650" y="3408200"/>
            <a:ext cx="999125" cy="1191225"/>
            <a:chOff x="713225" y="3429000"/>
            <a:chExt cx="999125" cy="1191225"/>
          </a:xfrm>
        </p:grpSpPr>
        <p:sp>
          <p:nvSpPr>
            <p:cNvPr id="120" name="Google Shape;120;p15"/>
            <p:cNvSpPr/>
            <p:nvPr/>
          </p:nvSpPr>
          <p:spPr>
            <a:xfrm>
              <a:off x="713225" y="4504575"/>
              <a:ext cx="999125" cy="115650"/>
            </a:xfrm>
            <a:custGeom>
              <a:avLst/>
              <a:gdLst/>
              <a:ahLst/>
              <a:cxnLst/>
              <a:rect l="l" t="t" r="r" b="b"/>
              <a:pathLst>
                <a:path w="39965" h="4626" extrusionOk="0">
                  <a:moveTo>
                    <a:pt x="2867" y="1"/>
                  </a:moveTo>
                  <a:lnTo>
                    <a:pt x="2867" y="1759"/>
                  </a:lnTo>
                  <a:lnTo>
                    <a:pt x="0" y="1759"/>
                  </a:lnTo>
                  <a:lnTo>
                    <a:pt x="0" y="4625"/>
                  </a:lnTo>
                  <a:lnTo>
                    <a:pt x="39964" y="4625"/>
                  </a:lnTo>
                  <a:lnTo>
                    <a:pt x="39964" y="1759"/>
                  </a:lnTo>
                  <a:lnTo>
                    <a:pt x="37139" y="1759"/>
                  </a:lnTo>
                  <a:lnTo>
                    <a:pt x="37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1" name="Google Shape;121;p15"/>
            <p:cNvGrpSpPr/>
            <p:nvPr/>
          </p:nvGrpSpPr>
          <p:grpSpPr>
            <a:xfrm>
              <a:off x="736750" y="3429000"/>
              <a:ext cx="963550" cy="1120600"/>
              <a:chOff x="736750" y="3429000"/>
              <a:chExt cx="963550" cy="1120600"/>
            </a:xfrm>
          </p:grpSpPr>
          <p:sp>
            <p:nvSpPr>
              <p:cNvPr id="122" name="Google Shape;122;p15"/>
              <p:cNvSpPr/>
              <p:nvPr/>
            </p:nvSpPr>
            <p:spPr>
              <a:xfrm>
                <a:off x="1008225" y="3788475"/>
                <a:ext cx="410150" cy="60175"/>
              </a:xfrm>
              <a:custGeom>
                <a:avLst/>
                <a:gdLst/>
                <a:ahLst/>
                <a:cxnLst/>
                <a:rect l="l" t="t" r="r" b="b"/>
                <a:pathLst>
                  <a:path w="16406" h="2407" extrusionOk="0">
                    <a:moveTo>
                      <a:pt x="1" y="1"/>
                    </a:moveTo>
                    <a:lnTo>
                      <a:pt x="1" y="2407"/>
                    </a:lnTo>
                    <a:lnTo>
                      <a:pt x="16405" y="2407"/>
                    </a:lnTo>
                    <a:lnTo>
                      <a:pt x="164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23;p15"/>
              <p:cNvSpPr/>
              <p:nvPr/>
            </p:nvSpPr>
            <p:spPr>
              <a:xfrm>
                <a:off x="1374400" y="3676525"/>
                <a:ext cx="325900" cy="640825"/>
              </a:xfrm>
              <a:custGeom>
                <a:avLst/>
                <a:gdLst/>
                <a:ahLst/>
                <a:cxnLst/>
                <a:rect l="l" t="t" r="r" b="b"/>
                <a:pathLst>
                  <a:path w="13036" h="25633" extrusionOk="0">
                    <a:moveTo>
                      <a:pt x="9625" y="3411"/>
                    </a:moveTo>
                    <a:lnTo>
                      <a:pt x="9625" y="21092"/>
                    </a:lnTo>
                    <a:lnTo>
                      <a:pt x="9646" y="21092"/>
                    </a:lnTo>
                    <a:cubicBezTo>
                      <a:pt x="9646" y="22054"/>
                      <a:pt x="9395" y="22829"/>
                      <a:pt x="8893" y="23331"/>
                    </a:cubicBezTo>
                    <a:cubicBezTo>
                      <a:pt x="8433" y="23791"/>
                      <a:pt x="7721" y="24042"/>
                      <a:pt x="6780" y="24042"/>
                    </a:cubicBezTo>
                    <a:cubicBezTo>
                      <a:pt x="3453" y="24042"/>
                      <a:pt x="3348" y="21134"/>
                      <a:pt x="3348" y="21092"/>
                    </a:cubicBezTo>
                    <a:lnTo>
                      <a:pt x="3348" y="3411"/>
                    </a:lnTo>
                    <a:close/>
                    <a:moveTo>
                      <a:pt x="1" y="1"/>
                    </a:moveTo>
                    <a:lnTo>
                      <a:pt x="1" y="3370"/>
                    </a:lnTo>
                    <a:lnTo>
                      <a:pt x="1758" y="3370"/>
                    </a:lnTo>
                    <a:lnTo>
                      <a:pt x="1758" y="21050"/>
                    </a:lnTo>
                    <a:cubicBezTo>
                      <a:pt x="1758" y="22222"/>
                      <a:pt x="2700" y="25632"/>
                      <a:pt x="6801" y="25632"/>
                    </a:cubicBezTo>
                    <a:cubicBezTo>
                      <a:pt x="8182" y="25632"/>
                      <a:pt x="9291" y="25235"/>
                      <a:pt x="10065" y="24461"/>
                    </a:cubicBezTo>
                    <a:cubicBezTo>
                      <a:pt x="10860" y="23666"/>
                      <a:pt x="11299" y="22473"/>
                      <a:pt x="11299" y="21071"/>
                    </a:cubicBezTo>
                    <a:lnTo>
                      <a:pt x="11299" y="9396"/>
                    </a:lnTo>
                    <a:lnTo>
                      <a:pt x="11320" y="9396"/>
                    </a:lnTo>
                    <a:lnTo>
                      <a:pt x="11278" y="6257"/>
                    </a:lnTo>
                    <a:lnTo>
                      <a:pt x="11278" y="3370"/>
                    </a:lnTo>
                    <a:lnTo>
                      <a:pt x="13036" y="3370"/>
                    </a:lnTo>
                    <a:lnTo>
                      <a:pt x="130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15"/>
              <p:cNvSpPr/>
              <p:nvPr/>
            </p:nvSpPr>
            <p:spPr>
              <a:xfrm>
                <a:off x="1492100" y="3978350"/>
                <a:ext cx="90000" cy="270475"/>
              </a:xfrm>
              <a:custGeom>
                <a:avLst/>
                <a:gdLst/>
                <a:ahLst/>
                <a:cxnLst/>
                <a:rect l="l" t="t" r="r" b="b"/>
                <a:pathLst>
                  <a:path w="3600" h="10819" extrusionOk="0">
                    <a:moveTo>
                      <a:pt x="0" y="1"/>
                    </a:moveTo>
                    <a:lnTo>
                      <a:pt x="0" y="9103"/>
                    </a:lnTo>
                    <a:cubicBezTo>
                      <a:pt x="0" y="9396"/>
                      <a:pt x="230" y="10818"/>
                      <a:pt x="1904" y="10818"/>
                    </a:cubicBezTo>
                    <a:cubicBezTo>
                      <a:pt x="3599" y="10818"/>
                      <a:pt x="3578" y="9291"/>
                      <a:pt x="3578" y="9103"/>
                    </a:cubicBezTo>
                    <a:lnTo>
                      <a:pt x="35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15"/>
              <p:cNvSpPr/>
              <p:nvPr/>
            </p:nvSpPr>
            <p:spPr>
              <a:xfrm>
                <a:off x="1562200" y="3564075"/>
                <a:ext cx="101500" cy="101500"/>
              </a:xfrm>
              <a:custGeom>
                <a:avLst/>
                <a:gdLst/>
                <a:ahLst/>
                <a:cxnLst/>
                <a:rect l="l" t="t" r="r" b="b"/>
                <a:pathLst>
                  <a:path w="4060" h="4060" extrusionOk="0">
                    <a:moveTo>
                      <a:pt x="2030" y="1611"/>
                    </a:moveTo>
                    <a:cubicBezTo>
                      <a:pt x="2239" y="1611"/>
                      <a:pt x="2427" y="1800"/>
                      <a:pt x="2427" y="2009"/>
                    </a:cubicBezTo>
                    <a:cubicBezTo>
                      <a:pt x="2427" y="2218"/>
                      <a:pt x="2239" y="2407"/>
                      <a:pt x="2030" y="2407"/>
                    </a:cubicBezTo>
                    <a:cubicBezTo>
                      <a:pt x="1820" y="2407"/>
                      <a:pt x="1653" y="2218"/>
                      <a:pt x="1653" y="2009"/>
                    </a:cubicBezTo>
                    <a:cubicBezTo>
                      <a:pt x="1653" y="1800"/>
                      <a:pt x="1800" y="1611"/>
                      <a:pt x="2030" y="1611"/>
                    </a:cubicBezTo>
                    <a:close/>
                    <a:moveTo>
                      <a:pt x="2030" y="0"/>
                    </a:moveTo>
                    <a:cubicBezTo>
                      <a:pt x="921" y="0"/>
                      <a:pt x="0" y="921"/>
                      <a:pt x="0" y="2030"/>
                    </a:cubicBezTo>
                    <a:cubicBezTo>
                      <a:pt x="0" y="3160"/>
                      <a:pt x="921" y="4060"/>
                      <a:pt x="2030" y="4060"/>
                    </a:cubicBezTo>
                    <a:cubicBezTo>
                      <a:pt x="3160" y="4060"/>
                      <a:pt x="4059" y="3139"/>
                      <a:pt x="4059" y="2030"/>
                    </a:cubicBezTo>
                    <a:cubicBezTo>
                      <a:pt x="4059" y="921"/>
                      <a:pt x="3139" y="0"/>
                      <a:pt x="20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26;p15"/>
              <p:cNvSpPr/>
              <p:nvPr/>
            </p:nvSpPr>
            <p:spPr>
              <a:xfrm>
                <a:off x="1415725" y="3527450"/>
                <a:ext cx="130800" cy="126625"/>
              </a:xfrm>
              <a:custGeom>
                <a:avLst/>
                <a:gdLst/>
                <a:ahLst/>
                <a:cxnLst/>
                <a:rect l="l" t="t" r="r" b="b"/>
                <a:pathLst>
                  <a:path w="5232" h="5065" extrusionOk="0">
                    <a:moveTo>
                      <a:pt x="2616" y="1612"/>
                    </a:moveTo>
                    <a:cubicBezTo>
                      <a:pt x="3013" y="1612"/>
                      <a:pt x="3348" y="1884"/>
                      <a:pt x="3474" y="2240"/>
                    </a:cubicBezTo>
                    <a:cubicBezTo>
                      <a:pt x="3557" y="2470"/>
                      <a:pt x="3537" y="2721"/>
                      <a:pt x="3432" y="2951"/>
                    </a:cubicBezTo>
                    <a:cubicBezTo>
                      <a:pt x="3327" y="3160"/>
                      <a:pt x="3139" y="3348"/>
                      <a:pt x="2909" y="3432"/>
                    </a:cubicBezTo>
                    <a:cubicBezTo>
                      <a:pt x="2816" y="3460"/>
                      <a:pt x="2723" y="3474"/>
                      <a:pt x="2630" y="3474"/>
                    </a:cubicBezTo>
                    <a:cubicBezTo>
                      <a:pt x="2241" y="3474"/>
                      <a:pt x="1876" y="3235"/>
                      <a:pt x="1758" y="2846"/>
                    </a:cubicBezTo>
                    <a:cubicBezTo>
                      <a:pt x="1674" y="2616"/>
                      <a:pt x="1695" y="2344"/>
                      <a:pt x="1800" y="2135"/>
                    </a:cubicBezTo>
                    <a:cubicBezTo>
                      <a:pt x="1905" y="1926"/>
                      <a:pt x="2093" y="1758"/>
                      <a:pt x="2323" y="1675"/>
                    </a:cubicBezTo>
                    <a:cubicBezTo>
                      <a:pt x="2428" y="1654"/>
                      <a:pt x="2511" y="1612"/>
                      <a:pt x="2616" y="1612"/>
                    </a:cubicBezTo>
                    <a:close/>
                    <a:moveTo>
                      <a:pt x="2616" y="1"/>
                    </a:moveTo>
                    <a:cubicBezTo>
                      <a:pt x="2323" y="1"/>
                      <a:pt x="2072" y="43"/>
                      <a:pt x="1800" y="126"/>
                    </a:cubicBezTo>
                    <a:cubicBezTo>
                      <a:pt x="1151" y="335"/>
                      <a:pt x="649" y="817"/>
                      <a:pt x="335" y="1403"/>
                    </a:cubicBezTo>
                    <a:cubicBezTo>
                      <a:pt x="42" y="2009"/>
                      <a:pt x="0" y="2721"/>
                      <a:pt x="210" y="3348"/>
                    </a:cubicBezTo>
                    <a:cubicBezTo>
                      <a:pt x="565" y="4395"/>
                      <a:pt x="1549" y="5064"/>
                      <a:pt x="2616" y="5064"/>
                    </a:cubicBezTo>
                    <a:cubicBezTo>
                      <a:pt x="2909" y="5064"/>
                      <a:pt x="3160" y="5022"/>
                      <a:pt x="3432" y="4939"/>
                    </a:cubicBezTo>
                    <a:cubicBezTo>
                      <a:pt x="4081" y="4729"/>
                      <a:pt x="4583" y="4269"/>
                      <a:pt x="4897" y="3662"/>
                    </a:cubicBezTo>
                    <a:cubicBezTo>
                      <a:pt x="5169" y="3056"/>
                      <a:pt x="5231" y="2344"/>
                      <a:pt x="5022" y="1716"/>
                    </a:cubicBezTo>
                    <a:cubicBezTo>
                      <a:pt x="4687" y="712"/>
                      <a:pt x="3704" y="1"/>
                      <a:pt x="26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27;p15"/>
              <p:cNvSpPr/>
              <p:nvPr/>
            </p:nvSpPr>
            <p:spPr>
              <a:xfrm>
                <a:off x="1536025" y="3429000"/>
                <a:ext cx="76400" cy="70750"/>
              </a:xfrm>
              <a:custGeom>
                <a:avLst/>
                <a:gdLst/>
                <a:ahLst/>
                <a:cxnLst/>
                <a:rect l="l" t="t" r="r" b="b"/>
                <a:pathLst>
                  <a:path w="3056" h="2830" extrusionOk="0">
                    <a:moveTo>
                      <a:pt x="1466" y="1240"/>
                    </a:moveTo>
                    <a:cubicBezTo>
                      <a:pt x="1528" y="1240"/>
                      <a:pt x="1612" y="1302"/>
                      <a:pt x="1675" y="1407"/>
                    </a:cubicBezTo>
                    <a:cubicBezTo>
                      <a:pt x="1696" y="1449"/>
                      <a:pt x="1696" y="1512"/>
                      <a:pt x="1675" y="1553"/>
                    </a:cubicBezTo>
                    <a:cubicBezTo>
                      <a:pt x="1633" y="1616"/>
                      <a:pt x="1591" y="1637"/>
                      <a:pt x="1486" y="1658"/>
                    </a:cubicBezTo>
                    <a:cubicBezTo>
                      <a:pt x="1403" y="1658"/>
                      <a:pt x="1298" y="1616"/>
                      <a:pt x="1277" y="1532"/>
                    </a:cubicBezTo>
                    <a:cubicBezTo>
                      <a:pt x="1235" y="1407"/>
                      <a:pt x="1277" y="1260"/>
                      <a:pt x="1382" y="1240"/>
                    </a:cubicBezTo>
                    <a:close/>
                    <a:moveTo>
                      <a:pt x="1426" y="1"/>
                    </a:moveTo>
                    <a:cubicBezTo>
                      <a:pt x="1278" y="1"/>
                      <a:pt x="1129" y="22"/>
                      <a:pt x="984" y="68"/>
                    </a:cubicBezTo>
                    <a:cubicBezTo>
                      <a:pt x="629" y="193"/>
                      <a:pt x="336" y="424"/>
                      <a:pt x="189" y="779"/>
                    </a:cubicBezTo>
                    <a:cubicBezTo>
                      <a:pt x="22" y="1114"/>
                      <a:pt x="1" y="1512"/>
                      <a:pt x="106" y="1846"/>
                    </a:cubicBezTo>
                    <a:cubicBezTo>
                      <a:pt x="315" y="2474"/>
                      <a:pt x="859" y="2830"/>
                      <a:pt x="1466" y="2830"/>
                    </a:cubicBezTo>
                    <a:cubicBezTo>
                      <a:pt x="1612" y="2830"/>
                      <a:pt x="1779" y="2809"/>
                      <a:pt x="1905" y="2767"/>
                    </a:cubicBezTo>
                    <a:cubicBezTo>
                      <a:pt x="2637" y="2495"/>
                      <a:pt x="3056" y="1721"/>
                      <a:pt x="2805" y="947"/>
                    </a:cubicBezTo>
                    <a:cubicBezTo>
                      <a:pt x="2603" y="359"/>
                      <a:pt x="2025" y="1"/>
                      <a:pt x="14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28;p15"/>
              <p:cNvSpPr/>
              <p:nvPr/>
            </p:nvSpPr>
            <p:spPr>
              <a:xfrm>
                <a:off x="736750" y="3676525"/>
                <a:ext cx="325925" cy="640825"/>
              </a:xfrm>
              <a:custGeom>
                <a:avLst/>
                <a:gdLst/>
                <a:ahLst/>
                <a:cxnLst/>
                <a:rect l="l" t="t" r="r" b="b"/>
                <a:pathLst>
                  <a:path w="13037" h="25633" extrusionOk="0">
                    <a:moveTo>
                      <a:pt x="9625" y="3411"/>
                    </a:moveTo>
                    <a:lnTo>
                      <a:pt x="9625" y="21092"/>
                    </a:lnTo>
                    <a:lnTo>
                      <a:pt x="9667" y="21092"/>
                    </a:lnTo>
                    <a:cubicBezTo>
                      <a:pt x="9667" y="22054"/>
                      <a:pt x="9395" y="22829"/>
                      <a:pt x="8893" y="23331"/>
                    </a:cubicBezTo>
                    <a:cubicBezTo>
                      <a:pt x="8433" y="23791"/>
                      <a:pt x="7721" y="24042"/>
                      <a:pt x="6780" y="24042"/>
                    </a:cubicBezTo>
                    <a:cubicBezTo>
                      <a:pt x="3453" y="24042"/>
                      <a:pt x="3348" y="21134"/>
                      <a:pt x="3348" y="21092"/>
                    </a:cubicBezTo>
                    <a:lnTo>
                      <a:pt x="3348" y="3411"/>
                    </a:lnTo>
                    <a:close/>
                    <a:moveTo>
                      <a:pt x="1" y="1"/>
                    </a:moveTo>
                    <a:lnTo>
                      <a:pt x="1" y="3370"/>
                    </a:lnTo>
                    <a:lnTo>
                      <a:pt x="1758" y="3370"/>
                    </a:lnTo>
                    <a:lnTo>
                      <a:pt x="1758" y="21050"/>
                    </a:lnTo>
                    <a:cubicBezTo>
                      <a:pt x="1758" y="22222"/>
                      <a:pt x="2700" y="25632"/>
                      <a:pt x="6801" y="25632"/>
                    </a:cubicBezTo>
                    <a:cubicBezTo>
                      <a:pt x="8203" y="25632"/>
                      <a:pt x="9291" y="25235"/>
                      <a:pt x="10086" y="24461"/>
                    </a:cubicBezTo>
                    <a:cubicBezTo>
                      <a:pt x="10860" y="23666"/>
                      <a:pt x="11299" y="22473"/>
                      <a:pt x="11299" y="21071"/>
                    </a:cubicBezTo>
                    <a:lnTo>
                      <a:pt x="11299" y="9396"/>
                    </a:lnTo>
                    <a:lnTo>
                      <a:pt x="11341" y="9396"/>
                    </a:lnTo>
                    <a:lnTo>
                      <a:pt x="11278" y="6257"/>
                    </a:lnTo>
                    <a:lnTo>
                      <a:pt x="11278" y="3370"/>
                    </a:lnTo>
                    <a:lnTo>
                      <a:pt x="13036" y="3370"/>
                    </a:lnTo>
                    <a:lnTo>
                      <a:pt x="130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29;p15"/>
              <p:cNvSpPr/>
              <p:nvPr/>
            </p:nvSpPr>
            <p:spPr>
              <a:xfrm>
                <a:off x="854450" y="3978350"/>
                <a:ext cx="90525" cy="270475"/>
              </a:xfrm>
              <a:custGeom>
                <a:avLst/>
                <a:gdLst/>
                <a:ahLst/>
                <a:cxnLst/>
                <a:rect l="l" t="t" r="r" b="b"/>
                <a:pathLst>
                  <a:path w="3621" h="10819" extrusionOk="0">
                    <a:moveTo>
                      <a:pt x="0" y="1"/>
                    </a:moveTo>
                    <a:lnTo>
                      <a:pt x="0" y="9103"/>
                    </a:lnTo>
                    <a:cubicBezTo>
                      <a:pt x="0" y="9396"/>
                      <a:pt x="231" y="10818"/>
                      <a:pt x="1904" y="10818"/>
                    </a:cubicBezTo>
                    <a:cubicBezTo>
                      <a:pt x="3620" y="10818"/>
                      <a:pt x="3578" y="9291"/>
                      <a:pt x="3578" y="9103"/>
                    </a:cubicBezTo>
                    <a:lnTo>
                      <a:pt x="35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15"/>
              <p:cNvSpPr/>
              <p:nvPr/>
            </p:nvSpPr>
            <p:spPr>
              <a:xfrm>
                <a:off x="925075" y="3564075"/>
                <a:ext cx="101500" cy="101500"/>
              </a:xfrm>
              <a:custGeom>
                <a:avLst/>
                <a:gdLst/>
                <a:ahLst/>
                <a:cxnLst/>
                <a:rect l="l" t="t" r="r" b="b"/>
                <a:pathLst>
                  <a:path w="4060" h="4060" extrusionOk="0">
                    <a:moveTo>
                      <a:pt x="2009" y="1611"/>
                    </a:moveTo>
                    <a:cubicBezTo>
                      <a:pt x="2218" y="1611"/>
                      <a:pt x="2406" y="1800"/>
                      <a:pt x="2406" y="2009"/>
                    </a:cubicBezTo>
                    <a:cubicBezTo>
                      <a:pt x="2406" y="2218"/>
                      <a:pt x="2218" y="2407"/>
                      <a:pt x="2009" y="2407"/>
                    </a:cubicBezTo>
                    <a:cubicBezTo>
                      <a:pt x="1820" y="2407"/>
                      <a:pt x="1632" y="2218"/>
                      <a:pt x="1632" y="2009"/>
                    </a:cubicBezTo>
                    <a:cubicBezTo>
                      <a:pt x="1632" y="1800"/>
                      <a:pt x="1820" y="1611"/>
                      <a:pt x="2009" y="1611"/>
                    </a:cubicBezTo>
                    <a:close/>
                    <a:moveTo>
                      <a:pt x="2030" y="0"/>
                    </a:moveTo>
                    <a:cubicBezTo>
                      <a:pt x="900" y="0"/>
                      <a:pt x="0" y="921"/>
                      <a:pt x="0" y="2030"/>
                    </a:cubicBezTo>
                    <a:cubicBezTo>
                      <a:pt x="0" y="3160"/>
                      <a:pt x="921" y="4060"/>
                      <a:pt x="2030" y="4060"/>
                    </a:cubicBezTo>
                    <a:cubicBezTo>
                      <a:pt x="3139" y="4060"/>
                      <a:pt x="4059" y="3139"/>
                      <a:pt x="4059" y="2030"/>
                    </a:cubicBezTo>
                    <a:cubicBezTo>
                      <a:pt x="4059" y="921"/>
                      <a:pt x="3139" y="0"/>
                      <a:pt x="20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15"/>
              <p:cNvSpPr/>
              <p:nvPr/>
            </p:nvSpPr>
            <p:spPr>
              <a:xfrm>
                <a:off x="778600" y="3527450"/>
                <a:ext cx="130800" cy="126625"/>
              </a:xfrm>
              <a:custGeom>
                <a:avLst/>
                <a:gdLst/>
                <a:ahLst/>
                <a:cxnLst/>
                <a:rect l="l" t="t" r="r" b="b"/>
                <a:pathLst>
                  <a:path w="5232" h="5065" extrusionOk="0">
                    <a:moveTo>
                      <a:pt x="2595" y="1612"/>
                    </a:moveTo>
                    <a:cubicBezTo>
                      <a:pt x="2993" y="1612"/>
                      <a:pt x="3327" y="1884"/>
                      <a:pt x="3453" y="2240"/>
                    </a:cubicBezTo>
                    <a:cubicBezTo>
                      <a:pt x="3537" y="2470"/>
                      <a:pt x="3516" y="2721"/>
                      <a:pt x="3411" y="2951"/>
                    </a:cubicBezTo>
                    <a:cubicBezTo>
                      <a:pt x="3306" y="3160"/>
                      <a:pt x="3118" y="3348"/>
                      <a:pt x="2888" y="3432"/>
                    </a:cubicBezTo>
                    <a:cubicBezTo>
                      <a:pt x="2796" y="3460"/>
                      <a:pt x="2702" y="3474"/>
                      <a:pt x="2609" y="3474"/>
                    </a:cubicBezTo>
                    <a:cubicBezTo>
                      <a:pt x="2220" y="3474"/>
                      <a:pt x="1856" y="3235"/>
                      <a:pt x="1737" y="2846"/>
                    </a:cubicBezTo>
                    <a:cubicBezTo>
                      <a:pt x="1674" y="2616"/>
                      <a:pt x="1674" y="2344"/>
                      <a:pt x="1779" y="2135"/>
                    </a:cubicBezTo>
                    <a:cubicBezTo>
                      <a:pt x="1884" y="1926"/>
                      <a:pt x="2072" y="1758"/>
                      <a:pt x="2302" y="1675"/>
                    </a:cubicBezTo>
                    <a:cubicBezTo>
                      <a:pt x="2407" y="1654"/>
                      <a:pt x="2490" y="1612"/>
                      <a:pt x="2595" y="1612"/>
                    </a:cubicBezTo>
                    <a:close/>
                    <a:moveTo>
                      <a:pt x="2616" y="1"/>
                    </a:moveTo>
                    <a:cubicBezTo>
                      <a:pt x="2344" y="1"/>
                      <a:pt x="2072" y="43"/>
                      <a:pt x="1821" y="126"/>
                    </a:cubicBezTo>
                    <a:cubicBezTo>
                      <a:pt x="1151" y="335"/>
                      <a:pt x="670" y="817"/>
                      <a:pt x="356" y="1403"/>
                    </a:cubicBezTo>
                    <a:cubicBezTo>
                      <a:pt x="63" y="2009"/>
                      <a:pt x="1" y="2721"/>
                      <a:pt x="210" y="3348"/>
                    </a:cubicBezTo>
                    <a:cubicBezTo>
                      <a:pt x="545" y="4395"/>
                      <a:pt x="1528" y="5064"/>
                      <a:pt x="2616" y="5064"/>
                    </a:cubicBezTo>
                    <a:cubicBezTo>
                      <a:pt x="2909" y="5064"/>
                      <a:pt x="3181" y="5022"/>
                      <a:pt x="3432" y="4939"/>
                    </a:cubicBezTo>
                    <a:cubicBezTo>
                      <a:pt x="4081" y="4729"/>
                      <a:pt x="4583" y="4269"/>
                      <a:pt x="4897" y="3662"/>
                    </a:cubicBezTo>
                    <a:cubicBezTo>
                      <a:pt x="5190" y="3056"/>
                      <a:pt x="5231" y="2344"/>
                      <a:pt x="5022" y="1716"/>
                    </a:cubicBezTo>
                    <a:cubicBezTo>
                      <a:pt x="4687" y="712"/>
                      <a:pt x="3725" y="1"/>
                      <a:pt x="26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32;p15"/>
              <p:cNvSpPr/>
              <p:nvPr/>
            </p:nvSpPr>
            <p:spPr>
              <a:xfrm>
                <a:off x="898400" y="3429000"/>
                <a:ext cx="76375" cy="70750"/>
              </a:xfrm>
              <a:custGeom>
                <a:avLst/>
                <a:gdLst/>
                <a:ahLst/>
                <a:cxnLst/>
                <a:rect l="l" t="t" r="r" b="b"/>
                <a:pathLst>
                  <a:path w="3055" h="2830" extrusionOk="0">
                    <a:moveTo>
                      <a:pt x="1486" y="1240"/>
                    </a:moveTo>
                    <a:cubicBezTo>
                      <a:pt x="1569" y="1240"/>
                      <a:pt x="1674" y="1302"/>
                      <a:pt x="1695" y="1365"/>
                    </a:cubicBezTo>
                    <a:cubicBezTo>
                      <a:pt x="1716" y="1428"/>
                      <a:pt x="1716" y="1470"/>
                      <a:pt x="1695" y="1532"/>
                    </a:cubicBezTo>
                    <a:cubicBezTo>
                      <a:pt x="1674" y="1574"/>
                      <a:pt x="1611" y="1616"/>
                      <a:pt x="1507" y="1637"/>
                    </a:cubicBezTo>
                    <a:cubicBezTo>
                      <a:pt x="1444" y="1637"/>
                      <a:pt x="1339" y="1574"/>
                      <a:pt x="1297" y="1512"/>
                    </a:cubicBezTo>
                    <a:cubicBezTo>
                      <a:pt x="1235" y="1407"/>
                      <a:pt x="1276" y="1260"/>
                      <a:pt x="1423" y="1240"/>
                    </a:cubicBezTo>
                    <a:close/>
                    <a:moveTo>
                      <a:pt x="1446" y="1"/>
                    </a:moveTo>
                    <a:cubicBezTo>
                      <a:pt x="1298" y="1"/>
                      <a:pt x="1149" y="22"/>
                      <a:pt x="1004" y="68"/>
                    </a:cubicBezTo>
                    <a:cubicBezTo>
                      <a:pt x="628" y="193"/>
                      <a:pt x="335" y="424"/>
                      <a:pt x="188" y="779"/>
                    </a:cubicBezTo>
                    <a:cubicBezTo>
                      <a:pt x="21" y="1114"/>
                      <a:pt x="0" y="1512"/>
                      <a:pt x="105" y="1846"/>
                    </a:cubicBezTo>
                    <a:cubicBezTo>
                      <a:pt x="314" y="2474"/>
                      <a:pt x="858" y="2830"/>
                      <a:pt x="1465" y="2830"/>
                    </a:cubicBezTo>
                    <a:cubicBezTo>
                      <a:pt x="1632" y="2830"/>
                      <a:pt x="1779" y="2809"/>
                      <a:pt x="1904" y="2767"/>
                    </a:cubicBezTo>
                    <a:cubicBezTo>
                      <a:pt x="2636" y="2495"/>
                      <a:pt x="3055" y="1721"/>
                      <a:pt x="2804" y="947"/>
                    </a:cubicBezTo>
                    <a:cubicBezTo>
                      <a:pt x="2619" y="359"/>
                      <a:pt x="2044" y="1"/>
                      <a:pt x="1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33;p15"/>
              <p:cNvSpPr/>
              <p:nvPr/>
            </p:nvSpPr>
            <p:spPr>
              <a:xfrm>
                <a:off x="1196025" y="3823525"/>
                <a:ext cx="60175" cy="726075"/>
              </a:xfrm>
              <a:custGeom>
                <a:avLst/>
                <a:gdLst/>
                <a:ahLst/>
                <a:cxnLst/>
                <a:rect l="l" t="t" r="r" b="b"/>
                <a:pathLst>
                  <a:path w="2407" h="29043" extrusionOk="0">
                    <a:moveTo>
                      <a:pt x="1" y="0"/>
                    </a:moveTo>
                    <a:lnTo>
                      <a:pt x="1" y="29042"/>
                    </a:lnTo>
                    <a:lnTo>
                      <a:pt x="2407" y="29042"/>
                    </a:lnTo>
                    <a:lnTo>
                      <a:pt x="24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4;p15"/>
              <p:cNvSpPr/>
              <p:nvPr/>
            </p:nvSpPr>
            <p:spPr>
              <a:xfrm>
                <a:off x="1169350" y="3847075"/>
                <a:ext cx="113000" cy="83175"/>
              </a:xfrm>
              <a:custGeom>
                <a:avLst/>
                <a:gdLst/>
                <a:ahLst/>
                <a:cxnLst/>
                <a:rect l="l" t="t" r="r" b="b"/>
                <a:pathLst>
                  <a:path w="4520" h="3327" extrusionOk="0">
                    <a:moveTo>
                      <a:pt x="0" y="0"/>
                    </a:moveTo>
                    <a:lnTo>
                      <a:pt x="0" y="3327"/>
                    </a:lnTo>
                    <a:lnTo>
                      <a:pt x="4520" y="3327"/>
                    </a:lnTo>
                    <a:lnTo>
                      <a:pt x="45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35" name="Google Shape;135;p15"/>
          <p:cNvGrpSpPr/>
          <p:nvPr/>
        </p:nvGrpSpPr>
        <p:grpSpPr>
          <a:xfrm flipH="1">
            <a:off x="1602650" y="1503433"/>
            <a:ext cx="886954" cy="761035"/>
            <a:chOff x="6966038" y="3770183"/>
            <a:chExt cx="886954" cy="761035"/>
          </a:xfrm>
        </p:grpSpPr>
        <p:sp>
          <p:nvSpPr>
            <p:cNvPr id="136" name="Google Shape;136;p15"/>
            <p:cNvSpPr/>
            <p:nvPr/>
          </p:nvSpPr>
          <p:spPr>
            <a:xfrm rot="-5400000">
              <a:off x="7359408" y="4037634"/>
              <a:ext cx="496120" cy="491048"/>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17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15"/>
            <p:cNvSpPr/>
            <p:nvPr/>
          </p:nvSpPr>
          <p:spPr>
            <a:xfrm rot="-5400000">
              <a:off x="6964330" y="3771891"/>
              <a:ext cx="327199" cy="323783"/>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8" name="Google Shape;138;p15"/>
          <p:cNvGrpSpPr/>
          <p:nvPr/>
        </p:nvGrpSpPr>
        <p:grpSpPr>
          <a:xfrm flipH="1">
            <a:off x="7019288" y="2571758"/>
            <a:ext cx="886954" cy="761035"/>
            <a:chOff x="6966038" y="3770183"/>
            <a:chExt cx="886954" cy="761035"/>
          </a:xfrm>
        </p:grpSpPr>
        <p:sp>
          <p:nvSpPr>
            <p:cNvPr id="139" name="Google Shape;139;p15"/>
            <p:cNvSpPr/>
            <p:nvPr/>
          </p:nvSpPr>
          <p:spPr>
            <a:xfrm rot="-5400000">
              <a:off x="7359408" y="4037634"/>
              <a:ext cx="496120" cy="491048"/>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17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15"/>
            <p:cNvSpPr/>
            <p:nvPr/>
          </p:nvSpPr>
          <p:spPr>
            <a:xfrm rot="-5400000">
              <a:off x="6964330" y="3771891"/>
              <a:ext cx="327199" cy="323783"/>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82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1" name="Google Shape;141;p15"/>
          <p:cNvSpPr txBox="1">
            <a:spLocks noGrp="1"/>
          </p:cNvSpPr>
          <p:nvPr>
            <p:ph type="subTitle" idx="1"/>
          </p:nvPr>
        </p:nvSpPr>
        <p:spPr>
          <a:xfrm>
            <a:off x="3337500" y="3822192"/>
            <a:ext cx="2469000" cy="431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1400"/>
              <a:buFont typeface="Lato Light" panose="020F0502020204030203"/>
              <a:buNone/>
              <a:defRPr>
                <a:solidFill>
                  <a:schemeClr val="accent2"/>
                </a:solidFill>
                <a:latin typeface="Lato" panose="020F0502020204030203"/>
                <a:ea typeface="Lato" panose="020F0502020204030203"/>
                <a:cs typeface="Lato" panose="020F0502020204030203"/>
                <a:sym typeface="Lato" panose="020F0502020204030203"/>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hree columns">
  <p:cSld name="CUSTOM_16">
    <p:spTree>
      <p:nvGrpSpPr>
        <p:cNvPr id="1" name="Shape 148"/>
        <p:cNvGrpSpPr/>
        <p:nvPr/>
      </p:nvGrpSpPr>
      <p:grpSpPr>
        <a:xfrm>
          <a:off x="0" y="0"/>
          <a:ext cx="0" cy="0"/>
          <a:chOff x="0" y="0"/>
          <a:chExt cx="0" cy="0"/>
        </a:xfrm>
      </p:grpSpPr>
      <p:sp>
        <p:nvSpPr>
          <p:cNvPr id="149" name="Google Shape;149;p17"/>
          <p:cNvSpPr/>
          <p:nvPr/>
        </p:nvSpPr>
        <p:spPr>
          <a:xfrm flipH="1">
            <a:off x="-2088634" y="3130902"/>
            <a:ext cx="11460356" cy="2008016"/>
          </a:xfrm>
          <a:custGeom>
            <a:avLst/>
            <a:gdLst/>
            <a:ahLst/>
            <a:cxnLst/>
            <a:rect l="l" t="t" r="r" b="b"/>
            <a:pathLst>
              <a:path w="82557" h="24069" extrusionOk="0">
                <a:moveTo>
                  <a:pt x="82556" y="0"/>
                </a:moveTo>
                <a:cubicBezTo>
                  <a:pt x="81995" y="102"/>
                  <a:pt x="81460" y="153"/>
                  <a:pt x="80899" y="255"/>
                </a:cubicBezTo>
                <a:cubicBezTo>
                  <a:pt x="77916" y="765"/>
                  <a:pt x="75290" y="2116"/>
                  <a:pt x="72944" y="3952"/>
                </a:cubicBezTo>
                <a:cubicBezTo>
                  <a:pt x="70854" y="5584"/>
                  <a:pt x="68967" y="7496"/>
                  <a:pt x="67080" y="9383"/>
                </a:cubicBezTo>
                <a:cubicBezTo>
                  <a:pt x="64658" y="11754"/>
                  <a:pt x="62211" y="14048"/>
                  <a:pt x="59406" y="15960"/>
                </a:cubicBezTo>
                <a:cubicBezTo>
                  <a:pt x="54868" y="19020"/>
                  <a:pt x="49973" y="21009"/>
                  <a:pt x="44517" y="21544"/>
                </a:cubicBezTo>
                <a:cubicBezTo>
                  <a:pt x="43515" y="21650"/>
                  <a:pt x="42521" y="21702"/>
                  <a:pt x="41532" y="21702"/>
                </a:cubicBezTo>
                <a:cubicBezTo>
                  <a:pt x="38241" y="21702"/>
                  <a:pt x="35015" y="21130"/>
                  <a:pt x="31820" y="20091"/>
                </a:cubicBezTo>
                <a:cubicBezTo>
                  <a:pt x="26797" y="18434"/>
                  <a:pt x="22259" y="15756"/>
                  <a:pt x="18154" y="12391"/>
                </a:cubicBezTo>
                <a:cubicBezTo>
                  <a:pt x="16395" y="10989"/>
                  <a:pt x="14738" y="9459"/>
                  <a:pt x="13004" y="8031"/>
                </a:cubicBezTo>
                <a:cubicBezTo>
                  <a:pt x="11143" y="6527"/>
                  <a:pt x="9179" y="5227"/>
                  <a:pt x="6910" y="4436"/>
                </a:cubicBezTo>
                <a:cubicBezTo>
                  <a:pt x="5891" y="4069"/>
                  <a:pt x="4890" y="3844"/>
                  <a:pt x="3920" y="3844"/>
                </a:cubicBezTo>
                <a:cubicBezTo>
                  <a:pt x="2535" y="3844"/>
                  <a:pt x="1215" y="4302"/>
                  <a:pt x="1" y="5456"/>
                </a:cubicBezTo>
                <a:lnTo>
                  <a:pt x="1" y="24068"/>
                </a:lnTo>
                <a:lnTo>
                  <a:pt x="82556" y="24068"/>
                </a:lnTo>
                <a:lnTo>
                  <a:pt x="82556" y="0"/>
                </a:lnTo>
                <a:close/>
              </a:path>
            </a:pathLst>
          </a:custGeom>
          <a:gradFill>
            <a:gsLst>
              <a:gs pos="0">
                <a:srgbClr val="D1F7E8"/>
              </a:gs>
              <a:gs pos="100000">
                <a:srgbClr val="68DEA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17"/>
          <p:cNvSpPr/>
          <p:nvPr/>
        </p:nvSpPr>
        <p:spPr>
          <a:xfrm flipH="1">
            <a:off x="7258649" y="-767188"/>
            <a:ext cx="2647901" cy="1720875"/>
          </a:xfrm>
          <a:custGeom>
            <a:avLst/>
            <a:gdLst/>
            <a:ahLst/>
            <a:cxnLst/>
            <a:rect l="l" t="t" r="r" b="b"/>
            <a:pathLst>
              <a:path w="54341" h="28269" extrusionOk="0">
                <a:moveTo>
                  <a:pt x="36273" y="1"/>
                </a:moveTo>
                <a:cubicBezTo>
                  <a:pt x="20584" y="1"/>
                  <a:pt x="272" y="50"/>
                  <a:pt x="0" y="121"/>
                </a:cubicBezTo>
                <a:lnTo>
                  <a:pt x="0" y="24601"/>
                </a:lnTo>
                <a:cubicBezTo>
                  <a:pt x="230" y="24716"/>
                  <a:pt x="440" y="24850"/>
                  <a:pt x="651" y="24965"/>
                </a:cubicBezTo>
                <a:cubicBezTo>
                  <a:pt x="2431" y="25903"/>
                  <a:pt x="4288" y="26650"/>
                  <a:pt x="6221" y="27205"/>
                </a:cubicBezTo>
                <a:cubicBezTo>
                  <a:pt x="8597" y="27884"/>
                  <a:pt x="10973" y="28269"/>
                  <a:pt x="13386" y="28269"/>
                </a:cubicBezTo>
                <a:cubicBezTo>
                  <a:pt x="14510" y="28269"/>
                  <a:pt x="15643" y="28185"/>
                  <a:pt x="16786" y="28009"/>
                </a:cubicBezTo>
                <a:cubicBezTo>
                  <a:pt x="20863" y="27396"/>
                  <a:pt x="24481" y="25673"/>
                  <a:pt x="27639" y="23013"/>
                </a:cubicBezTo>
                <a:cubicBezTo>
                  <a:pt x="30127" y="20946"/>
                  <a:pt x="32252" y="18534"/>
                  <a:pt x="34243" y="16007"/>
                </a:cubicBezTo>
                <a:cubicBezTo>
                  <a:pt x="35927" y="13902"/>
                  <a:pt x="37554" y="11777"/>
                  <a:pt x="39219" y="9691"/>
                </a:cubicBezTo>
                <a:cubicBezTo>
                  <a:pt x="42856" y="5174"/>
                  <a:pt x="47469" y="2150"/>
                  <a:pt x="53077" y="676"/>
                </a:cubicBezTo>
                <a:cubicBezTo>
                  <a:pt x="53402" y="580"/>
                  <a:pt x="53747" y="503"/>
                  <a:pt x="54072" y="408"/>
                </a:cubicBezTo>
                <a:cubicBezTo>
                  <a:pt x="54264" y="350"/>
                  <a:pt x="54340" y="255"/>
                  <a:pt x="54245" y="63"/>
                </a:cubicBezTo>
                <a:cubicBezTo>
                  <a:pt x="53901" y="19"/>
                  <a:pt x="45970" y="1"/>
                  <a:pt x="36273" y="1"/>
                </a:cubicBezTo>
                <a:close/>
              </a:path>
            </a:pathLst>
          </a:custGeom>
          <a:gradFill>
            <a:gsLst>
              <a:gs pos="0">
                <a:srgbClr val="17A7B7"/>
              </a:gs>
              <a:gs pos="100000">
                <a:srgbClr val="82D4C5">
                  <a:alpha val="4392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17"/>
          <p:cNvSpPr/>
          <p:nvPr/>
        </p:nvSpPr>
        <p:spPr>
          <a:xfrm rot="-5400000">
            <a:off x="-271159" y="-2110763"/>
            <a:ext cx="2700755" cy="4867321"/>
          </a:xfrm>
          <a:custGeom>
            <a:avLst/>
            <a:gdLst/>
            <a:ahLst/>
            <a:cxnLst/>
            <a:rect l="l" t="t" r="r" b="b"/>
            <a:pathLst>
              <a:path w="42550" h="85904" extrusionOk="0">
                <a:moveTo>
                  <a:pt x="2699" y="1"/>
                </a:moveTo>
                <a:cubicBezTo>
                  <a:pt x="2641" y="173"/>
                  <a:pt x="2546" y="364"/>
                  <a:pt x="2488" y="518"/>
                </a:cubicBezTo>
                <a:cubicBezTo>
                  <a:pt x="1263" y="3657"/>
                  <a:pt x="440" y="6853"/>
                  <a:pt x="172" y="10241"/>
                </a:cubicBezTo>
                <a:cubicBezTo>
                  <a:pt x="0" y="12576"/>
                  <a:pt x="115" y="14873"/>
                  <a:pt x="689" y="17132"/>
                </a:cubicBezTo>
                <a:cubicBezTo>
                  <a:pt x="1397" y="19811"/>
                  <a:pt x="2699" y="22127"/>
                  <a:pt x="4785" y="23965"/>
                </a:cubicBezTo>
                <a:cubicBezTo>
                  <a:pt x="6431" y="25458"/>
                  <a:pt x="8250" y="26721"/>
                  <a:pt x="10145" y="27889"/>
                </a:cubicBezTo>
                <a:cubicBezTo>
                  <a:pt x="13284" y="29803"/>
                  <a:pt x="16576" y="31353"/>
                  <a:pt x="19887" y="32923"/>
                </a:cubicBezTo>
                <a:cubicBezTo>
                  <a:pt x="22471" y="34109"/>
                  <a:pt x="25055" y="35315"/>
                  <a:pt x="27524" y="36751"/>
                </a:cubicBezTo>
                <a:cubicBezTo>
                  <a:pt x="29457" y="37899"/>
                  <a:pt x="31314" y="39162"/>
                  <a:pt x="32826" y="40885"/>
                </a:cubicBezTo>
                <a:cubicBezTo>
                  <a:pt x="35046" y="43393"/>
                  <a:pt x="35793" y="46283"/>
                  <a:pt x="35295" y="49575"/>
                </a:cubicBezTo>
                <a:cubicBezTo>
                  <a:pt x="35046" y="51068"/>
                  <a:pt x="34625" y="52503"/>
                  <a:pt x="34051" y="53920"/>
                </a:cubicBezTo>
                <a:cubicBezTo>
                  <a:pt x="32941" y="56657"/>
                  <a:pt x="31984" y="59432"/>
                  <a:pt x="31276" y="62303"/>
                </a:cubicBezTo>
                <a:cubicBezTo>
                  <a:pt x="30491" y="65385"/>
                  <a:pt x="30012" y="68524"/>
                  <a:pt x="30070" y="71701"/>
                </a:cubicBezTo>
                <a:cubicBezTo>
                  <a:pt x="30070" y="72027"/>
                  <a:pt x="30127" y="72391"/>
                  <a:pt x="30146" y="72735"/>
                </a:cubicBezTo>
                <a:cubicBezTo>
                  <a:pt x="30223" y="73979"/>
                  <a:pt x="30434" y="75185"/>
                  <a:pt x="30778" y="76391"/>
                </a:cubicBezTo>
                <a:cubicBezTo>
                  <a:pt x="31678" y="79664"/>
                  <a:pt x="33515" y="82248"/>
                  <a:pt x="36520" y="83951"/>
                </a:cubicBezTo>
                <a:cubicBezTo>
                  <a:pt x="38090" y="84870"/>
                  <a:pt x="39812" y="85425"/>
                  <a:pt x="41612" y="85770"/>
                </a:cubicBezTo>
                <a:cubicBezTo>
                  <a:pt x="41899" y="85827"/>
                  <a:pt x="42205" y="85865"/>
                  <a:pt x="42550" y="85904"/>
                </a:cubicBezTo>
                <a:lnTo>
                  <a:pt x="42550" y="1"/>
                </a:lnTo>
                <a:close/>
              </a:path>
            </a:pathLst>
          </a:custGeom>
          <a:gradFill>
            <a:gsLst>
              <a:gs pos="0">
                <a:srgbClr val="17A7B7"/>
              </a:gs>
              <a:gs pos="100000">
                <a:srgbClr val="82D4C5">
                  <a:alpha val="4392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52;p17"/>
          <p:cNvSpPr txBox="1">
            <a:spLocks noGrp="1"/>
          </p:cNvSpPr>
          <p:nvPr>
            <p:ph type="title"/>
          </p:nvPr>
        </p:nvSpPr>
        <p:spPr>
          <a:xfrm>
            <a:off x="713225" y="475500"/>
            <a:ext cx="7716900" cy="4782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3" name="Google Shape;153;p17"/>
          <p:cNvSpPr txBox="1">
            <a:spLocks noGrp="1"/>
          </p:cNvSpPr>
          <p:nvPr>
            <p:ph type="subTitle" idx="1"/>
          </p:nvPr>
        </p:nvSpPr>
        <p:spPr>
          <a:xfrm>
            <a:off x="826175" y="2783400"/>
            <a:ext cx="2211900" cy="8559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1400"/>
              <a:buFont typeface="Lato" panose="020F0502020204030203"/>
              <a:buNone/>
              <a:defRPr>
                <a:solidFill>
                  <a:schemeClr val="accent2"/>
                </a:solidFill>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4" name="Google Shape;154;p17"/>
          <p:cNvSpPr txBox="1">
            <a:spLocks noGrp="1"/>
          </p:cNvSpPr>
          <p:nvPr>
            <p:ph type="subTitle" idx="2"/>
          </p:nvPr>
        </p:nvSpPr>
        <p:spPr>
          <a:xfrm>
            <a:off x="3472650" y="2783400"/>
            <a:ext cx="2211900" cy="8559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1400"/>
              <a:buFont typeface="Lato" panose="020F0502020204030203"/>
              <a:buNone/>
              <a:defRPr>
                <a:solidFill>
                  <a:schemeClr val="accent2"/>
                </a:solidFill>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5" name="Google Shape;155;p17"/>
          <p:cNvSpPr txBox="1">
            <a:spLocks noGrp="1"/>
          </p:cNvSpPr>
          <p:nvPr>
            <p:ph type="subTitle" idx="3"/>
          </p:nvPr>
        </p:nvSpPr>
        <p:spPr>
          <a:xfrm>
            <a:off x="6142025" y="2783400"/>
            <a:ext cx="2211900" cy="8559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1400"/>
              <a:buFont typeface="Lato" panose="020F0502020204030203"/>
              <a:buNone/>
              <a:defRPr>
                <a:solidFill>
                  <a:schemeClr val="accent2"/>
                </a:solidFill>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6" name="Google Shape;156;p17"/>
          <p:cNvSpPr txBox="1">
            <a:spLocks noGrp="1"/>
          </p:cNvSpPr>
          <p:nvPr>
            <p:ph type="subTitle" idx="4"/>
          </p:nvPr>
        </p:nvSpPr>
        <p:spPr>
          <a:xfrm>
            <a:off x="736825" y="2359176"/>
            <a:ext cx="2377500" cy="2910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2400"/>
              <a:buFont typeface="Lato Black" panose="020F0502020204030203"/>
              <a:buNone/>
              <a:defRPr sz="1800">
                <a:solidFill>
                  <a:schemeClr val="accent1"/>
                </a:solidFill>
                <a:latin typeface="Lato Black" panose="020F0502020204030203"/>
                <a:ea typeface="Lato Black" panose="020F0502020204030203"/>
                <a:cs typeface="Lato Black" panose="020F0502020204030203"/>
                <a:sym typeface="Lato Black" panose="020F0502020204030203"/>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7" name="Google Shape;157;p17"/>
          <p:cNvSpPr txBox="1">
            <a:spLocks noGrp="1"/>
          </p:cNvSpPr>
          <p:nvPr>
            <p:ph type="subTitle" idx="5"/>
          </p:nvPr>
        </p:nvSpPr>
        <p:spPr>
          <a:xfrm>
            <a:off x="3383250" y="2359152"/>
            <a:ext cx="2377500" cy="291000"/>
          </a:xfrm>
          <a:prstGeom prst="rect">
            <a:avLst/>
          </a:prstGeom>
        </p:spPr>
        <p:txBody>
          <a:bodyPr spcFirstLastPara="1" wrap="square" lIns="0" tIns="0" rIns="0" bIns="0" anchor="b" anchorCtr="0">
            <a:noAutofit/>
          </a:bodyPr>
          <a:lstStyle>
            <a:lvl1pPr marL="0" marR="0" lvl="0" indent="-152400" algn="ctr" rtl="0">
              <a:lnSpc>
                <a:spcPct val="100000"/>
              </a:lnSpc>
              <a:spcBef>
                <a:spcPts val="0"/>
              </a:spcBef>
              <a:spcAft>
                <a:spcPts val="0"/>
              </a:spcAft>
              <a:buClr>
                <a:schemeClr val="accent1"/>
              </a:buClr>
              <a:buSzPts val="2400"/>
              <a:buFont typeface="Lato Black" panose="020F0502020204030203"/>
              <a:buNone/>
              <a:defRPr sz="1800">
                <a:solidFill>
                  <a:schemeClr val="accent1"/>
                </a:solidFill>
                <a:latin typeface="Lato Black" panose="020F0502020204030203"/>
                <a:ea typeface="Lato Black" panose="020F0502020204030203"/>
                <a:cs typeface="Lato Black" panose="020F0502020204030203"/>
                <a:sym typeface="Lato Black" panose="020F0502020204030203"/>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8" name="Google Shape;158;p17"/>
          <p:cNvSpPr txBox="1">
            <a:spLocks noGrp="1"/>
          </p:cNvSpPr>
          <p:nvPr>
            <p:ph type="subTitle" idx="6"/>
          </p:nvPr>
        </p:nvSpPr>
        <p:spPr>
          <a:xfrm>
            <a:off x="6052625" y="2359152"/>
            <a:ext cx="2377500" cy="2910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2400"/>
              <a:buFont typeface="Lato Black" panose="020F0502020204030203"/>
              <a:buNone/>
              <a:defRPr sz="1800">
                <a:solidFill>
                  <a:schemeClr val="accent1"/>
                </a:solidFill>
                <a:latin typeface="Lato Black" panose="020F0502020204030203"/>
                <a:ea typeface="Lato Black" panose="020F0502020204030203"/>
                <a:cs typeface="Lato Black" panose="020F0502020204030203"/>
                <a:sym typeface="Lato Black" panose="020F0502020204030203"/>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9" name="Google Shape;159;p17"/>
          <p:cNvSpPr/>
          <p:nvPr/>
        </p:nvSpPr>
        <p:spPr>
          <a:xfrm>
            <a:off x="1061236" y="4115385"/>
            <a:ext cx="327199" cy="323783"/>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17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0" name="Google Shape;160;p17"/>
          <p:cNvGrpSpPr/>
          <p:nvPr/>
        </p:nvGrpSpPr>
        <p:grpSpPr>
          <a:xfrm flipH="1">
            <a:off x="501463" y="3678133"/>
            <a:ext cx="886954" cy="761035"/>
            <a:chOff x="6966038" y="3770183"/>
            <a:chExt cx="886954" cy="761035"/>
          </a:xfrm>
        </p:grpSpPr>
        <p:sp>
          <p:nvSpPr>
            <p:cNvPr id="161" name="Google Shape;161;p17"/>
            <p:cNvSpPr/>
            <p:nvPr/>
          </p:nvSpPr>
          <p:spPr>
            <a:xfrm rot="-5400000">
              <a:off x="7359408" y="4037634"/>
              <a:ext cx="496120" cy="491048"/>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17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17"/>
            <p:cNvSpPr/>
            <p:nvPr/>
          </p:nvSpPr>
          <p:spPr>
            <a:xfrm rot="-5400000">
              <a:off x="6964330" y="3771891"/>
              <a:ext cx="327199" cy="323783"/>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57200"/>
            <a:ext cx="7717500" cy="4572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accent1"/>
              </a:buClr>
              <a:buSzPts val="3600"/>
              <a:buFont typeface="Lato Black" panose="020F0502020204030203"/>
              <a:buNone/>
              <a:defRPr sz="3600">
                <a:solidFill>
                  <a:schemeClr val="accent1"/>
                </a:solidFill>
                <a:latin typeface="Lato Black" panose="020F0502020204030203"/>
                <a:ea typeface="Lato Black" panose="020F0502020204030203"/>
                <a:cs typeface="Lato Black" panose="020F0502020204030203"/>
                <a:sym typeface="Lato Black" panose="020F0502020204030203"/>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0.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0.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6" Type="http://schemas.openxmlformats.org/officeDocument/2006/relationships/comments" Target="../comments/comment1.xml"/><Relationship Id="rId5" Type="http://schemas.openxmlformats.org/officeDocument/2006/relationships/notesSlide" Target="../notesSlides/notesSlide7.xml"/><Relationship Id="rId4" Type="http://schemas.openxmlformats.org/officeDocument/2006/relationships/slideLayout" Target="../slideLayouts/slideLayout9.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9.xml"/><Relationship Id="rId2" Type="http://schemas.openxmlformats.org/officeDocument/2006/relationships/image" Target="../media/image16.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5255579" y="727285"/>
            <a:ext cx="3888421" cy="2875346"/>
          </a:xfrm>
          <a:prstGeom prst="ellipse">
            <a:avLst/>
          </a:prstGeom>
          <a:ln>
            <a:noFill/>
          </a:ln>
          <a:effectLst>
            <a:softEdge rad="112500"/>
          </a:effectLst>
        </p:spPr>
      </p:pic>
      <p:sp>
        <p:nvSpPr>
          <p:cNvPr id="350" name="Google Shape;350;p40"/>
          <p:cNvSpPr txBox="1">
            <a:spLocks noGrp="1"/>
          </p:cNvSpPr>
          <p:nvPr>
            <p:ph type="title"/>
          </p:nvPr>
        </p:nvSpPr>
        <p:spPr>
          <a:xfrm>
            <a:off x="209320" y="1188232"/>
            <a:ext cx="5921994" cy="2578049"/>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dirty="0"/>
              <a:t>BÀI 6:</a:t>
            </a:r>
            <a:br>
              <a:rPr lang="en-GB" dirty="0"/>
            </a:br>
            <a:r>
              <a:rPr lang="en-GB" dirty="0"/>
              <a:t>GIỚI THIỆU VỀ </a:t>
            </a:r>
            <a:br>
              <a:rPr lang="en-GB" dirty="0"/>
            </a:br>
            <a:r>
              <a:rPr lang="en-GB" dirty="0"/>
              <a:t>LIÊN KẾT HÓA HỌC</a:t>
            </a:r>
            <a:endParaRPr dirty="0"/>
          </a:p>
        </p:txBody>
      </p:sp>
      <p:sp>
        <p:nvSpPr>
          <p:cNvPr id="352" name="Google Shape;352;p40"/>
          <p:cNvSpPr txBox="1">
            <a:spLocks noGrp="1"/>
          </p:cNvSpPr>
          <p:nvPr>
            <p:ph type="subTitle" idx="4294967295"/>
          </p:nvPr>
        </p:nvSpPr>
        <p:spPr>
          <a:xfrm>
            <a:off x="1625797" y="3602631"/>
            <a:ext cx="3478800" cy="32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1800" dirty="0" err="1"/>
              <a:t>Người</a:t>
            </a:r>
            <a:r>
              <a:rPr lang="en-GB" sz="1800" dirty="0"/>
              <a:t> </a:t>
            </a:r>
            <a:r>
              <a:rPr lang="en-GB" sz="1800" dirty="0" err="1"/>
              <a:t>soạn</a:t>
            </a:r>
            <a:r>
              <a:rPr lang="en-GB" sz="1800" dirty="0"/>
              <a:t>: Nguyễn </a:t>
            </a:r>
            <a:r>
              <a:rPr lang="en-GB" sz="1800" dirty="0" err="1"/>
              <a:t>Thị</a:t>
            </a:r>
            <a:r>
              <a:rPr lang="en-GB" sz="1800" dirty="0"/>
              <a:t> Sơn</a:t>
            </a:r>
            <a:endParaRPr sz="1800" dirty="0"/>
          </a:p>
        </p:txBody>
      </p:sp>
      <p:pic>
        <p:nvPicPr>
          <p:cNvPr id="3" name="Picture 2"/>
          <p:cNvPicPr>
            <a:picLocks noChangeAspect="1"/>
          </p:cNvPicPr>
          <p:nvPr/>
        </p:nvPicPr>
        <p:blipFill>
          <a:blip r:embed="rId2"/>
          <a:stretch>
            <a:fillRect/>
          </a:stretch>
        </p:blipFill>
        <p:spPr>
          <a:xfrm>
            <a:off x="319488" y="69123"/>
            <a:ext cx="1119021" cy="8886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4" name="Google Shape;514;p52"/>
          <p:cNvSpPr/>
          <p:nvPr/>
        </p:nvSpPr>
        <p:spPr>
          <a:xfrm>
            <a:off x="6096450" y="3531385"/>
            <a:ext cx="327199" cy="323889"/>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90E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6" name="Picture 5"/>
          <p:cNvPicPr>
            <a:picLocks noChangeAspect="1"/>
          </p:cNvPicPr>
          <p:nvPr/>
        </p:nvPicPr>
        <p:blipFill>
          <a:blip r:embed="rId1"/>
          <a:stretch>
            <a:fillRect/>
          </a:stretch>
        </p:blipFill>
        <p:spPr>
          <a:xfrm>
            <a:off x="153714" y="21265"/>
            <a:ext cx="1119021" cy="888635"/>
          </a:xfrm>
          <a:prstGeom prst="rect">
            <a:avLst/>
          </a:prstGeom>
        </p:spPr>
      </p:pic>
      <p:sp>
        <p:nvSpPr>
          <p:cNvPr id="7" name="Google Shape;363;p42"/>
          <p:cNvSpPr txBox="1"/>
          <p:nvPr/>
        </p:nvSpPr>
        <p:spPr>
          <a:xfrm>
            <a:off x="1272735" y="361213"/>
            <a:ext cx="7717800" cy="548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3600"/>
              <a:buFont typeface="Lato Black" panose="020F0502020204030203"/>
              <a:buNone/>
              <a:defRPr sz="3600" b="0" i="0" u="none" strike="noStrike" cap="none">
                <a:solidFill>
                  <a:schemeClr val="accent1"/>
                </a:solidFill>
                <a:latin typeface="Lato Black" panose="020F0502020204030203"/>
                <a:ea typeface="Lato Black" panose="020F0502020204030203"/>
                <a:cs typeface="Lato Black" panose="020F0502020204030203"/>
                <a:sym typeface="Lato Black" panose="020F0502020204030203"/>
              </a:defRPr>
            </a:lvl1pPr>
            <a:lvl2pPr marR="0" lvl="1"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gn="l"/>
            <a:r>
              <a:rPr lang="en-US" sz="3200" dirty="0"/>
              <a:t>4. CHẤT ION, CHẤT CỘNG HÓA TRỊ</a:t>
            </a:r>
            <a:endParaRPr lang="en-US" sz="3200" dirty="0"/>
          </a:p>
        </p:txBody>
      </p:sp>
      <p:pic>
        <p:nvPicPr>
          <p:cNvPr id="8" name="Picture 7"/>
          <p:cNvPicPr>
            <a:picLocks noChangeAspect="1"/>
          </p:cNvPicPr>
          <p:nvPr/>
        </p:nvPicPr>
        <p:blipFill>
          <a:blip r:embed="rId2"/>
          <a:stretch>
            <a:fillRect/>
          </a:stretch>
        </p:blipFill>
        <p:spPr>
          <a:xfrm>
            <a:off x="756094" y="1053494"/>
            <a:ext cx="2041302" cy="2041302"/>
          </a:xfrm>
          <a:prstGeom prst="rect">
            <a:avLst/>
          </a:prstGeom>
        </p:spPr>
      </p:pic>
      <p:pic>
        <p:nvPicPr>
          <p:cNvPr id="9" name="Picture 8"/>
          <p:cNvPicPr>
            <a:picLocks noChangeAspect="1"/>
          </p:cNvPicPr>
          <p:nvPr/>
        </p:nvPicPr>
        <p:blipFill>
          <a:blip r:embed="rId3"/>
          <a:stretch>
            <a:fillRect/>
          </a:stretch>
        </p:blipFill>
        <p:spPr>
          <a:xfrm>
            <a:off x="3187322" y="1126625"/>
            <a:ext cx="2624228" cy="1968171"/>
          </a:xfrm>
          <a:prstGeom prst="ellipse">
            <a:avLst/>
          </a:prstGeom>
          <a:ln>
            <a:noFill/>
          </a:ln>
          <a:effectLst>
            <a:softEdge rad="112500"/>
          </a:effectLst>
        </p:spPr>
      </p:pic>
      <p:pic>
        <p:nvPicPr>
          <p:cNvPr id="10" name="Picture 9"/>
          <p:cNvPicPr>
            <a:picLocks noChangeAspect="1"/>
          </p:cNvPicPr>
          <p:nvPr/>
        </p:nvPicPr>
        <p:blipFill>
          <a:blip r:embed="rId4"/>
          <a:stretch>
            <a:fillRect/>
          </a:stretch>
        </p:blipFill>
        <p:spPr>
          <a:xfrm>
            <a:off x="5883180" y="1224562"/>
            <a:ext cx="2942524" cy="1817008"/>
          </a:xfrm>
          <a:prstGeom prst="ellipse">
            <a:avLst/>
          </a:prstGeom>
          <a:ln>
            <a:noFill/>
          </a:ln>
          <a:effectLst>
            <a:softEdge rad="112500"/>
          </a:effectLst>
        </p:spPr>
      </p:pic>
      <p:sp>
        <p:nvSpPr>
          <p:cNvPr id="15" name="Rectangle 35"/>
          <p:cNvSpPr>
            <a:spLocks noChangeArrowheads="1"/>
          </p:cNvSpPr>
          <p:nvPr/>
        </p:nvSpPr>
        <p:spPr bwMode="auto">
          <a:xfrm>
            <a:off x="756094" y="2943954"/>
            <a:ext cx="29233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000" dirty="0">
                <a:latin typeface=".VnCooper" pitchFamily="34" charset="0"/>
              </a:rPr>
              <a:t>Sodium chloride</a:t>
            </a:r>
            <a:endParaRPr lang="en-US" altLang="en-US" sz="2000" dirty="0">
              <a:latin typeface=".VnCooper" pitchFamily="34" charset="0"/>
            </a:endParaRPr>
          </a:p>
        </p:txBody>
      </p:sp>
      <p:sp>
        <p:nvSpPr>
          <p:cNvPr id="16" name="Rectangle 35"/>
          <p:cNvSpPr>
            <a:spLocks noChangeArrowheads="1"/>
          </p:cNvSpPr>
          <p:nvPr/>
        </p:nvSpPr>
        <p:spPr bwMode="auto">
          <a:xfrm>
            <a:off x="3423237" y="2922752"/>
            <a:ext cx="29233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000" dirty="0">
                <a:latin typeface=".VnCooper" pitchFamily="34" charset="0"/>
              </a:rPr>
              <a:t>Calcium chloride</a:t>
            </a:r>
            <a:endParaRPr lang="en-US" altLang="en-US" sz="2000" dirty="0">
              <a:latin typeface=".VnCooper" pitchFamily="34" charset="0"/>
            </a:endParaRPr>
          </a:p>
        </p:txBody>
      </p:sp>
      <p:sp>
        <p:nvSpPr>
          <p:cNvPr id="17" name="Rectangle 35"/>
          <p:cNvSpPr>
            <a:spLocks noChangeArrowheads="1"/>
          </p:cNvSpPr>
          <p:nvPr/>
        </p:nvSpPr>
        <p:spPr bwMode="auto">
          <a:xfrm>
            <a:off x="6418236" y="2943954"/>
            <a:ext cx="29233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000" dirty="0">
                <a:latin typeface=".VnCooper" pitchFamily="34" charset="0"/>
              </a:rPr>
              <a:t>Magnesium oxide </a:t>
            </a:r>
            <a:endParaRPr lang="en-US" altLang="en-US" sz="2000" dirty="0">
              <a:latin typeface=".VnCooper" pitchFamily="34" charset="0"/>
            </a:endParaRPr>
          </a:p>
        </p:txBody>
      </p:sp>
      <p:sp>
        <p:nvSpPr>
          <p:cNvPr id="19" name="TextBox 18"/>
          <p:cNvSpPr txBox="1"/>
          <p:nvPr/>
        </p:nvSpPr>
        <p:spPr>
          <a:xfrm>
            <a:off x="866689" y="3951290"/>
            <a:ext cx="8277311" cy="830997"/>
          </a:xfrm>
          <a:prstGeom prst="rect">
            <a:avLst/>
          </a:prstGeom>
          <a:noFill/>
        </p:spPr>
        <p:txBody>
          <a:bodyPr wrap="square">
            <a:spAutoFit/>
          </a:bodyPr>
          <a:lstStyle/>
          <a:p>
            <a:r>
              <a:rPr lang="vi-VN" sz="2400" dirty="0">
                <a:solidFill>
                  <a:srgbClr val="FF0000"/>
                </a:solidFill>
                <a:latin typeface="Labo"/>
              </a:rPr>
              <a:t>Chất được tạo bởi ion âm và ion dương là chất ion. Ở điều kiện thường chất ion thường ở thể rắn</a:t>
            </a:r>
            <a:endParaRPr lang="en-US" sz="2400" dirty="0">
              <a:solidFill>
                <a:srgbClr val="FF0000"/>
              </a:solidFill>
              <a:latin typeface="Labo"/>
            </a:endParaRPr>
          </a:p>
        </p:txBody>
      </p:sp>
      <p:sp>
        <p:nvSpPr>
          <p:cNvPr id="20" name="Rectangle 35"/>
          <p:cNvSpPr>
            <a:spLocks noChangeArrowheads="1"/>
          </p:cNvSpPr>
          <p:nvPr/>
        </p:nvSpPr>
        <p:spPr bwMode="auto">
          <a:xfrm>
            <a:off x="1" y="3456050"/>
            <a:ext cx="9144000" cy="400110"/>
          </a:xfrm>
          <a:prstGeom prst="rect">
            <a:avLst/>
          </a:prstGeom>
          <a:solidFill>
            <a:schemeClr val="bg1">
              <a:lumMod val="85000"/>
            </a:schemeClr>
          </a:solidFill>
          <a:ln>
            <a:noFill/>
          </a:ln>
          <a:effectLst/>
        </p:spPr>
        <p:txBody>
          <a:bodyPr wrap="square">
            <a:spAutoFit/>
          </a:bodyPr>
          <a:lstStyle/>
          <a:p>
            <a:pPr algn="ctr"/>
            <a:r>
              <a:rPr lang="en-GB" altLang="en-US" sz="2000" i="1" dirty="0" err="1">
                <a:latin typeface=".VnCooper" pitchFamily="34" charset="0"/>
              </a:rPr>
              <a:t>Một</a:t>
            </a:r>
            <a:r>
              <a:rPr lang="en-GB" altLang="en-US" sz="2000" i="1" dirty="0">
                <a:latin typeface=".VnCooper" pitchFamily="34" charset="0"/>
              </a:rPr>
              <a:t> </a:t>
            </a:r>
            <a:r>
              <a:rPr lang="en-GB" altLang="en-US" sz="2000" i="1" dirty="0" err="1">
                <a:latin typeface=".VnCooper" pitchFamily="34" charset="0"/>
              </a:rPr>
              <a:t>số</a:t>
            </a:r>
            <a:r>
              <a:rPr lang="en-GB" altLang="en-US" sz="2000" i="1" dirty="0">
                <a:latin typeface=".VnCooper" pitchFamily="34" charset="0"/>
              </a:rPr>
              <a:t> </a:t>
            </a:r>
            <a:r>
              <a:rPr lang="en-GB" altLang="en-US" sz="2000" i="1" dirty="0" err="1">
                <a:latin typeface=".VnCooper" pitchFamily="34" charset="0"/>
              </a:rPr>
              <a:t>chất</a:t>
            </a:r>
            <a:r>
              <a:rPr lang="en-GB" altLang="en-US" sz="2000" i="1" dirty="0">
                <a:latin typeface=".VnCooper" pitchFamily="34" charset="0"/>
              </a:rPr>
              <a:t> ion</a:t>
            </a:r>
            <a:endParaRPr lang="en-US" altLang="en-US" sz="2000" i="1" dirty="0">
              <a:latin typeface=".VnCooper"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par>
                                <p:cTn id="14" presetID="9"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4" name="Google Shape;514;p52"/>
          <p:cNvSpPr/>
          <p:nvPr/>
        </p:nvSpPr>
        <p:spPr>
          <a:xfrm>
            <a:off x="6096450" y="3531385"/>
            <a:ext cx="327199" cy="323889"/>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90E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6" name="Picture 5"/>
          <p:cNvPicPr>
            <a:picLocks noChangeAspect="1"/>
          </p:cNvPicPr>
          <p:nvPr/>
        </p:nvPicPr>
        <p:blipFill>
          <a:blip r:embed="rId1"/>
          <a:stretch>
            <a:fillRect/>
          </a:stretch>
        </p:blipFill>
        <p:spPr>
          <a:xfrm>
            <a:off x="153714" y="21265"/>
            <a:ext cx="1119021" cy="888635"/>
          </a:xfrm>
          <a:prstGeom prst="rect">
            <a:avLst/>
          </a:prstGeom>
        </p:spPr>
      </p:pic>
      <p:sp>
        <p:nvSpPr>
          <p:cNvPr id="7" name="Google Shape;363;p42"/>
          <p:cNvSpPr txBox="1"/>
          <p:nvPr/>
        </p:nvSpPr>
        <p:spPr>
          <a:xfrm>
            <a:off x="1272735" y="361213"/>
            <a:ext cx="7717800" cy="548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3600"/>
              <a:buFont typeface="Lato Black" panose="020F0502020204030203"/>
              <a:buNone/>
              <a:defRPr sz="3600" b="0" i="0" u="none" strike="noStrike" cap="none">
                <a:solidFill>
                  <a:schemeClr val="accent1"/>
                </a:solidFill>
                <a:latin typeface="Lato Black" panose="020F0502020204030203"/>
                <a:ea typeface="Lato Black" panose="020F0502020204030203"/>
                <a:cs typeface="Lato Black" panose="020F0502020204030203"/>
                <a:sym typeface="Lato Black" panose="020F0502020204030203"/>
              </a:defRPr>
            </a:lvl1pPr>
            <a:lvl2pPr marR="0" lvl="1"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gn="l"/>
            <a:r>
              <a:rPr lang="en-US" sz="3200" dirty="0"/>
              <a:t>4. CHẤT ION, CHẤT CỘNG HÓA TRỊ</a:t>
            </a:r>
            <a:endParaRPr lang="en-US" sz="3200" dirty="0"/>
          </a:p>
        </p:txBody>
      </p:sp>
      <p:sp>
        <p:nvSpPr>
          <p:cNvPr id="15" name="Rectangle 35"/>
          <p:cNvSpPr>
            <a:spLocks noChangeArrowheads="1"/>
          </p:cNvSpPr>
          <p:nvPr/>
        </p:nvSpPr>
        <p:spPr bwMode="auto">
          <a:xfrm>
            <a:off x="768847" y="2903073"/>
            <a:ext cx="29233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000" dirty="0" err="1">
                <a:latin typeface=".VnCooper" pitchFamily="34" charset="0"/>
              </a:rPr>
              <a:t>Đường</a:t>
            </a:r>
            <a:r>
              <a:rPr lang="en-GB" altLang="en-US" sz="2000" dirty="0">
                <a:latin typeface=".VnCooper" pitchFamily="34" charset="0"/>
              </a:rPr>
              <a:t> </a:t>
            </a:r>
            <a:r>
              <a:rPr lang="en-GB" altLang="en-US" sz="2000" dirty="0" err="1">
                <a:latin typeface=".VnCooper" pitchFamily="34" charset="0"/>
              </a:rPr>
              <a:t>tinh</a:t>
            </a:r>
            <a:r>
              <a:rPr lang="en-GB" altLang="en-US" sz="2000" dirty="0">
                <a:latin typeface=".VnCooper" pitchFamily="34" charset="0"/>
              </a:rPr>
              <a:t> </a:t>
            </a:r>
            <a:r>
              <a:rPr lang="en-GB" altLang="en-US" sz="2000" dirty="0" err="1">
                <a:latin typeface=".VnCooper" pitchFamily="34" charset="0"/>
              </a:rPr>
              <a:t>luyện</a:t>
            </a:r>
            <a:endParaRPr lang="en-US" altLang="en-US" sz="2000" dirty="0">
              <a:latin typeface=".VnCooper" pitchFamily="34" charset="0"/>
            </a:endParaRPr>
          </a:p>
        </p:txBody>
      </p:sp>
      <p:sp>
        <p:nvSpPr>
          <p:cNvPr id="16" name="Rectangle 35"/>
          <p:cNvSpPr>
            <a:spLocks noChangeArrowheads="1"/>
          </p:cNvSpPr>
          <p:nvPr/>
        </p:nvSpPr>
        <p:spPr bwMode="auto">
          <a:xfrm>
            <a:off x="3228288" y="2774603"/>
            <a:ext cx="3094521" cy="72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2000" dirty="0">
                <a:latin typeface=".VnCooper" pitchFamily="34" charset="0"/>
              </a:rPr>
              <a:t>Ethanol </a:t>
            </a:r>
            <a:r>
              <a:rPr lang="en-GB" altLang="en-US" sz="2000" dirty="0" err="1">
                <a:latin typeface=".VnCooper" pitchFamily="34" charset="0"/>
              </a:rPr>
              <a:t>dùng</a:t>
            </a:r>
            <a:r>
              <a:rPr lang="en-GB" altLang="en-US" sz="2000" dirty="0">
                <a:latin typeface=".VnCooper" pitchFamily="34" charset="0"/>
              </a:rPr>
              <a:t> </a:t>
            </a:r>
            <a:r>
              <a:rPr lang="en-GB" altLang="en-US" sz="2000" dirty="0" err="1">
                <a:latin typeface=".VnCooper" pitchFamily="34" charset="0"/>
              </a:rPr>
              <a:t>sát</a:t>
            </a:r>
            <a:r>
              <a:rPr lang="en-GB" altLang="en-US" sz="2000" dirty="0">
                <a:latin typeface=".VnCooper" pitchFamily="34" charset="0"/>
              </a:rPr>
              <a:t> </a:t>
            </a:r>
            <a:r>
              <a:rPr lang="en-GB" altLang="en-US" sz="2000" dirty="0" err="1">
                <a:latin typeface=".VnCooper" pitchFamily="34" charset="0"/>
              </a:rPr>
              <a:t>khuẩn</a:t>
            </a:r>
            <a:r>
              <a:rPr lang="en-GB" altLang="en-US" sz="2000" dirty="0">
                <a:latin typeface=".VnCooper" pitchFamily="34" charset="0"/>
              </a:rPr>
              <a:t> </a:t>
            </a:r>
            <a:r>
              <a:rPr lang="en-GB" altLang="en-US" sz="2000" dirty="0" err="1">
                <a:latin typeface=".VnCooper" pitchFamily="34" charset="0"/>
              </a:rPr>
              <a:t>trong</a:t>
            </a:r>
            <a:r>
              <a:rPr lang="en-GB" altLang="en-US" sz="2000" dirty="0">
                <a:latin typeface=".VnCooper" pitchFamily="34" charset="0"/>
              </a:rPr>
              <a:t> y </a:t>
            </a:r>
            <a:r>
              <a:rPr lang="en-GB" altLang="en-US" sz="2000" dirty="0" err="1">
                <a:latin typeface=".VnCooper" pitchFamily="34" charset="0"/>
              </a:rPr>
              <a:t>tế</a:t>
            </a:r>
            <a:endParaRPr lang="en-US" altLang="en-US" sz="2000" dirty="0">
              <a:latin typeface=".VnCooper" pitchFamily="34" charset="0"/>
            </a:endParaRPr>
          </a:p>
        </p:txBody>
      </p:sp>
      <p:sp>
        <p:nvSpPr>
          <p:cNvPr id="17" name="Rectangle 35"/>
          <p:cNvSpPr>
            <a:spLocks noChangeArrowheads="1"/>
          </p:cNvSpPr>
          <p:nvPr/>
        </p:nvSpPr>
        <p:spPr bwMode="auto">
          <a:xfrm>
            <a:off x="6418236" y="2943954"/>
            <a:ext cx="29233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000" dirty="0" err="1">
                <a:latin typeface=".VnCooper" pitchFamily="34" charset="0"/>
              </a:rPr>
              <a:t>Khí</a:t>
            </a:r>
            <a:r>
              <a:rPr lang="en-GB" altLang="en-US" sz="2000" dirty="0">
                <a:latin typeface=".VnCooper" pitchFamily="34" charset="0"/>
              </a:rPr>
              <a:t> carbon dioxide</a:t>
            </a:r>
            <a:endParaRPr lang="en-US" altLang="en-US" sz="2000" dirty="0">
              <a:latin typeface=".VnCooper" pitchFamily="34" charset="0"/>
            </a:endParaRPr>
          </a:p>
        </p:txBody>
      </p:sp>
      <p:sp>
        <p:nvSpPr>
          <p:cNvPr id="19" name="TextBox 18"/>
          <p:cNvSpPr txBox="1"/>
          <p:nvPr/>
        </p:nvSpPr>
        <p:spPr>
          <a:xfrm>
            <a:off x="469362" y="3904102"/>
            <a:ext cx="8612372" cy="1200329"/>
          </a:xfrm>
          <a:prstGeom prst="rect">
            <a:avLst/>
          </a:prstGeom>
          <a:noFill/>
        </p:spPr>
        <p:txBody>
          <a:bodyPr wrap="square">
            <a:spAutoFit/>
          </a:bodyPr>
          <a:lstStyle/>
          <a:p>
            <a:r>
              <a:rPr lang="vi-VN" sz="2400" dirty="0">
                <a:solidFill>
                  <a:srgbClr val="FF0000"/>
                </a:solidFill>
                <a:latin typeface="Labo"/>
              </a:rPr>
              <a:t>Chất được tạo thành nhờ liên kết cộng hóa trị là chất cộng hóa trị. Ở điều kiện thường chất cộng hóa trị có thể ở thể rắn, thể lỏng hoặc thể khí.</a:t>
            </a:r>
            <a:endParaRPr lang="en-US" sz="2400" dirty="0">
              <a:solidFill>
                <a:srgbClr val="FF0000"/>
              </a:solidFill>
              <a:latin typeface="Labo"/>
            </a:endParaRPr>
          </a:p>
        </p:txBody>
      </p:sp>
      <p:sp>
        <p:nvSpPr>
          <p:cNvPr id="20" name="Rectangle 35"/>
          <p:cNvSpPr>
            <a:spLocks noChangeArrowheads="1"/>
          </p:cNvSpPr>
          <p:nvPr/>
        </p:nvSpPr>
        <p:spPr bwMode="auto">
          <a:xfrm>
            <a:off x="1" y="3456050"/>
            <a:ext cx="9144000" cy="400110"/>
          </a:xfrm>
          <a:prstGeom prst="rect">
            <a:avLst/>
          </a:prstGeom>
          <a:solidFill>
            <a:schemeClr val="bg1">
              <a:lumMod val="85000"/>
            </a:schemeClr>
          </a:solidFill>
          <a:ln>
            <a:noFill/>
          </a:ln>
          <a:effectLst/>
        </p:spPr>
        <p:txBody>
          <a:bodyPr wrap="square">
            <a:spAutoFit/>
          </a:bodyPr>
          <a:lstStyle/>
          <a:p>
            <a:pPr algn="ctr"/>
            <a:r>
              <a:rPr lang="en-GB" altLang="en-US" sz="2000" i="1" dirty="0" err="1">
                <a:latin typeface=".VnCooper" pitchFamily="34" charset="0"/>
              </a:rPr>
              <a:t>Một</a:t>
            </a:r>
            <a:r>
              <a:rPr lang="en-GB" altLang="en-US" sz="2000" i="1" dirty="0">
                <a:latin typeface=".VnCooper" pitchFamily="34" charset="0"/>
              </a:rPr>
              <a:t> </a:t>
            </a:r>
            <a:r>
              <a:rPr lang="en-GB" altLang="en-US" sz="2000" i="1" dirty="0" err="1">
                <a:latin typeface=".VnCooper" pitchFamily="34" charset="0"/>
              </a:rPr>
              <a:t>số</a:t>
            </a:r>
            <a:r>
              <a:rPr lang="en-GB" altLang="en-US" sz="2000" i="1" dirty="0">
                <a:latin typeface=".VnCooper" pitchFamily="34" charset="0"/>
              </a:rPr>
              <a:t> </a:t>
            </a:r>
            <a:r>
              <a:rPr lang="en-GB" altLang="en-US" sz="2000" i="1" dirty="0" err="1">
                <a:latin typeface=".VnCooper" pitchFamily="34" charset="0"/>
              </a:rPr>
              <a:t>chất</a:t>
            </a:r>
            <a:r>
              <a:rPr lang="en-GB" altLang="en-US" sz="2000" i="1" dirty="0">
                <a:latin typeface=".VnCooper" pitchFamily="34" charset="0"/>
              </a:rPr>
              <a:t> </a:t>
            </a:r>
            <a:r>
              <a:rPr lang="en-GB" altLang="en-US" sz="2000" i="1" dirty="0" err="1">
                <a:latin typeface=".VnCooper" pitchFamily="34" charset="0"/>
              </a:rPr>
              <a:t>cộng</a:t>
            </a:r>
            <a:r>
              <a:rPr lang="en-GB" altLang="en-US" sz="2000" i="1" dirty="0">
                <a:latin typeface=".VnCooper" pitchFamily="34" charset="0"/>
              </a:rPr>
              <a:t> </a:t>
            </a:r>
            <a:r>
              <a:rPr lang="en-GB" altLang="en-US" sz="2000" i="1" dirty="0" err="1">
                <a:latin typeface=".VnCooper" pitchFamily="34" charset="0"/>
              </a:rPr>
              <a:t>hóa</a:t>
            </a:r>
            <a:r>
              <a:rPr lang="en-GB" altLang="en-US" sz="2000" i="1" dirty="0">
                <a:latin typeface=".VnCooper" pitchFamily="34" charset="0"/>
              </a:rPr>
              <a:t> </a:t>
            </a:r>
            <a:r>
              <a:rPr lang="en-GB" altLang="en-US" sz="2000" i="1" dirty="0" err="1">
                <a:latin typeface=".VnCooper" pitchFamily="34" charset="0"/>
              </a:rPr>
              <a:t>trị</a:t>
            </a:r>
            <a:endParaRPr lang="en-US" altLang="en-US" sz="2000" i="1" dirty="0">
              <a:latin typeface=".VnCooper" pitchFamily="34" charset="0"/>
            </a:endParaRPr>
          </a:p>
        </p:txBody>
      </p:sp>
      <p:pic>
        <p:nvPicPr>
          <p:cNvPr id="2" name="Picture 1"/>
          <p:cNvPicPr>
            <a:picLocks noChangeAspect="1"/>
          </p:cNvPicPr>
          <p:nvPr/>
        </p:nvPicPr>
        <p:blipFill>
          <a:blip r:embed="rId2"/>
          <a:stretch>
            <a:fillRect/>
          </a:stretch>
        </p:blipFill>
        <p:spPr>
          <a:xfrm>
            <a:off x="318296" y="1067432"/>
            <a:ext cx="3094242" cy="1740511"/>
          </a:xfrm>
          <a:prstGeom prst="ellipse">
            <a:avLst/>
          </a:prstGeom>
          <a:ln>
            <a:noFill/>
          </a:ln>
          <a:effectLst>
            <a:softEdge rad="112500"/>
          </a:effectLst>
        </p:spPr>
      </p:pic>
      <p:pic>
        <p:nvPicPr>
          <p:cNvPr id="3" name="Picture 2"/>
          <p:cNvPicPr>
            <a:picLocks noChangeAspect="1"/>
          </p:cNvPicPr>
          <p:nvPr/>
        </p:nvPicPr>
        <p:blipFill>
          <a:blip r:embed="rId3"/>
          <a:stretch>
            <a:fillRect/>
          </a:stretch>
        </p:blipFill>
        <p:spPr>
          <a:xfrm>
            <a:off x="5873916" y="1005043"/>
            <a:ext cx="2921879" cy="1878351"/>
          </a:xfrm>
          <a:prstGeom prst="ellipse">
            <a:avLst/>
          </a:prstGeom>
          <a:ln>
            <a:noFill/>
          </a:ln>
          <a:effectLst>
            <a:softEdge rad="112500"/>
          </a:effectLst>
        </p:spPr>
      </p:pic>
      <p:pic>
        <p:nvPicPr>
          <p:cNvPr id="4" name="Picture 3"/>
          <p:cNvPicPr>
            <a:picLocks noChangeAspect="1"/>
          </p:cNvPicPr>
          <p:nvPr/>
        </p:nvPicPr>
        <p:blipFill>
          <a:blip r:embed="rId4"/>
          <a:stretch>
            <a:fillRect/>
          </a:stretch>
        </p:blipFill>
        <p:spPr>
          <a:xfrm>
            <a:off x="3423237" y="676637"/>
            <a:ext cx="2318751" cy="231875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par>
                                <p:cTn id="14" presetID="9"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1265"/>
            <a:ext cx="4001568" cy="5122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1"/>
          <a:stretch>
            <a:fillRect/>
          </a:stretch>
        </p:blipFill>
        <p:spPr>
          <a:xfrm>
            <a:off x="4081698" y="1435395"/>
            <a:ext cx="4483213" cy="3365922"/>
          </a:xfrm>
          <a:prstGeom prst="rect">
            <a:avLst/>
          </a:prstGeom>
        </p:spPr>
      </p:pic>
      <p:pic>
        <p:nvPicPr>
          <p:cNvPr id="4" name="Picture 3"/>
          <p:cNvPicPr>
            <a:picLocks noChangeAspect="1"/>
          </p:cNvPicPr>
          <p:nvPr/>
        </p:nvPicPr>
        <p:blipFill>
          <a:blip r:embed="rId2"/>
          <a:stretch>
            <a:fillRect/>
          </a:stretch>
        </p:blipFill>
        <p:spPr>
          <a:xfrm>
            <a:off x="153714" y="21265"/>
            <a:ext cx="1119021" cy="888635"/>
          </a:xfrm>
          <a:prstGeom prst="rect">
            <a:avLst/>
          </a:prstGeom>
        </p:spPr>
      </p:pic>
      <p:sp>
        <p:nvSpPr>
          <p:cNvPr id="5" name="Google Shape;363;p42"/>
          <p:cNvSpPr txBox="1"/>
          <p:nvPr/>
        </p:nvSpPr>
        <p:spPr>
          <a:xfrm>
            <a:off x="4371419" y="248665"/>
            <a:ext cx="4230321" cy="548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3600"/>
              <a:buFont typeface="Lato Black" panose="020F0502020204030203"/>
              <a:buNone/>
              <a:defRPr sz="3600" b="0" i="0" u="none" strike="noStrike" cap="none">
                <a:solidFill>
                  <a:schemeClr val="accent1"/>
                </a:solidFill>
                <a:latin typeface="Lato Black" panose="020F0502020204030203"/>
                <a:ea typeface="Lato Black" panose="020F0502020204030203"/>
                <a:cs typeface="Lato Black" panose="020F0502020204030203"/>
                <a:sym typeface="Lato Black" panose="020F0502020204030203"/>
              </a:defRPr>
            </a:lvl1pPr>
            <a:lvl2pPr marR="0" lvl="1"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gn="ctr"/>
            <a:r>
              <a:rPr lang="en-US" sz="2800" dirty="0"/>
              <a:t>5. TÍNH CHẤT CỦA CHẤT ION, CHẤT CỘNG HÓA TRỊ</a:t>
            </a:r>
            <a:endParaRPr lang="en-US" sz="2800" dirty="0"/>
          </a:p>
        </p:txBody>
      </p:sp>
      <p:sp>
        <p:nvSpPr>
          <p:cNvPr id="7" name="TextBox 6"/>
          <p:cNvSpPr txBox="1"/>
          <p:nvPr/>
        </p:nvSpPr>
        <p:spPr>
          <a:xfrm>
            <a:off x="116356" y="1317338"/>
            <a:ext cx="3848986" cy="3785652"/>
          </a:xfrm>
          <a:prstGeom prst="rect">
            <a:avLst/>
          </a:prstGeom>
          <a:noFill/>
        </p:spPr>
        <p:txBody>
          <a:bodyPr wrap="square">
            <a:spAutoFit/>
          </a:bodyPr>
          <a:lstStyle/>
          <a:p>
            <a:r>
              <a:rPr lang="en-GB" sz="2000" dirty="0">
                <a:solidFill>
                  <a:schemeClr val="bg1"/>
                </a:solidFill>
              </a:rPr>
              <a:t>- </a:t>
            </a:r>
            <a:r>
              <a:rPr lang="vi-VN" sz="2000" dirty="0">
                <a:solidFill>
                  <a:schemeClr val="bg1"/>
                </a:solidFill>
              </a:rPr>
              <a:t>Chất ion khó bay hơi, khó nóng chảy, khi tan trong nước tạo thành dung dịch dẫn điện được.</a:t>
            </a:r>
            <a:endParaRPr lang="vi-VN" sz="2000" dirty="0">
              <a:solidFill>
                <a:schemeClr val="bg1"/>
              </a:solidFill>
            </a:endParaRPr>
          </a:p>
          <a:p>
            <a:r>
              <a:rPr lang="en-GB" sz="2000" dirty="0">
                <a:solidFill>
                  <a:schemeClr val="bg1"/>
                </a:solidFill>
              </a:rPr>
              <a:t>- </a:t>
            </a:r>
            <a:r>
              <a:rPr lang="vi-VN" sz="2000" dirty="0">
                <a:solidFill>
                  <a:schemeClr val="bg1"/>
                </a:solidFill>
              </a:rPr>
              <a:t>Chất cộng hóa trị thường dễ bay hơi, kém bền với nhiệt, một số chất tan được trong nước tạo thành dung dịch. Tùy thuộc vào chất cộng hóa trị khi tan trong nước mà dung dịch thu được có thể dẫn điện hoặc không dẫn điện.</a:t>
            </a:r>
            <a:endParaRPr lang="vi-VN" sz="20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3"/>
          <p:cNvSpPr txBox="1">
            <a:spLocks noGrp="1"/>
          </p:cNvSpPr>
          <p:nvPr>
            <p:ph type="title"/>
          </p:nvPr>
        </p:nvSpPr>
        <p:spPr>
          <a:xfrm>
            <a:off x="3115340" y="353693"/>
            <a:ext cx="3657600" cy="8418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panose="020B0604020202020204"/>
              <a:buNone/>
            </a:pPr>
            <a:r>
              <a:rPr lang="en-GB" dirty="0"/>
              <a:t>Luyện tập</a:t>
            </a:r>
            <a:endParaRPr dirty="0"/>
          </a:p>
        </p:txBody>
      </p:sp>
      <p:sp>
        <p:nvSpPr>
          <p:cNvPr id="11" name="TextBox 10"/>
          <p:cNvSpPr txBox="1"/>
          <p:nvPr/>
        </p:nvSpPr>
        <p:spPr>
          <a:xfrm>
            <a:off x="2445488" y="1127425"/>
            <a:ext cx="6496493" cy="923330"/>
          </a:xfrm>
          <a:prstGeom prst="rect">
            <a:avLst/>
          </a:prstGeom>
          <a:noFill/>
        </p:spPr>
        <p:txBody>
          <a:bodyPr wrap="square">
            <a:spAutoFit/>
          </a:bodyPr>
          <a:lstStyle/>
          <a:p>
            <a:r>
              <a:rPr lang="vi-VN" sz="1800" dirty="0">
                <a:latin typeface="Lato" panose="020F0502020204030203" pitchFamily="34" charset="0"/>
                <a:ea typeface="Lato" panose="020F0502020204030203" pitchFamily="34" charset="0"/>
                <a:cs typeface="Lato" panose="020F0502020204030203" pitchFamily="34" charset="0"/>
              </a:rPr>
              <a:t>Kết quả thử nghiệm tính chất của 2 chất A và B được trình bày ở bảng bên. Em hãy cho biết chất nào là chất cộng hoá trị, chất nào là chất ion?</a:t>
            </a:r>
            <a:endParaRPr lang="en-US" sz="1800" dirty="0">
              <a:latin typeface="Lato" panose="020F0502020204030203" pitchFamily="34" charset="0"/>
              <a:ea typeface="Lato" panose="020F0502020204030203" pitchFamily="34" charset="0"/>
              <a:cs typeface="Lato" panose="020F0502020204030203" pitchFamily="34" charset="0"/>
            </a:endParaRPr>
          </a:p>
        </p:txBody>
      </p:sp>
      <p:pic>
        <p:nvPicPr>
          <p:cNvPr id="7" name="Picture 6"/>
          <p:cNvPicPr>
            <a:picLocks noChangeAspect="1"/>
          </p:cNvPicPr>
          <p:nvPr/>
        </p:nvPicPr>
        <p:blipFill>
          <a:blip r:embed="rId1"/>
          <a:stretch>
            <a:fillRect/>
          </a:stretch>
        </p:blipFill>
        <p:spPr>
          <a:xfrm>
            <a:off x="4338084" y="1766674"/>
            <a:ext cx="3585396" cy="1610152"/>
          </a:xfrm>
          <a:prstGeom prst="rect">
            <a:avLst/>
          </a:prstGeom>
        </p:spPr>
      </p:pic>
      <p:sp>
        <p:nvSpPr>
          <p:cNvPr id="14" name="TextBox 13"/>
          <p:cNvSpPr txBox="1"/>
          <p:nvPr/>
        </p:nvSpPr>
        <p:spPr>
          <a:xfrm>
            <a:off x="0" y="3554410"/>
            <a:ext cx="9143999" cy="1631216"/>
          </a:xfrm>
          <a:prstGeom prst="rect">
            <a:avLst/>
          </a:prstGeom>
          <a:solidFill>
            <a:schemeClr val="accent3">
              <a:alpha val="84000"/>
            </a:schemeClr>
          </a:solidFill>
        </p:spPr>
        <p:txBody>
          <a:bodyPr wrap="square">
            <a:spAutoFit/>
          </a:bodyPr>
          <a:lstStyle/>
          <a:p>
            <a:r>
              <a:rPr lang="en-GB" sz="2000" dirty="0">
                <a:latin typeface="Labo"/>
              </a:rPr>
              <a:t>=&gt; C</a:t>
            </a:r>
            <a:r>
              <a:rPr lang="vi-VN" sz="2000" dirty="0">
                <a:latin typeface="Labo"/>
              </a:rPr>
              <a:t>hất A có nhiệt độ sôi và nhiệt độ nóng chảy cao h</a:t>
            </a:r>
            <a:r>
              <a:rPr lang="en-GB" sz="2000" dirty="0">
                <a:latin typeface="Labo"/>
              </a:rPr>
              <a:t>ơ</a:t>
            </a:r>
            <a:r>
              <a:rPr lang="vi-VN" sz="2000" dirty="0">
                <a:latin typeface="Labo"/>
              </a:rPr>
              <a:t>n chất B; dung dịch chất A có khả năng dẫn điện, dung dịch chất B không có khả năng dẫn điện. Với các lí do trên, ta kết luận được:</a:t>
            </a:r>
            <a:endParaRPr lang="vi-VN" sz="2000" dirty="0">
              <a:latin typeface="Labo"/>
            </a:endParaRPr>
          </a:p>
          <a:p>
            <a:r>
              <a:rPr lang="vi-VN" sz="2000" dirty="0">
                <a:latin typeface="Labo"/>
              </a:rPr>
              <a:t>-	Chất A là hợp chất ion. Chất A có thể là potassium chloride.</a:t>
            </a:r>
            <a:endParaRPr lang="vi-VN" sz="2000" dirty="0">
              <a:latin typeface="Labo"/>
            </a:endParaRPr>
          </a:p>
          <a:p>
            <a:r>
              <a:rPr lang="vi-VN" sz="2000" dirty="0">
                <a:latin typeface="Labo"/>
              </a:rPr>
              <a:t>-	Chất B là chất cộng hoá trị. Chất B có thể là methano</a:t>
            </a:r>
            <a:r>
              <a:rPr lang="en-GB" sz="2000" dirty="0">
                <a:latin typeface="Labo"/>
              </a:rPr>
              <a:t>l</a:t>
            </a:r>
            <a:endParaRPr lang="vi-VN" sz="2000" dirty="0">
              <a:latin typeface="Lab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1"/>
          <p:cNvSpPr txBox="1">
            <a:spLocks noGrp="1"/>
          </p:cNvSpPr>
          <p:nvPr>
            <p:ph type="title"/>
          </p:nvPr>
        </p:nvSpPr>
        <p:spPr>
          <a:xfrm>
            <a:off x="915243" y="375575"/>
            <a:ext cx="7717500" cy="4572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panose="020B0604020202020204"/>
              <a:buNone/>
            </a:pPr>
            <a:r>
              <a:rPr lang="en-GB" sz="3200" dirty="0"/>
              <a:t>1. VỎ NGUYÊN TỬ KHÍ HIẾM</a:t>
            </a:r>
            <a:endParaRPr sz="3200" dirty="0"/>
          </a:p>
        </p:txBody>
      </p:sp>
      <p:sp>
        <p:nvSpPr>
          <p:cNvPr id="358" name="Google Shape;358;p41"/>
          <p:cNvSpPr txBox="1">
            <a:spLocks noGrp="1"/>
          </p:cNvSpPr>
          <p:nvPr>
            <p:ph type="subTitle" idx="1"/>
          </p:nvPr>
        </p:nvSpPr>
        <p:spPr>
          <a:xfrm>
            <a:off x="713224" y="1018827"/>
            <a:ext cx="8356349" cy="3468112"/>
          </a:xfrm>
          <a:prstGeom prst="rect">
            <a:avLst/>
          </a:prstGeom>
        </p:spPr>
        <p:txBody>
          <a:bodyPr spcFirstLastPara="1" wrap="square" lIns="0" tIns="0" rIns="0" bIns="0" anchor="t" anchorCtr="0">
            <a:noAutofit/>
          </a:bodyPr>
          <a:lstStyle/>
          <a:p>
            <a:pPr marL="615950" lvl="0" algn="l" rtl="0">
              <a:spcBef>
                <a:spcPts val="0"/>
              </a:spcBef>
              <a:spcAft>
                <a:spcPts val="0"/>
              </a:spcAft>
              <a:buClr>
                <a:schemeClr val="accent2"/>
              </a:buClr>
              <a:buSzPts val="1100"/>
              <a:buNone/>
            </a:pPr>
            <a:r>
              <a:rPr lang="en-GB" sz="2400" dirty="0">
                <a:solidFill>
                  <a:schemeClr val="accent2">
                    <a:lumMod val="75000"/>
                  </a:schemeClr>
                </a:solidFill>
                <a:latin typeface="Lato" panose="020F0502020204030203"/>
                <a:ea typeface="Lato" panose="020F0502020204030203"/>
                <a:cs typeface="Lato" panose="020F0502020204030203"/>
                <a:sym typeface="Lato" panose="020F0502020204030203"/>
              </a:rPr>
              <a:t> Nhóm khí hiếm gồm:</a:t>
            </a:r>
            <a:endParaRPr lang="en-GB" sz="2400" dirty="0">
              <a:solidFill>
                <a:schemeClr val="accent2">
                  <a:lumMod val="75000"/>
                </a:schemeClr>
              </a:solidFill>
              <a:latin typeface="Lato" panose="020F0502020204030203"/>
              <a:ea typeface="Lato" panose="020F0502020204030203"/>
              <a:cs typeface="Lato" panose="020F0502020204030203"/>
              <a:sym typeface="Lato" panose="020F0502020204030203"/>
            </a:endParaRPr>
          </a:p>
          <a:p>
            <a:pPr marL="615950" lvl="0" algn="l" rtl="0">
              <a:spcBef>
                <a:spcPts val="0"/>
              </a:spcBef>
              <a:spcAft>
                <a:spcPts val="0"/>
              </a:spcAft>
              <a:buClr>
                <a:schemeClr val="accent2"/>
              </a:buClr>
              <a:buSzPts val="1100"/>
              <a:buNone/>
            </a:pPr>
            <a:endParaRPr lang="en-GB" sz="2400" dirty="0">
              <a:solidFill>
                <a:schemeClr val="accent2">
                  <a:lumMod val="75000"/>
                </a:schemeClr>
              </a:solidFill>
              <a:latin typeface="Lato" panose="020F0502020204030203"/>
              <a:ea typeface="Lato" panose="020F0502020204030203"/>
              <a:cs typeface="Lato" panose="020F0502020204030203"/>
              <a:sym typeface="Lato" panose="020F0502020204030203"/>
            </a:endParaRPr>
          </a:p>
          <a:p>
            <a:pPr marL="615950" lvl="0" algn="l" rtl="0">
              <a:spcBef>
                <a:spcPts val="0"/>
              </a:spcBef>
              <a:spcAft>
                <a:spcPts val="0"/>
              </a:spcAft>
              <a:buClr>
                <a:schemeClr val="accent2"/>
              </a:buClr>
              <a:buSzPts val="1100"/>
              <a:buNone/>
            </a:pPr>
            <a:endParaRPr lang="en-GB" sz="2400" dirty="0">
              <a:solidFill>
                <a:schemeClr val="accent2">
                  <a:lumMod val="75000"/>
                </a:schemeClr>
              </a:solidFill>
              <a:latin typeface="Lato" panose="020F0502020204030203"/>
              <a:ea typeface="Lato" panose="020F0502020204030203"/>
              <a:cs typeface="Lato" panose="020F0502020204030203"/>
              <a:sym typeface="Lato" panose="020F0502020204030203"/>
            </a:endParaRPr>
          </a:p>
          <a:p>
            <a:pPr marL="615950" lvl="0" algn="l" rtl="0">
              <a:spcBef>
                <a:spcPts val="0"/>
              </a:spcBef>
              <a:spcAft>
                <a:spcPts val="0"/>
              </a:spcAft>
              <a:buClr>
                <a:schemeClr val="accent2"/>
              </a:buClr>
              <a:buSzPts val="1100"/>
              <a:buNone/>
            </a:pPr>
            <a:endParaRPr lang="en-GB" sz="2400" dirty="0">
              <a:solidFill>
                <a:schemeClr val="accent2">
                  <a:lumMod val="75000"/>
                </a:schemeClr>
              </a:solidFill>
              <a:latin typeface="Lato" panose="020F0502020204030203"/>
              <a:ea typeface="Lato" panose="020F0502020204030203"/>
              <a:cs typeface="Lato" panose="020F0502020204030203"/>
              <a:sym typeface="Lato" panose="020F0502020204030203"/>
            </a:endParaRPr>
          </a:p>
          <a:p>
            <a:pPr marL="615950" lvl="0" algn="l" rtl="0">
              <a:spcBef>
                <a:spcPts val="0"/>
              </a:spcBef>
              <a:spcAft>
                <a:spcPts val="0"/>
              </a:spcAft>
              <a:buClr>
                <a:schemeClr val="accent2"/>
              </a:buClr>
              <a:buSzPts val="1100"/>
              <a:buNone/>
            </a:pPr>
            <a:endParaRPr lang="en-GB" sz="2400" dirty="0">
              <a:solidFill>
                <a:schemeClr val="accent2">
                  <a:lumMod val="75000"/>
                </a:schemeClr>
              </a:solidFill>
              <a:latin typeface="Lato" panose="020F0502020204030203"/>
              <a:ea typeface="Lato" panose="020F0502020204030203"/>
              <a:cs typeface="Lato" panose="020F0502020204030203"/>
              <a:sym typeface="Lato" panose="020F0502020204030203"/>
            </a:endParaRPr>
          </a:p>
          <a:p>
            <a:pPr marL="615950" lvl="0" algn="l" rtl="0">
              <a:spcBef>
                <a:spcPts val="0"/>
              </a:spcBef>
              <a:spcAft>
                <a:spcPts val="0"/>
              </a:spcAft>
              <a:buClr>
                <a:schemeClr val="accent2"/>
              </a:buClr>
              <a:buSzPts val="1100"/>
              <a:buNone/>
            </a:pPr>
            <a:endParaRPr lang="en-GB" sz="2400" dirty="0">
              <a:solidFill>
                <a:schemeClr val="accent2">
                  <a:lumMod val="75000"/>
                </a:schemeClr>
              </a:solidFill>
              <a:latin typeface="Lato" panose="020F0502020204030203"/>
              <a:ea typeface="Lato" panose="020F0502020204030203"/>
              <a:cs typeface="Lato" panose="020F0502020204030203"/>
              <a:sym typeface="Lato" panose="020F0502020204030203"/>
            </a:endParaRPr>
          </a:p>
          <a:p>
            <a:pPr marL="615950" lvl="0" algn="l" rtl="0">
              <a:spcBef>
                <a:spcPts val="0"/>
              </a:spcBef>
              <a:spcAft>
                <a:spcPts val="0"/>
              </a:spcAft>
              <a:buClr>
                <a:schemeClr val="accent2"/>
              </a:buClr>
              <a:buSzPts val="1100"/>
              <a:buNone/>
            </a:pPr>
            <a:endParaRPr lang="en-GB" sz="2400" dirty="0">
              <a:solidFill>
                <a:schemeClr val="accent2">
                  <a:lumMod val="75000"/>
                </a:schemeClr>
              </a:solidFill>
              <a:latin typeface="Lato" panose="020F0502020204030203"/>
              <a:ea typeface="Lato" panose="020F0502020204030203"/>
              <a:cs typeface="Lato" panose="020F0502020204030203"/>
              <a:sym typeface="Lato" panose="020F0502020204030203"/>
            </a:endParaRPr>
          </a:p>
          <a:p>
            <a:pPr marL="615950" lvl="0" algn="l" rtl="0">
              <a:spcBef>
                <a:spcPts val="0"/>
              </a:spcBef>
              <a:spcAft>
                <a:spcPts val="0"/>
              </a:spcAft>
              <a:buClr>
                <a:schemeClr val="accent2"/>
              </a:buClr>
              <a:buSzPts val="1100"/>
              <a:buNone/>
            </a:pPr>
            <a:endParaRPr lang="en-GB" sz="2400" dirty="0">
              <a:solidFill>
                <a:schemeClr val="accent2">
                  <a:lumMod val="75000"/>
                </a:schemeClr>
              </a:solidFill>
              <a:latin typeface="Lato" panose="020F0502020204030203"/>
              <a:ea typeface="Lato" panose="020F0502020204030203"/>
              <a:cs typeface="Lato" panose="020F0502020204030203"/>
              <a:sym typeface="Lato" panose="020F0502020204030203"/>
            </a:endParaRPr>
          </a:p>
          <a:p>
            <a:pPr marL="615950" lvl="0" algn="l" rtl="0">
              <a:spcBef>
                <a:spcPts val="0"/>
              </a:spcBef>
              <a:spcAft>
                <a:spcPts val="0"/>
              </a:spcAft>
              <a:buClr>
                <a:schemeClr val="accent2"/>
              </a:buClr>
              <a:buSzPts val="1100"/>
              <a:buNone/>
            </a:pPr>
            <a:endParaRPr lang="en-GB" sz="2400" dirty="0">
              <a:solidFill>
                <a:schemeClr val="accent2">
                  <a:lumMod val="75000"/>
                </a:schemeClr>
              </a:solidFill>
              <a:latin typeface="Lato" panose="020F0502020204030203"/>
              <a:ea typeface="Lato" panose="020F0502020204030203"/>
              <a:cs typeface="Lato" panose="020F0502020204030203"/>
              <a:sym typeface="Lato" panose="020F0502020204030203"/>
            </a:endParaRPr>
          </a:p>
          <a:p>
            <a:pPr marL="615950" lvl="0" algn="l" rtl="0">
              <a:spcBef>
                <a:spcPts val="0"/>
              </a:spcBef>
              <a:spcAft>
                <a:spcPts val="0"/>
              </a:spcAft>
              <a:buClr>
                <a:schemeClr val="accent2"/>
              </a:buClr>
              <a:buSzPts val="1100"/>
              <a:buNone/>
            </a:pPr>
            <a:endParaRPr lang="en-GB" sz="2400" dirty="0">
              <a:solidFill>
                <a:schemeClr val="accent2">
                  <a:lumMod val="75000"/>
                </a:schemeClr>
              </a:solidFill>
              <a:latin typeface="Lato" panose="020F0502020204030203"/>
              <a:ea typeface="Lato" panose="020F0502020204030203"/>
              <a:cs typeface="Lato" panose="020F0502020204030203"/>
              <a:sym typeface="Lato" panose="020F0502020204030203"/>
            </a:endParaRPr>
          </a:p>
          <a:p>
            <a:pPr marL="615950" lvl="0" algn="l" rtl="0">
              <a:spcBef>
                <a:spcPts val="0"/>
              </a:spcBef>
              <a:spcAft>
                <a:spcPts val="0"/>
              </a:spcAft>
              <a:buClr>
                <a:schemeClr val="accent2"/>
              </a:buClr>
              <a:buSzPts val="1100"/>
              <a:buNone/>
            </a:pPr>
            <a:endParaRPr sz="1800" dirty="0">
              <a:solidFill>
                <a:schemeClr val="accent2">
                  <a:lumMod val="75000"/>
                </a:schemeClr>
              </a:solidFill>
              <a:latin typeface="Lato" panose="020F0502020204030203"/>
              <a:ea typeface="Lato" panose="020F0502020204030203"/>
              <a:cs typeface="Lato" panose="020F0502020204030203"/>
              <a:sym typeface="Lato" panose="020F0502020204030203"/>
            </a:endParaRPr>
          </a:p>
        </p:txBody>
      </p:sp>
      <p:pic>
        <p:nvPicPr>
          <p:cNvPr id="4" name="Picture 3"/>
          <p:cNvPicPr>
            <a:picLocks noChangeAspect="1"/>
          </p:cNvPicPr>
          <p:nvPr/>
        </p:nvPicPr>
        <p:blipFill>
          <a:blip r:embed="rId1"/>
          <a:stretch>
            <a:fillRect/>
          </a:stretch>
        </p:blipFill>
        <p:spPr>
          <a:xfrm>
            <a:off x="153714" y="21265"/>
            <a:ext cx="1119021" cy="888635"/>
          </a:xfrm>
          <a:prstGeom prst="rect">
            <a:avLst/>
          </a:prstGeom>
        </p:spPr>
      </p:pic>
      <p:pic>
        <p:nvPicPr>
          <p:cNvPr id="5" name="Picture 4"/>
          <p:cNvPicPr>
            <a:picLocks noChangeAspect="1"/>
          </p:cNvPicPr>
          <p:nvPr/>
        </p:nvPicPr>
        <p:blipFill>
          <a:blip r:embed="rId2"/>
          <a:stretch>
            <a:fillRect/>
          </a:stretch>
        </p:blipFill>
        <p:spPr>
          <a:xfrm>
            <a:off x="4773993" y="1932196"/>
            <a:ext cx="3502270" cy="2192477"/>
          </a:xfrm>
          <a:prstGeom prst="rect">
            <a:avLst/>
          </a:prstGeom>
        </p:spPr>
      </p:pic>
      <p:sp>
        <p:nvSpPr>
          <p:cNvPr id="9" name="TextBox 8"/>
          <p:cNvSpPr txBox="1"/>
          <p:nvPr/>
        </p:nvSpPr>
        <p:spPr>
          <a:xfrm>
            <a:off x="2323214" y="2522050"/>
            <a:ext cx="2248786" cy="461665"/>
          </a:xfrm>
          <a:prstGeom prst="rect">
            <a:avLst/>
          </a:prstGeom>
          <a:noFill/>
        </p:spPr>
        <p:txBody>
          <a:bodyPr wrap="square">
            <a:spAutoFit/>
          </a:bodyPr>
          <a:lstStyle/>
          <a:p>
            <a:r>
              <a:rPr kumimoji="0" lang="en-GB" sz="2400" b="0" i="0" u="none" strike="noStrike" kern="0" cap="none" spc="0" normalizeH="0" baseline="0" noProof="0" dirty="0">
                <a:ln>
                  <a:noFill/>
                </a:ln>
                <a:solidFill>
                  <a:srgbClr val="17A7B7"/>
                </a:solidFill>
                <a:effectLst/>
                <a:uLnTx/>
                <a:uFillTx/>
                <a:latin typeface="Lato" panose="020F0502020204030203"/>
                <a:ea typeface="Lato" panose="020F0502020204030203"/>
                <a:cs typeface="Lato" panose="020F0502020204030203"/>
                <a:sym typeface="Lato" panose="020F0502020204030203"/>
              </a:rPr>
              <a:t>Helium (He) </a:t>
            </a:r>
            <a:endParaRPr lang="en-US" dirty="0"/>
          </a:p>
        </p:txBody>
      </p:sp>
      <p:sp>
        <p:nvSpPr>
          <p:cNvPr id="10" name="TextBox 9"/>
          <p:cNvSpPr txBox="1"/>
          <p:nvPr/>
        </p:nvSpPr>
        <p:spPr>
          <a:xfrm>
            <a:off x="2323214" y="2520618"/>
            <a:ext cx="2248786" cy="461665"/>
          </a:xfrm>
          <a:prstGeom prst="rect">
            <a:avLst/>
          </a:prstGeom>
          <a:noFill/>
        </p:spPr>
        <p:txBody>
          <a:bodyPr wrap="square">
            <a:spAutoFit/>
          </a:bodyPr>
          <a:lstStyle/>
          <a:p>
            <a:r>
              <a:rPr lang="en-GB" sz="2400" dirty="0">
                <a:solidFill>
                  <a:srgbClr val="17A7B7"/>
                </a:solidFill>
                <a:latin typeface="Lato" panose="020F0502020204030203"/>
                <a:ea typeface="Lato" panose="020F0502020204030203"/>
                <a:cs typeface="Lato" panose="020F0502020204030203"/>
                <a:sym typeface="Lato" panose="020F0502020204030203"/>
              </a:rPr>
              <a:t>Neon</a:t>
            </a:r>
            <a:r>
              <a:rPr kumimoji="0" lang="en-GB" sz="2400" b="0" i="0" u="none" strike="noStrike" kern="0" cap="none" spc="0" normalizeH="0" baseline="0" noProof="0" dirty="0">
                <a:ln>
                  <a:noFill/>
                </a:ln>
                <a:solidFill>
                  <a:srgbClr val="17A7B7"/>
                </a:solidFill>
                <a:effectLst/>
                <a:uLnTx/>
                <a:uFillTx/>
                <a:latin typeface="Lato" panose="020F0502020204030203"/>
                <a:ea typeface="Lato" panose="020F0502020204030203"/>
                <a:cs typeface="Lato" panose="020F0502020204030203"/>
                <a:sym typeface="Lato" panose="020F0502020204030203"/>
              </a:rPr>
              <a:t> (Ne) </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3993" y="1932897"/>
            <a:ext cx="3254676" cy="2191775"/>
          </a:xfrm>
          <a:prstGeom prst="rect">
            <a:avLst/>
          </a:prstGeom>
          <a:noFill/>
        </p:spPr>
      </p:pic>
      <p:sp>
        <p:nvSpPr>
          <p:cNvPr id="12" name="TextBox 11"/>
          <p:cNvSpPr txBox="1"/>
          <p:nvPr/>
        </p:nvSpPr>
        <p:spPr>
          <a:xfrm>
            <a:off x="2323214" y="2519186"/>
            <a:ext cx="2248786" cy="461665"/>
          </a:xfrm>
          <a:prstGeom prst="rect">
            <a:avLst/>
          </a:prstGeom>
          <a:noFill/>
        </p:spPr>
        <p:txBody>
          <a:bodyPr wrap="square">
            <a:spAutoFit/>
          </a:bodyPr>
          <a:lstStyle/>
          <a:p>
            <a:r>
              <a:rPr lang="en-GB" sz="2400" dirty="0">
                <a:solidFill>
                  <a:srgbClr val="17A7B7"/>
                </a:solidFill>
                <a:latin typeface="Lato" panose="020F0502020204030203"/>
                <a:ea typeface="Lato" panose="020F0502020204030203"/>
                <a:cs typeface="Lato" panose="020F0502020204030203"/>
                <a:sym typeface="Lato" panose="020F0502020204030203"/>
              </a:rPr>
              <a:t>Argon (Ar)</a:t>
            </a:r>
            <a:r>
              <a:rPr kumimoji="0" lang="en-GB" sz="2400" b="0" i="0" u="none" strike="noStrike" kern="0" cap="none" spc="0" normalizeH="0" baseline="0" noProof="0" dirty="0">
                <a:ln>
                  <a:noFill/>
                </a:ln>
                <a:solidFill>
                  <a:srgbClr val="17A7B7"/>
                </a:solidFill>
                <a:effectLst/>
                <a:uLnTx/>
                <a:uFillTx/>
                <a:latin typeface="Lato" panose="020F0502020204030203"/>
                <a:ea typeface="Lato" panose="020F0502020204030203"/>
                <a:cs typeface="Lato" panose="020F0502020204030203"/>
                <a:sym typeface="Lato" panose="020F0502020204030203"/>
              </a:rPr>
              <a:t> </a:t>
            </a:r>
            <a:endParaRPr lang="en-US" dirty="0"/>
          </a:p>
        </p:txBody>
      </p:sp>
      <p:pic>
        <p:nvPicPr>
          <p:cNvPr id="6" name="Picture 5"/>
          <p:cNvPicPr>
            <a:picLocks noChangeAspect="1"/>
          </p:cNvPicPr>
          <p:nvPr/>
        </p:nvPicPr>
        <p:blipFill>
          <a:blip r:embed="rId4"/>
          <a:stretch>
            <a:fillRect/>
          </a:stretch>
        </p:blipFill>
        <p:spPr>
          <a:xfrm>
            <a:off x="4773993" y="1716277"/>
            <a:ext cx="2644978" cy="2624314"/>
          </a:xfrm>
          <a:prstGeom prst="rect">
            <a:avLst/>
          </a:prstGeom>
        </p:spPr>
      </p:pic>
      <p:sp>
        <p:nvSpPr>
          <p:cNvPr id="14" name="TextBox 13"/>
          <p:cNvSpPr txBox="1"/>
          <p:nvPr/>
        </p:nvSpPr>
        <p:spPr>
          <a:xfrm>
            <a:off x="2329018" y="2499997"/>
            <a:ext cx="2248786" cy="461665"/>
          </a:xfrm>
          <a:prstGeom prst="rect">
            <a:avLst/>
          </a:prstGeom>
          <a:noFill/>
        </p:spPr>
        <p:txBody>
          <a:bodyPr wrap="square">
            <a:spAutoFit/>
          </a:bodyPr>
          <a:lstStyle/>
          <a:p>
            <a:r>
              <a:rPr lang="en-GB" sz="2400" dirty="0">
                <a:solidFill>
                  <a:srgbClr val="17A7B7"/>
                </a:solidFill>
                <a:latin typeface="Lato" panose="020F0502020204030203"/>
                <a:ea typeface="Lato" panose="020F0502020204030203"/>
                <a:cs typeface="Lato" panose="020F0502020204030203"/>
                <a:sym typeface="Lato" panose="020F0502020204030203"/>
              </a:rPr>
              <a:t>Krypton (Kr)</a:t>
            </a:r>
            <a:r>
              <a:rPr kumimoji="0" lang="en-GB" sz="2400" b="0" i="0" u="none" strike="noStrike" kern="0" cap="none" spc="0" normalizeH="0" baseline="0" noProof="0" dirty="0">
                <a:ln>
                  <a:noFill/>
                </a:ln>
                <a:solidFill>
                  <a:srgbClr val="17A7B7"/>
                </a:solidFill>
                <a:effectLst/>
                <a:uLnTx/>
                <a:uFillTx/>
                <a:latin typeface="Lato" panose="020F0502020204030203"/>
                <a:ea typeface="Lato" panose="020F0502020204030203"/>
                <a:cs typeface="Lato" panose="020F0502020204030203"/>
                <a:sym typeface="Lato" panose="020F0502020204030203"/>
              </a:rPr>
              <a:t> </a:t>
            </a:r>
            <a:endParaRPr lang="en-US" dirty="0"/>
          </a:p>
        </p:txBody>
      </p:sp>
      <p:pic>
        <p:nvPicPr>
          <p:cNvPr id="8" name="Picture 7"/>
          <p:cNvPicPr>
            <a:picLocks noChangeAspect="1"/>
          </p:cNvPicPr>
          <p:nvPr/>
        </p:nvPicPr>
        <p:blipFill>
          <a:blip r:embed="rId5"/>
          <a:stretch>
            <a:fillRect/>
          </a:stretch>
        </p:blipFill>
        <p:spPr>
          <a:xfrm>
            <a:off x="4739190" y="1932017"/>
            <a:ext cx="4091005" cy="2089140"/>
          </a:xfrm>
          <a:prstGeom prst="rect">
            <a:avLst/>
          </a:prstGeom>
        </p:spPr>
      </p:pic>
      <p:sp>
        <p:nvSpPr>
          <p:cNvPr id="16" name="TextBox 15"/>
          <p:cNvSpPr txBox="1"/>
          <p:nvPr/>
        </p:nvSpPr>
        <p:spPr>
          <a:xfrm>
            <a:off x="2314602" y="2562912"/>
            <a:ext cx="2248786" cy="461665"/>
          </a:xfrm>
          <a:prstGeom prst="rect">
            <a:avLst/>
          </a:prstGeom>
          <a:noFill/>
        </p:spPr>
        <p:txBody>
          <a:bodyPr wrap="square">
            <a:spAutoFit/>
          </a:bodyPr>
          <a:lstStyle/>
          <a:p>
            <a:r>
              <a:rPr lang="en-US" sz="2400" dirty="0">
                <a:solidFill>
                  <a:srgbClr val="17A7B7"/>
                </a:solidFill>
                <a:latin typeface="Lato" panose="020F0502020204030203"/>
                <a:ea typeface="Lato" panose="020F0502020204030203"/>
                <a:cs typeface="Lato" panose="020F0502020204030203"/>
                <a:sym typeface="Lato" panose="020F0502020204030203"/>
              </a:rPr>
              <a:t>X</a:t>
            </a:r>
            <a:r>
              <a:rPr lang="en-GB" sz="2400" dirty="0">
                <a:solidFill>
                  <a:srgbClr val="17A7B7"/>
                </a:solidFill>
                <a:latin typeface="Lato" panose="020F0502020204030203"/>
                <a:ea typeface="Lato" panose="020F0502020204030203"/>
                <a:cs typeface="Lato" panose="020F0502020204030203"/>
                <a:sym typeface="Lato" panose="020F0502020204030203"/>
              </a:rPr>
              <a:t>enon (Xe)</a:t>
            </a:r>
            <a:endParaRPr lang="en-US" dirty="0"/>
          </a:p>
        </p:txBody>
      </p:sp>
      <p:pic>
        <p:nvPicPr>
          <p:cNvPr id="13" name="Picture 12"/>
          <p:cNvPicPr>
            <a:picLocks noChangeAspect="1"/>
          </p:cNvPicPr>
          <p:nvPr/>
        </p:nvPicPr>
        <p:blipFill>
          <a:blip r:embed="rId6"/>
          <a:stretch>
            <a:fillRect/>
          </a:stretch>
        </p:blipFill>
        <p:spPr>
          <a:xfrm>
            <a:off x="4742418" y="1608463"/>
            <a:ext cx="2790643" cy="2790643"/>
          </a:xfrm>
          <a:prstGeom prst="rect">
            <a:avLst/>
          </a:prstGeom>
        </p:spPr>
      </p:pic>
      <p:sp>
        <p:nvSpPr>
          <p:cNvPr id="19" name="TextBox 18"/>
          <p:cNvSpPr txBox="1"/>
          <p:nvPr/>
        </p:nvSpPr>
        <p:spPr>
          <a:xfrm>
            <a:off x="1" y="4336839"/>
            <a:ext cx="9143999" cy="830997"/>
          </a:xfrm>
          <a:prstGeom prst="rect">
            <a:avLst/>
          </a:prstGeom>
          <a:solidFill>
            <a:schemeClr val="accent2">
              <a:lumMod val="60000"/>
              <a:lumOff val="40000"/>
              <a:alpha val="74000"/>
            </a:schemeClr>
          </a:solidFill>
        </p:spPr>
        <p:txBody>
          <a:bodyPr wrap="square">
            <a:spAutoFit/>
          </a:bodyPr>
          <a:lstStyle/>
          <a:p>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Vỏ</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nguyên</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tử</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của</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các</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nguyên</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tố</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khí</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hiếm</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đều</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có</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8 electron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lớp</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ngoài</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cùng</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riêng</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helium ở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lớp</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ngoài</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cùng</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chỉ</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có</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2 electron.</a:t>
            </a:r>
            <a:endPar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1" name="TextBox 20"/>
          <p:cNvSpPr txBox="1"/>
          <p:nvPr/>
        </p:nvSpPr>
        <p:spPr>
          <a:xfrm>
            <a:off x="1309898" y="1378378"/>
            <a:ext cx="2248786" cy="1938992"/>
          </a:xfrm>
          <a:prstGeom prst="rect">
            <a:avLst/>
          </a:prstGeom>
          <a:noFill/>
        </p:spPr>
        <p:txBody>
          <a:bodyPr wrap="square">
            <a:spAutoFit/>
          </a:bodyPr>
          <a:lstStyle/>
          <a:p>
            <a:r>
              <a:rPr lang="en-US" sz="2400" dirty="0">
                <a:solidFill>
                  <a:schemeClr val="accent2">
                    <a:lumMod val="75000"/>
                  </a:schemeClr>
                </a:solidFill>
                <a:latin typeface="Lato" panose="020F0502020204030203"/>
                <a:ea typeface="Lato" panose="020F0502020204030203"/>
                <a:cs typeface="Lato" panose="020F0502020204030203"/>
                <a:sym typeface="Lato" panose="020F0502020204030203"/>
              </a:rPr>
              <a:t>Helium (He)</a:t>
            </a:r>
            <a:endParaRPr lang="en-US" sz="2400" dirty="0">
              <a:solidFill>
                <a:schemeClr val="accent2">
                  <a:lumMod val="75000"/>
                </a:schemeClr>
              </a:solidFill>
              <a:latin typeface="Lato" panose="020F0502020204030203"/>
              <a:ea typeface="Lato" panose="020F0502020204030203"/>
              <a:cs typeface="Lato" panose="020F0502020204030203"/>
              <a:sym typeface="Lato" panose="020F0502020204030203"/>
            </a:endParaRPr>
          </a:p>
          <a:p>
            <a:r>
              <a:rPr lang="en-US" sz="2400" dirty="0">
                <a:solidFill>
                  <a:schemeClr val="accent2">
                    <a:lumMod val="75000"/>
                  </a:schemeClr>
                </a:solidFill>
                <a:latin typeface="Lato" panose="020F0502020204030203"/>
                <a:ea typeface="Lato" panose="020F0502020204030203"/>
                <a:cs typeface="Lato" panose="020F0502020204030203"/>
                <a:sym typeface="Lato" panose="020F0502020204030203"/>
              </a:rPr>
              <a:t>Neon(Ne)</a:t>
            </a:r>
            <a:endParaRPr lang="en-US" sz="2400" dirty="0">
              <a:solidFill>
                <a:schemeClr val="accent2">
                  <a:lumMod val="75000"/>
                </a:schemeClr>
              </a:solidFill>
              <a:latin typeface="Lato" panose="020F0502020204030203"/>
              <a:ea typeface="Lato" panose="020F0502020204030203"/>
              <a:cs typeface="Lato" panose="020F0502020204030203"/>
              <a:sym typeface="Lato" panose="020F0502020204030203"/>
            </a:endParaRPr>
          </a:p>
          <a:p>
            <a:r>
              <a:rPr lang="en-US" sz="2400" dirty="0">
                <a:solidFill>
                  <a:schemeClr val="accent2">
                    <a:lumMod val="75000"/>
                  </a:schemeClr>
                </a:solidFill>
                <a:latin typeface="Lato" panose="020F0502020204030203"/>
                <a:ea typeface="Lato" panose="020F0502020204030203"/>
                <a:cs typeface="Lato" panose="020F0502020204030203"/>
                <a:sym typeface="Lato" panose="020F0502020204030203"/>
              </a:rPr>
              <a:t>Argon (</a:t>
            </a:r>
            <a:r>
              <a:rPr lang="en-US" sz="2400" dirty="0" err="1">
                <a:solidFill>
                  <a:schemeClr val="accent2">
                    <a:lumMod val="75000"/>
                  </a:schemeClr>
                </a:solidFill>
                <a:latin typeface="Lato" panose="020F0502020204030203"/>
                <a:ea typeface="Lato" panose="020F0502020204030203"/>
                <a:cs typeface="Lato" panose="020F0502020204030203"/>
                <a:sym typeface="Lato" panose="020F0502020204030203"/>
              </a:rPr>
              <a:t>Ar</a:t>
            </a:r>
            <a:r>
              <a:rPr lang="en-US" sz="2400" dirty="0">
                <a:solidFill>
                  <a:schemeClr val="accent2">
                    <a:lumMod val="75000"/>
                  </a:schemeClr>
                </a:solidFill>
                <a:latin typeface="Lato" panose="020F0502020204030203"/>
                <a:ea typeface="Lato" panose="020F0502020204030203"/>
                <a:cs typeface="Lato" panose="020F0502020204030203"/>
                <a:sym typeface="Lato" panose="020F0502020204030203"/>
              </a:rPr>
              <a:t>)</a:t>
            </a:r>
            <a:endParaRPr lang="en-US" sz="2400" dirty="0">
              <a:solidFill>
                <a:schemeClr val="accent2">
                  <a:lumMod val="75000"/>
                </a:schemeClr>
              </a:solidFill>
              <a:latin typeface="Lato" panose="020F0502020204030203"/>
              <a:ea typeface="Lato" panose="020F0502020204030203"/>
              <a:cs typeface="Lato" panose="020F0502020204030203"/>
              <a:sym typeface="Lato" panose="020F0502020204030203"/>
            </a:endParaRPr>
          </a:p>
          <a:p>
            <a:r>
              <a:rPr lang="en-US" sz="2400" dirty="0">
                <a:solidFill>
                  <a:schemeClr val="accent2">
                    <a:lumMod val="75000"/>
                  </a:schemeClr>
                </a:solidFill>
                <a:latin typeface="Lato" panose="020F0502020204030203"/>
                <a:ea typeface="Lato" panose="020F0502020204030203"/>
                <a:cs typeface="Lato" panose="020F0502020204030203"/>
                <a:sym typeface="Lato" panose="020F0502020204030203"/>
              </a:rPr>
              <a:t>Krypton (</a:t>
            </a:r>
            <a:r>
              <a:rPr lang="en-US" sz="2400" dirty="0" err="1">
                <a:solidFill>
                  <a:schemeClr val="accent2">
                    <a:lumMod val="75000"/>
                  </a:schemeClr>
                </a:solidFill>
                <a:latin typeface="Lato" panose="020F0502020204030203"/>
                <a:ea typeface="Lato" panose="020F0502020204030203"/>
                <a:cs typeface="Lato" panose="020F0502020204030203"/>
                <a:sym typeface="Lato" panose="020F0502020204030203"/>
              </a:rPr>
              <a:t>kr</a:t>
            </a:r>
            <a:r>
              <a:rPr lang="en-US" sz="2400" dirty="0">
                <a:solidFill>
                  <a:schemeClr val="accent2">
                    <a:lumMod val="75000"/>
                  </a:schemeClr>
                </a:solidFill>
                <a:latin typeface="Lato" panose="020F0502020204030203"/>
                <a:ea typeface="Lato" panose="020F0502020204030203"/>
                <a:cs typeface="Lato" panose="020F0502020204030203"/>
                <a:sym typeface="Lato" panose="020F0502020204030203"/>
              </a:rPr>
              <a:t>) </a:t>
            </a:r>
            <a:endParaRPr lang="en-US" sz="2400" dirty="0">
              <a:solidFill>
                <a:schemeClr val="accent2">
                  <a:lumMod val="75000"/>
                </a:schemeClr>
              </a:solidFill>
              <a:latin typeface="Lato" panose="020F0502020204030203"/>
              <a:ea typeface="Lato" panose="020F0502020204030203"/>
              <a:cs typeface="Lato" panose="020F0502020204030203"/>
              <a:sym typeface="Lato" panose="020F0502020204030203"/>
            </a:endParaRPr>
          </a:p>
          <a:p>
            <a:r>
              <a:rPr lang="en-US" sz="2400" dirty="0">
                <a:solidFill>
                  <a:schemeClr val="accent2">
                    <a:lumMod val="75000"/>
                  </a:schemeClr>
                </a:solidFill>
                <a:latin typeface="Lato" panose="020F0502020204030203"/>
                <a:ea typeface="Lato" panose="020F0502020204030203"/>
                <a:cs typeface="Lato" panose="020F0502020204030203"/>
                <a:sym typeface="Lato" panose="020F0502020204030203"/>
              </a:rPr>
              <a:t>X</a:t>
            </a:r>
            <a:r>
              <a:rPr lang="en-GB" sz="2400" dirty="0">
                <a:solidFill>
                  <a:schemeClr val="accent2">
                    <a:lumMod val="75000"/>
                  </a:schemeClr>
                </a:solidFill>
                <a:latin typeface="Lato" panose="020F0502020204030203"/>
                <a:ea typeface="Lato" panose="020F0502020204030203"/>
                <a:cs typeface="Lato" panose="020F0502020204030203"/>
                <a:sym typeface="Lato" panose="020F0502020204030203"/>
              </a:rPr>
              <a:t>enon (Xe)</a:t>
            </a:r>
            <a:endParaRPr lang="en-GB" sz="2400" dirty="0">
              <a:solidFill>
                <a:schemeClr val="accent2">
                  <a:lumMod val="75000"/>
                </a:schemeClr>
              </a:solidFill>
              <a:latin typeface="Lato" panose="020F0502020204030203"/>
              <a:ea typeface="Lato" panose="020F0502020204030203"/>
              <a:cs typeface="Lato" panose="020F0502020204030203"/>
              <a:sym typeface="Lato" panose="020F0502020204030203"/>
            </a:endParaRPr>
          </a:p>
        </p:txBody>
      </p:sp>
      <p:pic>
        <p:nvPicPr>
          <p:cNvPr id="17" name="Picture 16"/>
          <p:cNvPicPr>
            <a:picLocks noChangeAspect="1"/>
          </p:cNvPicPr>
          <p:nvPr/>
        </p:nvPicPr>
        <p:blipFill>
          <a:blip r:embed="rId7"/>
          <a:stretch>
            <a:fillRect/>
          </a:stretch>
        </p:blipFill>
        <p:spPr>
          <a:xfrm>
            <a:off x="3845903" y="1572835"/>
            <a:ext cx="5223669" cy="15209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
                                            <p:txEl>
                                              <p:pRg st="0" end="0"/>
                                            </p:txEl>
                                          </p:spTgt>
                                        </p:tgtEl>
                                        <p:attrNameLst>
                                          <p:attrName>style.visibility</p:attrName>
                                        </p:attrNameLst>
                                      </p:cBhvr>
                                      <p:to>
                                        <p:strVal val="visible"/>
                                      </p:to>
                                    </p:set>
                                    <p:anim calcmode="lin" valueType="num">
                                      <p:cBhvr additive="base">
                                        <p:cTn id="7" dur="500" fill="hold"/>
                                        <p:tgtEl>
                                          <p:spTgt spid="3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25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2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xit" presetSubtype="10" fill="hold" grpId="1" nodeType="clickEffect">
                                  <p:stCondLst>
                                    <p:cond delay="0"/>
                                  </p:stCondLst>
                                  <p:childTnLst>
                                    <p:anim calcmode="lin" valueType="num">
                                      <p:cBhvr>
                                        <p:cTn id="20" dur="250"/>
                                        <p:tgtEl>
                                          <p:spTgt spid="9"/>
                                        </p:tgtEl>
                                        <p:attrNameLst>
                                          <p:attrName>ppt_w</p:attrName>
                                        </p:attrNameLst>
                                      </p:cBhvr>
                                      <p:tavLst>
                                        <p:tav tm="0">
                                          <p:val>
                                            <p:strVal val="ppt_w"/>
                                          </p:val>
                                        </p:tav>
                                        <p:tav tm="100000">
                                          <p:val>
                                            <p:fltVal val="0"/>
                                          </p:val>
                                        </p:tav>
                                      </p:tavLst>
                                    </p:anim>
                                    <p:anim calcmode="lin" valueType="num">
                                      <p:cBhvr>
                                        <p:cTn id="21" dur="250"/>
                                        <p:tgtEl>
                                          <p:spTgt spid="9"/>
                                        </p:tgtEl>
                                        <p:attrNameLst>
                                          <p:attrName>ppt_h</p:attrName>
                                        </p:attrNameLst>
                                      </p:cBhvr>
                                      <p:tavLst>
                                        <p:tav tm="0">
                                          <p:val>
                                            <p:strVal val="ppt_h"/>
                                          </p:val>
                                        </p:tav>
                                        <p:tav tm="100000">
                                          <p:val>
                                            <p:strVal val="ppt_h"/>
                                          </p:val>
                                        </p:tav>
                                      </p:tavLst>
                                    </p:anim>
                                    <p:set>
                                      <p:cBhvr>
                                        <p:cTn id="22" dur="1" fill="hold">
                                          <p:stCondLst>
                                            <p:cond delay="249"/>
                                          </p:stCondLst>
                                        </p:cTn>
                                        <p:tgtEl>
                                          <p:spTgt spid="9"/>
                                        </p:tgtEl>
                                        <p:attrNameLst>
                                          <p:attrName>style.visibility</p:attrName>
                                        </p:attrNameLst>
                                      </p:cBhvr>
                                      <p:to>
                                        <p:strVal val="hidden"/>
                                      </p:to>
                                    </p:set>
                                  </p:childTnLst>
                                </p:cTn>
                              </p:par>
                              <p:par>
                                <p:cTn id="23" presetID="17" presetClass="exit" presetSubtype="10" fill="hold" nodeType="withEffect">
                                  <p:stCondLst>
                                    <p:cond delay="0"/>
                                  </p:stCondLst>
                                  <p:childTnLst>
                                    <p:anim calcmode="lin" valueType="num">
                                      <p:cBhvr>
                                        <p:cTn id="24" dur="250"/>
                                        <p:tgtEl>
                                          <p:spTgt spid="5"/>
                                        </p:tgtEl>
                                        <p:attrNameLst>
                                          <p:attrName>ppt_w</p:attrName>
                                        </p:attrNameLst>
                                      </p:cBhvr>
                                      <p:tavLst>
                                        <p:tav tm="0">
                                          <p:val>
                                            <p:strVal val="ppt_w"/>
                                          </p:val>
                                        </p:tav>
                                        <p:tav tm="100000">
                                          <p:val>
                                            <p:fltVal val="0"/>
                                          </p:val>
                                        </p:tav>
                                      </p:tavLst>
                                    </p:anim>
                                    <p:anim calcmode="lin" valueType="num">
                                      <p:cBhvr>
                                        <p:cTn id="25" dur="250"/>
                                        <p:tgtEl>
                                          <p:spTgt spid="5"/>
                                        </p:tgtEl>
                                        <p:attrNameLst>
                                          <p:attrName>ppt_h</p:attrName>
                                        </p:attrNameLst>
                                      </p:cBhvr>
                                      <p:tavLst>
                                        <p:tav tm="0">
                                          <p:val>
                                            <p:strVal val="ppt_h"/>
                                          </p:val>
                                        </p:tav>
                                        <p:tav tm="100000">
                                          <p:val>
                                            <p:strVal val="ppt_h"/>
                                          </p:val>
                                        </p:tav>
                                      </p:tavLst>
                                    </p:anim>
                                    <p:set>
                                      <p:cBhvr>
                                        <p:cTn id="26" dur="1" fill="hold">
                                          <p:stCondLst>
                                            <p:cond delay="24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250"/>
                                        <p:tgtEl>
                                          <p:spTgt spid="10"/>
                                        </p:tgtEl>
                                      </p:cBhvr>
                                    </p:animEffect>
                                  </p:childTnLst>
                                </p:cTn>
                              </p:par>
                              <p:par>
                                <p:cTn id="32" presetID="16" presetClass="entr" presetSubtype="21"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25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xit" presetSubtype="10" fill="hold" grpId="1" nodeType="clickEffect">
                                  <p:stCondLst>
                                    <p:cond delay="0"/>
                                  </p:stCondLst>
                                  <p:childTnLst>
                                    <p:anim calcmode="lin" valueType="num">
                                      <p:cBhvr>
                                        <p:cTn id="38" dur="250"/>
                                        <p:tgtEl>
                                          <p:spTgt spid="10"/>
                                        </p:tgtEl>
                                        <p:attrNameLst>
                                          <p:attrName>ppt_w</p:attrName>
                                        </p:attrNameLst>
                                      </p:cBhvr>
                                      <p:tavLst>
                                        <p:tav tm="0">
                                          <p:val>
                                            <p:strVal val="ppt_w"/>
                                          </p:val>
                                        </p:tav>
                                        <p:tav tm="100000">
                                          <p:val>
                                            <p:fltVal val="0"/>
                                          </p:val>
                                        </p:tav>
                                      </p:tavLst>
                                    </p:anim>
                                    <p:anim calcmode="lin" valueType="num">
                                      <p:cBhvr>
                                        <p:cTn id="39" dur="250"/>
                                        <p:tgtEl>
                                          <p:spTgt spid="10"/>
                                        </p:tgtEl>
                                        <p:attrNameLst>
                                          <p:attrName>ppt_h</p:attrName>
                                        </p:attrNameLst>
                                      </p:cBhvr>
                                      <p:tavLst>
                                        <p:tav tm="0">
                                          <p:val>
                                            <p:strVal val="ppt_h"/>
                                          </p:val>
                                        </p:tav>
                                        <p:tav tm="100000">
                                          <p:val>
                                            <p:strVal val="ppt_h"/>
                                          </p:val>
                                        </p:tav>
                                      </p:tavLst>
                                    </p:anim>
                                    <p:set>
                                      <p:cBhvr>
                                        <p:cTn id="40" dur="1" fill="hold">
                                          <p:stCondLst>
                                            <p:cond delay="249"/>
                                          </p:stCondLst>
                                        </p:cTn>
                                        <p:tgtEl>
                                          <p:spTgt spid="10"/>
                                        </p:tgtEl>
                                        <p:attrNameLst>
                                          <p:attrName>style.visibility</p:attrName>
                                        </p:attrNameLst>
                                      </p:cBhvr>
                                      <p:to>
                                        <p:strVal val="hidden"/>
                                      </p:to>
                                    </p:set>
                                  </p:childTnLst>
                                </p:cTn>
                              </p:par>
                              <p:par>
                                <p:cTn id="41" presetID="17" presetClass="exit" presetSubtype="10" fill="hold" nodeType="withEffect">
                                  <p:stCondLst>
                                    <p:cond delay="0"/>
                                  </p:stCondLst>
                                  <p:childTnLst>
                                    <p:anim calcmode="lin" valueType="num">
                                      <p:cBhvr>
                                        <p:cTn id="42" dur="250"/>
                                        <p:tgtEl>
                                          <p:spTgt spid="11"/>
                                        </p:tgtEl>
                                        <p:attrNameLst>
                                          <p:attrName>ppt_w</p:attrName>
                                        </p:attrNameLst>
                                      </p:cBhvr>
                                      <p:tavLst>
                                        <p:tav tm="0">
                                          <p:val>
                                            <p:strVal val="ppt_w"/>
                                          </p:val>
                                        </p:tav>
                                        <p:tav tm="100000">
                                          <p:val>
                                            <p:fltVal val="0"/>
                                          </p:val>
                                        </p:tav>
                                      </p:tavLst>
                                    </p:anim>
                                    <p:anim calcmode="lin" valueType="num">
                                      <p:cBhvr>
                                        <p:cTn id="43" dur="250"/>
                                        <p:tgtEl>
                                          <p:spTgt spid="11"/>
                                        </p:tgtEl>
                                        <p:attrNameLst>
                                          <p:attrName>ppt_h</p:attrName>
                                        </p:attrNameLst>
                                      </p:cBhvr>
                                      <p:tavLst>
                                        <p:tav tm="0">
                                          <p:val>
                                            <p:strVal val="ppt_h"/>
                                          </p:val>
                                        </p:tav>
                                        <p:tav tm="100000">
                                          <p:val>
                                            <p:strVal val="ppt_h"/>
                                          </p:val>
                                        </p:tav>
                                      </p:tavLst>
                                    </p:anim>
                                    <p:set>
                                      <p:cBhvr>
                                        <p:cTn id="44" dur="1" fill="hold">
                                          <p:stCondLst>
                                            <p:cond delay="249"/>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250"/>
                                        <p:tgtEl>
                                          <p:spTgt spid="12"/>
                                        </p:tgtEl>
                                      </p:cBhvr>
                                    </p:animEffect>
                                  </p:childTnLst>
                                </p:cTn>
                              </p:par>
                              <p:par>
                                <p:cTn id="50" presetID="16" presetClass="entr" presetSubtype="21"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arn(inVertical)">
                                      <p:cBhvr>
                                        <p:cTn id="52" dur="25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xit" presetSubtype="10" fill="hold" grpId="1" nodeType="clickEffect">
                                  <p:stCondLst>
                                    <p:cond delay="0"/>
                                  </p:stCondLst>
                                  <p:childTnLst>
                                    <p:anim calcmode="lin" valueType="num">
                                      <p:cBhvr>
                                        <p:cTn id="56" dur="250"/>
                                        <p:tgtEl>
                                          <p:spTgt spid="12"/>
                                        </p:tgtEl>
                                        <p:attrNameLst>
                                          <p:attrName>ppt_w</p:attrName>
                                        </p:attrNameLst>
                                      </p:cBhvr>
                                      <p:tavLst>
                                        <p:tav tm="0">
                                          <p:val>
                                            <p:strVal val="ppt_w"/>
                                          </p:val>
                                        </p:tav>
                                        <p:tav tm="100000">
                                          <p:val>
                                            <p:fltVal val="0"/>
                                          </p:val>
                                        </p:tav>
                                      </p:tavLst>
                                    </p:anim>
                                    <p:anim calcmode="lin" valueType="num">
                                      <p:cBhvr>
                                        <p:cTn id="57" dur="250"/>
                                        <p:tgtEl>
                                          <p:spTgt spid="12"/>
                                        </p:tgtEl>
                                        <p:attrNameLst>
                                          <p:attrName>ppt_h</p:attrName>
                                        </p:attrNameLst>
                                      </p:cBhvr>
                                      <p:tavLst>
                                        <p:tav tm="0">
                                          <p:val>
                                            <p:strVal val="ppt_h"/>
                                          </p:val>
                                        </p:tav>
                                        <p:tav tm="100000">
                                          <p:val>
                                            <p:strVal val="ppt_h"/>
                                          </p:val>
                                        </p:tav>
                                      </p:tavLst>
                                    </p:anim>
                                    <p:set>
                                      <p:cBhvr>
                                        <p:cTn id="58" dur="1" fill="hold">
                                          <p:stCondLst>
                                            <p:cond delay="249"/>
                                          </p:stCondLst>
                                        </p:cTn>
                                        <p:tgtEl>
                                          <p:spTgt spid="12"/>
                                        </p:tgtEl>
                                        <p:attrNameLst>
                                          <p:attrName>style.visibility</p:attrName>
                                        </p:attrNameLst>
                                      </p:cBhvr>
                                      <p:to>
                                        <p:strVal val="hidden"/>
                                      </p:to>
                                    </p:set>
                                  </p:childTnLst>
                                </p:cTn>
                              </p:par>
                              <p:par>
                                <p:cTn id="59" presetID="17" presetClass="exit" presetSubtype="10" fill="hold" nodeType="withEffect">
                                  <p:stCondLst>
                                    <p:cond delay="0"/>
                                  </p:stCondLst>
                                  <p:childTnLst>
                                    <p:anim calcmode="lin" valueType="num">
                                      <p:cBhvr>
                                        <p:cTn id="60" dur="250"/>
                                        <p:tgtEl>
                                          <p:spTgt spid="6"/>
                                        </p:tgtEl>
                                        <p:attrNameLst>
                                          <p:attrName>ppt_w</p:attrName>
                                        </p:attrNameLst>
                                      </p:cBhvr>
                                      <p:tavLst>
                                        <p:tav tm="0">
                                          <p:val>
                                            <p:strVal val="ppt_w"/>
                                          </p:val>
                                        </p:tav>
                                        <p:tav tm="100000">
                                          <p:val>
                                            <p:fltVal val="0"/>
                                          </p:val>
                                        </p:tav>
                                      </p:tavLst>
                                    </p:anim>
                                    <p:anim calcmode="lin" valueType="num">
                                      <p:cBhvr>
                                        <p:cTn id="61" dur="250"/>
                                        <p:tgtEl>
                                          <p:spTgt spid="6"/>
                                        </p:tgtEl>
                                        <p:attrNameLst>
                                          <p:attrName>ppt_h</p:attrName>
                                        </p:attrNameLst>
                                      </p:cBhvr>
                                      <p:tavLst>
                                        <p:tav tm="0">
                                          <p:val>
                                            <p:strVal val="ppt_h"/>
                                          </p:val>
                                        </p:tav>
                                        <p:tav tm="100000">
                                          <p:val>
                                            <p:strVal val="ppt_h"/>
                                          </p:val>
                                        </p:tav>
                                      </p:tavLst>
                                    </p:anim>
                                    <p:set>
                                      <p:cBhvr>
                                        <p:cTn id="62" dur="1" fill="hold">
                                          <p:stCondLst>
                                            <p:cond delay="249"/>
                                          </p:stCondLst>
                                        </p:cTn>
                                        <p:tgtEl>
                                          <p:spTgt spid="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250"/>
                                        <p:tgtEl>
                                          <p:spTgt spid="14"/>
                                        </p:tgtEl>
                                      </p:cBhvr>
                                    </p:animEffect>
                                  </p:childTnLst>
                                </p:cTn>
                              </p:par>
                              <p:par>
                                <p:cTn id="68" presetID="16" presetClass="entr" presetSubtype="21" fill="hold"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barn(inVertical)">
                                      <p:cBhvr>
                                        <p:cTn id="70" dur="25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xit" presetSubtype="10" fill="hold" grpId="1" nodeType="clickEffect">
                                  <p:stCondLst>
                                    <p:cond delay="0"/>
                                  </p:stCondLst>
                                  <p:childTnLst>
                                    <p:anim calcmode="lin" valueType="num">
                                      <p:cBhvr>
                                        <p:cTn id="74" dur="250"/>
                                        <p:tgtEl>
                                          <p:spTgt spid="14"/>
                                        </p:tgtEl>
                                        <p:attrNameLst>
                                          <p:attrName>ppt_w</p:attrName>
                                        </p:attrNameLst>
                                      </p:cBhvr>
                                      <p:tavLst>
                                        <p:tav tm="0">
                                          <p:val>
                                            <p:strVal val="ppt_w"/>
                                          </p:val>
                                        </p:tav>
                                        <p:tav tm="100000">
                                          <p:val>
                                            <p:fltVal val="0"/>
                                          </p:val>
                                        </p:tav>
                                      </p:tavLst>
                                    </p:anim>
                                    <p:anim calcmode="lin" valueType="num">
                                      <p:cBhvr>
                                        <p:cTn id="75" dur="250"/>
                                        <p:tgtEl>
                                          <p:spTgt spid="14"/>
                                        </p:tgtEl>
                                        <p:attrNameLst>
                                          <p:attrName>ppt_h</p:attrName>
                                        </p:attrNameLst>
                                      </p:cBhvr>
                                      <p:tavLst>
                                        <p:tav tm="0">
                                          <p:val>
                                            <p:strVal val="ppt_h"/>
                                          </p:val>
                                        </p:tav>
                                        <p:tav tm="100000">
                                          <p:val>
                                            <p:strVal val="ppt_h"/>
                                          </p:val>
                                        </p:tav>
                                      </p:tavLst>
                                    </p:anim>
                                    <p:set>
                                      <p:cBhvr>
                                        <p:cTn id="76" dur="1" fill="hold">
                                          <p:stCondLst>
                                            <p:cond delay="249"/>
                                          </p:stCondLst>
                                        </p:cTn>
                                        <p:tgtEl>
                                          <p:spTgt spid="14"/>
                                        </p:tgtEl>
                                        <p:attrNameLst>
                                          <p:attrName>style.visibility</p:attrName>
                                        </p:attrNameLst>
                                      </p:cBhvr>
                                      <p:to>
                                        <p:strVal val="hidden"/>
                                      </p:to>
                                    </p:set>
                                  </p:childTnLst>
                                </p:cTn>
                              </p:par>
                              <p:par>
                                <p:cTn id="77" presetID="17" presetClass="exit" presetSubtype="10" fill="hold" nodeType="withEffect">
                                  <p:stCondLst>
                                    <p:cond delay="0"/>
                                  </p:stCondLst>
                                  <p:childTnLst>
                                    <p:anim calcmode="lin" valueType="num">
                                      <p:cBhvr>
                                        <p:cTn id="78" dur="250"/>
                                        <p:tgtEl>
                                          <p:spTgt spid="8"/>
                                        </p:tgtEl>
                                        <p:attrNameLst>
                                          <p:attrName>ppt_w</p:attrName>
                                        </p:attrNameLst>
                                      </p:cBhvr>
                                      <p:tavLst>
                                        <p:tav tm="0">
                                          <p:val>
                                            <p:strVal val="ppt_w"/>
                                          </p:val>
                                        </p:tav>
                                        <p:tav tm="100000">
                                          <p:val>
                                            <p:fltVal val="0"/>
                                          </p:val>
                                        </p:tav>
                                      </p:tavLst>
                                    </p:anim>
                                    <p:anim calcmode="lin" valueType="num">
                                      <p:cBhvr>
                                        <p:cTn id="79" dur="250"/>
                                        <p:tgtEl>
                                          <p:spTgt spid="8"/>
                                        </p:tgtEl>
                                        <p:attrNameLst>
                                          <p:attrName>ppt_h</p:attrName>
                                        </p:attrNameLst>
                                      </p:cBhvr>
                                      <p:tavLst>
                                        <p:tav tm="0">
                                          <p:val>
                                            <p:strVal val="ppt_h"/>
                                          </p:val>
                                        </p:tav>
                                        <p:tav tm="100000">
                                          <p:val>
                                            <p:strVal val="ppt_h"/>
                                          </p:val>
                                        </p:tav>
                                      </p:tavLst>
                                    </p:anim>
                                    <p:set>
                                      <p:cBhvr>
                                        <p:cTn id="80" dur="1" fill="hold">
                                          <p:stCondLst>
                                            <p:cond delay="249"/>
                                          </p:stCondLst>
                                        </p:cTn>
                                        <p:tgtEl>
                                          <p:spTgt spid="8"/>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barn(inVertical)">
                                      <p:cBhvr>
                                        <p:cTn id="85" dur="250"/>
                                        <p:tgtEl>
                                          <p:spTgt spid="16"/>
                                        </p:tgtEl>
                                      </p:cBhvr>
                                    </p:animEffect>
                                  </p:childTnLst>
                                </p:cTn>
                              </p:par>
                              <p:par>
                                <p:cTn id="86" presetID="16" presetClass="entr" presetSubtype="21"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barn(inVertical)">
                                      <p:cBhvr>
                                        <p:cTn id="88" dur="250"/>
                                        <p:tgtEl>
                                          <p:spTgt spid="13"/>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xit" presetSubtype="10" fill="hold" grpId="1" nodeType="clickEffect">
                                  <p:stCondLst>
                                    <p:cond delay="0"/>
                                  </p:stCondLst>
                                  <p:childTnLst>
                                    <p:anim calcmode="lin" valueType="num">
                                      <p:cBhvr>
                                        <p:cTn id="92" dur="250"/>
                                        <p:tgtEl>
                                          <p:spTgt spid="16"/>
                                        </p:tgtEl>
                                        <p:attrNameLst>
                                          <p:attrName>ppt_w</p:attrName>
                                        </p:attrNameLst>
                                      </p:cBhvr>
                                      <p:tavLst>
                                        <p:tav tm="0">
                                          <p:val>
                                            <p:strVal val="ppt_w"/>
                                          </p:val>
                                        </p:tav>
                                        <p:tav tm="100000">
                                          <p:val>
                                            <p:fltVal val="0"/>
                                          </p:val>
                                        </p:tav>
                                      </p:tavLst>
                                    </p:anim>
                                    <p:anim calcmode="lin" valueType="num">
                                      <p:cBhvr>
                                        <p:cTn id="93" dur="250"/>
                                        <p:tgtEl>
                                          <p:spTgt spid="16"/>
                                        </p:tgtEl>
                                        <p:attrNameLst>
                                          <p:attrName>ppt_h</p:attrName>
                                        </p:attrNameLst>
                                      </p:cBhvr>
                                      <p:tavLst>
                                        <p:tav tm="0">
                                          <p:val>
                                            <p:strVal val="ppt_h"/>
                                          </p:val>
                                        </p:tav>
                                        <p:tav tm="100000">
                                          <p:val>
                                            <p:strVal val="ppt_h"/>
                                          </p:val>
                                        </p:tav>
                                      </p:tavLst>
                                    </p:anim>
                                    <p:set>
                                      <p:cBhvr>
                                        <p:cTn id="94" dur="1" fill="hold">
                                          <p:stCondLst>
                                            <p:cond delay="249"/>
                                          </p:stCondLst>
                                        </p:cTn>
                                        <p:tgtEl>
                                          <p:spTgt spid="16"/>
                                        </p:tgtEl>
                                        <p:attrNameLst>
                                          <p:attrName>style.visibility</p:attrName>
                                        </p:attrNameLst>
                                      </p:cBhvr>
                                      <p:to>
                                        <p:strVal val="hidden"/>
                                      </p:to>
                                    </p:set>
                                  </p:childTnLst>
                                </p:cTn>
                              </p:par>
                              <p:par>
                                <p:cTn id="95" presetID="17" presetClass="exit" presetSubtype="10" fill="hold" nodeType="withEffect">
                                  <p:stCondLst>
                                    <p:cond delay="0"/>
                                  </p:stCondLst>
                                  <p:childTnLst>
                                    <p:anim calcmode="lin" valueType="num">
                                      <p:cBhvr>
                                        <p:cTn id="96" dur="250"/>
                                        <p:tgtEl>
                                          <p:spTgt spid="13"/>
                                        </p:tgtEl>
                                        <p:attrNameLst>
                                          <p:attrName>ppt_w</p:attrName>
                                        </p:attrNameLst>
                                      </p:cBhvr>
                                      <p:tavLst>
                                        <p:tav tm="0">
                                          <p:val>
                                            <p:strVal val="ppt_w"/>
                                          </p:val>
                                        </p:tav>
                                        <p:tav tm="100000">
                                          <p:val>
                                            <p:fltVal val="0"/>
                                          </p:val>
                                        </p:tav>
                                      </p:tavLst>
                                    </p:anim>
                                    <p:anim calcmode="lin" valueType="num">
                                      <p:cBhvr>
                                        <p:cTn id="97" dur="250"/>
                                        <p:tgtEl>
                                          <p:spTgt spid="13"/>
                                        </p:tgtEl>
                                        <p:attrNameLst>
                                          <p:attrName>ppt_h</p:attrName>
                                        </p:attrNameLst>
                                      </p:cBhvr>
                                      <p:tavLst>
                                        <p:tav tm="0">
                                          <p:val>
                                            <p:strVal val="ppt_h"/>
                                          </p:val>
                                        </p:tav>
                                        <p:tav tm="100000">
                                          <p:val>
                                            <p:strVal val="ppt_h"/>
                                          </p:val>
                                        </p:tav>
                                      </p:tavLst>
                                    </p:anim>
                                    <p:set>
                                      <p:cBhvr>
                                        <p:cTn id="98" dur="1" fill="hold">
                                          <p:stCondLst>
                                            <p:cond delay="249"/>
                                          </p:stCondLst>
                                        </p:cTn>
                                        <p:tgtEl>
                                          <p:spTgt spid="13"/>
                                        </p:tgtEl>
                                        <p:attrNameLst>
                                          <p:attrName>style.visibility</p:attrName>
                                        </p:attrNameLst>
                                      </p:cBhvr>
                                      <p:to>
                                        <p:strVal val="hidden"/>
                                      </p:to>
                                    </p:set>
                                  </p:childTnLst>
                                </p:cTn>
                              </p:par>
                              <p:par>
                                <p:cTn id="99" presetID="16" presetClass="entr" presetSubtype="21" fill="hold" grpId="0" nodeType="with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barn(inVertical)">
                                      <p:cBhvr>
                                        <p:cTn id="101" dur="500"/>
                                        <p:tgtEl>
                                          <p:spTgt spid="21"/>
                                        </p:tgtEl>
                                      </p:cBhvr>
                                    </p:animEffect>
                                  </p:childTnLst>
                                </p:cTn>
                              </p:par>
                              <p:par>
                                <p:cTn id="102" presetID="16" presetClass="entr" presetSubtype="21" fill="hold" nodeType="with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barn(inVertical)">
                                      <p:cBhvr>
                                        <p:cTn id="104" dur="500"/>
                                        <p:tgtEl>
                                          <p:spTgt spid="17"/>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2" grpId="0"/>
      <p:bldP spid="12" grpId="1"/>
      <p:bldP spid="14" grpId="0"/>
      <p:bldP spid="14" grpId="1"/>
      <p:bldP spid="16" grpId="0"/>
      <p:bldP spid="16" grpId="1"/>
      <p:bldP spid="19"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2"/>
          <p:cNvSpPr txBox="1">
            <a:spLocks noGrp="1"/>
          </p:cNvSpPr>
          <p:nvPr>
            <p:ph type="title"/>
          </p:nvPr>
        </p:nvSpPr>
        <p:spPr>
          <a:xfrm>
            <a:off x="1272486" y="148700"/>
            <a:ext cx="7717800" cy="548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dirty="0"/>
              <a:t>2. LIÊN KẾT ION</a:t>
            </a:r>
            <a:endParaRPr dirty="0"/>
          </a:p>
        </p:txBody>
      </p:sp>
      <p:pic>
        <p:nvPicPr>
          <p:cNvPr id="28" name="Picture 27"/>
          <p:cNvPicPr>
            <a:picLocks noChangeAspect="1"/>
          </p:cNvPicPr>
          <p:nvPr/>
        </p:nvPicPr>
        <p:blipFill>
          <a:blip r:embed="rId1"/>
          <a:stretch>
            <a:fillRect/>
          </a:stretch>
        </p:blipFill>
        <p:spPr>
          <a:xfrm>
            <a:off x="153714" y="21265"/>
            <a:ext cx="1119021" cy="888635"/>
          </a:xfrm>
          <a:prstGeom prst="rect">
            <a:avLst/>
          </a:prstGeom>
        </p:spPr>
      </p:pic>
      <p:sp>
        <p:nvSpPr>
          <p:cNvPr id="19" name="Subtitle 18"/>
          <p:cNvSpPr>
            <a:spLocks noGrp="1"/>
          </p:cNvSpPr>
          <p:nvPr>
            <p:ph type="subTitle" idx="1"/>
          </p:nvPr>
        </p:nvSpPr>
        <p:spPr>
          <a:xfrm>
            <a:off x="1674010" y="909900"/>
            <a:ext cx="3812389" cy="336200"/>
          </a:xfrm>
        </p:spPr>
        <p:txBody>
          <a:bodyPr/>
          <a:lstStyle/>
          <a:p>
            <a:r>
              <a:rPr lang="en-GB" sz="2400" dirty="0">
                <a:solidFill>
                  <a:schemeClr val="tx1"/>
                </a:solidFill>
              </a:rPr>
              <a:t>a. </a:t>
            </a:r>
            <a:r>
              <a:rPr lang="en-GB" sz="2400" dirty="0" err="1">
                <a:solidFill>
                  <a:schemeClr val="tx1"/>
                </a:solidFill>
              </a:rPr>
              <a:t>Sự</a:t>
            </a:r>
            <a:r>
              <a:rPr lang="en-GB" sz="2400" dirty="0">
                <a:solidFill>
                  <a:schemeClr val="tx1"/>
                </a:solidFill>
              </a:rPr>
              <a:t> </a:t>
            </a:r>
            <a:r>
              <a:rPr lang="en-GB" sz="2400" dirty="0" err="1">
                <a:solidFill>
                  <a:schemeClr val="tx1"/>
                </a:solidFill>
              </a:rPr>
              <a:t>tạo</a:t>
            </a:r>
            <a:r>
              <a:rPr lang="en-GB" sz="2400" dirty="0">
                <a:solidFill>
                  <a:schemeClr val="tx1"/>
                </a:solidFill>
              </a:rPr>
              <a:t> </a:t>
            </a:r>
            <a:r>
              <a:rPr lang="en-GB" sz="2400" dirty="0" err="1">
                <a:solidFill>
                  <a:schemeClr val="tx1"/>
                </a:solidFill>
              </a:rPr>
              <a:t>thành</a:t>
            </a:r>
            <a:r>
              <a:rPr lang="en-GB" sz="2400" dirty="0">
                <a:solidFill>
                  <a:schemeClr val="tx1"/>
                </a:solidFill>
              </a:rPr>
              <a:t> ion </a:t>
            </a:r>
            <a:r>
              <a:rPr lang="en-GB" sz="2400" dirty="0" err="1">
                <a:solidFill>
                  <a:schemeClr val="tx1"/>
                </a:solidFill>
              </a:rPr>
              <a:t>dương</a:t>
            </a:r>
            <a:endParaRPr lang="en-US" sz="2400" dirty="0">
              <a:solidFill>
                <a:schemeClr val="tx1"/>
              </a:solidFill>
            </a:endParaRPr>
          </a:p>
        </p:txBody>
      </p:sp>
      <p:sp>
        <p:nvSpPr>
          <p:cNvPr id="21" name="Subtitle 20"/>
          <p:cNvSpPr>
            <a:spLocks noGrp="1"/>
          </p:cNvSpPr>
          <p:nvPr>
            <p:ph type="subTitle" idx="4"/>
          </p:nvPr>
        </p:nvSpPr>
        <p:spPr>
          <a:xfrm>
            <a:off x="928351" y="934348"/>
            <a:ext cx="7696238" cy="1324060"/>
          </a:xfrm>
        </p:spPr>
        <p:txBody>
          <a:bodyPr/>
          <a:lstStyle/>
          <a:p>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Nguyên</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tử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kim</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loại</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rgbClr val="FF0000"/>
                </a:solidFill>
                <a:latin typeface="Lato" panose="020F0502020204030203" pitchFamily="34" charset="0"/>
                <a:ea typeface="Lato" panose="020F0502020204030203" pitchFamily="34" charset="0"/>
                <a:cs typeface="Lato" panose="020F0502020204030203" pitchFamily="34" charset="0"/>
              </a:rPr>
              <a:t>nhường</a:t>
            </a:r>
            <a:r>
              <a:rPr lang="en-GB" sz="2000" dirty="0">
                <a:solidFill>
                  <a:srgbClr val="FF0000"/>
                </a:solidFill>
                <a:latin typeface="Lato" panose="020F0502020204030203" pitchFamily="34" charset="0"/>
                <a:ea typeface="Lato" panose="020F0502020204030203" pitchFamily="34" charset="0"/>
                <a:cs typeface="Lato" panose="020F0502020204030203" pitchFamily="34" charset="0"/>
              </a:rPr>
              <a:t> electron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trở</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thành</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a:solidFill>
                  <a:srgbClr val="FF0000"/>
                </a:solidFill>
                <a:latin typeface="Lato" panose="020F0502020204030203" pitchFamily="34" charset="0"/>
                <a:ea typeface="Lato" panose="020F0502020204030203" pitchFamily="34" charset="0"/>
                <a:cs typeface="Lato" panose="020F0502020204030203" pitchFamily="34" charset="0"/>
              </a:rPr>
              <a:t>ion </a:t>
            </a:r>
            <a:r>
              <a:rPr lang="en-GB" sz="2000" dirty="0" err="1">
                <a:solidFill>
                  <a:srgbClr val="FF0000"/>
                </a:solidFill>
                <a:latin typeface="Lato" panose="020F0502020204030203" pitchFamily="34" charset="0"/>
                <a:ea typeface="Lato" panose="020F0502020204030203" pitchFamily="34" charset="0"/>
                <a:cs typeface="Lato" panose="020F0502020204030203" pitchFamily="34" charset="0"/>
              </a:rPr>
              <a:t>dương</a:t>
            </a:r>
            <a:r>
              <a:rPr lang="en-GB" sz="2000" dirty="0">
                <a:solidFill>
                  <a:srgbClr val="FF0000"/>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để</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có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số</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electron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lớp</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ngoài</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cùng</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giống</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với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lớp</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ngoài</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cùng</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của</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nguyên</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tử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khí</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hiếm</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gần</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nhất</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trong</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BTH.</a:t>
            </a:r>
            <a:endParaRPr lang="en-US"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67" name="Oval 3"/>
          <p:cNvSpPr>
            <a:spLocks noChangeArrowheads="1"/>
          </p:cNvSpPr>
          <p:nvPr/>
        </p:nvSpPr>
        <p:spPr bwMode="auto">
          <a:xfrm>
            <a:off x="1175486" y="2333466"/>
            <a:ext cx="2540368" cy="2746344"/>
          </a:xfrm>
          <a:prstGeom prst="ellipse">
            <a:avLst/>
          </a:prstGeom>
          <a:solidFill>
            <a:srgbClr val="FFFFFF"/>
          </a:solidFill>
          <a:ln w="9525">
            <a:solidFill>
              <a:srgbClr val="99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68" name="Oval 4"/>
          <p:cNvSpPr>
            <a:spLocks noChangeArrowheads="1"/>
          </p:cNvSpPr>
          <p:nvPr/>
        </p:nvSpPr>
        <p:spPr bwMode="auto">
          <a:xfrm>
            <a:off x="1419954" y="2646592"/>
            <a:ext cx="1991100" cy="2128417"/>
          </a:xfrm>
          <a:prstGeom prst="ellipse">
            <a:avLst/>
          </a:prstGeom>
          <a:solidFill>
            <a:srgbClr val="FFFFFF"/>
          </a:solidFill>
          <a:ln w="9525">
            <a:solidFill>
              <a:srgbClr val="99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69" name="Oval 5"/>
          <p:cNvSpPr>
            <a:spLocks noChangeArrowheads="1"/>
          </p:cNvSpPr>
          <p:nvPr/>
        </p:nvSpPr>
        <p:spPr bwMode="auto">
          <a:xfrm>
            <a:off x="1664424" y="2959720"/>
            <a:ext cx="1441830" cy="1510489"/>
          </a:xfrm>
          <a:prstGeom prst="ellipse">
            <a:avLst/>
          </a:prstGeom>
          <a:solidFill>
            <a:srgbClr val="FFFFFF"/>
          </a:solidFill>
          <a:ln w="9525">
            <a:solidFill>
              <a:srgbClr val="99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70" name="Oval 6"/>
          <p:cNvSpPr>
            <a:spLocks noChangeArrowheads="1"/>
          </p:cNvSpPr>
          <p:nvPr/>
        </p:nvSpPr>
        <p:spPr bwMode="auto">
          <a:xfrm>
            <a:off x="2023584" y="3463740"/>
            <a:ext cx="549269" cy="549269"/>
          </a:xfrm>
          <a:prstGeom prst="ellipse">
            <a:avLst/>
          </a:prstGeom>
          <a:solidFill>
            <a:srgbClr val="FF9900"/>
          </a:solidFill>
          <a:ln w="9525">
            <a:solidFill>
              <a:srgbClr val="00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en-US" sz="2400" b="1" i="0" u="none" strike="noStrike" kern="1200" cap="none" spc="0" normalizeH="0" baseline="0" noProof="0" dirty="0">
                <a:ln>
                  <a:noFill/>
                </a:ln>
                <a:solidFill>
                  <a:srgbClr val="E20702"/>
                </a:solidFill>
                <a:effectLst/>
                <a:uLnTx/>
                <a:uFillTx/>
                <a:latin typeface="Times New Roman" panose="02020603050405020304" pitchFamily="18" charset="0"/>
                <a:ea typeface="+mn-ea"/>
                <a:cs typeface="+mn-cs"/>
              </a:rPr>
              <a:t>+11</a:t>
            </a:r>
            <a:endParaRPr kumimoji="0" lang="en-US" altLang="en-US" sz="2400" b="1" i="0" u="none" strike="noStrike" kern="1200" cap="none" spc="0" normalizeH="0" baseline="0" noProof="0" dirty="0">
              <a:ln>
                <a:noFill/>
              </a:ln>
              <a:solidFill>
                <a:srgbClr val="E20702"/>
              </a:solidFill>
              <a:effectLst/>
              <a:uLnTx/>
              <a:uFillTx/>
              <a:latin typeface="Times New Roman" panose="02020603050405020304" pitchFamily="18" charset="0"/>
              <a:ea typeface="+mn-ea"/>
              <a:cs typeface="+mn-cs"/>
            </a:endParaRPr>
          </a:p>
        </p:txBody>
      </p:sp>
      <p:sp>
        <p:nvSpPr>
          <p:cNvPr id="71" name="Oval 7"/>
          <p:cNvSpPr>
            <a:spLocks noChangeArrowheads="1"/>
          </p:cNvSpPr>
          <p:nvPr/>
        </p:nvSpPr>
        <p:spPr bwMode="auto">
          <a:xfrm>
            <a:off x="2572853" y="2853353"/>
            <a:ext cx="205976" cy="274634"/>
          </a:xfrm>
          <a:prstGeom prst="ellipse">
            <a:avLst/>
          </a:prstGeom>
          <a:solidFill>
            <a:srgbClr val="FF0000"/>
          </a:solidFill>
          <a:ln w="9525">
            <a:solidFill>
              <a:srgbClr val="000000"/>
            </a:solidFill>
            <a:round/>
          </a:ln>
          <a:effectLst>
            <a:prstShdw prst="shdw13" dist="53882" dir="13500000">
              <a:srgbClr val="808080"/>
            </a:prst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mn-cs"/>
            </a:endParaRPr>
          </a:p>
        </p:txBody>
      </p:sp>
      <p:sp>
        <p:nvSpPr>
          <p:cNvPr id="72" name="Oval 8"/>
          <p:cNvSpPr>
            <a:spLocks noChangeArrowheads="1"/>
          </p:cNvSpPr>
          <p:nvPr/>
        </p:nvSpPr>
        <p:spPr bwMode="auto">
          <a:xfrm>
            <a:off x="1806690" y="4054198"/>
            <a:ext cx="205976" cy="274634"/>
          </a:xfrm>
          <a:prstGeom prst="ellipse">
            <a:avLst/>
          </a:prstGeom>
          <a:solidFill>
            <a:srgbClr val="FF0000"/>
          </a:solidFill>
          <a:ln w="9525">
            <a:solidFill>
              <a:srgbClr val="000000"/>
            </a:solidFill>
            <a:round/>
          </a:ln>
          <a:effectLst>
            <a:prstShdw prst="shdw13" dist="53882" dir="13500000">
              <a:srgbClr val="808080"/>
            </a:prst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73" name="Oval 9"/>
          <p:cNvSpPr>
            <a:spLocks noChangeArrowheads="1"/>
          </p:cNvSpPr>
          <p:nvPr/>
        </p:nvSpPr>
        <p:spPr bwMode="auto">
          <a:xfrm>
            <a:off x="3281278" y="3281176"/>
            <a:ext cx="205976" cy="274634"/>
          </a:xfrm>
          <a:prstGeom prst="ellipse">
            <a:avLst/>
          </a:prstGeom>
          <a:solidFill>
            <a:srgbClr val="FF0000"/>
          </a:solidFill>
          <a:ln w="9525">
            <a:solidFill>
              <a:srgbClr val="000000"/>
            </a:solidFill>
            <a:round/>
          </a:ln>
          <a:effectLst>
            <a:prstShdw prst="shdw13" dist="53882" dir="13500000">
              <a:srgbClr val="808080"/>
            </a:prst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74" name="Oval 10"/>
          <p:cNvSpPr>
            <a:spLocks noChangeArrowheads="1"/>
          </p:cNvSpPr>
          <p:nvPr/>
        </p:nvSpPr>
        <p:spPr bwMode="auto">
          <a:xfrm>
            <a:off x="3281278" y="3662176"/>
            <a:ext cx="205976" cy="274634"/>
          </a:xfrm>
          <a:prstGeom prst="ellipse">
            <a:avLst/>
          </a:prstGeom>
          <a:solidFill>
            <a:srgbClr val="FF0000"/>
          </a:solidFill>
          <a:ln w="9525">
            <a:solidFill>
              <a:srgbClr val="000000"/>
            </a:solidFill>
            <a:round/>
          </a:ln>
          <a:effectLst>
            <a:prstShdw prst="shdw13" dist="53882" dir="13500000">
              <a:srgbClr val="808080"/>
            </a:prst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75" name="Oval 11"/>
          <p:cNvSpPr>
            <a:spLocks noChangeArrowheads="1"/>
          </p:cNvSpPr>
          <p:nvPr/>
        </p:nvSpPr>
        <p:spPr bwMode="auto">
          <a:xfrm>
            <a:off x="2519278" y="4576576"/>
            <a:ext cx="205976" cy="274634"/>
          </a:xfrm>
          <a:prstGeom prst="ellipse">
            <a:avLst/>
          </a:prstGeom>
          <a:solidFill>
            <a:srgbClr val="FF0000"/>
          </a:solidFill>
          <a:ln w="9525">
            <a:solidFill>
              <a:srgbClr val="000000"/>
            </a:solidFill>
            <a:round/>
          </a:ln>
          <a:effectLst>
            <a:prstShdw prst="shdw13" dist="53882" dir="13500000">
              <a:srgbClr val="808080"/>
            </a:prst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76" name="Oval 12"/>
          <p:cNvSpPr>
            <a:spLocks noChangeArrowheads="1"/>
          </p:cNvSpPr>
          <p:nvPr/>
        </p:nvSpPr>
        <p:spPr bwMode="auto">
          <a:xfrm>
            <a:off x="2214478" y="4576576"/>
            <a:ext cx="205976" cy="274634"/>
          </a:xfrm>
          <a:prstGeom prst="ellipse">
            <a:avLst/>
          </a:prstGeom>
          <a:solidFill>
            <a:srgbClr val="FF0000"/>
          </a:solidFill>
          <a:ln w="9525">
            <a:solidFill>
              <a:srgbClr val="000000"/>
            </a:solidFill>
            <a:round/>
          </a:ln>
          <a:effectLst>
            <a:prstShdw prst="shdw13" dist="53882" dir="13500000">
              <a:srgbClr val="808080"/>
            </a:prst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77" name="Oval 13"/>
          <p:cNvSpPr>
            <a:spLocks noChangeArrowheads="1"/>
          </p:cNvSpPr>
          <p:nvPr/>
        </p:nvSpPr>
        <p:spPr bwMode="auto">
          <a:xfrm>
            <a:off x="2053360" y="2502520"/>
            <a:ext cx="205976" cy="274634"/>
          </a:xfrm>
          <a:prstGeom prst="ellipse">
            <a:avLst/>
          </a:prstGeom>
          <a:solidFill>
            <a:srgbClr val="FF0000"/>
          </a:solidFill>
          <a:ln w="9525">
            <a:solidFill>
              <a:srgbClr val="000000"/>
            </a:solidFill>
            <a:round/>
          </a:ln>
          <a:effectLst>
            <a:prstShdw prst="shdw13" dist="53882" dir="13500000">
              <a:srgbClr val="808080"/>
            </a:prst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78" name="Oval 14"/>
          <p:cNvSpPr>
            <a:spLocks noChangeArrowheads="1"/>
          </p:cNvSpPr>
          <p:nvPr/>
        </p:nvSpPr>
        <p:spPr bwMode="auto">
          <a:xfrm>
            <a:off x="1343754" y="3432004"/>
            <a:ext cx="205976" cy="274634"/>
          </a:xfrm>
          <a:prstGeom prst="ellipse">
            <a:avLst/>
          </a:prstGeom>
          <a:solidFill>
            <a:srgbClr val="FF0000"/>
          </a:solidFill>
          <a:ln w="9525">
            <a:solidFill>
              <a:srgbClr val="000000"/>
            </a:solidFill>
            <a:round/>
          </a:ln>
          <a:effectLst>
            <a:prstShdw prst="shdw13" dist="53882" dir="13500000">
              <a:srgbClr val="808080"/>
            </a:prst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79" name="Oval 15"/>
          <p:cNvSpPr>
            <a:spLocks noChangeArrowheads="1"/>
          </p:cNvSpPr>
          <p:nvPr/>
        </p:nvSpPr>
        <p:spPr bwMode="auto">
          <a:xfrm>
            <a:off x="1303983" y="3738375"/>
            <a:ext cx="205976" cy="274634"/>
          </a:xfrm>
          <a:prstGeom prst="ellipse">
            <a:avLst/>
          </a:prstGeom>
          <a:solidFill>
            <a:srgbClr val="FF0000"/>
          </a:solidFill>
          <a:ln w="9525">
            <a:solidFill>
              <a:srgbClr val="000000"/>
            </a:solidFill>
            <a:round/>
          </a:ln>
          <a:effectLst>
            <a:prstShdw prst="shdw13" dist="53882" dir="13500000">
              <a:srgbClr val="808080"/>
            </a:prst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80" name="Oval 16"/>
          <p:cNvSpPr>
            <a:spLocks noChangeArrowheads="1"/>
          </p:cNvSpPr>
          <p:nvPr/>
        </p:nvSpPr>
        <p:spPr bwMode="auto">
          <a:xfrm>
            <a:off x="2386679" y="2471746"/>
            <a:ext cx="205976" cy="274634"/>
          </a:xfrm>
          <a:prstGeom prst="ellipse">
            <a:avLst/>
          </a:prstGeom>
          <a:solidFill>
            <a:srgbClr val="FF0000"/>
          </a:solidFill>
          <a:ln w="9525">
            <a:solidFill>
              <a:srgbClr val="000000"/>
            </a:solidFill>
            <a:round/>
          </a:ln>
          <a:effectLst>
            <a:prstShdw prst="shdw13" dist="53882" dir="13500000">
              <a:srgbClr val="808080"/>
            </a:prst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81" name="Oval 34"/>
          <p:cNvSpPr>
            <a:spLocks noChangeArrowheads="1"/>
          </p:cNvSpPr>
          <p:nvPr/>
        </p:nvSpPr>
        <p:spPr bwMode="auto">
          <a:xfrm>
            <a:off x="3172212" y="2464982"/>
            <a:ext cx="205976" cy="274634"/>
          </a:xfrm>
          <a:prstGeom prst="ellipse">
            <a:avLst/>
          </a:prstGeom>
          <a:solidFill>
            <a:srgbClr val="FF0000"/>
          </a:solidFill>
          <a:ln w="9525">
            <a:solidFill>
              <a:srgbClr val="000000"/>
            </a:solidFill>
            <a:round/>
          </a:ln>
          <a:effectLst>
            <a:prstShdw prst="shdw13" dist="53882" dir="13500000">
              <a:srgbClr val="808080"/>
            </a:prst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82" name="Oval 18"/>
          <p:cNvSpPr>
            <a:spLocks noChangeArrowheads="1"/>
          </p:cNvSpPr>
          <p:nvPr/>
        </p:nvSpPr>
        <p:spPr bwMode="auto">
          <a:xfrm>
            <a:off x="5605780" y="2571750"/>
            <a:ext cx="1938020" cy="2076450"/>
          </a:xfrm>
          <a:prstGeom prst="ellipse">
            <a:avLst/>
          </a:prstGeom>
          <a:solidFill>
            <a:schemeClr val="bg1"/>
          </a:solidFill>
          <a:ln w="9525">
            <a:solidFill>
              <a:schemeClr val="folHlink"/>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Oval 19"/>
          <p:cNvSpPr>
            <a:spLocks noChangeArrowheads="1"/>
          </p:cNvSpPr>
          <p:nvPr/>
        </p:nvSpPr>
        <p:spPr bwMode="auto">
          <a:xfrm>
            <a:off x="5826441" y="2827942"/>
            <a:ext cx="1453515" cy="1591945"/>
          </a:xfrm>
          <a:prstGeom prst="ellipse">
            <a:avLst/>
          </a:prstGeom>
          <a:solidFill>
            <a:schemeClr val="bg1"/>
          </a:solidFill>
          <a:ln w="9525">
            <a:solidFill>
              <a:schemeClr val="folHlink"/>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4" name="Oval 20"/>
          <p:cNvSpPr>
            <a:spLocks noChangeArrowheads="1"/>
          </p:cNvSpPr>
          <p:nvPr/>
        </p:nvSpPr>
        <p:spPr bwMode="auto">
          <a:xfrm>
            <a:off x="5936931" y="2936476"/>
            <a:ext cx="207645" cy="276860"/>
          </a:xfrm>
          <a:prstGeom prst="ellipse">
            <a:avLst/>
          </a:prstGeom>
          <a:solidFill>
            <a:srgbClr val="FF0000"/>
          </a:solidFill>
          <a:ln w="9525">
            <a:solidFill>
              <a:schemeClr val="tx1"/>
            </a:solidFill>
            <a:round/>
          </a:ln>
          <a:effectLst>
            <a:prstShdw prst="shdw13" dist="53882" dir="13500000">
              <a:schemeClr val="bg2"/>
            </a:prstShdw>
          </a:effectLst>
        </p:spPr>
        <p:txBody>
          <a:bodyPr wrap="none" anchor="ctr"/>
          <a:lstStyle/>
          <a:p>
            <a:endParaRPr lang="en-US"/>
          </a:p>
        </p:txBody>
      </p:sp>
      <p:sp>
        <p:nvSpPr>
          <p:cNvPr id="85" name="Oval 21"/>
          <p:cNvSpPr>
            <a:spLocks noChangeArrowheads="1"/>
          </p:cNvSpPr>
          <p:nvPr/>
        </p:nvSpPr>
        <p:spPr bwMode="auto">
          <a:xfrm>
            <a:off x="7031354" y="3914140"/>
            <a:ext cx="207645" cy="276860"/>
          </a:xfrm>
          <a:prstGeom prst="ellipse">
            <a:avLst/>
          </a:prstGeom>
          <a:solidFill>
            <a:srgbClr val="FF0000"/>
          </a:solidFill>
          <a:ln w="9525">
            <a:solidFill>
              <a:schemeClr val="tx1"/>
            </a:solidFill>
            <a:round/>
          </a:ln>
          <a:effectLst>
            <a:prstShdw prst="shdw13" dist="53882" dir="13500000">
              <a:schemeClr val="bg2"/>
            </a:prstShdw>
          </a:effectLst>
        </p:spPr>
        <p:txBody>
          <a:bodyPr wrap="none" anchor="ctr"/>
          <a:lstStyle/>
          <a:p>
            <a:endParaRPr lang="en-US"/>
          </a:p>
        </p:txBody>
      </p:sp>
      <p:sp>
        <p:nvSpPr>
          <p:cNvPr id="86" name="Oval 22"/>
          <p:cNvSpPr>
            <a:spLocks noChangeArrowheads="1"/>
          </p:cNvSpPr>
          <p:nvPr/>
        </p:nvSpPr>
        <p:spPr bwMode="auto">
          <a:xfrm>
            <a:off x="5493382" y="3383544"/>
            <a:ext cx="207645" cy="276860"/>
          </a:xfrm>
          <a:prstGeom prst="ellipse">
            <a:avLst/>
          </a:prstGeom>
          <a:solidFill>
            <a:srgbClr val="FF0000"/>
          </a:solidFill>
          <a:ln w="9525">
            <a:solidFill>
              <a:schemeClr val="tx1"/>
            </a:solidFill>
            <a:round/>
          </a:ln>
          <a:effectLst>
            <a:prstShdw prst="shdw13" dist="53882" dir="13500000">
              <a:schemeClr val="bg2"/>
            </a:prstShdw>
          </a:effectLst>
        </p:spPr>
        <p:txBody>
          <a:bodyPr wrap="none" anchor="ctr"/>
          <a:lstStyle/>
          <a:p>
            <a:endParaRPr lang="en-US"/>
          </a:p>
        </p:txBody>
      </p:sp>
      <p:sp>
        <p:nvSpPr>
          <p:cNvPr id="87" name="Oval 23"/>
          <p:cNvSpPr>
            <a:spLocks noChangeArrowheads="1"/>
          </p:cNvSpPr>
          <p:nvPr/>
        </p:nvSpPr>
        <p:spPr bwMode="auto">
          <a:xfrm>
            <a:off x="5562597" y="3846574"/>
            <a:ext cx="207645" cy="276860"/>
          </a:xfrm>
          <a:prstGeom prst="ellipse">
            <a:avLst/>
          </a:prstGeom>
          <a:solidFill>
            <a:srgbClr val="FF0000"/>
          </a:solidFill>
          <a:ln w="9525">
            <a:solidFill>
              <a:schemeClr val="tx1"/>
            </a:solidFill>
            <a:round/>
          </a:ln>
          <a:effectLst>
            <a:prstShdw prst="shdw13" dist="53882" dir="13500000">
              <a:schemeClr val="bg2"/>
            </a:prstShdw>
          </a:effectLst>
        </p:spPr>
        <p:txBody>
          <a:bodyPr wrap="none" anchor="ctr"/>
          <a:lstStyle/>
          <a:p>
            <a:endParaRPr lang="en-US"/>
          </a:p>
        </p:txBody>
      </p:sp>
      <p:sp>
        <p:nvSpPr>
          <p:cNvPr id="88" name="Oval 24"/>
          <p:cNvSpPr>
            <a:spLocks noChangeArrowheads="1"/>
          </p:cNvSpPr>
          <p:nvPr/>
        </p:nvSpPr>
        <p:spPr bwMode="auto">
          <a:xfrm>
            <a:off x="6345554" y="4523740"/>
            <a:ext cx="207645" cy="276860"/>
          </a:xfrm>
          <a:prstGeom prst="ellipse">
            <a:avLst/>
          </a:prstGeom>
          <a:solidFill>
            <a:srgbClr val="FF0000"/>
          </a:solidFill>
          <a:ln w="9525">
            <a:solidFill>
              <a:schemeClr val="tx1"/>
            </a:solidFill>
            <a:round/>
          </a:ln>
          <a:effectLst>
            <a:prstShdw prst="shdw13" dist="53882" dir="13500000">
              <a:schemeClr val="bg2"/>
            </a:prstShdw>
          </a:effectLst>
        </p:spPr>
        <p:txBody>
          <a:bodyPr wrap="none" anchor="ctr"/>
          <a:lstStyle/>
          <a:p>
            <a:endParaRPr lang="en-US"/>
          </a:p>
        </p:txBody>
      </p:sp>
      <p:sp>
        <p:nvSpPr>
          <p:cNvPr id="89" name="Oval 25"/>
          <p:cNvSpPr>
            <a:spLocks noChangeArrowheads="1"/>
          </p:cNvSpPr>
          <p:nvPr/>
        </p:nvSpPr>
        <p:spPr bwMode="auto">
          <a:xfrm>
            <a:off x="6711343" y="4509770"/>
            <a:ext cx="207645" cy="276860"/>
          </a:xfrm>
          <a:prstGeom prst="ellipse">
            <a:avLst/>
          </a:prstGeom>
          <a:solidFill>
            <a:srgbClr val="FF0000"/>
          </a:solidFill>
          <a:ln w="9525">
            <a:solidFill>
              <a:schemeClr val="tx1"/>
            </a:solidFill>
            <a:round/>
          </a:ln>
          <a:effectLst>
            <a:prstShdw prst="shdw13" dist="53882" dir="13500000">
              <a:schemeClr val="bg2"/>
            </a:prstShdw>
          </a:effectLst>
        </p:spPr>
        <p:txBody>
          <a:bodyPr wrap="none" anchor="ctr"/>
          <a:lstStyle/>
          <a:p>
            <a:endParaRPr lang="en-US"/>
          </a:p>
        </p:txBody>
      </p:sp>
      <p:sp>
        <p:nvSpPr>
          <p:cNvPr id="90" name="Oval 26"/>
          <p:cNvSpPr>
            <a:spLocks noChangeArrowheads="1"/>
          </p:cNvSpPr>
          <p:nvPr/>
        </p:nvSpPr>
        <p:spPr bwMode="auto">
          <a:xfrm>
            <a:off x="6194107" y="2462756"/>
            <a:ext cx="207645" cy="276860"/>
          </a:xfrm>
          <a:prstGeom prst="ellipse">
            <a:avLst/>
          </a:prstGeom>
          <a:solidFill>
            <a:srgbClr val="FF0000"/>
          </a:solidFill>
          <a:ln w="9525">
            <a:solidFill>
              <a:schemeClr val="tx1"/>
            </a:solidFill>
            <a:round/>
          </a:ln>
          <a:effectLst>
            <a:prstShdw prst="shdw13" dist="53882" dir="13500000">
              <a:schemeClr val="bg2"/>
            </a:prstShdw>
          </a:effectLst>
        </p:spPr>
        <p:txBody>
          <a:bodyPr wrap="none" anchor="ctr"/>
          <a:lstStyle/>
          <a:p>
            <a:endParaRPr lang="en-US"/>
          </a:p>
        </p:txBody>
      </p:sp>
      <p:sp>
        <p:nvSpPr>
          <p:cNvPr id="91" name="Oval 27"/>
          <p:cNvSpPr>
            <a:spLocks noChangeArrowheads="1"/>
          </p:cNvSpPr>
          <p:nvPr/>
        </p:nvSpPr>
        <p:spPr bwMode="auto">
          <a:xfrm>
            <a:off x="6607521" y="2422177"/>
            <a:ext cx="207645" cy="276860"/>
          </a:xfrm>
          <a:prstGeom prst="ellipse">
            <a:avLst/>
          </a:prstGeom>
          <a:solidFill>
            <a:srgbClr val="FF0000"/>
          </a:solidFill>
          <a:ln w="9525">
            <a:solidFill>
              <a:schemeClr val="tx1"/>
            </a:solidFill>
            <a:round/>
          </a:ln>
          <a:effectLst>
            <a:prstShdw prst="shdw13" dist="53882" dir="13500000">
              <a:schemeClr val="bg2"/>
            </a:prstShdw>
          </a:effectLst>
        </p:spPr>
        <p:txBody>
          <a:bodyPr wrap="none" anchor="ctr"/>
          <a:lstStyle/>
          <a:p>
            <a:endParaRPr lang="en-US"/>
          </a:p>
        </p:txBody>
      </p:sp>
      <p:sp>
        <p:nvSpPr>
          <p:cNvPr id="92" name="Oval 28"/>
          <p:cNvSpPr>
            <a:spLocks noChangeArrowheads="1"/>
          </p:cNvSpPr>
          <p:nvPr/>
        </p:nvSpPr>
        <p:spPr bwMode="auto">
          <a:xfrm>
            <a:off x="7424658" y="3136183"/>
            <a:ext cx="207645" cy="276860"/>
          </a:xfrm>
          <a:prstGeom prst="ellipse">
            <a:avLst/>
          </a:prstGeom>
          <a:solidFill>
            <a:srgbClr val="FF0000"/>
          </a:solidFill>
          <a:ln w="9525">
            <a:solidFill>
              <a:schemeClr val="tx1"/>
            </a:solidFill>
            <a:round/>
          </a:ln>
          <a:effectLst>
            <a:prstShdw prst="shdw13" dist="53882" dir="13500000">
              <a:schemeClr val="bg2"/>
            </a:prstShdw>
          </a:effectLst>
        </p:spPr>
        <p:txBody>
          <a:bodyPr wrap="none" anchor="ctr"/>
          <a:lstStyle/>
          <a:p>
            <a:endParaRPr lang="en-US"/>
          </a:p>
        </p:txBody>
      </p:sp>
      <p:sp>
        <p:nvSpPr>
          <p:cNvPr id="93" name="Oval 29"/>
          <p:cNvSpPr>
            <a:spLocks noChangeArrowheads="1"/>
          </p:cNvSpPr>
          <p:nvPr/>
        </p:nvSpPr>
        <p:spPr bwMode="auto">
          <a:xfrm>
            <a:off x="7513162" y="3569714"/>
            <a:ext cx="207645" cy="276860"/>
          </a:xfrm>
          <a:prstGeom prst="ellipse">
            <a:avLst/>
          </a:prstGeom>
          <a:solidFill>
            <a:srgbClr val="FF0000"/>
          </a:solidFill>
          <a:ln w="9525">
            <a:solidFill>
              <a:schemeClr val="tx1"/>
            </a:solidFill>
            <a:round/>
          </a:ln>
          <a:effectLst>
            <a:prstShdw prst="shdw13" dist="53882" dir="13500000">
              <a:schemeClr val="bg2"/>
            </a:prstShdw>
          </a:effectLst>
        </p:spPr>
        <p:txBody>
          <a:bodyPr wrap="none" anchor="ctr"/>
          <a:lstStyle/>
          <a:p>
            <a:endParaRPr lang="en-US"/>
          </a:p>
        </p:txBody>
      </p:sp>
      <p:sp>
        <p:nvSpPr>
          <p:cNvPr id="94" name="Oval 30"/>
          <p:cNvSpPr>
            <a:spLocks noChangeArrowheads="1"/>
          </p:cNvSpPr>
          <p:nvPr/>
        </p:nvSpPr>
        <p:spPr bwMode="auto">
          <a:xfrm>
            <a:off x="6297930" y="3332191"/>
            <a:ext cx="553720" cy="553720"/>
          </a:xfrm>
          <a:prstGeom prst="ellipse">
            <a:avLst/>
          </a:prstGeom>
          <a:solidFill>
            <a:srgbClr val="FF99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dirty="0">
                <a:solidFill>
                  <a:srgbClr val="E20702"/>
                </a:solidFill>
              </a:rPr>
              <a:t>+11</a:t>
            </a:r>
            <a:endParaRPr lang="en-US" altLang="en-US" sz="2000" b="1" dirty="0">
              <a:solidFill>
                <a:srgbClr val="E20702"/>
              </a:solidFill>
            </a:endParaRPr>
          </a:p>
        </p:txBody>
      </p:sp>
      <p:sp>
        <p:nvSpPr>
          <p:cNvPr id="95" name="AutoShape 17"/>
          <p:cNvSpPr>
            <a:spLocks noChangeArrowheads="1"/>
          </p:cNvSpPr>
          <p:nvPr/>
        </p:nvSpPr>
        <p:spPr bwMode="auto">
          <a:xfrm>
            <a:off x="4086115" y="3547714"/>
            <a:ext cx="838200" cy="76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Rectangle 35"/>
          <p:cNvSpPr>
            <a:spLocks noChangeArrowheads="1"/>
          </p:cNvSpPr>
          <p:nvPr/>
        </p:nvSpPr>
        <p:spPr bwMode="auto">
          <a:xfrm>
            <a:off x="7897128" y="3214718"/>
            <a:ext cx="10217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dirty="0">
                <a:latin typeface=".VnCooper" pitchFamily="34" charset="0"/>
              </a:rPr>
              <a:t>+ 1e</a:t>
            </a:r>
            <a:endParaRPr lang="en-US" altLang="en-US" sz="3200" dirty="0">
              <a:latin typeface=".VnCooper" pitchFamily="34" charset="0"/>
            </a:endParaRPr>
          </a:p>
        </p:txBody>
      </p:sp>
      <p:sp>
        <p:nvSpPr>
          <p:cNvPr id="97" name="Rectangle 2"/>
          <p:cNvSpPr txBox="1">
            <a:spLocks noChangeArrowheads="1"/>
          </p:cNvSpPr>
          <p:nvPr/>
        </p:nvSpPr>
        <p:spPr bwMode="auto">
          <a:xfrm>
            <a:off x="400823" y="4509770"/>
            <a:ext cx="423690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1200" cap="none" spc="0" normalizeH="0" baseline="0" noProof="0" dirty="0">
                <a:ln>
                  <a:noFill/>
                </a:ln>
                <a:solidFill>
                  <a:srgbClr val="000000"/>
                </a:solidFill>
                <a:effectLst/>
                <a:uLnTx/>
                <a:uFillTx/>
                <a:latin typeface="Labo"/>
              </a:rPr>
              <a:t> </a:t>
            </a:r>
            <a:r>
              <a:rPr kumimoji="0" lang="en-US" altLang="en-US" sz="1800" b="1" i="0" u="none" strike="noStrike" kern="1200" cap="none" spc="0" normalizeH="0" baseline="0" noProof="0" dirty="0" err="1">
                <a:ln>
                  <a:noFill/>
                </a:ln>
                <a:solidFill>
                  <a:srgbClr val="000000"/>
                </a:solidFill>
                <a:effectLst/>
                <a:uLnTx/>
                <a:uFillTx/>
                <a:latin typeface="Labo"/>
              </a:rPr>
              <a:t>Nguyên</a:t>
            </a:r>
            <a:r>
              <a:rPr kumimoji="0" lang="en-US" altLang="en-US" sz="1800" b="1" i="0" u="none" strike="noStrike" kern="1200" cap="none" spc="0" normalizeH="0" baseline="0" noProof="0" dirty="0">
                <a:ln>
                  <a:noFill/>
                </a:ln>
                <a:solidFill>
                  <a:srgbClr val="000000"/>
                </a:solidFill>
                <a:effectLst/>
                <a:uLnTx/>
                <a:uFillTx/>
                <a:latin typeface="Labo"/>
              </a:rPr>
              <a:t> </a:t>
            </a:r>
            <a:r>
              <a:rPr kumimoji="0" lang="en-US" altLang="en-US" sz="1800" b="1" i="0" u="none" strike="noStrike" kern="1200" cap="none" spc="0" normalizeH="0" baseline="0" noProof="0" dirty="0" err="1">
                <a:ln>
                  <a:noFill/>
                </a:ln>
                <a:solidFill>
                  <a:srgbClr val="000000"/>
                </a:solidFill>
                <a:effectLst/>
                <a:uLnTx/>
                <a:uFillTx/>
                <a:latin typeface="Labo"/>
              </a:rPr>
              <a:t>tử</a:t>
            </a:r>
            <a:r>
              <a:rPr kumimoji="0" lang="en-US" altLang="en-US" sz="1800" b="1" i="0" u="none" strike="noStrike" kern="1200" cap="none" spc="0" normalizeH="0" baseline="0" noProof="0" dirty="0">
                <a:ln>
                  <a:noFill/>
                </a:ln>
                <a:solidFill>
                  <a:srgbClr val="000000"/>
                </a:solidFill>
                <a:effectLst/>
                <a:uLnTx/>
                <a:uFillTx/>
                <a:latin typeface="Labo"/>
              </a:rPr>
              <a:t> Sodium</a:t>
            </a:r>
            <a:r>
              <a:rPr kumimoji="0" lang="en-US" altLang="en-US" sz="1800" b="1" i="0" u="none" strike="noStrike" kern="1200" cap="none" spc="0" normalizeH="0" noProof="0" dirty="0">
                <a:ln>
                  <a:noFill/>
                </a:ln>
                <a:solidFill>
                  <a:srgbClr val="000000"/>
                </a:solidFill>
                <a:effectLst/>
                <a:uLnTx/>
                <a:uFillTx/>
                <a:latin typeface="Labo"/>
              </a:rPr>
              <a:t> (</a:t>
            </a:r>
            <a:r>
              <a:rPr kumimoji="0" lang="en-US" altLang="en-US" sz="1800" b="1" i="0" u="none" strike="noStrike" kern="1200" cap="none" spc="0" normalizeH="0" baseline="0" noProof="0" dirty="0">
                <a:ln>
                  <a:noFill/>
                </a:ln>
                <a:solidFill>
                  <a:srgbClr val="000000"/>
                </a:solidFill>
                <a:effectLst/>
                <a:uLnTx/>
                <a:uFillTx/>
                <a:latin typeface="Labo"/>
              </a:rPr>
              <a:t>Na)</a:t>
            </a:r>
            <a:endParaRPr kumimoji="0" lang="en-US" altLang="en-US" sz="1800" b="1" i="0" u="none" strike="noStrike" kern="1200" cap="none" spc="0" normalizeH="0" baseline="30000" noProof="0" dirty="0">
              <a:ln>
                <a:noFill/>
              </a:ln>
              <a:solidFill>
                <a:srgbClr val="FF0000"/>
              </a:solidFill>
              <a:effectLst/>
              <a:uLnTx/>
              <a:uFillTx/>
              <a:latin typeface="Labo"/>
            </a:endParaRPr>
          </a:p>
        </p:txBody>
      </p:sp>
      <p:sp>
        <p:nvSpPr>
          <p:cNvPr id="98" name="Rectangle 2"/>
          <p:cNvSpPr txBox="1">
            <a:spLocks noChangeArrowheads="1"/>
          </p:cNvSpPr>
          <p:nvPr/>
        </p:nvSpPr>
        <p:spPr bwMode="auto">
          <a:xfrm>
            <a:off x="4637732" y="4523740"/>
            <a:ext cx="423690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1" i="0" u="none" strike="noStrike" kern="1200" cap="none" spc="0" normalizeH="0" baseline="0" noProof="0" dirty="0">
                <a:ln>
                  <a:noFill/>
                </a:ln>
                <a:solidFill>
                  <a:srgbClr val="000000"/>
                </a:solidFill>
                <a:effectLst/>
                <a:uLnTx/>
                <a:uFillTx/>
                <a:latin typeface="Labo"/>
              </a:rPr>
              <a:t>Ion</a:t>
            </a:r>
            <a:r>
              <a:rPr kumimoji="0" lang="en-US" altLang="en-US" sz="1800" b="1" i="0" u="none" strike="noStrike" kern="1200" cap="none" spc="0" normalizeH="0" noProof="0" dirty="0">
                <a:ln>
                  <a:noFill/>
                </a:ln>
                <a:solidFill>
                  <a:srgbClr val="000000"/>
                </a:solidFill>
                <a:effectLst/>
                <a:uLnTx/>
                <a:uFillTx/>
                <a:latin typeface="Labo"/>
              </a:rPr>
              <a:t> </a:t>
            </a:r>
            <a:r>
              <a:rPr kumimoji="0" lang="en-US" altLang="en-US" sz="1800" b="1" i="0" u="none" strike="noStrike" kern="1200" cap="none" spc="0" normalizeH="0" baseline="0" noProof="0" dirty="0">
                <a:ln>
                  <a:noFill/>
                </a:ln>
                <a:solidFill>
                  <a:srgbClr val="000000"/>
                </a:solidFill>
                <a:effectLst/>
                <a:uLnTx/>
                <a:uFillTx/>
                <a:latin typeface="Labo"/>
              </a:rPr>
              <a:t>Sodium</a:t>
            </a:r>
            <a:r>
              <a:rPr kumimoji="0" lang="en-US" altLang="en-US" sz="1800" b="1" i="0" u="none" strike="noStrike" kern="1200" cap="none" spc="0" normalizeH="0" noProof="0" dirty="0">
                <a:ln>
                  <a:noFill/>
                </a:ln>
                <a:solidFill>
                  <a:srgbClr val="000000"/>
                </a:solidFill>
                <a:effectLst/>
                <a:uLnTx/>
                <a:uFillTx/>
                <a:latin typeface="Labo"/>
              </a:rPr>
              <a:t> (</a:t>
            </a:r>
            <a:r>
              <a:rPr kumimoji="0" lang="en-US" altLang="en-US" sz="1800" b="1" i="0" u="none" strike="noStrike" kern="1200" cap="none" spc="0" normalizeH="0" baseline="0" noProof="0" dirty="0">
                <a:ln>
                  <a:noFill/>
                </a:ln>
                <a:solidFill>
                  <a:srgbClr val="000000"/>
                </a:solidFill>
                <a:effectLst/>
                <a:uLnTx/>
                <a:uFillTx/>
                <a:latin typeface="Labo"/>
              </a:rPr>
              <a:t>Na</a:t>
            </a:r>
            <a:r>
              <a:rPr kumimoji="0" lang="en-US" altLang="en-US" sz="1800" b="1" i="0" u="none" strike="noStrike" kern="1200" cap="none" spc="0" normalizeH="0" baseline="30000" noProof="0" dirty="0">
                <a:ln>
                  <a:noFill/>
                </a:ln>
                <a:solidFill>
                  <a:srgbClr val="000000"/>
                </a:solidFill>
                <a:effectLst/>
                <a:uLnTx/>
                <a:uFillTx/>
                <a:latin typeface="Labo"/>
              </a:rPr>
              <a:t>+</a:t>
            </a:r>
            <a:r>
              <a:rPr kumimoji="0" lang="en-US" altLang="en-US" sz="1800" b="1" i="0" u="none" strike="noStrike" kern="1200" cap="none" spc="0" normalizeH="0" baseline="0" noProof="0" dirty="0">
                <a:ln>
                  <a:noFill/>
                </a:ln>
                <a:solidFill>
                  <a:srgbClr val="000000"/>
                </a:solidFill>
                <a:effectLst/>
                <a:uLnTx/>
                <a:uFillTx/>
                <a:latin typeface="Labo"/>
              </a:rPr>
              <a:t>)</a:t>
            </a:r>
            <a:endParaRPr kumimoji="0" lang="en-US" altLang="en-US" sz="1800" b="1" i="0" u="none" strike="noStrike" kern="1200" cap="none" spc="0" normalizeH="0" baseline="30000" noProof="0" dirty="0">
              <a:ln>
                <a:noFill/>
              </a:ln>
              <a:solidFill>
                <a:srgbClr val="FF0000"/>
              </a:solidFill>
              <a:effectLst/>
              <a:uLnTx/>
              <a:uFillTx/>
              <a:latin typeface="Lab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diamond(in)">
                                      <p:cBhvr>
                                        <p:cTn id="11" dur="2000"/>
                                        <p:tgtEl>
                                          <p:spTgt spid="70"/>
                                        </p:tgtEl>
                                      </p:cBhvr>
                                    </p:animEffect>
                                  </p:childTnLst>
                                </p:cTn>
                              </p:par>
                              <p:par>
                                <p:cTn id="12" presetID="8" presetClass="entr" presetSubtype="16" fill="hold" nodeType="with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diamond(in)">
                                      <p:cBhvr>
                                        <p:cTn id="14" dur="2000"/>
                                        <p:tgtEl>
                                          <p:spTgt spid="69"/>
                                        </p:tgtEl>
                                      </p:cBhvr>
                                    </p:animEffect>
                                  </p:childTnLst>
                                </p:cTn>
                              </p:par>
                              <p:par>
                                <p:cTn id="15" presetID="8" presetClass="entr" presetSubtype="16"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diamond(in)">
                                      <p:cBhvr>
                                        <p:cTn id="17" dur="2000"/>
                                        <p:tgtEl>
                                          <p:spTgt spid="81"/>
                                        </p:tgtEl>
                                      </p:cBhvr>
                                    </p:animEffect>
                                  </p:childTnLst>
                                </p:cTn>
                              </p:par>
                              <p:par>
                                <p:cTn id="18" presetID="8" presetClass="entr" presetSubtype="16" fill="hold" nodeType="with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diamond(in)">
                                      <p:cBhvr>
                                        <p:cTn id="20" dur="2000"/>
                                        <p:tgtEl>
                                          <p:spTgt spid="68"/>
                                        </p:tgtEl>
                                      </p:cBhvr>
                                    </p:animEffect>
                                  </p:childTnLst>
                                </p:cTn>
                              </p:par>
                              <p:par>
                                <p:cTn id="21" presetID="8" presetClass="entr" presetSubtype="16"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diamond(in)">
                                      <p:cBhvr>
                                        <p:cTn id="23" dur="2000"/>
                                        <p:tgtEl>
                                          <p:spTgt spid="67"/>
                                        </p:tgtEl>
                                      </p:cBhvr>
                                    </p:animEffect>
                                  </p:childTnLst>
                                </p:cTn>
                              </p:par>
                              <p:par>
                                <p:cTn id="24" presetID="8" presetClass="entr" presetSubtype="16" fill="hold" nodeType="with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diamond(in)">
                                      <p:cBhvr>
                                        <p:cTn id="26" dur="2000"/>
                                        <p:tgtEl>
                                          <p:spTgt spid="74"/>
                                        </p:tgtEl>
                                      </p:cBhvr>
                                    </p:animEffect>
                                  </p:childTnLst>
                                </p:cTn>
                              </p:par>
                              <p:par>
                                <p:cTn id="27" presetID="8" presetClass="entr" presetSubtype="16"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diamond(in)">
                                      <p:cBhvr>
                                        <p:cTn id="29" dur="2000"/>
                                        <p:tgtEl>
                                          <p:spTgt spid="73"/>
                                        </p:tgtEl>
                                      </p:cBhvr>
                                    </p:animEffect>
                                  </p:childTnLst>
                                </p:cTn>
                              </p:par>
                              <p:par>
                                <p:cTn id="30" presetID="8" presetClass="entr" presetSubtype="16" fill="hold" nodeType="with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diamond(in)">
                                      <p:cBhvr>
                                        <p:cTn id="32" dur="2000"/>
                                        <p:tgtEl>
                                          <p:spTgt spid="75"/>
                                        </p:tgtEl>
                                      </p:cBhvr>
                                    </p:animEffect>
                                  </p:childTnLst>
                                </p:cTn>
                              </p:par>
                              <p:par>
                                <p:cTn id="33" presetID="8" presetClass="entr" presetSubtype="16"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diamond(in)">
                                      <p:cBhvr>
                                        <p:cTn id="35" dur="2000"/>
                                        <p:tgtEl>
                                          <p:spTgt spid="76"/>
                                        </p:tgtEl>
                                      </p:cBhvr>
                                    </p:animEffect>
                                  </p:childTnLst>
                                </p:cTn>
                              </p:par>
                              <p:par>
                                <p:cTn id="36" presetID="8" presetClass="entr" presetSubtype="16" fill="hold" nodeType="with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diamond(in)">
                                      <p:cBhvr>
                                        <p:cTn id="38" dur="2000"/>
                                        <p:tgtEl>
                                          <p:spTgt spid="72"/>
                                        </p:tgtEl>
                                      </p:cBhvr>
                                    </p:animEffect>
                                  </p:childTnLst>
                                </p:cTn>
                              </p:par>
                              <p:par>
                                <p:cTn id="39" presetID="8" presetClass="entr" presetSubtype="16" fill="hold"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diamond(in)">
                                      <p:cBhvr>
                                        <p:cTn id="41" dur="2000"/>
                                        <p:tgtEl>
                                          <p:spTgt spid="79"/>
                                        </p:tgtEl>
                                      </p:cBhvr>
                                    </p:animEffect>
                                  </p:childTnLst>
                                </p:cTn>
                              </p:par>
                              <p:par>
                                <p:cTn id="42" presetID="8" presetClass="entr" presetSubtype="16" fill="hold"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diamond(in)">
                                      <p:cBhvr>
                                        <p:cTn id="44" dur="2000"/>
                                        <p:tgtEl>
                                          <p:spTgt spid="78"/>
                                        </p:tgtEl>
                                      </p:cBhvr>
                                    </p:animEffect>
                                  </p:childTnLst>
                                </p:cTn>
                              </p:par>
                              <p:par>
                                <p:cTn id="45" presetID="8" presetClass="entr" presetSubtype="16"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diamond(in)">
                                      <p:cBhvr>
                                        <p:cTn id="47" dur="2000"/>
                                        <p:tgtEl>
                                          <p:spTgt spid="77"/>
                                        </p:tgtEl>
                                      </p:cBhvr>
                                    </p:animEffect>
                                  </p:childTnLst>
                                </p:cTn>
                              </p:par>
                              <p:par>
                                <p:cTn id="48" presetID="8" presetClass="entr" presetSubtype="16" fill="hold"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diamond(in)">
                                      <p:cBhvr>
                                        <p:cTn id="50" dur="2000"/>
                                        <p:tgtEl>
                                          <p:spTgt spid="80"/>
                                        </p:tgtEl>
                                      </p:cBhvr>
                                    </p:animEffect>
                                  </p:childTnLst>
                                </p:cTn>
                              </p:par>
                              <p:par>
                                <p:cTn id="51" presetID="8" presetClass="entr" presetSubtype="16" fill="hold" nodeType="with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diamond(in)">
                                      <p:cBhvr>
                                        <p:cTn id="53" dur="2000"/>
                                        <p:tgtEl>
                                          <p:spTgt spid="71"/>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94"/>
                                        </p:tgtEl>
                                        <p:attrNameLst>
                                          <p:attrName>style.visibility</p:attrName>
                                        </p:attrNameLst>
                                      </p:cBhvr>
                                      <p:to>
                                        <p:strVal val="visible"/>
                                      </p:to>
                                    </p:set>
                                    <p:animEffect transition="in" filter="diamond(in)">
                                      <p:cBhvr>
                                        <p:cTn id="58" dur="2000"/>
                                        <p:tgtEl>
                                          <p:spTgt spid="94"/>
                                        </p:tgtEl>
                                      </p:cBhvr>
                                    </p:animEffect>
                                  </p:childTnLst>
                                </p:cTn>
                              </p:par>
                              <p:par>
                                <p:cTn id="59" presetID="8" presetClass="entr" presetSubtype="16" fill="hold" nodeType="with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diamond(in)">
                                      <p:cBhvr>
                                        <p:cTn id="61" dur="2000"/>
                                        <p:tgtEl>
                                          <p:spTgt spid="83"/>
                                        </p:tgtEl>
                                      </p:cBhvr>
                                    </p:animEffect>
                                  </p:childTnLst>
                                </p:cTn>
                              </p:par>
                              <p:par>
                                <p:cTn id="62" presetID="8" presetClass="entr" presetSubtype="16" fill="hold" nodeType="with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diamond(in)">
                                      <p:cBhvr>
                                        <p:cTn id="64" dur="2000"/>
                                        <p:tgtEl>
                                          <p:spTgt spid="82"/>
                                        </p:tgtEl>
                                      </p:cBhvr>
                                    </p:animEffect>
                                  </p:childTnLst>
                                </p:cTn>
                              </p:par>
                              <p:par>
                                <p:cTn id="65" presetID="8" presetClass="entr" presetSubtype="16" fill="hold" nodeType="with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diamond(in)">
                                      <p:cBhvr>
                                        <p:cTn id="67" dur="2000"/>
                                        <p:tgtEl>
                                          <p:spTgt spid="93"/>
                                        </p:tgtEl>
                                      </p:cBhvr>
                                    </p:animEffect>
                                  </p:childTnLst>
                                </p:cTn>
                              </p:par>
                              <p:par>
                                <p:cTn id="68" presetID="8" presetClass="entr" presetSubtype="16" fill="hold" nodeType="with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diamond(in)">
                                      <p:cBhvr>
                                        <p:cTn id="70" dur="2000"/>
                                        <p:tgtEl>
                                          <p:spTgt spid="89"/>
                                        </p:tgtEl>
                                      </p:cBhvr>
                                    </p:animEffect>
                                  </p:childTnLst>
                                </p:cTn>
                              </p:par>
                              <p:par>
                                <p:cTn id="71" presetID="8" presetClass="entr" presetSubtype="16" fill="hold" nodeType="with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diamond(in)">
                                      <p:cBhvr>
                                        <p:cTn id="73" dur="2000"/>
                                        <p:tgtEl>
                                          <p:spTgt spid="88"/>
                                        </p:tgtEl>
                                      </p:cBhvr>
                                    </p:animEffect>
                                  </p:childTnLst>
                                </p:cTn>
                              </p:par>
                              <p:par>
                                <p:cTn id="74" presetID="8" presetClass="entr" presetSubtype="16" fill="hold" nodeType="with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diamond(in)">
                                      <p:cBhvr>
                                        <p:cTn id="76" dur="2000"/>
                                        <p:tgtEl>
                                          <p:spTgt spid="85"/>
                                        </p:tgtEl>
                                      </p:cBhvr>
                                    </p:animEffect>
                                  </p:childTnLst>
                                </p:cTn>
                              </p:par>
                              <p:par>
                                <p:cTn id="77" presetID="8" presetClass="entr" presetSubtype="16" fill="hold" nodeType="with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diamond(in)">
                                      <p:cBhvr>
                                        <p:cTn id="79" dur="2000"/>
                                        <p:tgtEl>
                                          <p:spTgt spid="87"/>
                                        </p:tgtEl>
                                      </p:cBhvr>
                                    </p:animEffect>
                                  </p:childTnLst>
                                </p:cTn>
                              </p:par>
                              <p:par>
                                <p:cTn id="80" presetID="8" presetClass="entr" presetSubtype="16" fill="hold" nodeType="with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diamond(in)">
                                      <p:cBhvr>
                                        <p:cTn id="82" dur="2000"/>
                                        <p:tgtEl>
                                          <p:spTgt spid="86"/>
                                        </p:tgtEl>
                                      </p:cBhvr>
                                    </p:animEffect>
                                  </p:childTnLst>
                                </p:cTn>
                              </p:par>
                              <p:par>
                                <p:cTn id="83" presetID="8" presetClass="entr" presetSubtype="16" fill="hold" nodeType="withEffect">
                                  <p:stCondLst>
                                    <p:cond delay="0"/>
                                  </p:stCondLst>
                                  <p:childTnLst>
                                    <p:set>
                                      <p:cBhvr>
                                        <p:cTn id="84" dur="1" fill="hold">
                                          <p:stCondLst>
                                            <p:cond delay="0"/>
                                          </p:stCondLst>
                                        </p:cTn>
                                        <p:tgtEl>
                                          <p:spTgt spid="90"/>
                                        </p:tgtEl>
                                        <p:attrNameLst>
                                          <p:attrName>style.visibility</p:attrName>
                                        </p:attrNameLst>
                                      </p:cBhvr>
                                      <p:to>
                                        <p:strVal val="visible"/>
                                      </p:to>
                                    </p:set>
                                    <p:animEffect transition="in" filter="diamond(in)">
                                      <p:cBhvr>
                                        <p:cTn id="85" dur="2000"/>
                                        <p:tgtEl>
                                          <p:spTgt spid="90"/>
                                        </p:tgtEl>
                                      </p:cBhvr>
                                    </p:animEffect>
                                  </p:childTnLst>
                                </p:cTn>
                              </p:par>
                              <p:par>
                                <p:cTn id="86" presetID="8" presetClass="entr" presetSubtype="16" fill="hold" nodeType="with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diamond(in)">
                                      <p:cBhvr>
                                        <p:cTn id="88" dur="2000"/>
                                        <p:tgtEl>
                                          <p:spTgt spid="91"/>
                                        </p:tgtEl>
                                      </p:cBhvr>
                                    </p:animEffect>
                                  </p:childTnLst>
                                </p:cTn>
                              </p:par>
                              <p:par>
                                <p:cTn id="89" presetID="8" presetClass="entr" presetSubtype="16" fill="hold" nodeType="with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diamond(in)">
                                      <p:cBhvr>
                                        <p:cTn id="91" dur="2000"/>
                                        <p:tgtEl>
                                          <p:spTgt spid="84"/>
                                        </p:tgtEl>
                                      </p:cBhvr>
                                    </p:animEffect>
                                  </p:childTnLst>
                                </p:cTn>
                              </p:par>
                              <p:par>
                                <p:cTn id="92" presetID="8" presetClass="entr" presetSubtype="16" fill="hold" nodeType="withEffect">
                                  <p:stCondLst>
                                    <p:cond delay="0"/>
                                  </p:stCondLst>
                                  <p:childTnLst>
                                    <p:set>
                                      <p:cBhvr>
                                        <p:cTn id="93" dur="1" fill="hold">
                                          <p:stCondLst>
                                            <p:cond delay="0"/>
                                          </p:stCondLst>
                                        </p:cTn>
                                        <p:tgtEl>
                                          <p:spTgt spid="92"/>
                                        </p:tgtEl>
                                        <p:attrNameLst>
                                          <p:attrName>style.visibility</p:attrName>
                                        </p:attrNameLst>
                                      </p:cBhvr>
                                      <p:to>
                                        <p:strVal val="visible"/>
                                      </p:to>
                                    </p:set>
                                    <p:animEffect transition="in" filter="diamond(in)">
                                      <p:cBhvr>
                                        <p:cTn id="94" dur="2000"/>
                                        <p:tgtEl>
                                          <p:spTgt spid="92"/>
                                        </p:tgtEl>
                                      </p:cBhvr>
                                    </p:animEffect>
                                  </p:childTnLst>
                                </p:cTn>
                              </p:par>
                              <p:par>
                                <p:cTn id="95" presetID="9" presetClass="entr" presetSubtype="0" fill="hold" nodeType="withEffect">
                                  <p:stCondLst>
                                    <p:cond delay="0"/>
                                  </p:stCondLst>
                                  <p:childTnLst>
                                    <p:set>
                                      <p:cBhvr>
                                        <p:cTn id="96" dur="1" fill="hold">
                                          <p:stCondLst>
                                            <p:cond delay="0"/>
                                          </p:stCondLst>
                                        </p:cTn>
                                        <p:tgtEl>
                                          <p:spTgt spid="96"/>
                                        </p:tgtEl>
                                        <p:attrNameLst>
                                          <p:attrName>style.visibility</p:attrName>
                                        </p:attrNameLst>
                                      </p:cBhvr>
                                      <p:to>
                                        <p:strVal val="visible"/>
                                      </p:to>
                                    </p:set>
                                    <p:animEffect transition="in" filter="dissolve">
                                      <p:cBhvr>
                                        <p:cTn id="97" dur="500"/>
                                        <p:tgtEl>
                                          <p:spTgt spid="96"/>
                                        </p:tgtEl>
                                      </p:cBhvr>
                                    </p:animEffect>
                                  </p:childTnLst>
                                </p:cTn>
                              </p:par>
                            </p:childTnLst>
                          </p:cTn>
                        </p:par>
                      </p:childTnLst>
                    </p:cTn>
                  </p:par>
                  <p:par>
                    <p:cTn id="98" fill="hold">
                      <p:stCondLst>
                        <p:cond delay="indefinite"/>
                      </p:stCondLst>
                      <p:childTnLst>
                        <p:par>
                          <p:cTn id="99" fill="hold">
                            <p:stCondLst>
                              <p:cond delay="0"/>
                            </p:stCondLst>
                            <p:childTnLst>
                              <p:par>
                                <p:cTn id="100" presetID="8" presetClass="entr" presetSubtype="16" fill="hold" nodeType="clickEffect">
                                  <p:stCondLst>
                                    <p:cond delay="0"/>
                                  </p:stCondLst>
                                  <p:childTnLst>
                                    <p:set>
                                      <p:cBhvr>
                                        <p:cTn id="101" dur="1" fill="hold">
                                          <p:stCondLst>
                                            <p:cond delay="0"/>
                                          </p:stCondLst>
                                        </p:cTn>
                                        <p:tgtEl>
                                          <p:spTgt spid="95"/>
                                        </p:tgtEl>
                                        <p:attrNameLst>
                                          <p:attrName>style.visibility</p:attrName>
                                        </p:attrNameLst>
                                      </p:cBhvr>
                                      <p:to>
                                        <p:strVal val="visible"/>
                                      </p:to>
                                    </p:set>
                                    <p:animEffect transition="in" filter="diamond(in)">
                                      <p:cBhvr>
                                        <p:cTn id="102" dur="2000"/>
                                        <p:tgtEl>
                                          <p:spTgt spid="95"/>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nodeType="clickEffect">
                                  <p:stCondLst>
                                    <p:cond delay="0"/>
                                  </p:stCondLst>
                                  <p:childTnLst>
                                    <p:set>
                                      <p:cBhvr>
                                        <p:cTn id="106" dur="1" fill="hold">
                                          <p:stCondLst>
                                            <p:cond delay="0"/>
                                          </p:stCondLst>
                                        </p:cTn>
                                        <p:tgtEl>
                                          <p:spTgt spid="97">
                                            <p:txEl>
                                              <p:pRg st="0" end="0"/>
                                            </p:txEl>
                                          </p:spTgt>
                                        </p:tgtEl>
                                        <p:attrNameLst>
                                          <p:attrName>style.visibility</p:attrName>
                                        </p:attrNameLst>
                                      </p:cBhvr>
                                      <p:to>
                                        <p:strVal val="visible"/>
                                      </p:to>
                                    </p:set>
                                    <p:animEffect transition="in" filter="dissolve">
                                      <p:cBhvr>
                                        <p:cTn id="107" dur="500"/>
                                        <p:tgtEl>
                                          <p:spTgt spid="97">
                                            <p:txEl>
                                              <p:pRg st="0" end="0"/>
                                            </p:txEl>
                                          </p:spTgt>
                                        </p:tgtEl>
                                      </p:cBhvr>
                                    </p:animEffect>
                                  </p:childTnLst>
                                </p:cTn>
                              </p:par>
                              <p:par>
                                <p:cTn id="108" presetID="9" presetClass="entr" presetSubtype="0" fill="hold" nodeType="withEffect">
                                  <p:stCondLst>
                                    <p:cond delay="0"/>
                                  </p:stCondLst>
                                  <p:childTnLst>
                                    <p:set>
                                      <p:cBhvr>
                                        <p:cTn id="109" dur="1" fill="hold">
                                          <p:stCondLst>
                                            <p:cond delay="0"/>
                                          </p:stCondLst>
                                        </p:cTn>
                                        <p:tgtEl>
                                          <p:spTgt spid="98">
                                            <p:txEl>
                                              <p:pRg st="0" end="0"/>
                                            </p:txEl>
                                          </p:spTgt>
                                        </p:tgtEl>
                                        <p:attrNameLst>
                                          <p:attrName>style.visibility</p:attrName>
                                        </p:attrNameLst>
                                      </p:cBhvr>
                                      <p:to>
                                        <p:strVal val="visible"/>
                                      </p:to>
                                    </p:set>
                                    <p:animEffect transition="in" filter="dissolve">
                                      <p:cBhvr>
                                        <p:cTn id="110"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9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2"/>
          <p:cNvSpPr txBox="1">
            <a:spLocks noGrp="1"/>
          </p:cNvSpPr>
          <p:nvPr>
            <p:ph type="title"/>
          </p:nvPr>
        </p:nvSpPr>
        <p:spPr>
          <a:xfrm>
            <a:off x="1272486" y="148700"/>
            <a:ext cx="7717800" cy="548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dirty="0"/>
              <a:t>2. LIÊN KẾT ION</a:t>
            </a:r>
            <a:endParaRPr dirty="0"/>
          </a:p>
        </p:txBody>
      </p:sp>
      <p:pic>
        <p:nvPicPr>
          <p:cNvPr id="28" name="Picture 27"/>
          <p:cNvPicPr>
            <a:picLocks noChangeAspect="1"/>
          </p:cNvPicPr>
          <p:nvPr/>
        </p:nvPicPr>
        <p:blipFill>
          <a:blip r:embed="rId1"/>
          <a:stretch>
            <a:fillRect/>
          </a:stretch>
        </p:blipFill>
        <p:spPr>
          <a:xfrm>
            <a:off x="153714" y="21265"/>
            <a:ext cx="1119021" cy="888635"/>
          </a:xfrm>
          <a:prstGeom prst="rect">
            <a:avLst/>
          </a:prstGeom>
        </p:spPr>
      </p:pic>
      <p:sp>
        <p:nvSpPr>
          <p:cNvPr id="19" name="Subtitle 18"/>
          <p:cNvSpPr>
            <a:spLocks noGrp="1"/>
          </p:cNvSpPr>
          <p:nvPr>
            <p:ph type="subTitle" idx="1"/>
          </p:nvPr>
        </p:nvSpPr>
        <p:spPr>
          <a:xfrm>
            <a:off x="1674010" y="909900"/>
            <a:ext cx="3812389" cy="336200"/>
          </a:xfrm>
        </p:spPr>
        <p:txBody>
          <a:bodyPr/>
          <a:lstStyle/>
          <a:p>
            <a:r>
              <a:rPr lang="en-GB" sz="2400" dirty="0">
                <a:solidFill>
                  <a:schemeClr val="tx1"/>
                </a:solidFill>
              </a:rPr>
              <a:t>b. </a:t>
            </a:r>
            <a:r>
              <a:rPr lang="en-GB" sz="2400" dirty="0" err="1">
                <a:solidFill>
                  <a:schemeClr val="tx1"/>
                </a:solidFill>
              </a:rPr>
              <a:t>Sự</a:t>
            </a:r>
            <a:r>
              <a:rPr lang="en-GB" sz="2400" dirty="0">
                <a:solidFill>
                  <a:schemeClr val="tx1"/>
                </a:solidFill>
              </a:rPr>
              <a:t> </a:t>
            </a:r>
            <a:r>
              <a:rPr lang="en-GB" sz="2400" dirty="0" err="1">
                <a:solidFill>
                  <a:schemeClr val="tx1"/>
                </a:solidFill>
              </a:rPr>
              <a:t>tạo</a:t>
            </a:r>
            <a:r>
              <a:rPr lang="en-GB" sz="2400" dirty="0">
                <a:solidFill>
                  <a:schemeClr val="tx1"/>
                </a:solidFill>
              </a:rPr>
              <a:t> </a:t>
            </a:r>
            <a:r>
              <a:rPr lang="en-GB" sz="2400" dirty="0" err="1">
                <a:solidFill>
                  <a:schemeClr val="tx1"/>
                </a:solidFill>
              </a:rPr>
              <a:t>thành</a:t>
            </a:r>
            <a:r>
              <a:rPr lang="en-GB" sz="2400" dirty="0">
                <a:solidFill>
                  <a:schemeClr val="tx1"/>
                </a:solidFill>
              </a:rPr>
              <a:t> ion </a:t>
            </a:r>
            <a:r>
              <a:rPr lang="en-GB" sz="2400" dirty="0" err="1">
                <a:solidFill>
                  <a:schemeClr val="tx1"/>
                </a:solidFill>
              </a:rPr>
              <a:t>âm</a:t>
            </a:r>
            <a:endParaRPr lang="en-US" sz="2400" dirty="0">
              <a:solidFill>
                <a:schemeClr val="tx1"/>
              </a:solidFill>
            </a:endParaRPr>
          </a:p>
        </p:txBody>
      </p:sp>
      <p:sp>
        <p:nvSpPr>
          <p:cNvPr id="21" name="Subtitle 20"/>
          <p:cNvSpPr>
            <a:spLocks noGrp="1"/>
          </p:cNvSpPr>
          <p:nvPr>
            <p:ph type="subTitle" idx="4"/>
          </p:nvPr>
        </p:nvSpPr>
        <p:spPr>
          <a:xfrm>
            <a:off x="928351" y="934348"/>
            <a:ext cx="7696238" cy="1324060"/>
          </a:xfrm>
        </p:spPr>
        <p:txBody>
          <a:bodyPr/>
          <a:lstStyle/>
          <a:p>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Nguyên</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tử phi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kim</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thường</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có xu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hướng</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nhận</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electron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hoặc</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góp</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chung</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electron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để</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có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lớp</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ngoài</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cùng</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bền</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vững</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a:t>
            </a:r>
            <a:endPar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endParaRPr>
          </a:p>
          <a:p>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Nguyên</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tử phi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kim</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rgbClr val="FF0000"/>
                </a:solidFill>
                <a:latin typeface="Lato" panose="020F0502020204030203" pitchFamily="34" charset="0"/>
                <a:ea typeface="Lato" panose="020F0502020204030203" pitchFamily="34" charset="0"/>
                <a:cs typeface="Lato" panose="020F0502020204030203" pitchFamily="34" charset="0"/>
              </a:rPr>
              <a:t>nhận</a:t>
            </a:r>
            <a:r>
              <a:rPr lang="en-GB" sz="2000" dirty="0">
                <a:solidFill>
                  <a:srgbClr val="FF0000"/>
                </a:solidFill>
                <a:latin typeface="Lato" panose="020F0502020204030203" pitchFamily="34" charset="0"/>
                <a:ea typeface="Lato" panose="020F0502020204030203" pitchFamily="34" charset="0"/>
                <a:cs typeface="Lato" panose="020F0502020204030203" pitchFamily="34" charset="0"/>
              </a:rPr>
              <a:t> electron</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trở</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thành</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a:solidFill>
                  <a:srgbClr val="FF0000"/>
                </a:solidFill>
                <a:latin typeface="Lato" panose="020F0502020204030203" pitchFamily="34" charset="0"/>
                <a:ea typeface="Lato" panose="020F0502020204030203" pitchFamily="34" charset="0"/>
                <a:cs typeface="Lato" panose="020F0502020204030203" pitchFamily="34" charset="0"/>
              </a:rPr>
              <a:t>ion </a:t>
            </a:r>
            <a:r>
              <a:rPr lang="en-GB" sz="2000" dirty="0" err="1">
                <a:solidFill>
                  <a:srgbClr val="FF0000"/>
                </a:solidFill>
                <a:latin typeface="Lato" panose="020F0502020204030203" pitchFamily="34" charset="0"/>
                <a:ea typeface="Lato" panose="020F0502020204030203" pitchFamily="34" charset="0"/>
                <a:cs typeface="Lato" panose="020F0502020204030203" pitchFamily="34" charset="0"/>
              </a:rPr>
              <a:t>âm</a:t>
            </a:r>
            <a:endParaRPr lang="en-US"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97" name="Rectangle 2"/>
          <p:cNvSpPr txBox="1">
            <a:spLocks noChangeArrowheads="1"/>
          </p:cNvSpPr>
          <p:nvPr/>
        </p:nvSpPr>
        <p:spPr bwMode="auto">
          <a:xfrm>
            <a:off x="-88881" y="4191000"/>
            <a:ext cx="423690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1200" cap="none" spc="0" normalizeH="0" baseline="0" noProof="0" dirty="0">
                <a:ln>
                  <a:noFill/>
                </a:ln>
                <a:solidFill>
                  <a:srgbClr val="000000"/>
                </a:solidFill>
                <a:effectLst/>
                <a:uLnTx/>
                <a:uFillTx/>
                <a:latin typeface="Labo"/>
              </a:rPr>
              <a:t> </a:t>
            </a:r>
            <a:r>
              <a:rPr kumimoji="0" lang="en-US" altLang="en-US" sz="1800" b="1" i="0" u="none" strike="noStrike" kern="1200" cap="none" spc="0" normalizeH="0" baseline="0" noProof="0" dirty="0" err="1">
                <a:ln>
                  <a:noFill/>
                </a:ln>
                <a:solidFill>
                  <a:srgbClr val="000000"/>
                </a:solidFill>
                <a:effectLst/>
                <a:uLnTx/>
                <a:uFillTx/>
                <a:latin typeface="Labo"/>
              </a:rPr>
              <a:t>Nguyên</a:t>
            </a:r>
            <a:r>
              <a:rPr kumimoji="0" lang="en-US" altLang="en-US" sz="1800" b="1" i="0" u="none" strike="noStrike" kern="1200" cap="none" spc="0" normalizeH="0" baseline="0" noProof="0" dirty="0">
                <a:ln>
                  <a:noFill/>
                </a:ln>
                <a:solidFill>
                  <a:srgbClr val="000000"/>
                </a:solidFill>
                <a:effectLst/>
                <a:uLnTx/>
                <a:uFillTx/>
                <a:latin typeface="Labo"/>
              </a:rPr>
              <a:t> </a:t>
            </a:r>
            <a:r>
              <a:rPr kumimoji="0" lang="en-US" altLang="en-US" sz="1800" b="1" i="0" u="none" strike="noStrike" kern="1200" cap="none" spc="0" normalizeH="0" baseline="0" noProof="0" dirty="0" err="1">
                <a:ln>
                  <a:noFill/>
                </a:ln>
                <a:solidFill>
                  <a:srgbClr val="000000"/>
                </a:solidFill>
                <a:effectLst/>
                <a:uLnTx/>
                <a:uFillTx/>
                <a:latin typeface="Labo"/>
              </a:rPr>
              <a:t>tử</a:t>
            </a:r>
            <a:r>
              <a:rPr kumimoji="0" lang="en-US" altLang="en-US" sz="1800" b="1" i="0" u="none" strike="noStrike" kern="1200" cap="none" spc="0" normalizeH="0" baseline="0" noProof="0" dirty="0">
                <a:ln>
                  <a:noFill/>
                </a:ln>
                <a:solidFill>
                  <a:srgbClr val="000000"/>
                </a:solidFill>
                <a:effectLst/>
                <a:uLnTx/>
                <a:uFillTx/>
                <a:latin typeface="Labo"/>
              </a:rPr>
              <a:t> Sulfur (S)</a:t>
            </a:r>
            <a:endParaRPr kumimoji="0" lang="en-US" altLang="en-US" sz="1800" b="1" i="0" u="none" strike="noStrike" kern="1200" cap="none" spc="0" normalizeH="0" baseline="30000" noProof="0" dirty="0">
              <a:ln>
                <a:noFill/>
              </a:ln>
              <a:solidFill>
                <a:srgbClr val="FF0000"/>
              </a:solidFill>
              <a:effectLst/>
              <a:uLnTx/>
              <a:uFillTx/>
              <a:latin typeface="Labo"/>
            </a:endParaRPr>
          </a:p>
        </p:txBody>
      </p:sp>
      <p:pic>
        <p:nvPicPr>
          <p:cNvPr id="2" name="Picture 1"/>
          <p:cNvPicPr>
            <a:picLocks noChangeAspect="1"/>
          </p:cNvPicPr>
          <p:nvPr/>
        </p:nvPicPr>
        <p:blipFill>
          <a:blip r:embed="rId2"/>
          <a:stretch>
            <a:fillRect/>
          </a:stretch>
        </p:blipFill>
        <p:spPr>
          <a:xfrm>
            <a:off x="1272486" y="2385346"/>
            <a:ext cx="1878007" cy="1949065"/>
          </a:xfrm>
          <a:prstGeom prst="rect">
            <a:avLst/>
          </a:prstGeom>
        </p:spPr>
      </p:pic>
      <p:pic>
        <p:nvPicPr>
          <p:cNvPr id="3" name="Picture 2"/>
          <p:cNvPicPr>
            <a:picLocks noChangeAspect="1"/>
          </p:cNvPicPr>
          <p:nvPr/>
        </p:nvPicPr>
        <p:blipFill>
          <a:blip r:embed="rId3"/>
          <a:stretch>
            <a:fillRect/>
          </a:stretch>
        </p:blipFill>
        <p:spPr>
          <a:xfrm>
            <a:off x="4707986" y="2495356"/>
            <a:ext cx="2571046" cy="2252081"/>
          </a:xfrm>
          <a:prstGeom prst="rect">
            <a:avLst/>
          </a:prstGeom>
        </p:spPr>
      </p:pic>
      <p:sp>
        <p:nvSpPr>
          <p:cNvPr id="40" name="Rectangle 35"/>
          <p:cNvSpPr>
            <a:spLocks noChangeArrowheads="1"/>
          </p:cNvSpPr>
          <p:nvPr/>
        </p:nvSpPr>
        <p:spPr bwMode="auto">
          <a:xfrm>
            <a:off x="3490088" y="3067490"/>
            <a:ext cx="10217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dirty="0">
                <a:latin typeface=".VnCooper" pitchFamily="34" charset="0"/>
              </a:rPr>
              <a:t>+ 2e</a:t>
            </a:r>
            <a:endParaRPr lang="en-US" altLang="en-US" sz="3200" dirty="0">
              <a:latin typeface=".VnCooper"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7">
                                            <p:txEl>
                                              <p:pRg st="0" end="0"/>
                                            </p:txEl>
                                          </p:spTgt>
                                        </p:tgtEl>
                                        <p:attrNameLst>
                                          <p:attrName>style.visibility</p:attrName>
                                        </p:attrNameLst>
                                      </p:cBhvr>
                                      <p:to>
                                        <p:strVal val="visible"/>
                                      </p:to>
                                    </p:set>
                                    <p:animEffect transition="in" filter="dissolve">
                                      <p:cBhvr>
                                        <p:cTn id="17" dur="500"/>
                                        <p:tgtEl>
                                          <p:spTgt spid="9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9"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dissolve">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153714" y="21265"/>
            <a:ext cx="1119021" cy="888635"/>
          </a:xfrm>
          <a:prstGeom prst="rect">
            <a:avLst/>
          </a:prstGeom>
        </p:spPr>
      </p:pic>
      <p:sp>
        <p:nvSpPr>
          <p:cNvPr id="6" name="Google Shape;363;p42"/>
          <p:cNvSpPr txBox="1"/>
          <p:nvPr/>
        </p:nvSpPr>
        <p:spPr>
          <a:xfrm>
            <a:off x="1272486" y="148700"/>
            <a:ext cx="7717800" cy="548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3600"/>
              <a:buFont typeface="Lato Black" panose="020F0502020204030203"/>
              <a:buNone/>
              <a:defRPr sz="3600" b="0" i="0" u="none" strike="noStrike" cap="none">
                <a:solidFill>
                  <a:schemeClr val="accent1"/>
                </a:solidFill>
                <a:latin typeface="Lato Black" panose="020F0502020204030203"/>
                <a:ea typeface="Lato Black" panose="020F0502020204030203"/>
                <a:cs typeface="Lato Black" panose="020F0502020204030203"/>
                <a:sym typeface="Lato Black" panose="020F0502020204030203"/>
              </a:defRPr>
            </a:lvl1pPr>
            <a:lvl2pPr marR="0" lvl="1"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gn="l"/>
            <a:r>
              <a:rPr lang="en-US"/>
              <a:t>2. LIÊN KẾT ION</a:t>
            </a:r>
            <a:endParaRPr lang="en-US" dirty="0"/>
          </a:p>
        </p:txBody>
      </p:sp>
      <p:sp>
        <p:nvSpPr>
          <p:cNvPr id="9" name="Subtitle 18"/>
          <p:cNvSpPr txBox="1"/>
          <p:nvPr/>
        </p:nvSpPr>
        <p:spPr>
          <a:xfrm>
            <a:off x="1674010" y="909900"/>
            <a:ext cx="3812389" cy="3362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400"/>
              <a:buFont typeface="Lato Light" panose="020F0502020204030203"/>
              <a:buNone/>
              <a:defRPr sz="1400" b="0" i="0" u="none" strike="noStrike" cap="none">
                <a:solidFill>
                  <a:schemeClr val="accent2"/>
                </a:solidFill>
                <a:latin typeface="Lato" panose="020F0502020204030203"/>
                <a:ea typeface="Lato" panose="020F0502020204030203"/>
                <a:cs typeface="Lato" panose="020F0502020204030203"/>
                <a:sym typeface="Lato" panose="020F0502020204030203"/>
              </a:defRPr>
            </a:lvl1pPr>
            <a:lvl2pPr marR="0" lvl="1"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GB" sz="2400" b="1" dirty="0">
                <a:solidFill>
                  <a:schemeClr val="tx1"/>
                </a:solidFill>
              </a:rPr>
              <a:t>c. </a:t>
            </a:r>
            <a:r>
              <a:rPr lang="en-GB" sz="2400" b="1" dirty="0" err="1">
                <a:solidFill>
                  <a:schemeClr val="tx1"/>
                </a:solidFill>
              </a:rPr>
              <a:t>Sự</a:t>
            </a:r>
            <a:r>
              <a:rPr lang="en-GB" sz="2400" b="1" dirty="0">
                <a:solidFill>
                  <a:schemeClr val="tx1"/>
                </a:solidFill>
              </a:rPr>
              <a:t> </a:t>
            </a:r>
            <a:r>
              <a:rPr lang="en-GB" sz="2400" b="1" dirty="0" err="1">
                <a:solidFill>
                  <a:schemeClr val="tx1"/>
                </a:solidFill>
              </a:rPr>
              <a:t>tạo</a:t>
            </a:r>
            <a:r>
              <a:rPr lang="en-GB" sz="2400" b="1" dirty="0">
                <a:solidFill>
                  <a:schemeClr val="tx1"/>
                </a:solidFill>
              </a:rPr>
              <a:t> </a:t>
            </a:r>
            <a:r>
              <a:rPr lang="en-GB" sz="2400" b="1" dirty="0" err="1">
                <a:solidFill>
                  <a:schemeClr val="tx1"/>
                </a:solidFill>
              </a:rPr>
              <a:t>thành</a:t>
            </a:r>
            <a:r>
              <a:rPr lang="en-GB" sz="2400" b="1" dirty="0">
                <a:solidFill>
                  <a:schemeClr val="tx1"/>
                </a:solidFill>
              </a:rPr>
              <a:t> </a:t>
            </a:r>
            <a:r>
              <a:rPr lang="en-GB" sz="2400" b="1" dirty="0" err="1">
                <a:solidFill>
                  <a:schemeClr val="tx1"/>
                </a:solidFill>
              </a:rPr>
              <a:t>liên</a:t>
            </a:r>
            <a:r>
              <a:rPr lang="en-GB" sz="2400" b="1" dirty="0">
                <a:solidFill>
                  <a:schemeClr val="tx1"/>
                </a:solidFill>
              </a:rPr>
              <a:t> </a:t>
            </a:r>
            <a:r>
              <a:rPr lang="en-GB" sz="2400" b="1" dirty="0" err="1">
                <a:solidFill>
                  <a:schemeClr val="tx1"/>
                </a:solidFill>
              </a:rPr>
              <a:t>kết</a:t>
            </a:r>
            <a:r>
              <a:rPr lang="en-GB" sz="2400" b="1" dirty="0">
                <a:solidFill>
                  <a:schemeClr val="tx1"/>
                </a:solidFill>
              </a:rPr>
              <a:t> ion</a:t>
            </a:r>
            <a:endParaRPr lang="en-US" sz="2400" b="1" dirty="0">
              <a:solidFill>
                <a:schemeClr val="tx1"/>
              </a:solidFill>
            </a:endParaRPr>
          </a:p>
        </p:txBody>
      </p:sp>
      <p:pic>
        <p:nvPicPr>
          <p:cNvPr id="8" name="Picture 7"/>
          <p:cNvPicPr>
            <a:picLocks noChangeAspect="1"/>
          </p:cNvPicPr>
          <p:nvPr/>
        </p:nvPicPr>
        <p:blipFill rotWithShape="1">
          <a:blip r:embed="rId2"/>
          <a:srcRect l="-1395" t="-3674" r="1395" b="37210"/>
          <a:stretch>
            <a:fillRect/>
          </a:stretch>
        </p:blipFill>
        <p:spPr>
          <a:xfrm>
            <a:off x="557751" y="1379521"/>
            <a:ext cx="7840433" cy="1918512"/>
          </a:xfrm>
          <a:prstGeom prst="rect">
            <a:avLst/>
          </a:prstGeom>
        </p:spPr>
      </p:pic>
      <p:sp>
        <p:nvSpPr>
          <p:cNvPr id="13" name="Rectangle 35"/>
          <p:cNvSpPr>
            <a:spLocks noChangeArrowheads="1"/>
          </p:cNvSpPr>
          <p:nvPr/>
        </p:nvSpPr>
        <p:spPr bwMode="auto">
          <a:xfrm>
            <a:off x="1272486" y="3200621"/>
            <a:ext cx="10217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dirty="0">
                <a:latin typeface=".VnCooper" pitchFamily="34" charset="0"/>
              </a:rPr>
              <a:t>Na</a:t>
            </a:r>
            <a:endParaRPr lang="en-US" altLang="en-US" sz="2400" dirty="0">
              <a:latin typeface=".VnCooper" pitchFamily="34" charset="0"/>
            </a:endParaRPr>
          </a:p>
        </p:txBody>
      </p:sp>
      <p:sp>
        <p:nvSpPr>
          <p:cNvPr id="14" name="Rectangle 35"/>
          <p:cNvSpPr>
            <a:spLocks noChangeArrowheads="1"/>
          </p:cNvSpPr>
          <p:nvPr/>
        </p:nvSpPr>
        <p:spPr bwMode="auto">
          <a:xfrm>
            <a:off x="3253686" y="3249327"/>
            <a:ext cx="10217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dirty="0">
                <a:latin typeface=".VnCooper" pitchFamily="34" charset="0"/>
              </a:rPr>
              <a:t>Cl</a:t>
            </a:r>
            <a:endParaRPr lang="en-US" altLang="en-US" sz="2400" dirty="0">
              <a:latin typeface=".VnCooper" pitchFamily="34" charset="0"/>
            </a:endParaRPr>
          </a:p>
        </p:txBody>
      </p:sp>
      <p:sp>
        <p:nvSpPr>
          <p:cNvPr id="15" name="Rectangle 35"/>
          <p:cNvSpPr>
            <a:spLocks noChangeArrowheads="1"/>
          </p:cNvSpPr>
          <p:nvPr/>
        </p:nvSpPr>
        <p:spPr bwMode="auto">
          <a:xfrm>
            <a:off x="5649556" y="3200621"/>
            <a:ext cx="10217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dirty="0">
                <a:latin typeface=".VnCooper" pitchFamily="34" charset="0"/>
              </a:rPr>
              <a:t>Na</a:t>
            </a:r>
            <a:r>
              <a:rPr lang="en-GB" altLang="en-US" sz="2400" baseline="30000" dirty="0">
                <a:latin typeface=".VnCooper" pitchFamily="34" charset="0"/>
              </a:rPr>
              <a:t>+</a:t>
            </a:r>
            <a:endParaRPr lang="en-US" altLang="en-US" sz="2400" baseline="30000" dirty="0">
              <a:latin typeface=".VnCooper" pitchFamily="34" charset="0"/>
            </a:endParaRPr>
          </a:p>
        </p:txBody>
      </p:sp>
      <p:sp>
        <p:nvSpPr>
          <p:cNvPr id="16" name="Rectangle 35"/>
          <p:cNvSpPr>
            <a:spLocks noChangeArrowheads="1"/>
          </p:cNvSpPr>
          <p:nvPr/>
        </p:nvSpPr>
        <p:spPr bwMode="auto">
          <a:xfrm>
            <a:off x="7345240" y="3200621"/>
            <a:ext cx="10217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dirty="0">
                <a:latin typeface=".VnCooper" pitchFamily="34" charset="0"/>
              </a:rPr>
              <a:t>Cl</a:t>
            </a:r>
            <a:r>
              <a:rPr lang="en-GB" altLang="en-US" sz="2400" baseline="30000" dirty="0">
                <a:latin typeface=".VnCooper" pitchFamily="34" charset="0"/>
              </a:rPr>
              <a:t>-</a:t>
            </a:r>
            <a:endParaRPr lang="en-US" altLang="en-US" sz="2400" baseline="30000" dirty="0">
              <a:latin typeface=".VnCooper" pitchFamily="34" charset="0"/>
            </a:endParaRPr>
          </a:p>
        </p:txBody>
      </p:sp>
      <p:sp>
        <p:nvSpPr>
          <p:cNvPr id="18" name="TextBox 17"/>
          <p:cNvSpPr txBox="1"/>
          <p:nvPr/>
        </p:nvSpPr>
        <p:spPr>
          <a:xfrm>
            <a:off x="-37214" y="4127837"/>
            <a:ext cx="9218428" cy="1015663"/>
          </a:xfrm>
          <a:prstGeom prst="rect">
            <a:avLst/>
          </a:prstGeom>
          <a:solidFill>
            <a:schemeClr val="accent2">
              <a:lumMod val="60000"/>
              <a:lumOff val="40000"/>
              <a:alpha val="32000"/>
            </a:schemeClr>
          </a:solidFill>
        </p:spPr>
        <p:txBody>
          <a:bodyPr wrap="square">
            <a:spAutoFit/>
          </a:bodyPr>
          <a:lstStyle/>
          <a:p>
            <a:r>
              <a:rPr lang="vi-VN" sz="2000" dirty="0">
                <a:latin typeface="Lato" panose="020F0502020204030203" pitchFamily="34" charset="0"/>
                <a:ea typeface="Lato" panose="020F0502020204030203" pitchFamily="34" charset="0"/>
                <a:cs typeface="Lato" panose="020F0502020204030203" pitchFamily="34" charset="0"/>
              </a:rPr>
              <a:t>Nguyên tử</a:t>
            </a:r>
            <a:r>
              <a:rPr lang="en-GB" sz="2000" dirty="0">
                <a:latin typeface="Lato" panose="020F0502020204030203" pitchFamily="34" charset="0"/>
                <a:ea typeface="Lato" panose="020F0502020204030203" pitchFamily="34" charset="0"/>
                <a:cs typeface="Lato" panose="020F0502020204030203" pitchFamily="34" charset="0"/>
              </a:rPr>
              <a:t> </a:t>
            </a:r>
            <a:r>
              <a:rPr lang="vi-VN" sz="2000" dirty="0">
                <a:latin typeface="Lato" panose="020F0502020204030203" pitchFamily="34" charset="0"/>
                <a:ea typeface="Lato" panose="020F0502020204030203" pitchFamily="34" charset="0"/>
                <a:cs typeface="Lato" panose="020F0502020204030203" pitchFamily="34" charset="0"/>
              </a:rPr>
              <a:t>sodium nhường 1 electron tạo ion sodium (điện tích dương), nguyên tử chlorine nhận 1 electron tạo ion chlorine (điện tích âm), hai ion trên trái dấu nên hút nhau, tạo thành phân tử sodium chloride.</a:t>
            </a:r>
            <a:endParaRPr lang="en-US" sz="2000"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5486399" y="1450722"/>
            <a:ext cx="2778851" cy="1816941"/>
          </a:xfrm>
          <a:prstGeom prst="rect">
            <a:avLst/>
          </a:prstGeom>
          <a:ln>
            <a:noFill/>
          </a:ln>
          <a:effectLst>
            <a:softEdge rad="112500"/>
          </a:effectLst>
        </p:spPr>
      </p:pic>
      <p:pic>
        <p:nvPicPr>
          <p:cNvPr id="2" name="Picture 1"/>
          <p:cNvPicPr>
            <a:picLocks noChangeAspect="1"/>
          </p:cNvPicPr>
          <p:nvPr/>
        </p:nvPicPr>
        <p:blipFill>
          <a:blip r:embed="rId2"/>
          <a:stretch>
            <a:fillRect/>
          </a:stretch>
        </p:blipFill>
        <p:spPr>
          <a:xfrm>
            <a:off x="1793342" y="1458600"/>
            <a:ext cx="2246777" cy="1709342"/>
          </a:xfrm>
          <a:prstGeom prst="rect">
            <a:avLst/>
          </a:prstGeom>
        </p:spPr>
      </p:pic>
      <p:pic>
        <p:nvPicPr>
          <p:cNvPr id="5" name="Picture 4"/>
          <p:cNvPicPr>
            <a:picLocks noChangeAspect="1"/>
          </p:cNvPicPr>
          <p:nvPr/>
        </p:nvPicPr>
        <p:blipFill>
          <a:blip r:embed="rId3"/>
          <a:stretch>
            <a:fillRect/>
          </a:stretch>
        </p:blipFill>
        <p:spPr>
          <a:xfrm>
            <a:off x="153714" y="21265"/>
            <a:ext cx="1119021" cy="888635"/>
          </a:xfrm>
          <a:prstGeom prst="rect">
            <a:avLst/>
          </a:prstGeom>
        </p:spPr>
      </p:pic>
      <p:sp>
        <p:nvSpPr>
          <p:cNvPr id="6" name="Google Shape;363;p42"/>
          <p:cNvSpPr txBox="1"/>
          <p:nvPr/>
        </p:nvSpPr>
        <p:spPr>
          <a:xfrm>
            <a:off x="1272486" y="148700"/>
            <a:ext cx="7717800" cy="548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3600"/>
              <a:buFont typeface="Lato Black" panose="020F0502020204030203"/>
              <a:buNone/>
              <a:defRPr sz="3600" b="0" i="0" u="none" strike="noStrike" cap="none">
                <a:solidFill>
                  <a:schemeClr val="accent1"/>
                </a:solidFill>
                <a:latin typeface="Lato Black" panose="020F0502020204030203"/>
                <a:ea typeface="Lato Black" panose="020F0502020204030203"/>
                <a:cs typeface="Lato Black" panose="020F0502020204030203"/>
                <a:sym typeface="Lato Black" panose="020F0502020204030203"/>
              </a:defRPr>
            </a:lvl1pPr>
            <a:lvl2pPr marR="0" lvl="1"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gn="l"/>
            <a:r>
              <a:rPr lang="en-US" dirty="0"/>
              <a:t>2. LIÊN KẾT ION</a:t>
            </a:r>
            <a:endParaRPr lang="en-US" dirty="0"/>
          </a:p>
        </p:txBody>
      </p:sp>
      <p:sp>
        <p:nvSpPr>
          <p:cNvPr id="9" name="Subtitle 18"/>
          <p:cNvSpPr txBox="1"/>
          <p:nvPr/>
        </p:nvSpPr>
        <p:spPr>
          <a:xfrm>
            <a:off x="1674010" y="909900"/>
            <a:ext cx="3812389" cy="3362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400"/>
              <a:buFont typeface="Lato Light" panose="020F0502020204030203"/>
              <a:buNone/>
              <a:defRPr sz="1400" b="0" i="0" u="none" strike="noStrike" cap="none">
                <a:solidFill>
                  <a:schemeClr val="accent2"/>
                </a:solidFill>
                <a:latin typeface="Lato" panose="020F0502020204030203"/>
                <a:ea typeface="Lato" panose="020F0502020204030203"/>
                <a:cs typeface="Lato" panose="020F0502020204030203"/>
                <a:sym typeface="Lato" panose="020F0502020204030203"/>
              </a:defRPr>
            </a:lvl1pPr>
            <a:lvl2pPr marR="0" lvl="1"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GB" sz="2400" b="1" dirty="0">
                <a:solidFill>
                  <a:schemeClr val="tx1"/>
                </a:solidFill>
              </a:rPr>
              <a:t>c. </a:t>
            </a:r>
            <a:r>
              <a:rPr lang="en-GB" sz="2400" b="1" dirty="0" err="1">
                <a:solidFill>
                  <a:schemeClr val="tx1"/>
                </a:solidFill>
              </a:rPr>
              <a:t>Sự</a:t>
            </a:r>
            <a:r>
              <a:rPr lang="en-GB" sz="2400" b="1" dirty="0">
                <a:solidFill>
                  <a:schemeClr val="tx1"/>
                </a:solidFill>
              </a:rPr>
              <a:t> </a:t>
            </a:r>
            <a:r>
              <a:rPr lang="en-GB" sz="2400" b="1" dirty="0" err="1">
                <a:solidFill>
                  <a:schemeClr val="tx1"/>
                </a:solidFill>
              </a:rPr>
              <a:t>tạo</a:t>
            </a:r>
            <a:r>
              <a:rPr lang="en-GB" sz="2400" b="1" dirty="0">
                <a:solidFill>
                  <a:schemeClr val="tx1"/>
                </a:solidFill>
              </a:rPr>
              <a:t> </a:t>
            </a:r>
            <a:r>
              <a:rPr lang="en-GB" sz="2400" b="1" dirty="0" err="1">
                <a:solidFill>
                  <a:schemeClr val="tx1"/>
                </a:solidFill>
              </a:rPr>
              <a:t>thành</a:t>
            </a:r>
            <a:r>
              <a:rPr lang="en-GB" sz="2400" b="1" dirty="0">
                <a:solidFill>
                  <a:schemeClr val="tx1"/>
                </a:solidFill>
              </a:rPr>
              <a:t> </a:t>
            </a:r>
            <a:r>
              <a:rPr lang="en-GB" sz="2400" b="1" dirty="0" err="1">
                <a:solidFill>
                  <a:schemeClr val="tx1"/>
                </a:solidFill>
              </a:rPr>
              <a:t>liên</a:t>
            </a:r>
            <a:r>
              <a:rPr lang="en-GB" sz="2400" b="1" dirty="0">
                <a:solidFill>
                  <a:schemeClr val="tx1"/>
                </a:solidFill>
              </a:rPr>
              <a:t> </a:t>
            </a:r>
            <a:r>
              <a:rPr lang="en-GB" sz="2400" b="1" dirty="0" err="1">
                <a:solidFill>
                  <a:schemeClr val="tx1"/>
                </a:solidFill>
              </a:rPr>
              <a:t>kết</a:t>
            </a:r>
            <a:r>
              <a:rPr lang="en-GB" sz="2400" b="1" dirty="0">
                <a:solidFill>
                  <a:schemeClr val="tx1"/>
                </a:solidFill>
              </a:rPr>
              <a:t> ion</a:t>
            </a:r>
            <a:endParaRPr lang="en-US" sz="2400" b="1" dirty="0">
              <a:solidFill>
                <a:schemeClr val="tx1"/>
              </a:solidFill>
            </a:endParaRPr>
          </a:p>
        </p:txBody>
      </p:sp>
      <p:sp>
        <p:nvSpPr>
          <p:cNvPr id="13" name="Rectangle 35"/>
          <p:cNvSpPr>
            <a:spLocks noChangeArrowheads="1"/>
          </p:cNvSpPr>
          <p:nvPr/>
        </p:nvSpPr>
        <p:spPr bwMode="auto">
          <a:xfrm>
            <a:off x="1377886" y="3109189"/>
            <a:ext cx="57951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600" dirty="0" err="1">
                <a:latin typeface=".VnCooper" pitchFamily="34" charset="0"/>
              </a:rPr>
              <a:t>Hình</a:t>
            </a:r>
            <a:r>
              <a:rPr lang="en-GB" altLang="en-US" sz="1600" dirty="0">
                <a:latin typeface=".VnCooper" pitchFamily="34" charset="0"/>
              </a:rPr>
              <a:t> </a:t>
            </a:r>
            <a:r>
              <a:rPr lang="en-GB" altLang="en-US" sz="1600" dirty="0" err="1">
                <a:latin typeface=".VnCooper" pitchFamily="34" charset="0"/>
              </a:rPr>
              <a:t>mô</a:t>
            </a:r>
            <a:r>
              <a:rPr lang="en-GB" altLang="en-US" sz="1600" dirty="0">
                <a:latin typeface=".VnCooper" pitchFamily="34" charset="0"/>
              </a:rPr>
              <a:t> </a:t>
            </a:r>
            <a:r>
              <a:rPr lang="en-GB" altLang="en-US" sz="1600" dirty="0" err="1">
                <a:latin typeface=".VnCooper" pitchFamily="34" charset="0"/>
              </a:rPr>
              <a:t>phỏng</a:t>
            </a:r>
            <a:r>
              <a:rPr lang="en-GB" altLang="en-US" sz="1600" dirty="0">
                <a:latin typeface=".VnCooper" pitchFamily="34" charset="0"/>
              </a:rPr>
              <a:t> </a:t>
            </a:r>
            <a:r>
              <a:rPr lang="en-GB" altLang="en-US" sz="1600" dirty="0" err="1">
                <a:latin typeface=".VnCooper" pitchFamily="34" charset="0"/>
              </a:rPr>
              <a:t>phân</a:t>
            </a:r>
            <a:r>
              <a:rPr lang="en-GB" altLang="en-US" sz="1600" dirty="0">
                <a:latin typeface=".VnCooper" pitchFamily="34" charset="0"/>
              </a:rPr>
              <a:t> tử Sodium chloride</a:t>
            </a:r>
            <a:endParaRPr lang="en-US" altLang="en-US" sz="1600" dirty="0">
              <a:latin typeface=".VnCooper" pitchFamily="34" charset="0"/>
            </a:endParaRPr>
          </a:p>
        </p:txBody>
      </p:sp>
      <p:sp>
        <p:nvSpPr>
          <p:cNvPr id="15" name="Rectangle 35"/>
          <p:cNvSpPr>
            <a:spLocks noChangeArrowheads="1"/>
          </p:cNvSpPr>
          <p:nvPr/>
        </p:nvSpPr>
        <p:spPr bwMode="auto">
          <a:xfrm>
            <a:off x="3253686" y="2026184"/>
            <a:ext cx="10217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dirty="0">
                <a:solidFill>
                  <a:srgbClr val="FFFF00"/>
                </a:solidFill>
                <a:latin typeface=".VnCooper" pitchFamily="34" charset="0"/>
              </a:rPr>
              <a:t>Na</a:t>
            </a:r>
            <a:r>
              <a:rPr lang="en-GB" altLang="en-US" sz="2400" baseline="30000" dirty="0">
                <a:solidFill>
                  <a:srgbClr val="FFFF00"/>
                </a:solidFill>
                <a:latin typeface=".VnCooper" pitchFamily="34" charset="0"/>
              </a:rPr>
              <a:t>+</a:t>
            </a:r>
            <a:endParaRPr lang="en-US" altLang="en-US" sz="2400" baseline="30000" dirty="0">
              <a:solidFill>
                <a:srgbClr val="FFFF00"/>
              </a:solidFill>
              <a:latin typeface=".VnCooper" pitchFamily="34" charset="0"/>
            </a:endParaRPr>
          </a:p>
        </p:txBody>
      </p:sp>
      <p:sp>
        <p:nvSpPr>
          <p:cNvPr id="16" name="Rectangle 35"/>
          <p:cNvSpPr>
            <a:spLocks noChangeArrowheads="1"/>
          </p:cNvSpPr>
          <p:nvPr/>
        </p:nvSpPr>
        <p:spPr bwMode="auto">
          <a:xfrm>
            <a:off x="2308300" y="2026183"/>
            <a:ext cx="10217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dirty="0">
                <a:solidFill>
                  <a:srgbClr val="FFFF00"/>
                </a:solidFill>
                <a:latin typeface=".VnCooper" pitchFamily="34" charset="0"/>
              </a:rPr>
              <a:t>Cl</a:t>
            </a:r>
            <a:r>
              <a:rPr lang="en-GB" altLang="en-US" sz="2400" baseline="30000" dirty="0">
                <a:solidFill>
                  <a:srgbClr val="FFFF00"/>
                </a:solidFill>
                <a:latin typeface=".VnCooper" pitchFamily="34" charset="0"/>
              </a:rPr>
              <a:t>-</a:t>
            </a:r>
            <a:endParaRPr lang="en-US" altLang="en-US" sz="2400" baseline="30000" dirty="0">
              <a:solidFill>
                <a:srgbClr val="FFFF00"/>
              </a:solidFill>
              <a:latin typeface=".VnCooper" pitchFamily="34" charset="0"/>
            </a:endParaRPr>
          </a:p>
        </p:txBody>
      </p:sp>
      <p:sp>
        <p:nvSpPr>
          <p:cNvPr id="18" name="TextBox 17"/>
          <p:cNvSpPr txBox="1"/>
          <p:nvPr/>
        </p:nvSpPr>
        <p:spPr>
          <a:xfrm>
            <a:off x="-37214" y="3841524"/>
            <a:ext cx="9218428" cy="1323439"/>
          </a:xfrm>
          <a:prstGeom prst="rect">
            <a:avLst/>
          </a:prstGeom>
          <a:solidFill>
            <a:schemeClr val="accent2">
              <a:lumMod val="60000"/>
              <a:lumOff val="40000"/>
              <a:alpha val="32000"/>
            </a:schemeClr>
          </a:solidFill>
        </p:spPr>
        <p:txBody>
          <a:bodyPr wrap="square">
            <a:spAutoFit/>
          </a:bodyPr>
          <a:lstStyle/>
          <a:p>
            <a:r>
              <a:rPr lang="en-GB" sz="2000" b="1" dirty="0" err="1">
                <a:solidFill>
                  <a:srgbClr val="FF0000"/>
                </a:solidFill>
                <a:latin typeface="Lato" panose="020F0502020204030203" pitchFamily="34" charset="0"/>
                <a:ea typeface="Lato" panose="020F0502020204030203" pitchFamily="34" charset="0"/>
                <a:cs typeface="Lato" panose="020F0502020204030203" pitchFamily="34" charset="0"/>
              </a:rPr>
              <a:t>Kết</a:t>
            </a:r>
            <a:r>
              <a:rPr lang="en-GB" sz="2000" b="1" dirty="0">
                <a:solidFill>
                  <a:srgbClr val="FF0000"/>
                </a:solidFill>
                <a:latin typeface="Lato" panose="020F0502020204030203" pitchFamily="34" charset="0"/>
                <a:ea typeface="Lato" panose="020F0502020204030203" pitchFamily="34" charset="0"/>
                <a:cs typeface="Lato" panose="020F0502020204030203" pitchFamily="34" charset="0"/>
              </a:rPr>
              <a:t> </a:t>
            </a:r>
            <a:r>
              <a:rPr lang="en-GB" sz="2000" b="1" dirty="0" err="1">
                <a:solidFill>
                  <a:srgbClr val="FF0000"/>
                </a:solidFill>
                <a:latin typeface="Lato" panose="020F0502020204030203" pitchFamily="34" charset="0"/>
                <a:ea typeface="Lato" panose="020F0502020204030203" pitchFamily="34" charset="0"/>
                <a:cs typeface="Lato" panose="020F0502020204030203" pitchFamily="34" charset="0"/>
              </a:rPr>
              <a:t>luận</a:t>
            </a:r>
            <a:r>
              <a:rPr lang="en-GB" sz="2000" b="1" dirty="0">
                <a:solidFill>
                  <a:srgbClr val="FF0000"/>
                </a:solidFill>
                <a:latin typeface="Lato" panose="020F0502020204030203" pitchFamily="34" charset="0"/>
                <a:ea typeface="Lato" panose="020F0502020204030203" pitchFamily="34" charset="0"/>
                <a:cs typeface="Lato" panose="020F0502020204030203" pitchFamily="34" charset="0"/>
              </a:rPr>
              <a:t>:</a:t>
            </a:r>
            <a:endParaRPr lang="en-GB" sz="2000" b="1" dirty="0">
              <a:solidFill>
                <a:srgbClr val="FF0000"/>
              </a:solidFill>
              <a:latin typeface="Lato" panose="020F0502020204030203" pitchFamily="34" charset="0"/>
              <a:ea typeface="Lato" panose="020F0502020204030203" pitchFamily="34" charset="0"/>
              <a:cs typeface="Lato" panose="020F0502020204030203" pitchFamily="34" charset="0"/>
            </a:endParaRPr>
          </a:p>
          <a:p>
            <a:pPr marL="342900" indent="-342900">
              <a:buFontTx/>
              <a:buChar char="-"/>
            </a:pPr>
            <a:r>
              <a:rPr lang="en-GB" sz="2000" dirty="0" err="1">
                <a:latin typeface="Lato" panose="020F0502020204030203" pitchFamily="34" charset="0"/>
                <a:ea typeface="Lato" panose="020F0502020204030203" pitchFamily="34" charset="0"/>
                <a:cs typeface="Lato" panose="020F0502020204030203" pitchFamily="34" charset="0"/>
              </a:rPr>
              <a:t>Liên</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kết</a:t>
            </a:r>
            <a:r>
              <a:rPr lang="en-GB" sz="2000" dirty="0">
                <a:latin typeface="Lato" panose="020F0502020204030203" pitchFamily="34" charset="0"/>
                <a:ea typeface="Lato" panose="020F0502020204030203" pitchFamily="34" charset="0"/>
                <a:cs typeface="Lato" panose="020F0502020204030203" pitchFamily="34" charset="0"/>
              </a:rPr>
              <a:t> ion </a:t>
            </a:r>
            <a:r>
              <a:rPr lang="en-GB" sz="2000" dirty="0" err="1">
                <a:latin typeface="Lato" panose="020F0502020204030203" pitchFamily="34" charset="0"/>
                <a:ea typeface="Lato" panose="020F0502020204030203" pitchFamily="34" charset="0"/>
                <a:cs typeface="Lato" panose="020F0502020204030203" pitchFamily="34" charset="0"/>
              </a:rPr>
              <a:t>là</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liên</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kết</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giữa</a:t>
            </a:r>
            <a:r>
              <a:rPr lang="en-GB" sz="2000" dirty="0">
                <a:latin typeface="Lato" panose="020F0502020204030203" pitchFamily="34" charset="0"/>
                <a:ea typeface="Lato" panose="020F0502020204030203" pitchFamily="34" charset="0"/>
                <a:cs typeface="Lato" panose="020F0502020204030203" pitchFamily="34" charset="0"/>
              </a:rPr>
              <a:t> ion </a:t>
            </a:r>
            <a:r>
              <a:rPr lang="en-GB" sz="2000" dirty="0" err="1">
                <a:latin typeface="Lato" panose="020F0502020204030203" pitchFamily="34" charset="0"/>
                <a:ea typeface="Lato" panose="020F0502020204030203" pitchFamily="34" charset="0"/>
                <a:cs typeface="Lato" panose="020F0502020204030203" pitchFamily="34" charset="0"/>
              </a:rPr>
              <a:t>dương</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và</a:t>
            </a:r>
            <a:r>
              <a:rPr lang="en-GB" sz="2000" dirty="0">
                <a:latin typeface="Lato" panose="020F0502020204030203" pitchFamily="34" charset="0"/>
                <a:ea typeface="Lato" panose="020F0502020204030203" pitchFamily="34" charset="0"/>
                <a:cs typeface="Lato" panose="020F0502020204030203" pitchFamily="34" charset="0"/>
              </a:rPr>
              <a:t> ion </a:t>
            </a:r>
            <a:r>
              <a:rPr lang="en-GB" sz="2000" dirty="0" err="1">
                <a:latin typeface="Lato" panose="020F0502020204030203" pitchFamily="34" charset="0"/>
                <a:ea typeface="Lato" panose="020F0502020204030203" pitchFamily="34" charset="0"/>
                <a:cs typeface="Lato" panose="020F0502020204030203" pitchFamily="34" charset="0"/>
              </a:rPr>
              <a:t>âm</a:t>
            </a:r>
            <a:endParaRPr lang="en-GB" sz="2000" dirty="0">
              <a:latin typeface="Lato" panose="020F0502020204030203" pitchFamily="34" charset="0"/>
              <a:ea typeface="Lato" panose="020F0502020204030203" pitchFamily="34" charset="0"/>
              <a:cs typeface="Lato" panose="020F0502020204030203" pitchFamily="34" charset="0"/>
            </a:endParaRPr>
          </a:p>
          <a:p>
            <a:pPr marL="342900" indent="-342900">
              <a:buFontTx/>
              <a:buChar char="-"/>
            </a:pPr>
            <a:r>
              <a:rPr lang="en-GB" sz="2000" dirty="0" err="1">
                <a:latin typeface="Lato" panose="020F0502020204030203" pitchFamily="34" charset="0"/>
                <a:ea typeface="Lato" panose="020F0502020204030203" pitchFamily="34" charset="0"/>
                <a:cs typeface="Lato" panose="020F0502020204030203" pitchFamily="34" charset="0"/>
              </a:rPr>
              <a:t>Các</a:t>
            </a:r>
            <a:r>
              <a:rPr lang="en-GB" sz="2000" dirty="0">
                <a:latin typeface="Lato" panose="020F0502020204030203" pitchFamily="34" charset="0"/>
                <a:ea typeface="Lato" panose="020F0502020204030203" pitchFamily="34" charset="0"/>
                <a:cs typeface="Lato" panose="020F0502020204030203" pitchFamily="34" charset="0"/>
              </a:rPr>
              <a:t> ion </a:t>
            </a:r>
            <a:r>
              <a:rPr lang="en-GB" sz="2000" dirty="0" err="1">
                <a:latin typeface="Lato" panose="020F0502020204030203" pitchFamily="34" charset="0"/>
                <a:ea typeface="Lato" panose="020F0502020204030203" pitchFamily="34" charset="0"/>
                <a:cs typeface="Lato" panose="020F0502020204030203" pitchFamily="34" charset="0"/>
              </a:rPr>
              <a:t>dương</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và</a:t>
            </a:r>
            <a:r>
              <a:rPr lang="en-GB" sz="2000" dirty="0">
                <a:latin typeface="Lato" panose="020F0502020204030203" pitchFamily="34" charset="0"/>
                <a:ea typeface="Lato" panose="020F0502020204030203" pitchFamily="34" charset="0"/>
                <a:cs typeface="Lato" panose="020F0502020204030203" pitchFamily="34" charset="0"/>
              </a:rPr>
              <a:t> ion </a:t>
            </a:r>
            <a:r>
              <a:rPr lang="en-GB" sz="2000" dirty="0" err="1">
                <a:latin typeface="Lato" panose="020F0502020204030203" pitchFamily="34" charset="0"/>
                <a:ea typeface="Lato" panose="020F0502020204030203" pitchFamily="34" charset="0"/>
                <a:cs typeface="Lato" panose="020F0502020204030203" pitchFamily="34" charset="0"/>
              </a:rPr>
              <a:t>âm</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đơn</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nguyên</a:t>
            </a:r>
            <a:r>
              <a:rPr lang="en-GB" sz="2000" dirty="0">
                <a:latin typeface="Lato" panose="020F0502020204030203" pitchFamily="34" charset="0"/>
                <a:ea typeface="Lato" panose="020F0502020204030203" pitchFamily="34" charset="0"/>
                <a:cs typeface="Lato" panose="020F0502020204030203" pitchFamily="34" charset="0"/>
              </a:rPr>
              <a:t> tử có </a:t>
            </a:r>
            <a:r>
              <a:rPr lang="en-GB" sz="2000" dirty="0" err="1">
                <a:latin typeface="Lato" panose="020F0502020204030203" pitchFamily="34" charset="0"/>
                <a:ea typeface="Lato" panose="020F0502020204030203" pitchFamily="34" charset="0"/>
                <a:cs typeface="Lato" panose="020F0502020204030203" pitchFamily="34" charset="0"/>
              </a:rPr>
              <a:t>lớp</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elcectron</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ngoài</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cùng</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giống</a:t>
            </a:r>
            <a:r>
              <a:rPr lang="en-GB" sz="2000" dirty="0">
                <a:latin typeface="Lato" panose="020F0502020204030203" pitchFamily="34" charset="0"/>
                <a:ea typeface="Lato" panose="020F0502020204030203" pitchFamily="34" charset="0"/>
                <a:cs typeface="Lato" panose="020F0502020204030203" pitchFamily="34" charset="0"/>
              </a:rPr>
              <a:t> với n</a:t>
            </a:r>
            <a:r>
              <a:rPr lang="vi-VN" sz="2000" dirty="0">
                <a:latin typeface="Lato" panose="020F0502020204030203" pitchFamily="34" charset="0"/>
                <a:ea typeface="Lato" panose="020F0502020204030203" pitchFamily="34" charset="0"/>
                <a:cs typeface="Lato" panose="020F0502020204030203" pitchFamily="34" charset="0"/>
              </a:rPr>
              <a:t>guyên tử</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của</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nguyên</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tố</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khí</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hiếm</a:t>
            </a: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17" name="Rectangle 35"/>
          <p:cNvSpPr>
            <a:spLocks noChangeArrowheads="1"/>
          </p:cNvSpPr>
          <p:nvPr/>
        </p:nvSpPr>
        <p:spPr bwMode="auto">
          <a:xfrm>
            <a:off x="5367678" y="3167942"/>
            <a:ext cx="57951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600" dirty="0" err="1">
                <a:latin typeface=".VnCooper" pitchFamily="34" charset="0"/>
              </a:rPr>
              <a:t>Hình</a:t>
            </a:r>
            <a:r>
              <a:rPr lang="en-GB" altLang="en-US" sz="1600" dirty="0">
                <a:latin typeface=".VnCooper" pitchFamily="34" charset="0"/>
              </a:rPr>
              <a:t> </a:t>
            </a:r>
            <a:r>
              <a:rPr lang="en-GB" altLang="en-US" sz="1600" dirty="0" err="1">
                <a:latin typeface=".VnCooper" pitchFamily="34" charset="0"/>
              </a:rPr>
              <a:t>ảnh</a:t>
            </a:r>
            <a:r>
              <a:rPr lang="en-GB" altLang="en-US" sz="1600" dirty="0">
                <a:latin typeface=".VnCooper" pitchFamily="34" charset="0"/>
              </a:rPr>
              <a:t> </a:t>
            </a:r>
            <a:r>
              <a:rPr lang="en-GB" altLang="en-US" sz="1600" dirty="0" err="1">
                <a:latin typeface=".VnCooper" pitchFamily="34" charset="0"/>
              </a:rPr>
              <a:t>thực</a:t>
            </a:r>
            <a:r>
              <a:rPr lang="en-GB" altLang="en-US" sz="1600" dirty="0">
                <a:latin typeface=".VnCooper" pitchFamily="34" charset="0"/>
              </a:rPr>
              <a:t> </a:t>
            </a:r>
            <a:r>
              <a:rPr lang="en-GB" altLang="en-US" sz="1600" dirty="0" err="1">
                <a:latin typeface=".VnCooper" pitchFamily="34" charset="0"/>
              </a:rPr>
              <a:t>thế</a:t>
            </a:r>
            <a:r>
              <a:rPr lang="en-GB" altLang="en-US" sz="1600" dirty="0">
                <a:latin typeface=".VnCooper" pitchFamily="34" charset="0"/>
              </a:rPr>
              <a:t> </a:t>
            </a:r>
            <a:r>
              <a:rPr lang="en-GB" altLang="en-US" sz="1600" dirty="0" err="1">
                <a:latin typeface=".VnCooper" pitchFamily="34" charset="0"/>
              </a:rPr>
              <a:t>của</a:t>
            </a:r>
            <a:r>
              <a:rPr lang="en-GB" altLang="en-US" sz="1600" dirty="0">
                <a:latin typeface=".VnCooper" pitchFamily="34" charset="0"/>
              </a:rPr>
              <a:t> sodium chloride</a:t>
            </a:r>
            <a:endParaRPr lang="en-US" altLang="en-US" sz="1600" dirty="0">
              <a:latin typeface=".VnCooper"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30" name="Picture 29"/>
          <p:cNvPicPr>
            <a:picLocks noChangeAspect="1"/>
          </p:cNvPicPr>
          <p:nvPr/>
        </p:nvPicPr>
        <p:blipFill>
          <a:blip r:embed="rId1"/>
          <a:stretch>
            <a:fillRect/>
          </a:stretch>
        </p:blipFill>
        <p:spPr>
          <a:xfrm>
            <a:off x="153714" y="21265"/>
            <a:ext cx="1119021" cy="888635"/>
          </a:xfrm>
          <a:prstGeom prst="rect">
            <a:avLst/>
          </a:prstGeom>
        </p:spPr>
      </p:pic>
      <p:sp>
        <p:nvSpPr>
          <p:cNvPr id="31" name="Google Shape;363;p42"/>
          <p:cNvSpPr txBox="1"/>
          <p:nvPr/>
        </p:nvSpPr>
        <p:spPr>
          <a:xfrm>
            <a:off x="1272486" y="148700"/>
            <a:ext cx="7717800" cy="548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3600"/>
              <a:buFont typeface="Lato Black" panose="020F0502020204030203"/>
              <a:buNone/>
              <a:defRPr sz="3600" b="0" i="0" u="none" strike="noStrike" cap="none">
                <a:solidFill>
                  <a:schemeClr val="accent1"/>
                </a:solidFill>
                <a:latin typeface="Lato Black" panose="020F0502020204030203"/>
                <a:ea typeface="Lato Black" panose="020F0502020204030203"/>
                <a:cs typeface="Lato Black" panose="020F0502020204030203"/>
                <a:sym typeface="Lato Black" panose="020F0502020204030203"/>
              </a:defRPr>
            </a:lvl1pPr>
            <a:lvl2pPr marR="0" lvl="1"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gn="l"/>
            <a:r>
              <a:rPr lang="en-US" dirty="0"/>
              <a:t>3. LIÊN KẾT CỘNG HÓA TRỊ</a:t>
            </a:r>
            <a:endParaRPr lang="en-US" dirty="0"/>
          </a:p>
        </p:txBody>
      </p:sp>
      <p:sp>
        <p:nvSpPr>
          <p:cNvPr id="47" name="Subtitle 18"/>
          <p:cNvSpPr txBox="1"/>
          <p:nvPr/>
        </p:nvSpPr>
        <p:spPr>
          <a:xfrm>
            <a:off x="1418829" y="824835"/>
            <a:ext cx="4790585" cy="3362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400"/>
              <a:buFont typeface="Lato Light" panose="020F0502020204030203"/>
              <a:buNone/>
              <a:defRPr sz="1400" b="0" i="0" u="none" strike="noStrike" cap="none">
                <a:solidFill>
                  <a:schemeClr val="accent2"/>
                </a:solidFill>
                <a:latin typeface="Lato" panose="020F0502020204030203"/>
                <a:ea typeface="Lato" panose="020F0502020204030203"/>
                <a:cs typeface="Lato" panose="020F0502020204030203"/>
                <a:sym typeface="Lato" panose="020F0502020204030203"/>
              </a:defRPr>
            </a:lvl1pPr>
            <a:lvl2pPr marR="0" lvl="1"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GB" sz="2400" b="1" dirty="0">
                <a:solidFill>
                  <a:schemeClr val="tx1"/>
                </a:solidFill>
              </a:rPr>
              <a:t>* </a:t>
            </a:r>
            <a:r>
              <a:rPr lang="en-GB" sz="2400" b="1" dirty="0" err="1">
                <a:solidFill>
                  <a:schemeClr val="tx1"/>
                </a:solidFill>
              </a:rPr>
              <a:t>Sự</a:t>
            </a:r>
            <a:r>
              <a:rPr lang="en-GB" sz="2400" b="1" dirty="0">
                <a:solidFill>
                  <a:schemeClr val="tx1"/>
                </a:solidFill>
              </a:rPr>
              <a:t> </a:t>
            </a:r>
            <a:r>
              <a:rPr lang="en-GB" sz="2400" b="1" dirty="0" err="1">
                <a:solidFill>
                  <a:schemeClr val="tx1"/>
                </a:solidFill>
              </a:rPr>
              <a:t>tạo</a:t>
            </a:r>
            <a:r>
              <a:rPr lang="en-GB" sz="2400" b="1" dirty="0">
                <a:solidFill>
                  <a:schemeClr val="tx1"/>
                </a:solidFill>
              </a:rPr>
              <a:t> </a:t>
            </a:r>
            <a:r>
              <a:rPr lang="en-GB" sz="2400" b="1" dirty="0" err="1">
                <a:solidFill>
                  <a:schemeClr val="tx1"/>
                </a:solidFill>
              </a:rPr>
              <a:t>thành</a:t>
            </a:r>
            <a:r>
              <a:rPr lang="en-GB" sz="2400" b="1" dirty="0">
                <a:solidFill>
                  <a:schemeClr val="tx1"/>
                </a:solidFill>
              </a:rPr>
              <a:t> </a:t>
            </a:r>
            <a:r>
              <a:rPr lang="en-GB" sz="2400" b="1" dirty="0" err="1">
                <a:solidFill>
                  <a:schemeClr val="tx1"/>
                </a:solidFill>
              </a:rPr>
              <a:t>phân</a:t>
            </a:r>
            <a:r>
              <a:rPr lang="en-GB" sz="2400" b="1" dirty="0">
                <a:solidFill>
                  <a:schemeClr val="tx1"/>
                </a:solidFill>
              </a:rPr>
              <a:t> tử hydrogen </a:t>
            </a:r>
            <a:endParaRPr lang="en-US" sz="2400" b="1" dirty="0">
              <a:solidFill>
                <a:schemeClr val="tx1"/>
              </a:solidFill>
            </a:endParaRPr>
          </a:p>
        </p:txBody>
      </p:sp>
      <p:pic>
        <p:nvPicPr>
          <p:cNvPr id="17" name="Picture 16"/>
          <p:cNvPicPr>
            <a:picLocks noChangeAspect="1"/>
          </p:cNvPicPr>
          <p:nvPr/>
        </p:nvPicPr>
        <p:blipFill>
          <a:blip r:embed="rId2"/>
          <a:stretch>
            <a:fillRect/>
          </a:stretch>
        </p:blipFill>
        <p:spPr>
          <a:xfrm>
            <a:off x="1775637" y="1316146"/>
            <a:ext cx="1125722" cy="1125722"/>
          </a:xfrm>
          <a:prstGeom prst="rect">
            <a:avLst/>
          </a:prstGeom>
        </p:spPr>
      </p:pic>
      <p:sp>
        <p:nvSpPr>
          <p:cNvPr id="49" name="Rectangle 35"/>
          <p:cNvSpPr>
            <a:spLocks noChangeArrowheads="1"/>
          </p:cNvSpPr>
          <p:nvPr/>
        </p:nvSpPr>
        <p:spPr bwMode="auto">
          <a:xfrm>
            <a:off x="3041387" y="1199153"/>
            <a:ext cx="623410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000" dirty="0" err="1"/>
              <a:t>Nguyên</a:t>
            </a:r>
            <a:r>
              <a:rPr lang="en-GB" altLang="en-US" sz="2000" dirty="0"/>
              <a:t> tử hydro có 1 electron </a:t>
            </a:r>
            <a:r>
              <a:rPr lang="en-GB" altLang="en-US" sz="2000" dirty="0" err="1"/>
              <a:t>lớp</a:t>
            </a:r>
            <a:r>
              <a:rPr lang="en-GB" altLang="en-US" sz="2000" dirty="0"/>
              <a:t> </a:t>
            </a:r>
            <a:r>
              <a:rPr lang="en-GB" altLang="en-US" sz="2000" dirty="0" err="1"/>
              <a:t>ngoài</a:t>
            </a:r>
            <a:r>
              <a:rPr lang="en-GB" altLang="en-US" sz="2000" dirty="0"/>
              <a:t> </a:t>
            </a:r>
            <a:r>
              <a:rPr lang="en-GB" altLang="en-US" sz="2000" dirty="0" err="1"/>
              <a:t>cùng</a:t>
            </a:r>
            <a:r>
              <a:rPr lang="en-GB" altLang="en-US" sz="2000" dirty="0"/>
              <a:t>. </a:t>
            </a:r>
            <a:r>
              <a:rPr lang="en-GB" altLang="en-US" sz="2000" dirty="0" err="1"/>
              <a:t>Nguyên</a:t>
            </a:r>
            <a:r>
              <a:rPr lang="en-GB" altLang="en-US" sz="2000" dirty="0"/>
              <a:t> </a:t>
            </a:r>
            <a:r>
              <a:rPr lang="en-GB" altLang="en-US" sz="2000" dirty="0" err="1"/>
              <a:t>tố</a:t>
            </a:r>
            <a:r>
              <a:rPr lang="en-GB" altLang="en-US" sz="2000" dirty="0"/>
              <a:t> </a:t>
            </a:r>
            <a:r>
              <a:rPr lang="en-GB" altLang="en-US" sz="2000" dirty="0" err="1"/>
              <a:t>khí</a:t>
            </a:r>
            <a:r>
              <a:rPr lang="en-GB" altLang="en-US" sz="2000" dirty="0"/>
              <a:t> </a:t>
            </a:r>
            <a:r>
              <a:rPr lang="en-GB" altLang="en-US" sz="2000" dirty="0" err="1"/>
              <a:t>hiếm</a:t>
            </a:r>
            <a:r>
              <a:rPr lang="en-GB" altLang="en-US" sz="2000" dirty="0"/>
              <a:t> </a:t>
            </a:r>
            <a:r>
              <a:rPr lang="en-GB" altLang="en-US" sz="2000" dirty="0" err="1"/>
              <a:t>gần</a:t>
            </a:r>
            <a:r>
              <a:rPr lang="en-GB" altLang="en-US" sz="2000" dirty="0"/>
              <a:t> </a:t>
            </a:r>
            <a:r>
              <a:rPr lang="en-GB" altLang="en-US" sz="2000" dirty="0" err="1"/>
              <a:t>nhất</a:t>
            </a:r>
            <a:r>
              <a:rPr lang="en-GB" altLang="en-US" sz="2000" dirty="0"/>
              <a:t> </a:t>
            </a:r>
            <a:r>
              <a:rPr lang="en-GB" altLang="en-US" sz="2000" dirty="0" err="1"/>
              <a:t>của</a:t>
            </a:r>
            <a:r>
              <a:rPr lang="en-GB" altLang="en-US" sz="2000" dirty="0"/>
              <a:t> hydrogen </a:t>
            </a:r>
            <a:r>
              <a:rPr lang="en-GB" altLang="en-US" sz="2000" dirty="0" err="1"/>
              <a:t>là</a:t>
            </a:r>
            <a:r>
              <a:rPr lang="en-GB" altLang="en-US" sz="2000" dirty="0"/>
              <a:t> He </a:t>
            </a:r>
            <a:endParaRPr lang="en-US" altLang="en-US" sz="2000" dirty="0"/>
          </a:p>
        </p:txBody>
      </p:sp>
      <p:sp>
        <p:nvSpPr>
          <p:cNvPr id="51" name="TextBox 50"/>
          <p:cNvSpPr txBox="1"/>
          <p:nvPr/>
        </p:nvSpPr>
        <p:spPr>
          <a:xfrm>
            <a:off x="3008158" y="1879007"/>
            <a:ext cx="6402512" cy="707886"/>
          </a:xfrm>
          <a:prstGeom prst="rect">
            <a:avLst/>
          </a:prstGeom>
          <a:noFill/>
        </p:spPr>
        <p:txBody>
          <a:bodyPr wrap="square">
            <a:spAutoFit/>
          </a:bodyPr>
          <a:lstStyle/>
          <a:p>
            <a:r>
              <a:rPr lang="en-GB" sz="2000" dirty="0">
                <a:solidFill>
                  <a:srgbClr val="FF0000"/>
                </a:solidFill>
                <a:sym typeface="Wingdings" panose="05000000000000000000" pitchFamily="2" charset="2"/>
              </a:rPr>
              <a:t> </a:t>
            </a:r>
            <a:r>
              <a:rPr lang="vi-VN" sz="2000" dirty="0">
                <a:solidFill>
                  <a:srgbClr val="FF0000"/>
                </a:solidFill>
              </a:rPr>
              <a:t>Nguyên tử hydrogen có xu</a:t>
            </a:r>
            <a:r>
              <a:rPr lang="en-GB" sz="2000" dirty="0">
                <a:solidFill>
                  <a:srgbClr val="FF0000"/>
                </a:solidFill>
              </a:rPr>
              <a:t> </a:t>
            </a:r>
            <a:r>
              <a:rPr lang="en-GB" sz="2000" dirty="0" err="1">
                <a:solidFill>
                  <a:srgbClr val="FF0000"/>
                </a:solidFill>
              </a:rPr>
              <a:t>hướng</a:t>
            </a:r>
            <a:r>
              <a:rPr lang="en-GB" sz="2000" dirty="0">
                <a:solidFill>
                  <a:srgbClr val="FF0000"/>
                </a:solidFill>
              </a:rPr>
              <a:t> </a:t>
            </a:r>
            <a:r>
              <a:rPr lang="en-GB" sz="2000" dirty="0" err="1">
                <a:solidFill>
                  <a:srgbClr val="FF0000"/>
                </a:solidFill>
              </a:rPr>
              <a:t>góp</a:t>
            </a:r>
            <a:r>
              <a:rPr lang="en-GB" sz="2000" dirty="0">
                <a:solidFill>
                  <a:srgbClr val="FF0000"/>
                </a:solidFill>
              </a:rPr>
              <a:t> </a:t>
            </a:r>
            <a:r>
              <a:rPr lang="en-GB" sz="2000" dirty="0" err="1">
                <a:solidFill>
                  <a:srgbClr val="FF0000"/>
                </a:solidFill>
              </a:rPr>
              <a:t>chung</a:t>
            </a:r>
            <a:r>
              <a:rPr lang="en-GB" sz="2000" dirty="0">
                <a:solidFill>
                  <a:srgbClr val="FF0000"/>
                </a:solidFill>
              </a:rPr>
              <a:t> e</a:t>
            </a:r>
            <a:r>
              <a:rPr lang="vi-VN" sz="2000" dirty="0">
                <a:solidFill>
                  <a:srgbClr val="FF0000"/>
                </a:solidFill>
              </a:rPr>
              <a:t>lectron để vỏ ngoài cùng có 2 electron</a:t>
            </a:r>
            <a:r>
              <a:rPr lang="en-GB" sz="2000" dirty="0">
                <a:solidFill>
                  <a:srgbClr val="FF0000"/>
                </a:solidFill>
              </a:rPr>
              <a:t> (</a:t>
            </a:r>
            <a:r>
              <a:rPr lang="en-GB" sz="2000" dirty="0" err="1">
                <a:solidFill>
                  <a:srgbClr val="FF0000"/>
                </a:solidFill>
              </a:rPr>
              <a:t>giống</a:t>
            </a:r>
            <a:r>
              <a:rPr lang="en-GB" sz="2000" dirty="0">
                <a:solidFill>
                  <a:srgbClr val="FF0000"/>
                </a:solidFill>
              </a:rPr>
              <a:t> He)</a:t>
            </a:r>
            <a:endParaRPr lang="en-US" sz="2000" dirty="0">
              <a:solidFill>
                <a:srgbClr val="FF0000"/>
              </a:solidFill>
            </a:endParaRPr>
          </a:p>
        </p:txBody>
      </p:sp>
      <p:pic>
        <p:nvPicPr>
          <p:cNvPr id="20" name="Picture 19"/>
          <p:cNvPicPr>
            <a:picLocks noChangeAspect="1"/>
          </p:cNvPicPr>
          <p:nvPr/>
        </p:nvPicPr>
        <p:blipFill>
          <a:blip r:embed="rId3"/>
          <a:stretch>
            <a:fillRect/>
          </a:stretch>
        </p:blipFill>
        <p:spPr>
          <a:xfrm>
            <a:off x="1573618" y="2801229"/>
            <a:ext cx="5663277" cy="1714241"/>
          </a:xfrm>
          <a:prstGeom prst="rect">
            <a:avLst/>
          </a:prstGeom>
        </p:spPr>
      </p:pic>
      <p:sp>
        <p:nvSpPr>
          <p:cNvPr id="61" name="Rectangle 35"/>
          <p:cNvSpPr>
            <a:spLocks noChangeArrowheads="1"/>
          </p:cNvSpPr>
          <p:nvPr/>
        </p:nvSpPr>
        <p:spPr bwMode="auto">
          <a:xfrm>
            <a:off x="1573618" y="4505499"/>
            <a:ext cx="89845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800" dirty="0" err="1">
                <a:latin typeface=".VnCooper" pitchFamily="34" charset="0"/>
              </a:rPr>
              <a:t>Sơ</a:t>
            </a:r>
            <a:r>
              <a:rPr lang="en-GB" altLang="en-US" sz="1800" dirty="0">
                <a:latin typeface=".VnCooper" pitchFamily="34" charset="0"/>
              </a:rPr>
              <a:t> </a:t>
            </a:r>
            <a:r>
              <a:rPr lang="en-GB" altLang="en-US" sz="1800" dirty="0" err="1">
                <a:latin typeface=".VnCooper" pitchFamily="34" charset="0"/>
              </a:rPr>
              <a:t>đồ</a:t>
            </a:r>
            <a:r>
              <a:rPr lang="en-GB" altLang="en-US" sz="1800" dirty="0">
                <a:latin typeface=".VnCooper" pitchFamily="34" charset="0"/>
              </a:rPr>
              <a:t> </a:t>
            </a:r>
            <a:r>
              <a:rPr lang="en-GB" altLang="en-US" sz="1800" dirty="0" err="1">
                <a:latin typeface=".VnCooper" pitchFamily="34" charset="0"/>
              </a:rPr>
              <a:t>tạo</a:t>
            </a:r>
            <a:r>
              <a:rPr lang="en-GB" altLang="en-US" sz="1800" dirty="0">
                <a:latin typeface=".VnCooper" pitchFamily="34" charset="0"/>
              </a:rPr>
              <a:t> </a:t>
            </a:r>
            <a:r>
              <a:rPr lang="en-GB" altLang="en-US" sz="1800" dirty="0" err="1">
                <a:latin typeface=".VnCooper" pitchFamily="34" charset="0"/>
              </a:rPr>
              <a:t>thành</a:t>
            </a:r>
            <a:r>
              <a:rPr lang="en-GB" altLang="en-US" sz="1800" dirty="0">
                <a:latin typeface=".VnCooper" pitchFamily="34" charset="0"/>
              </a:rPr>
              <a:t> </a:t>
            </a:r>
            <a:r>
              <a:rPr lang="en-GB" altLang="en-US" sz="1800" dirty="0" err="1">
                <a:latin typeface=".VnCooper" pitchFamily="34" charset="0"/>
              </a:rPr>
              <a:t>liên</a:t>
            </a:r>
            <a:r>
              <a:rPr lang="en-GB" altLang="en-US" sz="1800" dirty="0">
                <a:latin typeface=".VnCooper" pitchFamily="34" charset="0"/>
              </a:rPr>
              <a:t> </a:t>
            </a:r>
            <a:r>
              <a:rPr lang="en-GB" altLang="en-US" sz="1800" dirty="0" err="1">
                <a:latin typeface=".VnCooper" pitchFamily="34" charset="0"/>
              </a:rPr>
              <a:t>kết</a:t>
            </a:r>
            <a:r>
              <a:rPr lang="en-GB" altLang="en-US" sz="1800" dirty="0">
                <a:latin typeface=".VnCooper" pitchFamily="34" charset="0"/>
              </a:rPr>
              <a:t> </a:t>
            </a:r>
            <a:r>
              <a:rPr lang="en-GB" altLang="en-US" sz="1800" dirty="0" err="1">
                <a:latin typeface=".VnCooper" pitchFamily="34" charset="0"/>
              </a:rPr>
              <a:t>cộng</a:t>
            </a:r>
            <a:r>
              <a:rPr lang="en-GB" altLang="en-US" sz="1800" dirty="0">
                <a:latin typeface=".VnCooper" pitchFamily="34" charset="0"/>
              </a:rPr>
              <a:t> </a:t>
            </a:r>
            <a:r>
              <a:rPr lang="en-GB" altLang="en-US" sz="1800" dirty="0" err="1">
                <a:latin typeface=".VnCooper" pitchFamily="34" charset="0"/>
              </a:rPr>
              <a:t>hóa</a:t>
            </a:r>
            <a:r>
              <a:rPr lang="en-GB" altLang="en-US" sz="1800" dirty="0">
                <a:latin typeface=".VnCooper" pitchFamily="34" charset="0"/>
              </a:rPr>
              <a:t> </a:t>
            </a:r>
            <a:r>
              <a:rPr lang="en-GB" altLang="en-US" sz="1800" dirty="0" err="1">
                <a:latin typeface=".VnCooper" pitchFamily="34" charset="0"/>
              </a:rPr>
              <a:t>trị</a:t>
            </a:r>
            <a:r>
              <a:rPr lang="en-GB" altLang="en-US" sz="1800" dirty="0">
                <a:latin typeface=".VnCooper" pitchFamily="34" charset="0"/>
              </a:rPr>
              <a:t> </a:t>
            </a:r>
            <a:r>
              <a:rPr lang="en-GB" altLang="en-US" sz="1800" dirty="0" err="1">
                <a:latin typeface=".VnCooper" pitchFamily="34" charset="0"/>
              </a:rPr>
              <a:t>trong</a:t>
            </a:r>
            <a:r>
              <a:rPr lang="en-GB" altLang="en-US" sz="1800" dirty="0">
                <a:latin typeface=".VnCooper" pitchFamily="34" charset="0"/>
              </a:rPr>
              <a:t> </a:t>
            </a:r>
            <a:r>
              <a:rPr lang="en-GB" altLang="en-US" sz="1800" dirty="0" err="1">
                <a:latin typeface=".VnCooper" pitchFamily="34" charset="0"/>
              </a:rPr>
              <a:t>phân</a:t>
            </a:r>
            <a:r>
              <a:rPr lang="en-GB" altLang="en-US" sz="1800" dirty="0">
                <a:latin typeface=".VnCooper" pitchFamily="34" charset="0"/>
              </a:rPr>
              <a:t> tử hydrogen</a:t>
            </a:r>
            <a:endParaRPr lang="en-US" altLang="en-US" sz="1800" dirty="0">
              <a:latin typeface=".VnCooper"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30" name="Picture 29"/>
          <p:cNvPicPr>
            <a:picLocks noChangeAspect="1"/>
          </p:cNvPicPr>
          <p:nvPr/>
        </p:nvPicPr>
        <p:blipFill>
          <a:blip r:embed="rId1"/>
          <a:stretch>
            <a:fillRect/>
          </a:stretch>
        </p:blipFill>
        <p:spPr>
          <a:xfrm>
            <a:off x="153714" y="21265"/>
            <a:ext cx="1119021" cy="888635"/>
          </a:xfrm>
          <a:prstGeom prst="rect">
            <a:avLst/>
          </a:prstGeom>
        </p:spPr>
      </p:pic>
      <p:sp>
        <p:nvSpPr>
          <p:cNvPr id="31" name="Google Shape;363;p42"/>
          <p:cNvSpPr txBox="1"/>
          <p:nvPr/>
        </p:nvSpPr>
        <p:spPr>
          <a:xfrm>
            <a:off x="1272486" y="148700"/>
            <a:ext cx="7717800" cy="548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3600"/>
              <a:buFont typeface="Lato Black" panose="020F0502020204030203"/>
              <a:buNone/>
              <a:defRPr sz="3600" b="0" i="0" u="none" strike="noStrike" cap="none">
                <a:solidFill>
                  <a:schemeClr val="accent1"/>
                </a:solidFill>
                <a:latin typeface="Lato Black" panose="020F0502020204030203"/>
                <a:ea typeface="Lato Black" panose="020F0502020204030203"/>
                <a:cs typeface="Lato Black" panose="020F0502020204030203"/>
                <a:sym typeface="Lato Black" panose="020F0502020204030203"/>
              </a:defRPr>
            </a:lvl1pPr>
            <a:lvl2pPr marR="0" lvl="1"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gn="l"/>
            <a:r>
              <a:rPr lang="en-US" dirty="0"/>
              <a:t>3. LIÊN KẾT CỘNG HÓA TRỊ</a:t>
            </a:r>
            <a:endParaRPr lang="en-US" dirty="0"/>
          </a:p>
        </p:txBody>
      </p:sp>
      <p:sp>
        <p:nvSpPr>
          <p:cNvPr id="47" name="Subtitle 18"/>
          <p:cNvSpPr txBox="1"/>
          <p:nvPr/>
        </p:nvSpPr>
        <p:spPr>
          <a:xfrm>
            <a:off x="1418829" y="824835"/>
            <a:ext cx="4790585" cy="3362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400"/>
              <a:buFont typeface="Lato Light" panose="020F0502020204030203"/>
              <a:buNone/>
              <a:defRPr sz="1400" b="0" i="0" u="none" strike="noStrike" cap="none">
                <a:solidFill>
                  <a:schemeClr val="accent2"/>
                </a:solidFill>
                <a:latin typeface="Lato" panose="020F0502020204030203"/>
                <a:ea typeface="Lato" panose="020F0502020204030203"/>
                <a:cs typeface="Lato" panose="020F0502020204030203"/>
                <a:sym typeface="Lato" panose="020F0502020204030203"/>
              </a:defRPr>
            </a:lvl1pPr>
            <a:lvl2pPr marR="0" lvl="1"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GB" sz="2400" b="1" dirty="0">
                <a:solidFill>
                  <a:schemeClr val="tx1"/>
                </a:solidFill>
              </a:rPr>
              <a:t>* </a:t>
            </a:r>
            <a:r>
              <a:rPr lang="en-GB" sz="2400" b="1" dirty="0" err="1">
                <a:solidFill>
                  <a:schemeClr val="tx1"/>
                </a:solidFill>
              </a:rPr>
              <a:t>Sự</a:t>
            </a:r>
            <a:r>
              <a:rPr lang="en-GB" sz="2400" b="1" dirty="0">
                <a:solidFill>
                  <a:schemeClr val="tx1"/>
                </a:solidFill>
              </a:rPr>
              <a:t> </a:t>
            </a:r>
            <a:r>
              <a:rPr lang="en-GB" sz="2400" b="1" dirty="0" err="1">
                <a:solidFill>
                  <a:schemeClr val="tx1"/>
                </a:solidFill>
              </a:rPr>
              <a:t>tạo</a:t>
            </a:r>
            <a:r>
              <a:rPr lang="en-GB" sz="2400" b="1" dirty="0">
                <a:solidFill>
                  <a:schemeClr val="tx1"/>
                </a:solidFill>
              </a:rPr>
              <a:t> </a:t>
            </a:r>
            <a:r>
              <a:rPr lang="en-GB" sz="2400" b="1" dirty="0" err="1">
                <a:solidFill>
                  <a:schemeClr val="tx1"/>
                </a:solidFill>
              </a:rPr>
              <a:t>thành</a:t>
            </a:r>
            <a:r>
              <a:rPr lang="en-GB" sz="2400" b="1" dirty="0">
                <a:solidFill>
                  <a:schemeClr val="tx1"/>
                </a:solidFill>
              </a:rPr>
              <a:t> </a:t>
            </a:r>
            <a:r>
              <a:rPr lang="en-GB" sz="2400" b="1" dirty="0" err="1">
                <a:solidFill>
                  <a:schemeClr val="tx1"/>
                </a:solidFill>
              </a:rPr>
              <a:t>phân</a:t>
            </a:r>
            <a:r>
              <a:rPr lang="en-GB" sz="2400" b="1" dirty="0">
                <a:solidFill>
                  <a:schemeClr val="tx1"/>
                </a:solidFill>
              </a:rPr>
              <a:t> tử </a:t>
            </a:r>
            <a:r>
              <a:rPr lang="en-GB" sz="2400" b="1" dirty="0" err="1">
                <a:solidFill>
                  <a:schemeClr val="tx1"/>
                </a:solidFill>
              </a:rPr>
              <a:t>nước</a:t>
            </a:r>
            <a:endParaRPr lang="en-US" sz="2400" b="1" dirty="0">
              <a:solidFill>
                <a:schemeClr val="tx1"/>
              </a:solidFill>
            </a:endParaRPr>
          </a:p>
        </p:txBody>
      </p:sp>
      <p:sp>
        <p:nvSpPr>
          <p:cNvPr id="61" name="Rectangle 35"/>
          <p:cNvSpPr>
            <a:spLocks noChangeArrowheads="1"/>
          </p:cNvSpPr>
          <p:nvPr/>
        </p:nvSpPr>
        <p:spPr bwMode="auto">
          <a:xfrm>
            <a:off x="1573618" y="4505499"/>
            <a:ext cx="89845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800" dirty="0" err="1">
                <a:latin typeface=".VnCooper" pitchFamily="34" charset="0"/>
              </a:rPr>
              <a:t>Sơ</a:t>
            </a:r>
            <a:r>
              <a:rPr lang="en-GB" altLang="en-US" sz="1800" dirty="0">
                <a:latin typeface=".VnCooper" pitchFamily="34" charset="0"/>
              </a:rPr>
              <a:t> </a:t>
            </a:r>
            <a:r>
              <a:rPr lang="en-GB" altLang="en-US" sz="1800" dirty="0" err="1">
                <a:latin typeface=".VnCooper" pitchFamily="34" charset="0"/>
              </a:rPr>
              <a:t>đồ</a:t>
            </a:r>
            <a:r>
              <a:rPr lang="en-GB" altLang="en-US" sz="1800" dirty="0">
                <a:latin typeface=".VnCooper" pitchFamily="34" charset="0"/>
              </a:rPr>
              <a:t> </a:t>
            </a:r>
            <a:r>
              <a:rPr lang="en-GB" altLang="en-US" sz="1800" dirty="0" err="1">
                <a:latin typeface=".VnCooper" pitchFamily="34" charset="0"/>
              </a:rPr>
              <a:t>tạo</a:t>
            </a:r>
            <a:r>
              <a:rPr lang="en-GB" altLang="en-US" sz="1800" dirty="0">
                <a:latin typeface=".VnCooper" pitchFamily="34" charset="0"/>
              </a:rPr>
              <a:t> </a:t>
            </a:r>
            <a:r>
              <a:rPr lang="en-GB" altLang="en-US" sz="1800" dirty="0" err="1">
                <a:latin typeface=".VnCooper" pitchFamily="34" charset="0"/>
              </a:rPr>
              <a:t>thành</a:t>
            </a:r>
            <a:r>
              <a:rPr lang="en-GB" altLang="en-US" sz="1800" dirty="0">
                <a:latin typeface=".VnCooper" pitchFamily="34" charset="0"/>
              </a:rPr>
              <a:t> </a:t>
            </a:r>
            <a:r>
              <a:rPr lang="en-GB" altLang="en-US" sz="1800" dirty="0" err="1">
                <a:latin typeface=".VnCooper" pitchFamily="34" charset="0"/>
              </a:rPr>
              <a:t>liên</a:t>
            </a:r>
            <a:r>
              <a:rPr lang="en-GB" altLang="en-US" sz="1800" dirty="0">
                <a:latin typeface=".VnCooper" pitchFamily="34" charset="0"/>
              </a:rPr>
              <a:t> </a:t>
            </a:r>
            <a:r>
              <a:rPr lang="en-GB" altLang="en-US" sz="1800" dirty="0" err="1">
                <a:latin typeface=".VnCooper" pitchFamily="34" charset="0"/>
              </a:rPr>
              <a:t>kết</a:t>
            </a:r>
            <a:r>
              <a:rPr lang="en-GB" altLang="en-US" sz="1800" dirty="0">
                <a:latin typeface=".VnCooper" pitchFamily="34" charset="0"/>
              </a:rPr>
              <a:t> </a:t>
            </a:r>
            <a:r>
              <a:rPr lang="en-GB" altLang="en-US" sz="1800" dirty="0" err="1">
                <a:latin typeface=".VnCooper" pitchFamily="34" charset="0"/>
              </a:rPr>
              <a:t>cộng</a:t>
            </a:r>
            <a:r>
              <a:rPr lang="en-GB" altLang="en-US" sz="1800" dirty="0">
                <a:latin typeface=".VnCooper" pitchFamily="34" charset="0"/>
              </a:rPr>
              <a:t> </a:t>
            </a:r>
            <a:r>
              <a:rPr lang="en-GB" altLang="en-US" sz="1800" dirty="0" err="1">
                <a:latin typeface=".VnCooper" pitchFamily="34" charset="0"/>
              </a:rPr>
              <a:t>hóa</a:t>
            </a:r>
            <a:r>
              <a:rPr lang="en-GB" altLang="en-US" sz="1800" dirty="0">
                <a:latin typeface=".VnCooper" pitchFamily="34" charset="0"/>
              </a:rPr>
              <a:t> </a:t>
            </a:r>
            <a:r>
              <a:rPr lang="en-GB" altLang="en-US" sz="1800" dirty="0" err="1">
                <a:latin typeface=".VnCooper" pitchFamily="34" charset="0"/>
              </a:rPr>
              <a:t>trị</a:t>
            </a:r>
            <a:r>
              <a:rPr lang="en-GB" altLang="en-US" sz="1800" dirty="0">
                <a:latin typeface=".VnCooper" pitchFamily="34" charset="0"/>
              </a:rPr>
              <a:t> </a:t>
            </a:r>
            <a:r>
              <a:rPr lang="en-GB" altLang="en-US" sz="1800" dirty="0" err="1">
                <a:latin typeface=".VnCooper" pitchFamily="34" charset="0"/>
              </a:rPr>
              <a:t>trong</a:t>
            </a:r>
            <a:r>
              <a:rPr lang="en-GB" altLang="en-US" sz="1800" dirty="0">
                <a:latin typeface=".VnCooper" pitchFamily="34" charset="0"/>
              </a:rPr>
              <a:t> </a:t>
            </a:r>
            <a:r>
              <a:rPr lang="en-GB" altLang="en-US" sz="1800" dirty="0" err="1">
                <a:latin typeface=".VnCooper" pitchFamily="34" charset="0"/>
              </a:rPr>
              <a:t>phân</a:t>
            </a:r>
            <a:r>
              <a:rPr lang="en-GB" altLang="en-US" sz="1800" dirty="0">
                <a:latin typeface=".VnCooper" pitchFamily="34" charset="0"/>
              </a:rPr>
              <a:t> tử </a:t>
            </a:r>
            <a:r>
              <a:rPr lang="en-GB" altLang="en-US" sz="1800" dirty="0" err="1">
                <a:latin typeface=".VnCooper" pitchFamily="34" charset="0"/>
              </a:rPr>
              <a:t>nước</a:t>
            </a:r>
            <a:r>
              <a:rPr lang="en-GB" altLang="en-US" sz="1800" dirty="0">
                <a:latin typeface=".VnCooper" pitchFamily="34" charset="0"/>
              </a:rPr>
              <a:t> (H</a:t>
            </a:r>
            <a:r>
              <a:rPr lang="en-GB" altLang="en-US" sz="1800" baseline="-25000" dirty="0">
                <a:latin typeface=".VnCooper" pitchFamily="34" charset="0"/>
              </a:rPr>
              <a:t>2</a:t>
            </a:r>
            <a:r>
              <a:rPr lang="en-GB" altLang="en-US" sz="1800" dirty="0">
                <a:latin typeface=".VnCooper" pitchFamily="34" charset="0"/>
              </a:rPr>
              <a:t>O)</a:t>
            </a:r>
            <a:endParaRPr lang="en-US" altLang="en-US" sz="1800" dirty="0">
              <a:latin typeface=".VnCooper" pitchFamily="34" charset="0"/>
            </a:endParaRPr>
          </a:p>
        </p:txBody>
      </p:sp>
      <p:pic>
        <p:nvPicPr>
          <p:cNvPr id="4" name="Picture 3"/>
          <p:cNvPicPr>
            <a:picLocks noChangeAspect="1"/>
          </p:cNvPicPr>
          <p:nvPr/>
        </p:nvPicPr>
        <p:blipFill>
          <a:blip r:embed="rId2"/>
          <a:stretch>
            <a:fillRect/>
          </a:stretch>
        </p:blipFill>
        <p:spPr>
          <a:xfrm>
            <a:off x="1748815" y="2796047"/>
            <a:ext cx="5646369" cy="1709452"/>
          </a:xfrm>
          <a:prstGeom prst="rect">
            <a:avLst/>
          </a:prstGeom>
        </p:spPr>
      </p:pic>
      <p:sp>
        <p:nvSpPr>
          <p:cNvPr id="14" name="TextBox 13"/>
          <p:cNvSpPr txBox="1"/>
          <p:nvPr/>
        </p:nvSpPr>
        <p:spPr>
          <a:xfrm>
            <a:off x="393403" y="1239271"/>
            <a:ext cx="9144001" cy="1631216"/>
          </a:xfrm>
          <a:prstGeom prst="rect">
            <a:avLst/>
          </a:prstGeom>
          <a:noFill/>
        </p:spPr>
        <p:txBody>
          <a:bodyPr wrap="square">
            <a:spAutoFit/>
          </a:bodyPr>
          <a:lstStyle/>
          <a:p>
            <a:r>
              <a:rPr lang="vi-VN" sz="2000" dirty="0"/>
              <a:t>Mỗi nguyên tử H góp chung 1 electron, nguyên tử O góp chung 1 electron với m</a:t>
            </a:r>
            <a:r>
              <a:rPr lang="en-GB" sz="2000" dirty="0"/>
              <a:t>ỗ</a:t>
            </a:r>
            <a:r>
              <a:rPr lang="vi-VN" sz="2000" dirty="0"/>
              <a:t>i nguyên tử H.</a:t>
            </a:r>
            <a:endParaRPr lang="vi-VN" sz="2000" dirty="0"/>
          </a:p>
          <a:p>
            <a:r>
              <a:rPr lang="vi-VN" sz="2000" dirty="0"/>
              <a:t>Trong phân tử nước, số electron lớp ngoài cùng của mỗi nguyên tử H là 2 electron (giống vỏ nguyên tử helium), nguyên tử O là 8 electron (giống vỏ nguyên tử neon).</a:t>
            </a:r>
            <a:endParaRPr lang="vi-V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30" name="Picture 29"/>
          <p:cNvPicPr>
            <a:picLocks noChangeAspect="1"/>
          </p:cNvPicPr>
          <p:nvPr/>
        </p:nvPicPr>
        <p:blipFill>
          <a:blip r:embed="rId1"/>
          <a:stretch>
            <a:fillRect/>
          </a:stretch>
        </p:blipFill>
        <p:spPr>
          <a:xfrm>
            <a:off x="153714" y="21265"/>
            <a:ext cx="1119021" cy="888635"/>
          </a:xfrm>
          <a:prstGeom prst="rect">
            <a:avLst/>
          </a:prstGeom>
        </p:spPr>
      </p:pic>
      <p:sp>
        <p:nvSpPr>
          <p:cNvPr id="31" name="Google Shape;363;p42"/>
          <p:cNvSpPr txBox="1"/>
          <p:nvPr/>
        </p:nvSpPr>
        <p:spPr>
          <a:xfrm>
            <a:off x="1272486" y="148700"/>
            <a:ext cx="7717800" cy="548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3600"/>
              <a:buFont typeface="Lato Black" panose="020F0502020204030203"/>
              <a:buNone/>
              <a:defRPr sz="3600" b="0" i="0" u="none" strike="noStrike" cap="none">
                <a:solidFill>
                  <a:schemeClr val="accent1"/>
                </a:solidFill>
                <a:latin typeface="Lato Black" panose="020F0502020204030203"/>
                <a:ea typeface="Lato Black" panose="020F0502020204030203"/>
                <a:cs typeface="Lato Black" panose="020F0502020204030203"/>
                <a:sym typeface="Lato Black" panose="020F0502020204030203"/>
              </a:defRPr>
            </a:lvl1pPr>
            <a:lvl2pPr marR="0" lvl="1"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gn="l"/>
            <a:r>
              <a:rPr lang="en-US" dirty="0"/>
              <a:t>3. LIÊN KẾT CỘNG HÓA TRỊ</a:t>
            </a:r>
            <a:endParaRPr lang="en-US" dirty="0"/>
          </a:p>
        </p:txBody>
      </p:sp>
      <p:sp>
        <p:nvSpPr>
          <p:cNvPr id="47" name="Subtitle 18"/>
          <p:cNvSpPr txBox="1"/>
          <p:nvPr/>
        </p:nvSpPr>
        <p:spPr>
          <a:xfrm>
            <a:off x="1812234" y="1282035"/>
            <a:ext cx="4790585" cy="3362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400"/>
              <a:buFont typeface="Lato Light" panose="020F0502020204030203"/>
              <a:buNone/>
              <a:defRPr sz="1400" b="0" i="0" u="none" strike="noStrike" cap="none">
                <a:solidFill>
                  <a:schemeClr val="accent2"/>
                </a:solidFill>
                <a:latin typeface="Lato" panose="020F0502020204030203"/>
                <a:ea typeface="Lato" panose="020F0502020204030203"/>
                <a:cs typeface="Lato" panose="020F0502020204030203"/>
                <a:sym typeface="Lato" panose="020F0502020204030203"/>
              </a:defRPr>
            </a:lvl1pPr>
            <a:lvl2pPr marR="0" lvl="1"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GB" sz="2400" b="1" dirty="0">
                <a:solidFill>
                  <a:srgbClr val="FF0000"/>
                </a:solidFill>
              </a:rPr>
              <a:t>*</a:t>
            </a:r>
            <a:r>
              <a:rPr lang="en-GB" sz="2400" b="1" dirty="0" err="1">
                <a:solidFill>
                  <a:srgbClr val="FF0000"/>
                </a:solidFill>
              </a:rPr>
              <a:t>Kết</a:t>
            </a:r>
            <a:r>
              <a:rPr lang="en-GB" sz="2400" b="1" dirty="0">
                <a:solidFill>
                  <a:srgbClr val="FF0000"/>
                </a:solidFill>
              </a:rPr>
              <a:t> </a:t>
            </a:r>
            <a:r>
              <a:rPr lang="en-GB" sz="2400" b="1" dirty="0" err="1">
                <a:solidFill>
                  <a:srgbClr val="FF0000"/>
                </a:solidFill>
              </a:rPr>
              <a:t>luận</a:t>
            </a:r>
            <a:endParaRPr lang="en-US" sz="2400" b="1" dirty="0">
              <a:solidFill>
                <a:srgbClr val="FF0000"/>
              </a:solidFill>
            </a:endParaRPr>
          </a:p>
        </p:txBody>
      </p:sp>
      <p:sp>
        <p:nvSpPr>
          <p:cNvPr id="14" name="TextBox 13"/>
          <p:cNvSpPr txBox="1"/>
          <p:nvPr/>
        </p:nvSpPr>
        <p:spPr>
          <a:xfrm>
            <a:off x="590565" y="1786920"/>
            <a:ext cx="8399721" cy="1569660"/>
          </a:xfrm>
          <a:prstGeom prst="rect">
            <a:avLst/>
          </a:prstGeom>
          <a:noFill/>
        </p:spPr>
        <p:txBody>
          <a:bodyPr wrap="square">
            <a:spAutoFit/>
          </a:bodyPr>
          <a:lstStyle/>
          <a:p>
            <a:pPr marL="342900" indent="-342900">
              <a:buFontTx/>
              <a:buChar char="-"/>
            </a:pPr>
            <a:r>
              <a:rPr lang="en-GB" sz="2400" b="1" dirty="0" err="1"/>
              <a:t>Liên</a:t>
            </a:r>
            <a:r>
              <a:rPr lang="en-GB" sz="2400" b="1" dirty="0"/>
              <a:t> </a:t>
            </a:r>
            <a:r>
              <a:rPr lang="en-GB" sz="2400" b="1" dirty="0" err="1"/>
              <a:t>kết</a:t>
            </a:r>
            <a:r>
              <a:rPr lang="en-GB" sz="2400" b="1" dirty="0"/>
              <a:t> </a:t>
            </a:r>
            <a:r>
              <a:rPr lang="en-GB" sz="2400" b="1" dirty="0" err="1"/>
              <a:t>được</a:t>
            </a:r>
            <a:r>
              <a:rPr lang="en-GB" sz="2400" b="1" dirty="0"/>
              <a:t> </a:t>
            </a:r>
            <a:r>
              <a:rPr lang="en-GB" sz="2400" b="1" dirty="0" err="1"/>
              <a:t>hình</a:t>
            </a:r>
            <a:r>
              <a:rPr lang="en-GB" sz="2400" b="1" dirty="0"/>
              <a:t> </a:t>
            </a:r>
            <a:r>
              <a:rPr lang="en-GB" sz="2400" b="1" dirty="0" err="1"/>
              <a:t>thành</a:t>
            </a:r>
            <a:r>
              <a:rPr lang="en-GB" sz="2400" b="1" dirty="0"/>
              <a:t> </a:t>
            </a:r>
            <a:r>
              <a:rPr lang="en-GB" sz="2400" b="1" dirty="0" err="1"/>
              <a:t>bởi</a:t>
            </a:r>
            <a:r>
              <a:rPr lang="en-GB" sz="2400" b="1" dirty="0"/>
              <a:t> </a:t>
            </a:r>
            <a:r>
              <a:rPr lang="en-GB" sz="2400" b="1" dirty="0" err="1"/>
              <a:t>sự</a:t>
            </a:r>
            <a:r>
              <a:rPr lang="en-GB" sz="2400" b="1" dirty="0"/>
              <a:t> </a:t>
            </a:r>
            <a:r>
              <a:rPr lang="en-GB" sz="2400" b="1" dirty="0" err="1"/>
              <a:t>dùng</a:t>
            </a:r>
            <a:r>
              <a:rPr lang="en-GB" sz="2400" b="1" dirty="0"/>
              <a:t> </a:t>
            </a:r>
            <a:r>
              <a:rPr lang="en-GB" sz="2400" b="1" dirty="0" err="1"/>
              <a:t>chung</a:t>
            </a:r>
            <a:r>
              <a:rPr lang="en-GB" sz="2400" b="1" dirty="0"/>
              <a:t> electron </a:t>
            </a:r>
            <a:r>
              <a:rPr lang="en-GB" sz="2400" b="1" dirty="0" err="1"/>
              <a:t>giữa</a:t>
            </a:r>
            <a:r>
              <a:rPr lang="en-GB" sz="2400" b="1" dirty="0"/>
              <a:t> </a:t>
            </a:r>
            <a:r>
              <a:rPr lang="en-GB" sz="2400" b="1" dirty="0" err="1"/>
              <a:t>hai</a:t>
            </a:r>
            <a:r>
              <a:rPr lang="en-GB" sz="2400" b="1" dirty="0"/>
              <a:t> </a:t>
            </a:r>
            <a:r>
              <a:rPr lang="en-GB" sz="2400" b="1" dirty="0" err="1"/>
              <a:t>nguyên</a:t>
            </a:r>
            <a:r>
              <a:rPr lang="en-GB" sz="2400" b="1" dirty="0"/>
              <a:t> tử </a:t>
            </a:r>
            <a:r>
              <a:rPr lang="en-GB" sz="2400" b="1" dirty="0" err="1"/>
              <a:t>gọi</a:t>
            </a:r>
            <a:r>
              <a:rPr lang="en-GB" sz="2400" b="1" dirty="0"/>
              <a:t> </a:t>
            </a:r>
            <a:r>
              <a:rPr lang="en-GB" sz="2400" b="1" dirty="0" err="1"/>
              <a:t>là</a:t>
            </a:r>
            <a:r>
              <a:rPr lang="en-GB" sz="2400" b="1" dirty="0"/>
              <a:t> </a:t>
            </a:r>
            <a:r>
              <a:rPr lang="en-GB" sz="2400" b="1" dirty="0" err="1"/>
              <a:t>liên</a:t>
            </a:r>
            <a:r>
              <a:rPr lang="en-GB" sz="2400" b="1" dirty="0"/>
              <a:t> </a:t>
            </a:r>
            <a:r>
              <a:rPr lang="en-GB" sz="2400" b="1" dirty="0" err="1"/>
              <a:t>kết</a:t>
            </a:r>
            <a:r>
              <a:rPr lang="en-GB" sz="2400" b="1" dirty="0"/>
              <a:t> </a:t>
            </a:r>
            <a:r>
              <a:rPr lang="en-GB" sz="2400" b="1" dirty="0" err="1"/>
              <a:t>cộng</a:t>
            </a:r>
            <a:r>
              <a:rPr lang="en-GB" sz="2400" b="1" dirty="0"/>
              <a:t> </a:t>
            </a:r>
            <a:r>
              <a:rPr lang="en-GB" sz="2400" b="1" dirty="0" err="1"/>
              <a:t>hóa</a:t>
            </a:r>
            <a:r>
              <a:rPr lang="en-GB" sz="2400" b="1" dirty="0"/>
              <a:t> </a:t>
            </a:r>
            <a:r>
              <a:rPr lang="en-GB" sz="2400" b="1" dirty="0" err="1"/>
              <a:t>trị</a:t>
            </a:r>
            <a:r>
              <a:rPr lang="en-GB" sz="2400" b="1" dirty="0"/>
              <a:t>.</a:t>
            </a:r>
            <a:endParaRPr lang="en-GB" sz="2400" b="1" dirty="0"/>
          </a:p>
          <a:p>
            <a:pPr marL="342900" indent="-342900">
              <a:buFontTx/>
              <a:buChar char="-"/>
            </a:pPr>
            <a:r>
              <a:rPr lang="en-GB" sz="2400" b="1" dirty="0" err="1"/>
              <a:t>Liên</a:t>
            </a:r>
            <a:r>
              <a:rPr lang="en-GB" sz="2400" b="1" dirty="0"/>
              <a:t> </a:t>
            </a:r>
            <a:r>
              <a:rPr lang="en-GB" sz="2400" b="1" dirty="0" err="1"/>
              <a:t>kết</a:t>
            </a:r>
            <a:r>
              <a:rPr lang="en-GB" sz="2400" b="1" dirty="0"/>
              <a:t> </a:t>
            </a:r>
            <a:r>
              <a:rPr lang="en-GB" sz="2400" b="1" dirty="0" err="1"/>
              <a:t>cộng</a:t>
            </a:r>
            <a:r>
              <a:rPr lang="en-GB" sz="2400" b="1" dirty="0"/>
              <a:t> </a:t>
            </a:r>
            <a:r>
              <a:rPr lang="en-GB" sz="2400" b="1" dirty="0" err="1"/>
              <a:t>hóa</a:t>
            </a:r>
            <a:r>
              <a:rPr lang="en-GB" sz="2400" b="1" dirty="0"/>
              <a:t> </a:t>
            </a:r>
            <a:r>
              <a:rPr lang="en-GB" sz="2400" b="1" dirty="0" err="1"/>
              <a:t>trị</a:t>
            </a:r>
            <a:r>
              <a:rPr lang="en-GB" sz="2400" b="1" dirty="0"/>
              <a:t> </a:t>
            </a:r>
            <a:r>
              <a:rPr lang="en-GB" sz="2400" b="1" dirty="0" err="1"/>
              <a:t>thường</a:t>
            </a:r>
            <a:r>
              <a:rPr lang="en-GB" sz="2400" b="1" dirty="0"/>
              <a:t> </a:t>
            </a:r>
            <a:r>
              <a:rPr lang="en-GB" sz="2400" b="1" dirty="0" err="1"/>
              <a:t>là</a:t>
            </a:r>
            <a:r>
              <a:rPr lang="en-GB" sz="2400" b="1" dirty="0"/>
              <a:t> </a:t>
            </a:r>
            <a:r>
              <a:rPr lang="en-GB" sz="2400" b="1" dirty="0" err="1"/>
              <a:t>liên</a:t>
            </a:r>
            <a:r>
              <a:rPr lang="en-GB" sz="2400" b="1" dirty="0"/>
              <a:t> </a:t>
            </a:r>
            <a:r>
              <a:rPr lang="en-GB" sz="2400" b="1" dirty="0" err="1"/>
              <a:t>kết</a:t>
            </a:r>
            <a:r>
              <a:rPr lang="en-GB" sz="2400" b="1" dirty="0"/>
              <a:t> </a:t>
            </a:r>
            <a:r>
              <a:rPr lang="en-GB" sz="2400" b="1" dirty="0" err="1"/>
              <a:t>giữa</a:t>
            </a:r>
            <a:r>
              <a:rPr lang="en-GB" sz="2400" b="1" dirty="0"/>
              <a:t> 2 </a:t>
            </a:r>
            <a:r>
              <a:rPr lang="en-GB" sz="2400" b="1" dirty="0" err="1"/>
              <a:t>nguyên</a:t>
            </a:r>
            <a:r>
              <a:rPr lang="en-GB" sz="2400" b="1" dirty="0"/>
              <a:t> tử </a:t>
            </a:r>
            <a:r>
              <a:rPr lang="en-GB" sz="2400" b="1" dirty="0" err="1"/>
              <a:t>của</a:t>
            </a:r>
            <a:r>
              <a:rPr lang="en-GB" sz="2400" b="1" dirty="0"/>
              <a:t> </a:t>
            </a:r>
            <a:r>
              <a:rPr lang="en-GB" sz="2400" b="1" dirty="0" err="1"/>
              <a:t>nguyên</a:t>
            </a:r>
            <a:r>
              <a:rPr lang="en-GB" sz="2400" b="1" dirty="0"/>
              <a:t> </a:t>
            </a:r>
            <a:r>
              <a:rPr lang="en-GB" sz="2400" b="1" dirty="0" err="1"/>
              <a:t>tố</a:t>
            </a:r>
            <a:r>
              <a:rPr lang="en-GB" sz="2400" b="1" dirty="0"/>
              <a:t>  phi </a:t>
            </a:r>
            <a:r>
              <a:rPr lang="en-GB" sz="2400" b="1" dirty="0" err="1"/>
              <a:t>kim</a:t>
            </a:r>
            <a:r>
              <a:rPr lang="en-GB" sz="2400" b="1" dirty="0"/>
              <a:t> với phi </a:t>
            </a:r>
            <a:r>
              <a:rPr lang="en-GB" sz="2400" b="1" dirty="0" err="1"/>
              <a:t>kim</a:t>
            </a:r>
            <a:endParaRPr lang="en-GB" sz="2400" b="1" dirty="0"/>
          </a:p>
        </p:txBody>
      </p:sp>
    </p:spTree>
  </p:cSld>
  <p:clrMapOvr>
    <a:masterClrMapping/>
  </p:clrMapOvr>
</p:sld>
</file>

<file path=ppt/theme/theme1.xml><?xml version="1.0" encoding="utf-8"?>
<a:theme xmlns:a="http://schemas.openxmlformats.org/drawingml/2006/main" name="Medical Newsletter by Slidesgo">
  <a:themeElements>
    <a:clrScheme name="Simple Light">
      <a:dk1>
        <a:srgbClr val="000000"/>
      </a:dk1>
      <a:lt1>
        <a:srgbClr val="FFFFFF"/>
      </a:lt1>
      <a:dk2>
        <a:srgbClr val="595959"/>
      </a:dk2>
      <a:lt2>
        <a:srgbClr val="EEEEEE"/>
      </a:lt2>
      <a:accent1>
        <a:srgbClr val="006989"/>
      </a:accent1>
      <a:accent2>
        <a:srgbClr val="17A7B7"/>
      </a:accent2>
      <a:accent3>
        <a:srgbClr val="54F2F2"/>
      </a:accent3>
      <a:accent4>
        <a:srgbClr val="90E0EF"/>
      </a:accent4>
      <a:accent5>
        <a:srgbClr val="82D4C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3502</Words>
  <PresentationFormat>On-screen Show (16:9)</PresentationFormat>
  <Paragraphs>156</Paragraphs>
  <Slides>13</Slides>
  <Notes>12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13</vt:i4>
      </vt:variant>
    </vt:vector>
  </HeadingPairs>
  <TitlesOfParts>
    <vt:vector size="30" baseType="lpstr">
      <vt:lpstr>Arial</vt:lpstr>
      <vt:lpstr>SimSun</vt:lpstr>
      <vt:lpstr>Wingdings</vt:lpstr>
      <vt:lpstr>Arial</vt:lpstr>
      <vt:lpstr>Lato Black</vt:lpstr>
      <vt:lpstr>Livvic</vt:lpstr>
      <vt:lpstr>Lato Light</vt:lpstr>
      <vt:lpstr>Roboto Condensed Light</vt:lpstr>
      <vt:lpstr>Lato</vt:lpstr>
      <vt:lpstr>Lato</vt:lpstr>
      <vt:lpstr>Times New Roman</vt:lpstr>
      <vt:lpstr>.VnCooper</vt:lpstr>
      <vt:lpstr>Segoe Print</vt:lpstr>
      <vt:lpstr>Labo</vt:lpstr>
      <vt:lpstr>Microsoft YaHei</vt:lpstr>
      <vt:lpstr>Arial Unicode MS</vt:lpstr>
      <vt:lpstr>Medical Newsletter by Slidesgo</vt:lpstr>
      <vt:lpstr>BÀI 6: GIỚI THIỆU VỀ  LIÊN KẾT HÓA HỌC</vt:lpstr>
      <vt:lpstr>1. VỎ NGUYÊN TỬ KHÍ HIẾM</vt:lpstr>
      <vt:lpstr>2. LIÊN KẾT ION</vt:lpstr>
      <vt:lpstr>2. LIÊN KẾT 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Luyện tập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2023-08-15T07:27:45Z</dcterms:created>
  <dcterms:modified xsi:type="dcterms:W3CDTF">2023-08-15T07:28:37Z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F4C70A293EF44876B9FF3305633668CE</vt:lpwstr>
  </property>
  <property fmtid="{D5CDD505-2E9C-101B-9397-08002B2CF9AE}" pid="3" name="KSOProductBuildVer">
    <vt:lpwstr>1033-11.2.0.11537</vt:lpwstr>
  </property>
</Properties>
</file>