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67" r:id="rId4"/>
    <p:sldMasterId id="2147483679" r:id="rId5"/>
  </p:sldMasterIdLst>
  <p:notesMasterIdLst>
    <p:notesMasterId r:id="rId20"/>
  </p:notesMasterIdLst>
  <p:sldIdLst>
    <p:sldId id="259" r:id="rId6"/>
    <p:sldId id="286" r:id="rId7"/>
    <p:sldId id="326" r:id="rId8"/>
    <p:sldId id="327" r:id="rId9"/>
    <p:sldId id="333" r:id="rId10"/>
    <p:sldId id="334" r:id="rId11"/>
    <p:sldId id="260" r:id="rId12"/>
    <p:sldId id="268" r:id="rId13"/>
    <p:sldId id="296" r:id="rId14"/>
    <p:sldId id="270" r:id="rId15"/>
    <p:sldId id="275" r:id="rId16"/>
    <p:sldId id="335" r:id="rId17"/>
    <p:sldId id="336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8085-AA4F-4941-89F2-64BE085619B9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717A5-F080-497C-9305-CDF89CD5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6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6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6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2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4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5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2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4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grpSp>
        <p:nvGrpSpPr>
          <p:cNvPr id="16" name="组合 53">
            <a:extLst>
              <a:ext uri="{FF2B5EF4-FFF2-40B4-BE49-F238E27FC236}">
                <a16:creationId xmlns:a16="http://schemas.microsoft.com/office/drawing/2014/main" id="{0D6C0D19-A3CD-493C-8DC6-0F50A019D54B}"/>
              </a:ext>
            </a:extLst>
          </p:cNvPr>
          <p:cNvGrpSpPr/>
          <p:nvPr/>
        </p:nvGrpSpPr>
        <p:grpSpPr>
          <a:xfrm>
            <a:off x="4340445" y="1125688"/>
            <a:ext cx="3529523" cy="1739137"/>
            <a:chOff x="9564105" y="-41534"/>
            <a:chExt cx="1942865" cy="1411513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E5DF681F-104D-4117-BEAD-807E063C69C7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19" name="组合 47">
              <a:extLst>
                <a:ext uri="{FF2B5EF4-FFF2-40B4-BE49-F238E27FC236}">
                  <a16:creationId xmlns:a16="http://schemas.microsoft.com/office/drawing/2014/main" id="{A2A57A23-A713-4562-90C4-2DB9793E192E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23" name="图片 51">
                <a:extLst>
                  <a:ext uri="{FF2B5EF4-FFF2-40B4-BE49-F238E27FC236}">
                    <a16:creationId xmlns:a16="http://schemas.microsoft.com/office/drawing/2014/main" id="{AEF2C2E9-90A5-4502-AE35-6EE3A88B1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直接连接符 52">
                <a:extLst>
                  <a:ext uri="{FF2B5EF4-FFF2-40B4-BE49-F238E27FC236}">
                    <a16:creationId xmlns:a16="http://schemas.microsoft.com/office/drawing/2014/main" id="{0360688F-4752-4EDC-B868-CFDFDDA3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48">
              <a:extLst>
                <a:ext uri="{FF2B5EF4-FFF2-40B4-BE49-F238E27FC236}">
                  <a16:creationId xmlns:a16="http://schemas.microsoft.com/office/drawing/2014/main" id="{586FAE61-DE76-4306-8CF2-3F8D321C8B3B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21" name="图片 49">
                <a:extLst>
                  <a:ext uri="{FF2B5EF4-FFF2-40B4-BE49-F238E27FC236}">
                    <a16:creationId xmlns:a16="http://schemas.microsoft.com/office/drawing/2014/main" id="{2667AD38-1157-4F95-A2D4-FE5853E68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直接连接符 50">
                <a:extLst>
                  <a:ext uri="{FF2B5EF4-FFF2-40B4-BE49-F238E27FC236}">
                    <a16:creationId xmlns:a16="http://schemas.microsoft.com/office/drawing/2014/main" id="{2000CAA9-A8A1-4E0B-97C4-7A1949DAF7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66AAF-8FD3-4DC9-B2B3-DCD9A155C40E}"/>
              </a:ext>
            </a:extLst>
          </p:cNvPr>
          <p:cNvGrpSpPr/>
          <p:nvPr/>
        </p:nvGrpSpPr>
        <p:grpSpPr>
          <a:xfrm>
            <a:off x="2683237" y="543764"/>
            <a:ext cx="6843940" cy="781183"/>
            <a:chOff x="2873170" y="343910"/>
            <a:chExt cx="4312010" cy="1280575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5263FBE9-1E0D-40E4-B334-C686E63A60A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96CD7C90-E54D-47B6-B452-B8E6BCF67FD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5" name="îṥḷíďê">
            <a:extLst>
              <a:ext uri="{FF2B5EF4-FFF2-40B4-BE49-F238E27FC236}">
                <a16:creationId xmlns:a16="http://schemas.microsoft.com/office/drawing/2014/main" id="{820AAD59-6FBE-4113-82BE-A3EAEE7C1085}"/>
              </a:ext>
            </a:extLst>
          </p:cNvPr>
          <p:cNvSpPr/>
          <p:nvPr/>
        </p:nvSpPr>
        <p:spPr bwMode="auto">
          <a:xfrm>
            <a:off x="2975596" y="3429000"/>
            <a:ext cx="7825753" cy="1666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EDB15-3B33-41CF-8BB4-5805EA2CF7E9}"/>
              </a:ext>
            </a:extLst>
          </p:cNvPr>
          <p:cNvSpPr txBox="1"/>
          <p:nvPr/>
        </p:nvSpPr>
        <p:spPr>
          <a:xfrm>
            <a:off x="4494322" y="2118320"/>
            <a:ext cx="322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1FE250-C093-495F-B5DE-2580A499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470" y="3567252"/>
            <a:ext cx="7041490" cy="16826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2C72B-F887-428C-A80D-955E9EE9B110}"/>
              </a:ext>
            </a:extLst>
          </p:cNvPr>
          <p:cNvSpPr/>
          <p:nvPr/>
        </p:nvSpPr>
        <p:spPr>
          <a:xfrm>
            <a:off x="6000750" y="5249894"/>
            <a:ext cx="1869218" cy="62703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Tiết</a:t>
            </a:r>
            <a:r>
              <a:rPr lang="en-US" sz="4000" dirty="0"/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4067093" y="1767799"/>
            <a:ext cx="808987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4797B-A693-4C0D-A155-E01911041184}"/>
              </a:ext>
            </a:extLst>
          </p:cNvPr>
          <p:cNvSpPr txBox="1"/>
          <p:nvPr/>
        </p:nvSpPr>
        <p:spPr>
          <a:xfrm>
            <a:off x="4448175" y="2095500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Nêu sự cần thiết phải uống đủ nước, không nhịn tiểu?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2F0B1-A654-49EB-BB5F-5C48935BE8CE}"/>
              </a:ext>
            </a:extLst>
          </p:cNvPr>
          <p:cNvSpPr txBox="1"/>
          <p:nvPr/>
        </p:nvSpPr>
        <p:spPr>
          <a:xfrm>
            <a:off x="4448175" y="3553954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Em cần thay đổi thói quen nào để phòng tránh bệnh sỏi thận. 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Sự cần thiết phải uống nước, không nhịn tiểu: để lọc được chất độc trong cơ thể và thải ra ngoài, đồng thời tránh được nguy cơ cơ mắc sỏi thận.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Em cần thay đổi thói quen như uống nước và không được nhịn tiểu để phòng tránh bệnh sỏi thận.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36" y="4967730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704F4-5438-42D6-935E-B5D50237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6" y="2331486"/>
            <a:ext cx="11951388" cy="18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78" y="1166895"/>
            <a:ext cx="8412999" cy="22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5234154" y="1329048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tiểu từ thận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 bóng đái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028114" y="3617299"/>
            <a:ext cx="53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086799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645110" y="1951289"/>
            <a:ext cx="546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85459" y="3742325"/>
            <a:ext cx="5580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91FDCF-65D4-4205-B6CD-E233E52ECB80}"/>
              </a:ext>
            </a:extLst>
          </p:cNvPr>
          <p:cNvGrpSpPr/>
          <p:nvPr/>
        </p:nvGrpSpPr>
        <p:grpSpPr>
          <a:xfrm>
            <a:off x="895185" y="958311"/>
            <a:ext cx="1354017" cy="1354017"/>
            <a:chOff x="5281613" y="2118493"/>
            <a:chExt cx="1888049" cy="1888049"/>
          </a:xfrm>
        </p:grpSpPr>
        <p:sp>
          <p:nvSpPr>
            <p:cNvPr id="32" name="椭圆 3">
              <a:extLst>
                <a:ext uri="{FF2B5EF4-FFF2-40B4-BE49-F238E27FC236}">
                  <a16:creationId xmlns:a16="http://schemas.microsoft.com/office/drawing/2014/main" id="{BFA3C003-318D-4DA9-ADC0-D91D4B04675E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文本框 4">
              <a:extLst>
                <a:ext uri="{FF2B5EF4-FFF2-40B4-BE49-F238E27FC236}">
                  <a16:creationId xmlns:a16="http://schemas.microsoft.com/office/drawing/2014/main" id="{966CC7B2-58EC-42DE-BAF9-7B9F11E93CFD}"/>
                </a:ext>
              </a:extLst>
            </p:cNvPr>
            <p:cNvSpPr txBox="1"/>
            <p:nvPr/>
          </p:nvSpPr>
          <p:spPr>
            <a:xfrm>
              <a:off x="5411250" y="2301106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5AFE3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5AFE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8A82E2-8CE9-41A0-8583-8D397C16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193" y="2052765"/>
            <a:ext cx="695004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îṥḷíďê">
            <a:extLst>
              <a:ext uri="{FF2B5EF4-FFF2-40B4-BE49-F238E27FC236}">
                <a16:creationId xmlns:a16="http://schemas.microsoft.com/office/drawing/2014/main" id="{CC3688AC-2FB1-4B37-A6D7-49E481A0D3E4}"/>
              </a:ext>
            </a:extLst>
          </p:cNvPr>
          <p:cNvSpPr/>
          <p:nvPr/>
        </p:nvSpPr>
        <p:spPr bwMode="auto">
          <a:xfrm>
            <a:off x="3929545" y="263073"/>
            <a:ext cx="4683852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Luật</a:t>
            </a:r>
            <a:r>
              <a:rPr lang="en-US" altLang="zh-CN" sz="4400" noProof="0" dirty="0">
                <a:solidFill>
                  <a:srgbClr val="000000"/>
                </a:solidFill>
                <a:latin typeface="+mj-lt"/>
                <a:ea typeface="Microsoft YaHei"/>
              </a:rPr>
              <a:t> </a:t>
            </a: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chơi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D6D0DA-9319-4EDD-A0F3-C368D1C57372}"/>
              </a:ext>
            </a:extLst>
          </p:cNvPr>
          <p:cNvGrpSpPr/>
          <p:nvPr/>
        </p:nvGrpSpPr>
        <p:grpSpPr>
          <a:xfrm>
            <a:off x="510188" y="1414095"/>
            <a:ext cx="11957002" cy="1200329"/>
            <a:chOff x="1144987" y="1167179"/>
            <a:chExt cx="11957002" cy="120032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0A9765-8C41-4334-9A59-7753C8E2D9BE}"/>
                </a:ext>
              </a:extLst>
            </p:cNvPr>
            <p:cNvSpPr txBox="1"/>
            <p:nvPr/>
          </p:nvSpPr>
          <p:spPr>
            <a:xfrm>
              <a:off x="1419991" y="1167179"/>
              <a:ext cx="11681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Hai đội sẽ bắt thăm xem đội nào được phát thẻ “nếu”, đội nào được phát thẻ “thì”. Sau đó sẽ đổi ngược lại. </a:t>
              </a:r>
              <a:endPara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07B3F3-2F28-4A87-AAB1-FB191413E634}"/>
                </a:ext>
              </a:extLst>
            </p:cNvPr>
            <p:cNvSpPr/>
            <p:nvPr/>
          </p:nvSpPr>
          <p:spPr>
            <a:xfrm>
              <a:off x="1144987" y="1321466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7A3B59-BA1B-4F00-8677-E3C37AA14366}"/>
              </a:ext>
            </a:extLst>
          </p:cNvPr>
          <p:cNvGrpSpPr/>
          <p:nvPr/>
        </p:nvGrpSpPr>
        <p:grpSpPr>
          <a:xfrm>
            <a:off x="607932" y="2825237"/>
            <a:ext cx="11203067" cy="1564403"/>
            <a:chOff x="1233630" y="2578321"/>
            <a:chExt cx="11203067" cy="156440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61C3CE-0797-40F9-BD19-2A88C3269443}"/>
                </a:ext>
              </a:extLst>
            </p:cNvPr>
            <p:cNvSpPr txBox="1"/>
            <p:nvPr/>
          </p:nvSpPr>
          <p:spPr>
            <a:xfrm>
              <a:off x="1279284" y="2578321"/>
              <a:ext cx="11157413" cy="15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Trọng tài sẽ xem đội nào ghép câu “thì” với /câu “Nếu” nhanh và đúng là thắng cuộc.</a:t>
              </a:r>
              <a:endPara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2F508B-CFA6-4C47-98A1-39876565F128}"/>
                </a:ext>
              </a:extLst>
            </p:cNvPr>
            <p:cNvSpPr/>
            <p:nvPr/>
          </p:nvSpPr>
          <p:spPr>
            <a:xfrm>
              <a:off x="1233630" y="2914060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01538-E0B9-4323-9097-19DD8E886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-40211"/>
            <a:ext cx="7533640" cy="6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246</Words>
  <PresentationFormat>Widescreen</PresentationFormat>
  <Paragraphs>48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Gloria Hallelujah</vt:lpstr>
      <vt:lpstr>Montserrat ExtraBold</vt:lpstr>
      <vt:lpstr>Office 主题</vt:lpstr>
      <vt:lpstr>自定义设计方案</vt:lpstr>
      <vt:lpstr>Office Theme</vt:lpstr>
      <vt:lpstr>2_Office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2022-01-01T15:13:01Z</dcterms:created>
  <dcterms:modified xsi:type="dcterms:W3CDTF">2022-01-07T07:22:59Z</dcterms:modified>
</cp:coreProperties>
</file>