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83" r:id="rId4"/>
    <p:sldId id="280" r:id="rId5"/>
    <p:sldId id="282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-3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8A1D8-22F1-421A-8342-67E143BA2BF3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F3CD0-5984-4CCB-91E7-BBD67C21D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7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F3CD0-5984-4CCB-91E7-BBD67C21DB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8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327CE-9C48-42EC-A174-D90BEA2C18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97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3ED7EB-960D-461F-8032-A8FB72593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FD7D7FC-F7B6-42F8-802B-BEB0F3629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B0C025-EAAF-4497-8852-AFD624CB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0FE7A2-4ACF-4867-BD4C-4B8474B6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7E4690-C791-422D-9927-4C8AEB56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0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EB1D66-ABB5-4CA7-88FE-CEDDE13A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A701DF3-A49F-466A-B85A-A6BC1FD49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12EAA4-2667-4EDD-B145-E71ED1CF2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20D895-BD94-4638-BBE7-467770B9E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1ECF3F-9981-4713-A754-E29F3BCA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3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75C69F3-6F92-4F5C-B556-3D9CFFEA1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724BA60-45B9-4C37-BE9E-6915A1514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F2E07A-58B2-4E2D-B83D-3EA4811EB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F5824C-B22F-4D9C-B148-2BE19ED2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5E23A5-9C41-41A3-AE26-AE1882B8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14BE1-F2D1-47D7-A73E-76812A4F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87374B-690C-4E45-8EFB-6339DBCFB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5E0EF8-06EB-4BCA-AEDF-9E17CDF6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309145-481D-4F13-852C-E6FFEADE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3CC466-DDDF-40EC-8998-0C7FD5BA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1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112C68-2D2D-46B5-8595-3BEFA972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011EB0-361C-4BCD-A119-6064C5AA2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1E442B-B721-4F95-8E2A-03B9608F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26AB48-9764-46F4-8967-40EDBB988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7D632A-982B-4D91-BA5A-7601E275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3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7C4173-F354-4C23-A522-AC273351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FAFD66-D4DE-43A5-9CD1-32A249226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A0DFCC-3D1E-4147-9FFD-5E45310F9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A31699-00FD-43EA-874F-207037B4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701BCE-3170-4DBA-908D-F442AE3E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CEAC23-BB41-457C-9F87-38D3BD0D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9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E139D6-8E31-4325-9968-93C6DF7E7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8E9FEB-83FC-4001-94B1-AC30D3F32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35B90C-EB3B-4F79-823E-9B6AC4EF0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CE685EB-D61A-4D8D-8E04-59F502BCC1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631065D-E676-4D67-957A-A24DFB506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4E1EEA0-8B27-498E-AAF8-A8D90325A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752BA0A-0EA3-48C5-990A-92EEB79A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5F8243-1239-4038-AA57-F12CDE11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7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8AB205-0F60-4B88-83D8-D5275AEFA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8DA6102-0207-4E3A-8A4E-82F1A4F3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528FAE-FE4A-4956-B8D2-4A62FAFA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C05B88B-B913-4A25-A753-2E914830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87A2AC-9B38-45ED-9E9F-47914C78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3E2B803-5644-4682-8A16-B3FDE14A2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5044CCC-0A4D-4A95-A916-AC5D9504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1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FA5DA-A0BA-44E2-8208-A3ADE8AC3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14021C-B1FF-4972-89C8-8A971C815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A88671-3E6E-4AF9-B9BF-E7109A6DA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3313A2-F867-459C-8E07-6837A3C0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D11D53-0475-4B3A-82BF-C8BB052A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828C1B-D559-4D64-B231-257F5185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372436-88AA-4694-AA19-894E524B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C1A01A-CA57-4FC2-A796-4180FF6F4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C841E1-EDFD-4B68-87D8-FC31DFDB3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7B0CE3-0058-4EA5-8E98-B8DE16D1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BF5217-02EB-4A35-AE6E-C49CCC41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6E4ACF-4F1C-41F1-8174-2E972148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5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22C1E17-8AE5-44A0-A3C4-57B30800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9089C7-1454-4A71-A3CA-BF6208559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7722B1-63D2-4038-AF7E-95D70D9F8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E16F-1FDE-49D2-AB46-544F71F81636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2089F8-DD9D-46C9-8D47-0B7549E3C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449A79-6FC5-4AE6-9155-C5EC4BDB6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6754-FB54-434B-9713-C03CACFD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7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1043DB8-2423-40E4-840F-92AD44A28788}"/>
              </a:ext>
            </a:extLst>
          </p:cNvPr>
          <p:cNvSpPr txBox="1"/>
          <p:nvPr/>
        </p:nvSpPr>
        <p:spPr>
          <a:xfrm>
            <a:off x="2088502" y="60998"/>
            <a:ext cx="7696200" cy="230831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……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……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……..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2020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viết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24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HP001 4 hàng" pitchFamily="34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25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C2BFFEC-511B-45CB-9E69-8E2B89E688BF}"/>
              </a:ext>
            </a:extLst>
          </p:cNvPr>
          <p:cNvSpPr/>
          <p:nvPr/>
        </p:nvSpPr>
        <p:spPr>
          <a:xfrm>
            <a:off x="1504604" y="2594935"/>
            <a:ext cx="4431998" cy="61582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.VnAvant" panose="020B7200000000000000" pitchFamily="34" charset="0"/>
                <a:sym typeface="Wingdings 2"/>
              </a:rPr>
              <a:t> </a:t>
            </a:r>
            <a:r>
              <a:rPr lang="en-US" sz="3200" dirty="0" err="1" smtClean="0">
                <a:solidFill>
                  <a:schemeClr val="tx1"/>
                </a:solidFill>
                <a:latin typeface=".VnAvant" panose="020B7200000000000000" pitchFamily="34" charset="0"/>
              </a:rPr>
              <a:t>Néi</a:t>
            </a:r>
            <a:r>
              <a:rPr lang="en-US" sz="3200" dirty="0" smtClean="0">
                <a:solidFill>
                  <a:schemeClr val="tx1"/>
                </a:solidFill>
                <a:latin typeface=".VnAvant" panose="020B7200000000000000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.VnAvant" panose="020B7200000000000000" pitchFamily="34" charset="0"/>
              </a:rPr>
              <a:t>dung </a:t>
            </a:r>
            <a:r>
              <a:rPr lang="en-US" sz="3200" dirty="0" err="1">
                <a:solidFill>
                  <a:schemeClr val="tx1"/>
                </a:solidFill>
                <a:latin typeface=".VnAvant" panose="020B7200000000000000" pitchFamily="34" charset="0"/>
              </a:rPr>
              <a:t>viÕt</a:t>
            </a:r>
            <a:endParaRPr lang="en-US" sz="3200" dirty="0">
              <a:solidFill>
                <a:schemeClr val="tx1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7F72B43-44D3-44A4-85FD-2EF8079CAF60}"/>
              </a:ext>
            </a:extLst>
          </p:cNvPr>
          <p:cNvSpPr/>
          <p:nvPr/>
        </p:nvSpPr>
        <p:spPr>
          <a:xfrm>
            <a:off x="328655" y="3436381"/>
            <a:ext cx="11658298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1300" algn="just">
              <a:lnSpc>
                <a:spcPct val="115000"/>
              </a:lnSpc>
              <a:spcAft>
                <a:spcPts val="800"/>
              </a:spcAft>
            </a:pPr>
            <a:r>
              <a:rPr lang="en-US" sz="3200" dirty="0" smtClean="0">
                <a:latin typeface="HP-222"/>
                <a:ea typeface="Times New Roman" panose="02020603050405020304" pitchFamily="18" charset="0"/>
                <a:sym typeface="Wingdings 2"/>
              </a:rPr>
              <a:t></a:t>
            </a:r>
            <a:r>
              <a:rPr lang="en-US" sz="3200" dirty="0" err="1" smtClean="0">
                <a:latin typeface="HP-222"/>
                <a:ea typeface="Times New Roman" panose="02020603050405020304" pitchFamily="18" charset="0"/>
              </a:rPr>
              <a:t>Tô</a:t>
            </a:r>
            <a:r>
              <a:rPr lang="en-US" sz="3200" dirty="0">
                <a:latin typeface="HP-222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HP-222"/>
                <a:ea typeface="Times New Roman" panose="02020603050405020304" pitchFamily="18" charset="0"/>
              </a:rPr>
              <a:t>viếtg</a:t>
            </a:r>
            <a:r>
              <a:rPr lang="en-US" sz="3200" dirty="0">
                <a:latin typeface="HP-222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HP-222"/>
                <a:ea typeface="Times New Roman" panose="02020603050405020304" pitchFamily="18" charset="0"/>
              </a:rPr>
              <a:t>đúng</a:t>
            </a:r>
            <a:r>
              <a:rPr lang="en-US" sz="3200" dirty="0" err="1" smtClean="0">
                <a:latin typeface="HP-222"/>
                <a:ea typeface="Times New Roman" panose="02020603050405020304" pitchFamily="18" charset="0"/>
              </a:rPr>
              <a:t>: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qu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, r, s, 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x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quả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lê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rổ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cá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sẻ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xe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ca</a:t>
            </a:r>
            <a:r>
              <a:rPr lang="en-US" sz="4400" dirty="0" smtClean="0">
                <a:solidFill>
                  <a:srgbClr val="00B050"/>
                </a:solidFill>
                <a:latin typeface="HP-222"/>
                <a:ea typeface="Times New Roman" panose="02020603050405020304" pitchFamily="18" charset="0"/>
              </a:rPr>
              <a:t> </a:t>
            </a:r>
            <a:endParaRPr lang="en-US" sz="4400" dirty="0">
              <a:solidFill>
                <a:srgbClr val="00B050"/>
              </a:solidFill>
              <a:latin typeface="HP-222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4798154-0ABC-4389-987E-A7603E2E5324}"/>
              </a:ext>
            </a:extLst>
          </p:cNvPr>
          <p:cNvSpPr/>
          <p:nvPr/>
        </p:nvSpPr>
        <p:spPr>
          <a:xfrm>
            <a:off x="507076" y="4305070"/>
            <a:ext cx="8497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latin typeface="HP-222"/>
                <a:sym typeface="Wingdings 2"/>
              </a:rPr>
              <a:t></a:t>
            </a:r>
            <a:r>
              <a:rPr lang="vi-VN" sz="3200" dirty="0" smtClean="0">
                <a:latin typeface="HP-222"/>
              </a:rPr>
              <a:t>Chữ</a:t>
            </a:r>
            <a:r>
              <a:rPr lang="vi-VN" sz="3200" dirty="0">
                <a:latin typeface="HP-222"/>
              </a:rPr>
              <a:t> thường, cỡ vừa, đúng kiểu, đều nét.​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39459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F401451-D567-4AEB-8A03-08EE20043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14" y="1257077"/>
            <a:ext cx="10878016" cy="1664579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2D2BA2E7-FEB7-4001-965D-C774E69EE000}"/>
              </a:ext>
            </a:extLst>
          </p:cNvPr>
          <p:cNvSpPr txBox="1"/>
          <p:nvPr/>
        </p:nvSpPr>
        <p:spPr>
          <a:xfrm>
            <a:off x="1047404" y="1566686"/>
            <a:ext cx="9867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latin typeface="HP001 4 hàng" panose="020B0603050302020204" pitchFamily="34" charset="0"/>
              </a:rPr>
              <a:t>qu</a:t>
            </a:r>
            <a:r>
              <a:rPr lang="en-US" sz="6600" b="1" dirty="0" smtClean="0"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quả</a:t>
            </a:r>
            <a:r>
              <a:rPr lang="en-US" sz="6600" b="1" dirty="0" smtClean="0"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lê</a:t>
            </a:r>
            <a:r>
              <a:rPr lang="en-US" sz="6600" b="1" dirty="0" smtClean="0">
                <a:latin typeface="HP001 4 hàng" panose="020B0603050302020204" pitchFamily="34" charset="0"/>
              </a:rPr>
              <a:t>   r 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rổ</a:t>
            </a:r>
            <a:r>
              <a:rPr lang="en-US" sz="6600" b="1" dirty="0"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cá</a:t>
            </a:r>
            <a:endParaRPr lang="en-US" sz="6600" b="1" dirty="0">
              <a:latin typeface="HP001 4 hàng" panose="020B06030503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3D5C96F-27D5-4DB0-82CF-30F470C54E4B}"/>
              </a:ext>
            </a:extLst>
          </p:cNvPr>
          <p:cNvSpPr/>
          <p:nvPr/>
        </p:nvSpPr>
        <p:spPr>
          <a:xfrm>
            <a:off x="869225" y="453801"/>
            <a:ext cx="4326200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latin typeface="HP-222"/>
              </a:rPr>
              <a:t>Em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hãy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nêu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cách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viết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177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F401451-D567-4AEB-8A03-08EE20043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25" y="2596710"/>
            <a:ext cx="10878016" cy="1664579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2D2BA2E7-FEB7-4001-965D-C774E69EE000}"/>
              </a:ext>
            </a:extLst>
          </p:cNvPr>
          <p:cNvSpPr txBox="1"/>
          <p:nvPr/>
        </p:nvSpPr>
        <p:spPr>
          <a:xfrm>
            <a:off x="1288473" y="2921656"/>
            <a:ext cx="9867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HP001 4 hàng" panose="020B0603050302020204" pitchFamily="34" charset="0"/>
              </a:rPr>
              <a:t>s</a:t>
            </a:r>
            <a:r>
              <a:rPr lang="en-US" sz="6600" b="1" dirty="0" smtClean="0"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sẻ</a:t>
            </a:r>
            <a:r>
              <a:rPr lang="en-US" sz="6600" b="1" dirty="0" smtClean="0">
                <a:latin typeface="HP001 4 hàng" panose="020B0603050302020204" pitchFamily="34" charset="0"/>
              </a:rPr>
              <a:t>   </a:t>
            </a:r>
            <a:r>
              <a:rPr lang="en-US" sz="6600" b="1" dirty="0">
                <a:latin typeface="HP001 4 hàng" panose="020B0603050302020204" pitchFamily="34" charset="0"/>
              </a:rPr>
              <a:t>x</a:t>
            </a:r>
            <a:r>
              <a:rPr lang="en-US" sz="6600" b="1" dirty="0" smtClean="0">
                <a:latin typeface="HP001 4 hàng" panose="020B0603050302020204" pitchFamily="34" charset="0"/>
              </a:rPr>
              <a:t> 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xe</a:t>
            </a:r>
            <a:r>
              <a:rPr lang="en-US" sz="6600" b="1" dirty="0" smtClean="0"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latin typeface="HP001 4 hàng" panose="020B0603050302020204" pitchFamily="34" charset="0"/>
              </a:rPr>
              <a:t>ca</a:t>
            </a:r>
            <a:endParaRPr lang="en-US" sz="6600" b="1" dirty="0">
              <a:latin typeface="HP001 4 hàng" panose="020B06030503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3D5C96F-27D5-4DB0-82CF-30F470C54E4B}"/>
              </a:ext>
            </a:extLst>
          </p:cNvPr>
          <p:cNvSpPr/>
          <p:nvPr/>
        </p:nvSpPr>
        <p:spPr>
          <a:xfrm>
            <a:off x="1010570" y="1667460"/>
            <a:ext cx="4542331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latin typeface="HP-222"/>
              </a:rPr>
              <a:t>Em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hãy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nêu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cách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 </a:t>
            </a:r>
            <a:r>
              <a:rPr lang="en-US" sz="3200" dirty="0" err="1">
                <a:solidFill>
                  <a:srgbClr val="000000"/>
                </a:solidFill>
                <a:latin typeface="HP-222"/>
              </a:rPr>
              <a:t>viết</a:t>
            </a:r>
            <a:r>
              <a:rPr lang="en-US" sz="3200" dirty="0">
                <a:solidFill>
                  <a:srgbClr val="000000"/>
                </a:solidFill>
                <a:latin typeface="HP-222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168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6" y="685800"/>
            <a:ext cx="11322049" cy="4178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87983" y="4502020"/>
            <a:ext cx="741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38707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/>
        </p:blipFill>
        <p:spPr>
          <a:xfrm>
            <a:off x="95253" y="38395"/>
            <a:ext cx="12191999" cy="67434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90409" y="665973"/>
            <a:ext cx="7416800" cy="3703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733" b="1" dirty="0" err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Củng</a:t>
            </a:r>
            <a:r>
              <a:rPr lang="en-US" sz="11733" b="1" dirty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11733" b="1" dirty="0" err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cố</a:t>
            </a:r>
            <a:r>
              <a:rPr lang="en-US" sz="11733" b="1" dirty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11733" b="1" dirty="0" err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Dặn</a:t>
            </a:r>
            <a:r>
              <a:rPr lang="en-US" sz="11733" b="1" dirty="0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11733" b="1" dirty="0" err="1">
                <a:solidFill>
                  <a:srgbClr val="7030A0"/>
                </a:solidFill>
                <a:latin typeface="HP001 4 hàng" pitchFamily="34" charset="0"/>
                <a:cs typeface="Times New Roman" pitchFamily="18" charset="0"/>
              </a:rPr>
              <a:t>dò</a:t>
            </a:r>
            <a:endParaRPr lang="en-US" sz="11733" b="1" dirty="0">
              <a:solidFill>
                <a:srgbClr val="7030A0"/>
              </a:solidFill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6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1343" y="3478531"/>
            <a:ext cx="1044575" cy="63500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875" y="276228"/>
            <a:ext cx="3403600" cy="1571625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182" y="2658111"/>
            <a:ext cx="2647951" cy="1933575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41182" y="569597"/>
            <a:ext cx="2079625" cy="187007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900" y="3940177"/>
            <a:ext cx="9367520" cy="2684145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6035" y="6208396"/>
            <a:ext cx="12243435" cy="71056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470791" y="1718609"/>
            <a:ext cx="62536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8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Tạm biệt và </a:t>
            </a:r>
          </a:p>
          <a:p>
            <a:pPr algn="ctr"/>
            <a:r>
              <a:rPr lang="en-US" altLang="zh-CN" sz="8000" b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hẹn gặp lại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!</a:t>
            </a:r>
            <a:endParaRPr lang="en-US" altLang="zh-CN" sz="8000" b="1">
              <a:solidFill>
                <a:srgbClr val="92A028"/>
              </a:solidFill>
              <a:latin typeface="HP001 4 hàng" pitchFamily="34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31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72</Words>
  <Application>Microsoft Office PowerPoint</Application>
  <PresentationFormat>Custom</PresentationFormat>
  <Paragraphs>17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2020-08-13T23:42:14Z</dcterms:created>
  <dcterms:modified xsi:type="dcterms:W3CDTF">2020-08-23T02:53:35Z</dcterms:modified>
</cp:coreProperties>
</file>