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6"/>
  </p:notesMasterIdLst>
  <p:sldIdLst>
    <p:sldId id="310" r:id="rId3"/>
    <p:sldId id="311" r:id="rId4"/>
    <p:sldId id="332" r:id="rId5"/>
    <p:sldId id="324" r:id="rId6"/>
    <p:sldId id="325" r:id="rId7"/>
    <p:sldId id="326" r:id="rId8"/>
    <p:sldId id="328" r:id="rId9"/>
    <p:sldId id="327" r:id="rId10"/>
    <p:sldId id="329" r:id="rId11"/>
    <p:sldId id="333" r:id="rId12"/>
    <p:sldId id="334" r:id="rId13"/>
    <p:sldId id="331" r:id="rId14"/>
    <p:sldId id="261" r:id="rId15"/>
  </p:sldIdLst>
  <p:sldSz cx="9144000" cy="5143500" type="screen16x9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Lato" charset="0"/>
      <p:regular r:id="rId21"/>
      <p:bold r:id="rId22"/>
      <p:italic r:id="rId23"/>
      <p:boldItalic r:id="rId24"/>
    </p:embeddedFont>
    <p:embeddedFont>
      <p:font typeface="Arial-Rounded" charset="0"/>
      <p:regular r:id="rId25"/>
      <p:bold r:id="rId26"/>
    </p:embeddedFont>
    <p:embeddedFont>
      <p:font typeface="Quicksand Medium" charset="0"/>
      <p:regular r:id="rId27"/>
    </p:embeddedFont>
    <p:embeddedFont>
      <p:font typeface="Calibri Light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0066"/>
    <a:srgbClr val="FEFBF6"/>
    <a:srgbClr val="FEE7EF"/>
    <a:srgbClr val="FFFF99"/>
    <a:srgbClr val="FEFDF9"/>
    <a:srgbClr val="FEFBF5"/>
    <a:srgbClr val="74B43C"/>
    <a:srgbClr val="72CEEE"/>
    <a:srgbClr val="00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 varScale="1">
        <p:scale>
          <a:sx n="94" d="100"/>
          <a:sy n="94" d="100"/>
        </p:scale>
        <p:origin x="-55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11/29/2020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3988" y="1457384"/>
            <a:ext cx="4196983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trải nghiệm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214" y="1347281"/>
            <a:ext cx="79448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Em </a:t>
            </a:r>
            <a:r>
              <a:rPr lang="en-US" sz="2000">
                <a:solidFill>
                  <a:srgbClr val="0418AC"/>
                </a:solidFill>
              </a:rPr>
              <a:t>sẽ làm gì nếu được rủ tham gia những trò chơi không an toàn?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214" y="1777742"/>
            <a:ext cx="733886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Nếu </a:t>
            </a:r>
            <a:r>
              <a:rPr lang="en-US" sz="2000">
                <a:solidFill>
                  <a:srgbClr val="0418AC"/>
                </a:solidFill>
              </a:rPr>
              <a:t>chỉ từ chối để giữ an toàn cho bản thân thì đã đủ chưa</a:t>
            </a:r>
            <a:r>
              <a:rPr lang="en-US" sz="2000" smtClean="0">
                <a:solidFill>
                  <a:srgbClr val="0418AC"/>
                </a:solidFill>
              </a:rPr>
              <a:t>?</a:t>
            </a:r>
            <a:r>
              <a:rPr lang="en-US" sz="2000">
                <a:solidFill>
                  <a:srgbClr val="0418AC"/>
                </a:solidFill>
              </a:rPr>
              <a:t> </a:t>
            </a:r>
            <a:endParaRPr lang="en-US" sz="2000" smtClean="0">
              <a:solidFill>
                <a:srgbClr val="0418AC"/>
              </a:solidFill>
            </a:endParaRPr>
          </a:p>
          <a:p>
            <a:r>
              <a:rPr lang="en-US" sz="2000" smtClean="0">
                <a:solidFill>
                  <a:srgbClr val="0418AC"/>
                </a:solidFill>
              </a:rPr>
              <a:t>Chúng </a:t>
            </a:r>
            <a:r>
              <a:rPr lang="en-US" sz="2000">
                <a:solidFill>
                  <a:srgbClr val="0418AC"/>
                </a:solidFill>
              </a:rPr>
              <a:t>ta có cần giữ an toàn cho bạn không? </a:t>
            </a:r>
            <a:endParaRPr lang="en-US" sz="2000" smtClean="0">
              <a:solidFill>
                <a:srgbClr val="0418AC"/>
              </a:solidFill>
            </a:endParaRPr>
          </a:p>
          <a:p>
            <a:r>
              <a:rPr lang="en-US" sz="2000" smtClean="0">
                <a:solidFill>
                  <a:srgbClr val="0418AC"/>
                </a:solidFill>
              </a:rPr>
              <a:t>Nếu </a:t>
            </a:r>
            <a:r>
              <a:rPr lang="en-US" sz="2000">
                <a:solidFill>
                  <a:srgbClr val="0418AC"/>
                </a:solidFill>
              </a:rPr>
              <a:t>có thì em nên làm gì</a:t>
            </a:r>
            <a:r>
              <a:rPr lang="en-US" sz="2000" smtClean="0">
                <a:solidFill>
                  <a:srgbClr val="0418AC"/>
                </a:solidFill>
              </a:rPr>
              <a:t>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19" y="1015638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39253" y="1146636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 smtClean="0"/>
              <a:t>: </a:t>
            </a:r>
            <a:r>
              <a:rPr lang="en-US" sz="2800" smtClean="0">
                <a:solidFill>
                  <a:srgbClr val="00B050"/>
                </a:solidFill>
              </a:rPr>
              <a:t>An toàn khi vui chơi</a:t>
            </a:r>
            <a:endParaRPr lang="en-US" sz="2800">
              <a:solidFill>
                <a:srgbClr val="00B05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53" y="50932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617" y="2311575"/>
            <a:ext cx="692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smtClean="0">
                <a:solidFill>
                  <a:srgbClr val="FF0000"/>
                </a:solidFill>
              </a:rPr>
              <a:t>Kết luận</a:t>
            </a:r>
            <a:r>
              <a:rPr lang="en-US" sz="2400" smtClean="0">
                <a:solidFill>
                  <a:srgbClr val="FF0000"/>
                </a:solidFill>
              </a:rPr>
              <a:t>: </a:t>
            </a:r>
            <a:r>
              <a:rPr lang="en-US" sz="2400" smtClean="0">
                <a:solidFill>
                  <a:srgbClr val="0418AC"/>
                </a:solidFill>
              </a:rPr>
              <a:t>Khi được rủ chơi trò chơi không an toàn thì cần từ chối và khuyên bạn không nên chơi để giữ an toàn cho bản thân.</a:t>
            </a:r>
          </a:p>
        </p:txBody>
      </p:sp>
    </p:spTree>
    <p:extLst>
      <p:ext uri="{BB962C8B-B14F-4D97-AF65-F5344CB8AC3E}">
        <p14:creationId xmlns:p14="http://schemas.microsoft.com/office/powerpoint/2010/main" val="13784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19" y="1015638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39253" y="1146636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 smtClean="0"/>
              <a:t>: </a:t>
            </a:r>
            <a:r>
              <a:rPr lang="en-US" sz="2800" smtClean="0">
                <a:solidFill>
                  <a:srgbClr val="00B050"/>
                </a:solidFill>
              </a:rPr>
              <a:t>An toàn khi vui chơi</a:t>
            </a:r>
            <a:endParaRPr lang="en-US" sz="2800">
              <a:solidFill>
                <a:srgbClr val="00B05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53" y="50932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5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ờ rac chơi của t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1" y="477520"/>
            <a:ext cx="8470478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lat kids activity in kindergarten set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6"/>
          <a:stretch/>
        </p:blipFill>
        <p:spPr bwMode="auto">
          <a:xfrm>
            <a:off x="2162417" y="0"/>
            <a:ext cx="4778528" cy="446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6960" y="4362780"/>
            <a:ext cx="423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Phải biết vui chơi an toàn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8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6" y="835445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3470" y="966443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 smtClean="0"/>
              <a:t>: </a:t>
            </a:r>
            <a:r>
              <a:rPr lang="en-US" sz="2800" smtClean="0">
                <a:solidFill>
                  <a:srgbClr val="00B050"/>
                </a:solidFill>
              </a:rPr>
              <a:t>An toàn khi vui chơi</a:t>
            </a:r>
            <a:endParaRPr lang="en-US" sz="280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4229" y="1934369"/>
            <a:ext cx="7209647" cy="1174124"/>
            <a:chOff x="284229" y="1934369"/>
            <a:chExt cx="7209647" cy="1174124"/>
          </a:xfrm>
        </p:grpSpPr>
        <p:sp>
          <p:nvSpPr>
            <p:cNvPr id="5" name="TextBox 4"/>
            <p:cNvSpPr txBox="1"/>
            <p:nvPr/>
          </p:nvSpPr>
          <p:spPr>
            <a:xfrm>
              <a:off x="2842712" y="2154386"/>
              <a:ext cx="46511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Calibri" pitchFamily="34" charset="0"/>
                  <a:cs typeface="Calibri" pitchFamily="34" charset="0"/>
                </a:rPr>
                <a:t>Xác định hành động an toàn, không an toàn khi vui chơi</a:t>
              </a:r>
              <a:endParaRPr lang="en-US" sz="280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29" y="1934369"/>
              <a:ext cx="2558483" cy="697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53" y="50932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4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" y="10636"/>
            <a:ext cx="6834134" cy="4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6" y="596169"/>
            <a:ext cx="2775446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89" y="565150"/>
            <a:ext cx="2747430" cy="21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39" y="497840"/>
            <a:ext cx="2833345" cy="22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8" y="2783281"/>
            <a:ext cx="2760504" cy="214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98" y="2755264"/>
            <a:ext cx="2861361" cy="21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17" y="2736008"/>
            <a:ext cx="2674588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152819" y="1284472"/>
            <a:ext cx="791370" cy="862013"/>
            <a:chOff x="5882640" y="2346960"/>
            <a:chExt cx="193040" cy="254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301034" y="3384550"/>
            <a:ext cx="791370" cy="862013"/>
            <a:chOff x="5882640" y="2346960"/>
            <a:chExt cx="193040" cy="25400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976029" y="3349466"/>
            <a:ext cx="791370" cy="862013"/>
            <a:chOff x="5882640" y="2346960"/>
            <a:chExt cx="193040" cy="2540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5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5" y="728897"/>
            <a:ext cx="3016103" cy="252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68" y="711201"/>
            <a:ext cx="3030455" cy="253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23" y="693503"/>
            <a:ext cx="2936138" cy="255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752" y="3495505"/>
            <a:ext cx="646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Việc làm của các bạn trong tranh </a:t>
            </a:r>
            <a:r>
              <a:rPr lang="en-US" sz="2400">
                <a:solidFill>
                  <a:srgbClr val="FF0000"/>
                </a:solidFill>
              </a:rPr>
              <a:t>2,4,6</a:t>
            </a:r>
            <a:r>
              <a:rPr lang="en-US" sz="2400"/>
              <a:t> có thể dẫn đến hậu quả gì?</a:t>
            </a:r>
            <a:endParaRPr lang="en-US" sz="24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213" y="1520001"/>
            <a:ext cx="63658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Kể những trò chơi an toàn nào mà em đã tham gia 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213" y="1950462"/>
            <a:ext cx="81018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Kể những trò chơi không an toàn nào mà em đã chơi hoặc các bạn </a:t>
            </a:r>
          </a:p>
          <a:p>
            <a:r>
              <a:rPr lang="en-US" sz="2000" smtClean="0">
                <a:solidFill>
                  <a:srgbClr val="0418AC"/>
                </a:solidFill>
              </a:rPr>
              <a:t>đã chơi?</a:t>
            </a:r>
            <a:endParaRPr lang="en-US" sz="2000">
              <a:solidFill>
                <a:srgbClr val="0418A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1" y="581978"/>
            <a:ext cx="7919721" cy="68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" y="592614"/>
            <a:ext cx="4873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1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đề tài trò chơi dân gian kéo 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" y="7943"/>
            <a:ext cx="3365440" cy="24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ẽ tranh đề tài trò chơi dân gian ô ă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72" y="-33936"/>
            <a:ext cx="2913446" cy="23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ranh3dntp.com/wp-content/uploads/2018/10/tro-choi-dan-gian-nha-day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50" y="-43676"/>
            <a:ext cx="3138749" cy="23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ẽ tranh trò chơi dân g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" y="2268397"/>
            <a:ext cx="2690982" cy="26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iữ an toàn cho trẻ nhỏ khi vui chơi | VI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45" y="2274894"/>
            <a:ext cx="3177288" cy="26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ột Nhóm Trẻ Em Chơi đá Cầu Hình ảnh | Định dạng hình ảnh PSD 611528419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33" y="2274894"/>
            <a:ext cx="2953355" cy="26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lip Art Climb Tree Clipart - Boy Climbing Tree Cartoon , Free Transparent 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 descr="E:\QUYNH\anh tai ve poiwer oint\vượt rà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651760" cy="22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QUYNH\anh tai ve poiwer oint\trượt cầu th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1" y="7937"/>
            <a:ext cx="396545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E:\QUYNH\anh tai ve poiwer oint\trèo lan 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7937"/>
            <a:ext cx="404828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:\QUYNH\anh tai ve poiwer oint\trèo cửa sổ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997"/>
            <a:ext cx="3616959" cy="26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E:\QUYNH\anh tai ve poiwer oint\trèo câ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27" y="2271662"/>
            <a:ext cx="2325965" cy="26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:\QUYNH\anh tai ve poiwer oint\chọc tổ 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2272268"/>
            <a:ext cx="3638574" cy="27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197</Words>
  <PresentationFormat>On-screen Show (16:9)</PresentationFormat>
  <Paragraphs>19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Lato</vt:lpstr>
      <vt:lpstr>Arial-Rounded</vt:lpstr>
      <vt:lpstr>Times New Roman</vt:lpstr>
      <vt:lpstr>Quicksand Medium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2020-11-29T14:31:33Z</dcterms:modified>
</cp:coreProperties>
</file>