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31"/>
  </p:notesMasterIdLst>
  <p:sldIdLst>
    <p:sldId id="315" r:id="rId2"/>
    <p:sldId id="319" r:id="rId3"/>
    <p:sldId id="256" r:id="rId4"/>
    <p:sldId id="316" r:id="rId5"/>
    <p:sldId id="261" r:id="rId6"/>
    <p:sldId id="260" r:id="rId7"/>
    <p:sldId id="266" r:id="rId8"/>
    <p:sldId id="259" r:id="rId9"/>
    <p:sldId id="257" r:id="rId10"/>
    <p:sldId id="308" r:id="rId11"/>
    <p:sldId id="258" r:id="rId12"/>
    <p:sldId id="268" r:id="rId13"/>
    <p:sldId id="276" r:id="rId14"/>
    <p:sldId id="310" r:id="rId15"/>
    <p:sldId id="311" r:id="rId16"/>
    <p:sldId id="312" r:id="rId17"/>
    <p:sldId id="313" r:id="rId18"/>
    <p:sldId id="314" r:id="rId19"/>
    <p:sldId id="307" r:id="rId20"/>
    <p:sldId id="269" r:id="rId21"/>
    <p:sldId id="272" r:id="rId22"/>
    <p:sldId id="262" r:id="rId23"/>
    <p:sldId id="309" r:id="rId24"/>
    <p:sldId id="317" r:id="rId25"/>
    <p:sldId id="267" r:id="rId26"/>
    <p:sldId id="263" r:id="rId27"/>
    <p:sldId id="318" r:id="rId28"/>
    <p:sldId id="278" r:id="rId29"/>
    <p:sldId id="287"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2203D5-16A6-47F2-A87C-0FA91D678CDE}">
  <a:tblStyle styleId="{002203D5-16A6-47F2-A87C-0FA91D678C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snapToObjects="1">
      <p:cViewPr varScale="1">
        <p:scale>
          <a:sx n="141" d="100"/>
          <a:sy n="141" d="100"/>
        </p:scale>
        <p:origin x="74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8feb88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8feb88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70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98feb88a6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98feb88a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b5341cb71a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b5341cb71a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b5341cb71a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b5341cb71a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5341cb71a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b5341cb71a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b5341cb71a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b5341cb71a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5341cb71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5341cb71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8feb88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8feb88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77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5341cb71a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b5341cb71a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b5341cb71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b5341cb71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8feb88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8feb88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734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5341cb71a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5341cb71a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1142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5341cb71a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5341cb71a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b5341cb71a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b5341cb71a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8feb88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8feb88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221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b5341cb71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b5341cb7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98feb88a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898feb88a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b5341cb71a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b5341cb71a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8feb88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8feb88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62574" y="1322150"/>
            <a:ext cx="2658300" cy="328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815827" y="911250"/>
            <a:ext cx="3176400" cy="27261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7200"/>
              <a:buNone/>
              <a:defRPr sz="5000"/>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a:endParaRPr/>
          </a:p>
        </p:txBody>
      </p:sp>
      <p:sp>
        <p:nvSpPr>
          <p:cNvPr id="11" name="Google Shape;11;p2"/>
          <p:cNvSpPr txBox="1">
            <a:spLocks noGrp="1"/>
          </p:cNvSpPr>
          <p:nvPr>
            <p:ph type="subTitle" idx="1"/>
          </p:nvPr>
        </p:nvSpPr>
        <p:spPr>
          <a:xfrm>
            <a:off x="4815827" y="3637350"/>
            <a:ext cx="3176400" cy="59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1"/>
              </a:buClr>
              <a:buSzPts val="2400"/>
              <a:buNone/>
              <a:defRPr sz="1900">
                <a:solidFill>
                  <a:schemeClr val="dk2"/>
                </a:solidFill>
              </a:defRPr>
            </a:lvl1pPr>
            <a:lvl2pPr lvl="1" algn="ctr">
              <a:lnSpc>
                <a:spcPct val="100000"/>
              </a:lnSpc>
              <a:spcBef>
                <a:spcPts val="0"/>
              </a:spcBef>
              <a:spcAft>
                <a:spcPts val="0"/>
              </a:spcAft>
              <a:buClr>
                <a:schemeClr val="accent1"/>
              </a:buClr>
              <a:buSzPts val="2400"/>
              <a:buNone/>
              <a:defRPr sz="2400">
                <a:solidFill>
                  <a:schemeClr val="accent1"/>
                </a:solidFill>
              </a:defRPr>
            </a:lvl2pPr>
            <a:lvl3pPr lvl="2" algn="ctr">
              <a:lnSpc>
                <a:spcPct val="100000"/>
              </a:lnSpc>
              <a:spcBef>
                <a:spcPts val="0"/>
              </a:spcBef>
              <a:spcAft>
                <a:spcPts val="0"/>
              </a:spcAft>
              <a:buClr>
                <a:schemeClr val="accent1"/>
              </a:buClr>
              <a:buSzPts val="2400"/>
              <a:buNone/>
              <a:defRPr sz="2400">
                <a:solidFill>
                  <a:schemeClr val="accent1"/>
                </a:solidFill>
              </a:defRPr>
            </a:lvl3pPr>
            <a:lvl4pPr lvl="3" algn="ctr">
              <a:lnSpc>
                <a:spcPct val="100000"/>
              </a:lnSpc>
              <a:spcBef>
                <a:spcPts val="0"/>
              </a:spcBef>
              <a:spcAft>
                <a:spcPts val="0"/>
              </a:spcAft>
              <a:buClr>
                <a:schemeClr val="accent1"/>
              </a:buClr>
              <a:buSzPts val="2400"/>
              <a:buNone/>
              <a:defRPr sz="2400">
                <a:solidFill>
                  <a:schemeClr val="accent1"/>
                </a:solidFill>
              </a:defRPr>
            </a:lvl4pPr>
            <a:lvl5pPr lvl="4" algn="ctr">
              <a:lnSpc>
                <a:spcPct val="100000"/>
              </a:lnSpc>
              <a:spcBef>
                <a:spcPts val="0"/>
              </a:spcBef>
              <a:spcAft>
                <a:spcPts val="0"/>
              </a:spcAft>
              <a:buClr>
                <a:schemeClr val="accent1"/>
              </a:buClr>
              <a:buSzPts val="2400"/>
              <a:buNone/>
              <a:defRPr sz="2400">
                <a:solidFill>
                  <a:schemeClr val="accent1"/>
                </a:solidFill>
              </a:defRPr>
            </a:lvl5pPr>
            <a:lvl6pPr lvl="5" algn="ctr">
              <a:lnSpc>
                <a:spcPct val="100000"/>
              </a:lnSpc>
              <a:spcBef>
                <a:spcPts val="0"/>
              </a:spcBef>
              <a:spcAft>
                <a:spcPts val="0"/>
              </a:spcAft>
              <a:buClr>
                <a:schemeClr val="accent1"/>
              </a:buClr>
              <a:buSzPts val="2400"/>
              <a:buNone/>
              <a:defRPr sz="2400">
                <a:solidFill>
                  <a:schemeClr val="accent1"/>
                </a:solidFill>
              </a:defRPr>
            </a:lvl6pPr>
            <a:lvl7pPr lvl="6" algn="ctr">
              <a:lnSpc>
                <a:spcPct val="100000"/>
              </a:lnSpc>
              <a:spcBef>
                <a:spcPts val="0"/>
              </a:spcBef>
              <a:spcAft>
                <a:spcPts val="0"/>
              </a:spcAft>
              <a:buClr>
                <a:schemeClr val="accent1"/>
              </a:buClr>
              <a:buSzPts val="2400"/>
              <a:buNone/>
              <a:defRPr sz="2400">
                <a:solidFill>
                  <a:schemeClr val="accent1"/>
                </a:solidFill>
              </a:defRPr>
            </a:lvl7pPr>
            <a:lvl8pPr lvl="7" algn="ctr">
              <a:lnSpc>
                <a:spcPct val="100000"/>
              </a:lnSpc>
              <a:spcBef>
                <a:spcPts val="0"/>
              </a:spcBef>
              <a:spcAft>
                <a:spcPts val="0"/>
              </a:spcAft>
              <a:buClr>
                <a:schemeClr val="accent1"/>
              </a:buClr>
              <a:buSzPts val="2400"/>
              <a:buNone/>
              <a:defRPr sz="2400">
                <a:solidFill>
                  <a:schemeClr val="accent1"/>
                </a:solidFill>
              </a:defRPr>
            </a:lvl8pPr>
            <a:lvl9pPr lvl="8" algn="ctr">
              <a:lnSpc>
                <a:spcPct val="100000"/>
              </a:lnSpc>
              <a:spcBef>
                <a:spcPts val="0"/>
              </a:spcBef>
              <a:spcAft>
                <a:spcPts val="0"/>
              </a:spcAft>
              <a:buClr>
                <a:schemeClr val="accent1"/>
              </a:buClr>
              <a:buSzPts val="2400"/>
              <a:buNone/>
              <a:defRPr sz="2400">
                <a:solidFill>
                  <a:schemeClr val="accent1"/>
                </a:solidFill>
              </a:defRPr>
            </a:lvl9pPr>
          </a:lstStyle>
          <a:p>
            <a:endParaRPr/>
          </a:p>
        </p:txBody>
      </p:sp>
      <p:cxnSp>
        <p:nvCxnSpPr>
          <p:cNvPr id="12" name="Google Shape;12;p2"/>
          <p:cNvCxnSpPr/>
          <p:nvPr/>
        </p:nvCxnSpPr>
        <p:spPr>
          <a:xfrm>
            <a:off x="8577875" y="1490488"/>
            <a:ext cx="0" cy="2096100"/>
          </a:xfrm>
          <a:prstGeom prst="straightConnector1">
            <a:avLst/>
          </a:prstGeom>
          <a:noFill/>
          <a:ln w="19050" cap="flat" cmpd="sng">
            <a:solidFill>
              <a:schemeClr val="accent1"/>
            </a:solidFill>
            <a:prstDash val="solid"/>
            <a:round/>
            <a:headEnd type="none" w="med" len="med"/>
            <a:tailEnd type="none" w="med" len="med"/>
          </a:ln>
        </p:spPr>
      </p:cxnSp>
      <p:sp>
        <p:nvSpPr>
          <p:cNvPr id="13" name="Google Shape;13;p2"/>
          <p:cNvSpPr/>
          <p:nvPr/>
        </p:nvSpPr>
        <p:spPr>
          <a:xfrm>
            <a:off x="480625" y="246281"/>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51525" y="181175"/>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3138825" y="407531"/>
            <a:ext cx="2877000" cy="0"/>
          </a:xfrm>
          <a:prstGeom prst="straightConnector1">
            <a:avLst/>
          </a:prstGeom>
          <a:noFill/>
          <a:ln w="19050" cap="flat" cmpd="sng">
            <a:solidFill>
              <a:schemeClr val="accent2"/>
            </a:solidFill>
            <a:prstDash val="solid"/>
            <a:round/>
            <a:headEnd type="none" w="med" len="med"/>
            <a:tailEnd type="none" w="med" len="med"/>
          </a:ln>
        </p:spPr>
      </p:cxnSp>
      <p:sp>
        <p:nvSpPr>
          <p:cNvPr id="16" name="Google Shape;16;p2"/>
          <p:cNvSpPr/>
          <p:nvPr/>
        </p:nvSpPr>
        <p:spPr>
          <a:xfrm>
            <a:off x="8416625" y="44432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3_2">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1072050" y="441350"/>
            <a:ext cx="3353100" cy="572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98" name="Google Shape;98;p13"/>
          <p:cNvSpPr txBox="1">
            <a:spLocks noGrp="1"/>
          </p:cNvSpPr>
          <p:nvPr>
            <p:ph type="subTitle" idx="1"/>
          </p:nvPr>
        </p:nvSpPr>
        <p:spPr>
          <a:xfrm>
            <a:off x="5817525" y="470136"/>
            <a:ext cx="24477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dk2"/>
                </a:solidFill>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sp>
        <p:nvSpPr>
          <p:cNvPr id="99" name="Google Shape;99;p13"/>
          <p:cNvSpPr txBox="1">
            <a:spLocks noGrp="1"/>
          </p:cNvSpPr>
          <p:nvPr>
            <p:ph type="subTitle" idx="2"/>
          </p:nvPr>
        </p:nvSpPr>
        <p:spPr>
          <a:xfrm>
            <a:off x="5817525" y="760008"/>
            <a:ext cx="24477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00" name="Google Shape;100;p13"/>
          <p:cNvSpPr txBox="1">
            <a:spLocks noGrp="1"/>
          </p:cNvSpPr>
          <p:nvPr>
            <p:ph type="subTitle" idx="3"/>
          </p:nvPr>
        </p:nvSpPr>
        <p:spPr>
          <a:xfrm>
            <a:off x="5817525" y="1555388"/>
            <a:ext cx="24477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dk2"/>
                </a:solidFill>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sp>
        <p:nvSpPr>
          <p:cNvPr id="101" name="Google Shape;101;p13"/>
          <p:cNvSpPr txBox="1">
            <a:spLocks noGrp="1"/>
          </p:cNvSpPr>
          <p:nvPr>
            <p:ph type="subTitle" idx="4"/>
          </p:nvPr>
        </p:nvSpPr>
        <p:spPr>
          <a:xfrm>
            <a:off x="5817525" y="1845379"/>
            <a:ext cx="24477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02" name="Google Shape;102;p13"/>
          <p:cNvSpPr txBox="1">
            <a:spLocks noGrp="1"/>
          </p:cNvSpPr>
          <p:nvPr>
            <p:ph type="subTitle" idx="5"/>
          </p:nvPr>
        </p:nvSpPr>
        <p:spPr>
          <a:xfrm>
            <a:off x="5817525" y="2639692"/>
            <a:ext cx="24477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dk2"/>
                </a:solidFill>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sp>
        <p:nvSpPr>
          <p:cNvPr id="103" name="Google Shape;103;p13"/>
          <p:cNvSpPr txBox="1">
            <a:spLocks noGrp="1"/>
          </p:cNvSpPr>
          <p:nvPr>
            <p:ph type="subTitle" idx="6"/>
          </p:nvPr>
        </p:nvSpPr>
        <p:spPr>
          <a:xfrm>
            <a:off x="5817525" y="2930160"/>
            <a:ext cx="24477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04" name="Google Shape;104;p13"/>
          <p:cNvSpPr txBox="1">
            <a:spLocks noGrp="1"/>
          </p:cNvSpPr>
          <p:nvPr>
            <p:ph type="subTitle" idx="7"/>
          </p:nvPr>
        </p:nvSpPr>
        <p:spPr>
          <a:xfrm>
            <a:off x="5817525" y="3724642"/>
            <a:ext cx="24477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solidFill>
                  <a:schemeClr val="dk2"/>
                </a:solidFill>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a:endParaRPr/>
          </a:p>
        </p:txBody>
      </p:sp>
      <p:sp>
        <p:nvSpPr>
          <p:cNvPr id="105" name="Google Shape;105;p13"/>
          <p:cNvSpPr txBox="1">
            <a:spLocks noGrp="1"/>
          </p:cNvSpPr>
          <p:nvPr>
            <p:ph type="subTitle" idx="8"/>
          </p:nvPr>
        </p:nvSpPr>
        <p:spPr>
          <a:xfrm>
            <a:off x="5817525" y="4015232"/>
            <a:ext cx="24477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cxnSp>
        <p:nvCxnSpPr>
          <p:cNvPr id="106" name="Google Shape;106;p13"/>
          <p:cNvCxnSpPr/>
          <p:nvPr/>
        </p:nvCxnSpPr>
        <p:spPr>
          <a:xfrm>
            <a:off x="447050" y="0"/>
            <a:ext cx="0" cy="1984500"/>
          </a:xfrm>
          <a:prstGeom prst="straightConnector1">
            <a:avLst/>
          </a:prstGeom>
          <a:noFill/>
          <a:ln w="19050" cap="flat" cmpd="sng">
            <a:solidFill>
              <a:schemeClr val="accent2"/>
            </a:solidFill>
            <a:prstDash val="solid"/>
            <a:round/>
            <a:headEnd type="none" w="med" len="med"/>
            <a:tailEnd type="none" w="med" len="med"/>
          </a:ln>
        </p:spPr>
      </p:cxnSp>
      <p:cxnSp>
        <p:nvCxnSpPr>
          <p:cNvPr id="107" name="Google Shape;107;p13"/>
          <p:cNvCxnSpPr/>
          <p:nvPr/>
        </p:nvCxnSpPr>
        <p:spPr>
          <a:xfrm>
            <a:off x="8703225" y="2556875"/>
            <a:ext cx="0" cy="2586600"/>
          </a:xfrm>
          <a:prstGeom prst="straightConnector1">
            <a:avLst/>
          </a:prstGeom>
          <a:noFill/>
          <a:ln w="19050" cap="flat" cmpd="sng">
            <a:solidFill>
              <a:schemeClr val="accent1"/>
            </a:solidFill>
            <a:prstDash val="solid"/>
            <a:round/>
            <a:headEnd type="none" w="med" len="med"/>
            <a:tailEnd type="none" w="med" len="med"/>
          </a:ln>
        </p:spPr>
      </p:cxnSp>
      <p:sp>
        <p:nvSpPr>
          <p:cNvPr id="108" name="Google Shape;108;p13"/>
          <p:cNvSpPr/>
          <p:nvPr/>
        </p:nvSpPr>
        <p:spPr>
          <a:xfrm>
            <a:off x="220700" y="4181675"/>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8541975" y="683800"/>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12" name="Google Shape;112;p14"/>
          <p:cNvSpPr txBox="1">
            <a:spLocks noGrp="1"/>
          </p:cNvSpPr>
          <p:nvPr>
            <p:ph type="subTitle" idx="1"/>
          </p:nvPr>
        </p:nvSpPr>
        <p:spPr>
          <a:xfrm>
            <a:off x="1351550" y="2953531"/>
            <a:ext cx="1818600" cy="266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113" name="Google Shape;113;p14"/>
          <p:cNvSpPr txBox="1">
            <a:spLocks noGrp="1"/>
          </p:cNvSpPr>
          <p:nvPr>
            <p:ph type="subTitle" idx="2"/>
          </p:nvPr>
        </p:nvSpPr>
        <p:spPr>
          <a:xfrm>
            <a:off x="1351550" y="3161863"/>
            <a:ext cx="1818600" cy="8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4" name="Google Shape;114;p14"/>
          <p:cNvSpPr txBox="1">
            <a:spLocks noGrp="1"/>
          </p:cNvSpPr>
          <p:nvPr>
            <p:ph type="subTitle" idx="3"/>
          </p:nvPr>
        </p:nvSpPr>
        <p:spPr>
          <a:xfrm>
            <a:off x="3662700" y="2953531"/>
            <a:ext cx="1818600" cy="266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115" name="Google Shape;115;p14"/>
          <p:cNvSpPr txBox="1">
            <a:spLocks noGrp="1"/>
          </p:cNvSpPr>
          <p:nvPr>
            <p:ph type="subTitle" idx="4"/>
          </p:nvPr>
        </p:nvSpPr>
        <p:spPr>
          <a:xfrm>
            <a:off x="3662700" y="3161863"/>
            <a:ext cx="1818600" cy="8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6" name="Google Shape;116;p14"/>
          <p:cNvSpPr txBox="1">
            <a:spLocks noGrp="1"/>
          </p:cNvSpPr>
          <p:nvPr>
            <p:ph type="subTitle" idx="5"/>
          </p:nvPr>
        </p:nvSpPr>
        <p:spPr>
          <a:xfrm>
            <a:off x="5973850" y="2953531"/>
            <a:ext cx="1818600" cy="266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117" name="Google Shape;117;p14"/>
          <p:cNvSpPr txBox="1">
            <a:spLocks noGrp="1"/>
          </p:cNvSpPr>
          <p:nvPr>
            <p:ph type="subTitle" idx="6"/>
          </p:nvPr>
        </p:nvSpPr>
        <p:spPr>
          <a:xfrm>
            <a:off x="5973850" y="3161863"/>
            <a:ext cx="1818600" cy="8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8" name="Google Shape;118;p14"/>
          <p:cNvSpPr/>
          <p:nvPr/>
        </p:nvSpPr>
        <p:spPr>
          <a:xfrm>
            <a:off x="318813" y="74376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383913" y="25784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 name="Google Shape;120;p14"/>
          <p:cNvCxnSpPr/>
          <p:nvPr/>
        </p:nvCxnSpPr>
        <p:spPr>
          <a:xfrm rot="10800000">
            <a:off x="0" y="246413"/>
            <a:ext cx="2582700" cy="0"/>
          </a:xfrm>
          <a:prstGeom prst="straightConnector1">
            <a:avLst/>
          </a:prstGeom>
          <a:noFill/>
          <a:ln w="19050" cap="flat" cmpd="sng">
            <a:solidFill>
              <a:schemeClr val="accent2"/>
            </a:solidFill>
            <a:prstDash val="solid"/>
            <a:round/>
            <a:headEnd type="none" w="med" len="med"/>
            <a:tailEnd type="none" w="med" len="med"/>
          </a:ln>
        </p:spPr>
      </p:cxnSp>
      <p:sp>
        <p:nvSpPr>
          <p:cNvPr id="121" name="Google Shape;121;p14"/>
          <p:cNvSpPr/>
          <p:nvPr/>
        </p:nvSpPr>
        <p:spPr>
          <a:xfrm>
            <a:off x="318813" y="433936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8437588" y="3130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8372488" y="158013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8437588" y="41619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14"/>
          <p:cNvCxnSpPr/>
          <p:nvPr/>
        </p:nvCxnSpPr>
        <p:spPr>
          <a:xfrm rot="10800000">
            <a:off x="3942300" y="4849763"/>
            <a:ext cx="52017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162"/>
        <p:cNvGrpSpPr/>
        <p:nvPr/>
      </p:nvGrpSpPr>
      <p:grpSpPr>
        <a:xfrm>
          <a:off x="0" y="0"/>
          <a:ext cx="0" cy="0"/>
          <a:chOff x="0" y="0"/>
          <a:chExt cx="0" cy="0"/>
        </a:xfrm>
      </p:grpSpPr>
      <p:sp>
        <p:nvSpPr>
          <p:cNvPr id="163" name="Google Shape;163;p1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164" name="Google Shape;164;p17"/>
          <p:cNvSpPr txBox="1">
            <a:spLocks noGrp="1"/>
          </p:cNvSpPr>
          <p:nvPr>
            <p:ph type="subTitle" idx="1"/>
          </p:nvPr>
        </p:nvSpPr>
        <p:spPr>
          <a:xfrm>
            <a:off x="2195850" y="1826650"/>
            <a:ext cx="4752300" cy="1736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165" name="Google Shape;165;p17"/>
          <p:cNvSpPr/>
          <p:nvPr/>
        </p:nvSpPr>
        <p:spPr>
          <a:xfrm>
            <a:off x="425925" y="88888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8330475" y="37450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8265375" y="39290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491025" y="4428113"/>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p:cNvCxnSpPr/>
          <p:nvPr/>
        </p:nvCxnSpPr>
        <p:spPr>
          <a:xfrm rot="10800000">
            <a:off x="652275" y="1855413"/>
            <a:ext cx="0" cy="2058900"/>
          </a:xfrm>
          <a:prstGeom prst="straightConnector1">
            <a:avLst/>
          </a:prstGeom>
          <a:noFill/>
          <a:ln w="19050" cap="flat" cmpd="sng">
            <a:solidFill>
              <a:schemeClr val="accent2"/>
            </a:solidFill>
            <a:prstDash val="solid"/>
            <a:round/>
            <a:headEnd type="none" w="med" len="med"/>
            <a:tailEnd type="none" w="med" len="med"/>
          </a:ln>
        </p:spPr>
      </p:cxnSp>
      <p:cxnSp>
        <p:nvCxnSpPr>
          <p:cNvPr id="170" name="Google Shape;170;p17"/>
          <p:cNvCxnSpPr/>
          <p:nvPr/>
        </p:nvCxnSpPr>
        <p:spPr>
          <a:xfrm rot="10800000">
            <a:off x="8491725" y="1265838"/>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APTION_ONLY_1">
    <p:spTree>
      <p:nvGrpSpPr>
        <p:cNvPr id="1" name="Shape 171"/>
        <p:cNvGrpSpPr/>
        <p:nvPr/>
      </p:nvGrpSpPr>
      <p:grpSpPr>
        <a:xfrm>
          <a:off x="0" y="0"/>
          <a:ext cx="0" cy="0"/>
          <a:chOff x="0" y="0"/>
          <a:chExt cx="0" cy="0"/>
        </a:xfrm>
      </p:grpSpPr>
      <p:sp>
        <p:nvSpPr>
          <p:cNvPr id="172" name="Google Shape;172;p18"/>
          <p:cNvSpPr txBox="1">
            <a:spLocks noGrp="1"/>
          </p:cNvSpPr>
          <p:nvPr>
            <p:ph type="body" idx="1"/>
          </p:nvPr>
        </p:nvSpPr>
        <p:spPr>
          <a:xfrm>
            <a:off x="1007700" y="1426950"/>
            <a:ext cx="3458700" cy="17619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400"/>
              <a:buNone/>
              <a:defRPr sz="2400"/>
            </a:lvl1pPr>
          </a:lstStyle>
          <a:p>
            <a:endParaRPr/>
          </a:p>
        </p:txBody>
      </p:sp>
      <p:sp>
        <p:nvSpPr>
          <p:cNvPr id="173" name="Google Shape;173;p18"/>
          <p:cNvSpPr txBox="1">
            <a:spLocks noGrp="1"/>
          </p:cNvSpPr>
          <p:nvPr>
            <p:ph type="subTitle" idx="2"/>
          </p:nvPr>
        </p:nvSpPr>
        <p:spPr>
          <a:xfrm>
            <a:off x="1007575" y="3247225"/>
            <a:ext cx="3458700" cy="41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dk2"/>
                </a:solidFill>
              </a:defRPr>
            </a:lvl1pPr>
            <a:lvl2pPr lvl="1" rtl="0">
              <a:spcBef>
                <a:spcPts val="0"/>
              </a:spcBef>
              <a:spcAft>
                <a:spcPts val="0"/>
              </a:spcAft>
              <a:buNone/>
              <a:defRPr b="1">
                <a:solidFill>
                  <a:schemeClr val="dk2"/>
                </a:solidFill>
              </a:defRPr>
            </a:lvl2pPr>
            <a:lvl3pPr lvl="2" rtl="0">
              <a:spcBef>
                <a:spcPts val="0"/>
              </a:spcBef>
              <a:spcAft>
                <a:spcPts val="0"/>
              </a:spcAft>
              <a:buNone/>
              <a:defRPr b="1">
                <a:solidFill>
                  <a:schemeClr val="dk2"/>
                </a:solidFill>
              </a:defRPr>
            </a:lvl3pPr>
            <a:lvl4pPr lvl="3" rtl="0">
              <a:spcBef>
                <a:spcPts val="0"/>
              </a:spcBef>
              <a:spcAft>
                <a:spcPts val="0"/>
              </a:spcAft>
              <a:buNone/>
              <a:defRPr b="1">
                <a:solidFill>
                  <a:schemeClr val="dk2"/>
                </a:solidFill>
              </a:defRPr>
            </a:lvl4pPr>
            <a:lvl5pPr lvl="4" rtl="0">
              <a:spcBef>
                <a:spcPts val="0"/>
              </a:spcBef>
              <a:spcAft>
                <a:spcPts val="0"/>
              </a:spcAft>
              <a:buNone/>
              <a:defRPr b="1">
                <a:solidFill>
                  <a:schemeClr val="dk2"/>
                </a:solidFill>
              </a:defRPr>
            </a:lvl5pPr>
            <a:lvl6pPr lvl="5" rtl="0">
              <a:spcBef>
                <a:spcPts val="0"/>
              </a:spcBef>
              <a:spcAft>
                <a:spcPts val="0"/>
              </a:spcAft>
              <a:buNone/>
              <a:defRPr b="1">
                <a:solidFill>
                  <a:schemeClr val="dk2"/>
                </a:solidFill>
              </a:defRPr>
            </a:lvl6pPr>
            <a:lvl7pPr lvl="6" rtl="0">
              <a:spcBef>
                <a:spcPts val="0"/>
              </a:spcBef>
              <a:spcAft>
                <a:spcPts val="0"/>
              </a:spcAft>
              <a:buNone/>
              <a:defRPr b="1">
                <a:solidFill>
                  <a:schemeClr val="dk2"/>
                </a:solidFill>
              </a:defRPr>
            </a:lvl7pPr>
            <a:lvl8pPr lvl="7" rtl="0">
              <a:spcBef>
                <a:spcPts val="0"/>
              </a:spcBef>
              <a:spcAft>
                <a:spcPts val="0"/>
              </a:spcAft>
              <a:buNone/>
              <a:defRPr b="1">
                <a:solidFill>
                  <a:schemeClr val="dk2"/>
                </a:solidFill>
              </a:defRPr>
            </a:lvl8pPr>
            <a:lvl9pPr lvl="8" rtl="0">
              <a:spcBef>
                <a:spcPts val="0"/>
              </a:spcBef>
              <a:spcAft>
                <a:spcPts val="0"/>
              </a:spcAft>
              <a:buNone/>
              <a:defRPr b="1">
                <a:solidFill>
                  <a:schemeClr val="dk2"/>
                </a:solidFill>
              </a:defRPr>
            </a:lvl9pPr>
          </a:lstStyle>
          <a:p>
            <a:endParaRPr/>
          </a:p>
        </p:txBody>
      </p:sp>
      <p:sp>
        <p:nvSpPr>
          <p:cNvPr id="174" name="Google Shape;174;p18"/>
          <p:cNvSpPr/>
          <p:nvPr/>
        </p:nvSpPr>
        <p:spPr>
          <a:xfrm>
            <a:off x="273525" y="68250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338625" y="455652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4502888" y="392825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567988" y="26447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8" name="Google Shape;178;p18"/>
          <p:cNvCxnSpPr/>
          <p:nvPr/>
        </p:nvCxnSpPr>
        <p:spPr>
          <a:xfrm rot="10800000">
            <a:off x="4729250" y="1209563"/>
            <a:ext cx="0" cy="2096100"/>
          </a:xfrm>
          <a:prstGeom prst="straightConnector1">
            <a:avLst/>
          </a:prstGeom>
          <a:noFill/>
          <a:ln w="19050" cap="flat" cmpd="sng">
            <a:solidFill>
              <a:schemeClr val="accent2"/>
            </a:solidFill>
            <a:prstDash val="solid"/>
            <a:round/>
            <a:headEnd type="none" w="med" len="med"/>
            <a:tailEnd type="none" w="med" len="med"/>
          </a:ln>
        </p:spPr>
      </p:cxnSp>
      <p:cxnSp>
        <p:nvCxnSpPr>
          <p:cNvPr id="179" name="Google Shape;179;p18"/>
          <p:cNvCxnSpPr/>
          <p:nvPr/>
        </p:nvCxnSpPr>
        <p:spPr>
          <a:xfrm rot="10800000">
            <a:off x="499875" y="1644363"/>
            <a:ext cx="0" cy="20961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2_2">
    <p:spTree>
      <p:nvGrpSpPr>
        <p:cNvPr id="1" name="Shape 192"/>
        <p:cNvGrpSpPr/>
        <p:nvPr/>
      </p:nvGrpSpPr>
      <p:grpSpPr>
        <a:xfrm>
          <a:off x="0" y="0"/>
          <a:ext cx="0" cy="0"/>
          <a:chOff x="0" y="0"/>
          <a:chExt cx="0" cy="0"/>
        </a:xfrm>
      </p:grpSpPr>
      <p:sp>
        <p:nvSpPr>
          <p:cNvPr id="193" name="Google Shape;193;p20"/>
          <p:cNvSpPr txBox="1">
            <a:spLocks noGrp="1"/>
          </p:cNvSpPr>
          <p:nvPr>
            <p:ph type="title"/>
          </p:nvPr>
        </p:nvSpPr>
        <p:spPr>
          <a:xfrm>
            <a:off x="1064175" y="438300"/>
            <a:ext cx="3869100" cy="572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194" name="Google Shape;194;p20"/>
          <p:cNvSpPr txBox="1">
            <a:spLocks noGrp="1"/>
          </p:cNvSpPr>
          <p:nvPr>
            <p:ph type="subTitle" idx="1"/>
          </p:nvPr>
        </p:nvSpPr>
        <p:spPr>
          <a:xfrm>
            <a:off x="896675" y="1667263"/>
            <a:ext cx="1578900" cy="33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b="1">
                <a:solidFill>
                  <a:schemeClr val="accent1"/>
                </a:solidFill>
              </a:defRPr>
            </a:lvl2pPr>
            <a:lvl3pPr lvl="2" algn="ctr" rtl="0">
              <a:spcBef>
                <a:spcPts val="0"/>
              </a:spcBef>
              <a:spcAft>
                <a:spcPts val="0"/>
              </a:spcAft>
              <a:buNone/>
              <a:defRPr sz="1800" b="1">
                <a:solidFill>
                  <a:schemeClr val="accent1"/>
                </a:solidFill>
              </a:defRPr>
            </a:lvl3pPr>
            <a:lvl4pPr lvl="3" algn="ctr" rtl="0">
              <a:spcBef>
                <a:spcPts val="0"/>
              </a:spcBef>
              <a:spcAft>
                <a:spcPts val="0"/>
              </a:spcAft>
              <a:buNone/>
              <a:defRPr sz="1800" b="1">
                <a:solidFill>
                  <a:schemeClr val="accent1"/>
                </a:solidFill>
              </a:defRPr>
            </a:lvl4pPr>
            <a:lvl5pPr lvl="4" algn="ctr" rtl="0">
              <a:spcBef>
                <a:spcPts val="0"/>
              </a:spcBef>
              <a:spcAft>
                <a:spcPts val="0"/>
              </a:spcAft>
              <a:buNone/>
              <a:defRPr sz="1800" b="1">
                <a:solidFill>
                  <a:schemeClr val="accent1"/>
                </a:solidFill>
              </a:defRPr>
            </a:lvl5pPr>
            <a:lvl6pPr lvl="5" algn="ctr" rtl="0">
              <a:spcBef>
                <a:spcPts val="0"/>
              </a:spcBef>
              <a:spcAft>
                <a:spcPts val="0"/>
              </a:spcAft>
              <a:buNone/>
              <a:defRPr sz="1800" b="1">
                <a:solidFill>
                  <a:schemeClr val="accent1"/>
                </a:solidFill>
              </a:defRPr>
            </a:lvl6pPr>
            <a:lvl7pPr lvl="6" algn="ctr" rtl="0">
              <a:spcBef>
                <a:spcPts val="0"/>
              </a:spcBef>
              <a:spcAft>
                <a:spcPts val="0"/>
              </a:spcAft>
              <a:buNone/>
              <a:defRPr sz="1800" b="1">
                <a:solidFill>
                  <a:schemeClr val="accent1"/>
                </a:solidFill>
              </a:defRPr>
            </a:lvl7pPr>
            <a:lvl8pPr lvl="7" algn="ctr" rtl="0">
              <a:spcBef>
                <a:spcPts val="0"/>
              </a:spcBef>
              <a:spcAft>
                <a:spcPts val="0"/>
              </a:spcAft>
              <a:buNone/>
              <a:defRPr sz="1800" b="1">
                <a:solidFill>
                  <a:schemeClr val="accent1"/>
                </a:solidFill>
              </a:defRPr>
            </a:lvl8pPr>
            <a:lvl9pPr lvl="8" algn="ctr" rtl="0">
              <a:spcBef>
                <a:spcPts val="0"/>
              </a:spcBef>
              <a:spcAft>
                <a:spcPts val="0"/>
              </a:spcAft>
              <a:buNone/>
              <a:defRPr sz="1800" b="1">
                <a:solidFill>
                  <a:schemeClr val="accent1"/>
                </a:solidFill>
              </a:defRPr>
            </a:lvl9pPr>
          </a:lstStyle>
          <a:p>
            <a:endParaRPr/>
          </a:p>
        </p:txBody>
      </p:sp>
      <p:sp>
        <p:nvSpPr>
          <p:cNvPr id="195" name="Google Shape;195;p20"/>
          <p:cNvSpPr txBox="1">
            <a:spLocks noGrp="1"/>
          </p:cNvSpPr>
          <p:nvPr>
            <p:ph type="subTitle" idx="2"/>
          </p:nvPr>
        </p:nvSpPr>
        <p:spPr>
          <a:xfrm>
            <a:off x="896700" y="1908112"/>
            <a:ext cx="15789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96" name="Google Shape;196;p20"/>
          <p:cNvSpPr txBox="1">
            <a:spLocks noGrp="1"/>
          </p:cNvSpPr>
          <p:nvPr>
            <p:ph type="subTitle" idx="3"/>
          </p:nvPr>
        </p:nvSpPr>
        <p:spPr>
          <a:xfrm>
            <a:off x="896675" y="2941139"/>
            <a:ext cx="1578900" cy="33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b="1">
                <a:solidFill>
                  <a:schemeClr val="accent1"/>
                </a:solidFill>
              </a:defRPr>
            </a:lvl2pPr>
            <a:lvl3pPr lvl="2" algn="ctr" rtl="0">
              <a:spcBef>
                <a:spcPts val="0"/>
              </a:spcBef>
              <a:spcAft>
                <a:spcPts val="0"/>
              </a:spcAft>
              <a:buNone/>
              <a:defRPr sz="1800" b="1">
                <a:solidFill>
                  <a:schemeClr val="accent1"/>
                </a:solidFill>
              </a:defRPr>
            </a:lvl3pPr>
            <a:lvl4pPr lvl="3" algn="ctr" rtl="0">
              <a:spcBef>
                <a:spcPts val="0"/>
              </a:spcBef>
              <a:spcAft>
                <a:spcPts val="0"/>
              </a:spcAft>
              <a:buNone/>
              <a:defRPr sz="1800" b="1">
                <a:solidFill>
                  <a:schemeClr val="accent1"/>
                </a:solidFill>
              </a:defRPr>
            </a:lvl4pPr>
            <a:lvl5pPr lvl="4" algn="ctr" rtl="0">
              <a:spcBef>
                <a:spcPts val="0"/>
              </a:spcBef>
              <a:spcAft>
                <a:spcPts val="0"/>
              </a:spcAft>
              <a:buNone/>
              <a:defRPr sz="1800" b="1">
                <a:solidFill>
                  <a:schemeClr val="accent1"/>
                </a:solidFill>
              </a:defRPr>
            </a:lvl5pPr>
            <a:lvl6pPr lvl="5" algn="ctr" rtl="0">
              <a:spcBef>
                <a:spcPts val="0"/>
              </a:spcBef>
              <a:spcAft>
                <a:spcPts val="0"/>
              </a:spcAft>
              <a:buNone/>
              <a:defRPr sz="1800" b="1">
                <a:solidFill>
                  <a:schemeClr val="accent1"/>
                </a:solidFill>
              </a:defRPr>
            </a:lvl6pPr>
            <a:lvl7pPr lvl="6" algn="ctr" rtl="0">
              <a:spcBef>
                <a:spcPts val="0"/>
              </a:spcBef>
              <a:spcAft>
                <a:spcPts val="0"/>
              </a:spcAft>
              <a:buNone/>
              <a:defRPr sz="1800" b="1">
                <a:solidFill>
                  <a:schemeClr val="accent1"/>
                </a:solidFill>
              </a:defRPr>
            </a:lvl7pPr>
            <a:lvl8pPr lvl="7" algn="ctr" rtl="0">
              <a:spcBef>
                <a:spcPts val="0"/>
              </a:spcBef>
              <a:spcAft>
                <a:spcPts val="0"/>
              </a:spcAft>
              <a:buNone/>
              <a:defRPr sz="1800" b="1">
                <a:solidFill>
                  <a:schemeClr val="accent1"/>
                </a:solidFill>
              </a:defRPr>
            </a:lvl8pPr>
            <a:lvl9pPr lvl="8" algn="ctr" rtl="0">
              <a:spcBef>
                <a:spcPts val="0"/>
              </a:spcBef>
              <a:spcAft>
                <a:spcPts val="0"/>
              </a:spcAft>
              <a:buNone/>
              <a:defRPr sz="1800" b="1">
                <a:solidFill>
                  <a:schemeClr val="accent1"/>
                </a:solidFill>
              </a:defRPr>
            </a:lvl9pPr>
          </a:lstStyle>
          <a:p>
            <a:endParaRPr/>
          </a:p>
        </p:txBody>
      </p:sp>
      <p:sp>
        <p:nvSpPr>
          <p:cNvPr id="197" name="Google Shape;197;p20"/>
          <p:cNvSpPr txBox="1">
            <a:spLocks noGrp="1"/>
          </p:cNvSpPr>
          <p:nvPr>
            <p:ph type="subTitle" idx="4"/>
          </p:nvPr>
        </p:nvSpPr>
        <p:spPr>
          <a:xfrm>
            <a:off x="896625" y="3182988"/>
            <a:ext cx="15789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98" name="Google Shape;198;p20"/>
          <p:cNvSpPr txBox="1">
            <a:spLocks noGrp="1"/>
          </p:cNvSpPr>
          <p:nvPr>
            <p:ph type="subTitle" idx="5"/>
          </p:nvPr>
        </p:nvSpPr>
        <p:spPr>
          <a:xfrm>
            <a:off x="2790599" y="1667263"/>
            <a:ext cx="1578900" cy="33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b="1">
                <a:solidFill>
                  <a:schemeClr val="accent1"/>
                </a:solidFill>
              </a:defRPr>
            </a:lvl2pPr>
            <a:lvl3pPr lvl="2" algn="ctr" rtl="0">
              <a:spcBef>
                <a:spcPts val="0"/>
              </a:spcBef>
              <a:spcAft>
                <a:spcPts val="0"/>
              </a:spcAft>
              <a:buNone/>
              <a:defRPr sz="1800" b="1">
                <a:solidFill>
                  <a:schemeClr val="accent1"/>
                </a:solidFill>
              </a:defRPr>
            </a:lvl3pPr>
            <a:lvl4pPr lvl="3" algn="ctr" rtl="0">
              <a:spcBef>
                <a:spcPts val="0"/>
              </a:spcBef>
              <a:spcAft>
                <a:spcPts val="0"/>
              </a:spcAft>
              <a:buNone/>
              <a:defRPr sz="1800" b="1">
                <a:solidFill>
                  <a:schemeClr val="accent1"/>
                </a:solidFill>
              </a:defRPr>
            </a:lvl4pPr>
            <a:lvl5pPr lvl="4" algn="ctr" rtl="0">
              <a:spcBef>
                <a:spcPts val="0"/>
              </a:spcBef>
              <a:spcAft>
                <a:spcPts val="0"/>
              </a:spcAft>
              <a:buNone/>
              <a:defRPr sz="1800" b="1">
                <a:solidFill>
                  <a:schemeClr val="accent1"/>
                </a:solidFill>
              </a:defRPr>
            </a:lvl5pPr>
            <a:lvl6pPr lvl="5" algn="ctr" rtl="0">
              <a:spcBef>
                <a:spcPts val="0"/>
              </a:spcBef>
              <a:spcAft>
                <a:spcPts val="0"/>
              </a:spcAft>
              <a:buNone/>
              <a:defRPr sz="1800" b="1">
                <a:solidFill>
                  <a:schemeClr val="accent1"/>
                </a:solidFill>
              </a:defRPr>
            </a:lvl6pPr>
            <a:lvl7pPr lvl="6" algn="ctr" rtl="0">
              <a:spcBef>
                <a:spcPts val="0"/>
              </a:spcBef>
              <a:spcAft>
                <a:spcPts val="0"/>
              </a:spcAft>
              <a:buNone/>
              <a:defRPr sz="1800" b="1">
                <a:solidFill>
                  <a:schemeClr val="accent1"/>
                </a:solidFill>
              </a:defRPr>
            </a:lvl7pPr>
            <a:lvl8pPr lvl="7" algn="ctr" rtl="0">
              <a:spcBef>
                <a:spcPts val="0"/>
              </a:spcBef>
              <a:spcAft>
                <a:spcPts val="0"/>
              </a:spcAft>
              <a:buNone/>
              <a:defRPr sz="1800" b="1">
                <a:solidFill>
                  <a:schemeClr val="accent1"/>
                </a:solidFill>
              </a:defRPr>
            </a:lvl8pPr>
            <a:lvl9pPr lvl="8" algn="ctr" rtl="0">
              <a:spcBef>
                <a:spcPts val="0"/>
              </a:spcBef>
              <a:spcAft>
                <a:spcPts val="0"/>
              </a:spcAft>
              <a:buNone/>
              <a:defRPr sz="1800" b="1">
                <a:solidFill>
                  <a:schemeClr val="accent1"/>
                </a:solidFill>
              </a:defRPr>
            </a:lvl9pPr>
          </a:lstStyle>
          <a:p>
            <a:endParaRPr/>
          </a:p>
        </p:txBody>
      </p:sp>
      <p:sp>
        <p:nvSpPr>
          <p:cNvPr id="199" name="Google Shape;199;p20"/>
          <p:cNvSpPr txBox="1">
            <a:spLocks noGrp="1"/>
          </p:cNvSpPr>
          <p:nvPr>
            <p:ph type="subTitle" idx="6"/>
          </p:nvPr>
        </p:nvSpPr>
        <p:spPr>
          <a:xfrm>
            <a:off x="2790600" y="1908112"/>
            <a:ext cx="15789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00" name="Google Shape;200;p20"/>
          <p:cNvSpPr txBox="1">
            <a:spLocks noGrp="1"/>
          </p:cNvSpPr>
          <p:nvPr>
            <p:ph type="subTitle" idx="7"/>
          </p:nvPr>
        </p:nvSpPr>
        <p:spPr>
          <a:xfrm>
            <a:off x="2790599" y="2941139"/>
            <a:ext cx="1578900" cy="33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b="1">
                <a:solidFill>
                  <a:schemeClr val="accent1"/>
                </a:solidFill>
              </a:defRPr>
            </a:lvl2pPr>
            <a:lvl3pPr lvl="2" algn="ctr" rtl="0">
              <a:spcBef>
                <a:spcPts val="0"/>
              </a:spcBef>
              <a:spcAft>
                <a:spcPts val="0"/>
              </a:spcAft>
              <a:buNone/>
              <a:defRPr sz="1800" b="1">
                <a:solidFill>
                  <a:schemeClr val="accent1"/>
                </a:solidFill>
              </a:defRPr>
            </a:lvl3pPr>
            <a:lvl4pPr lvl="3" algn="ctr" rtl="0">
              <a:spcBef>
                <a:spcPts val="0"/>
              </a:spcBef>
              <a:spcAft>
                <a:spcPts val="0"/>
              </a:spcAft>
              <a:buNone/>
              <a:defRPr sz="1800" b="1">
                <a:solidFill>
                  <a:schemeClr val="accent1"/>
                </a:solidFill>
              </a:defRPr>
            </a:lvl4pPr>
            <a:lvl5pPr lvl="4" algn="ctr" rtl="0">
              <a:spcBef>
                <a:spcPts val="0"/>
              </a:spcBef>
              <a:spcAft>
                <a:spcPts val="0"/>
              </a:spcAft>
              <a:buNone/>
              <a:defRPr sz="1800" b="1">
                <a:solidFill>
                  <a:schemeClr val="accent1"/>
                </a:solidFill>
              </a:defRPr>
            </a:lvl5pPr>
            <a:lvl6pPr lvl="5" algn="ctr" rtl="0">
              <a:spcBef>
                <a:spcPts val="0"/>
              </a:spcBef>
              <a:spcAft>
                <a:spcPts val="0"/>
              </a:spcAft>
              <a:buNone/>
              <a:defRPr sz="1800" b="1">
                <a:solidFill>
                  <a:schemeClr val="accent1"/>
                </a:solidFill>
              </a:defRPr>
            </a:lvl6pPr>
            <a:lvl7pPr lvl="6" algn="ctr" rtl="0">
              <a:spcBef>
                <a:spcPts val="0"/>
              </a:spcBef>
              <a:spcAft>
                <a:spcPts val="0"/>
              </a:spcAft>
              <a:buNone/>
              <a:defRPr sz="1800" b="1">
                <a:solidFill>
                  <a:schemeClr val="accent1"/>
                </a:solidFill>
              </a:defRPr>
            </a:lvl7pPr>
            <a:lvl8pPr lvl="7" algn="ctr" rtl="0">
              <a:spcBef>
                <a:spcPts val="0"/>
              </a:spcBef>
              <a:spcAft>
                <a:spcPts val="0"/>
              </a:spcAft>
              <a:buNone/>
              <a:defRPr sz="1800" b="1">
                <a:solidFill>
                  <a:schemeClr val="accent1"/>
                </a:solidFill>
              </a:defRPr>
            </a:lvl8pPr>
            <a:lvl9pPr lvl="8" algn="ctr" rtl="0">
              <a:spcBef>
                <a:spcPts val="0"/>
              </a:spcBef>
              <a:spcAft>
                <a:spcPts val="0"/>
              </a:spcAft>
              <a:buNone/>
              <a:defRPr sz="1800" b="1">
                <a:solidFill>
                  <a:schemeClr val="accent1"/>
                </a:solidFill>
              </a:defRPr>
            </a:lvl9pPr>
          </a:lstStyle>
          <a:p>
            <a:endParaRPr/>
          </a:p>
        </p:txBody>
      </p:sp>
      <p:sp>
        <p:nvSpPr>
          <p:cNvPr id="201" name="Google Shape;201;p20"/>
          <p:cNvSpPr txBox="1">
            <a:spLocks noGrp="1"/>
          </p:cNvSpPr>
          <p:nvPr>
            <p:ph type="subTitle" idx="8"/>
          </p:nvPr>
        </p:nvSpPr>
        <p:spPr>
          <a:xfrm>
            <a:off x="2790602" y="3182988"/>
            <a:ext cx="15789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02" name="Google Shape;202;p20"/>
          <p:cNvSpPr/>
          <p:nvPr/>
        </p:nvSpPr>
        <p:spPr>
          <a:xfrm>
            <a:off x="425925" y="88888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p:nvPr/>
        </p:nvSpPr>
        <p:spPr>
          <a:xfrm>
            <a:off x="8330475" y="37450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p:nvPr/>
        </p:nvSpPr>
        <p:spPr>
          <a:xfrm>
            <a:off x="8265375" y="39290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0"/>
          <p:cNvSpPr/>
          <p:nvPr/>
        </p:nvSpPr>
        <p:spPr>
          <a:xfrm>
            <a:off x="491025" y="4428113"/>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 name="Google Shape;206;p20"/>
          <p:cNvCxnSpPr/>
          <p:nvPr/>
        </p:nvCxnSpPr>
        <p:spPr>
          <a:xfrm rot="10800000">
            <a:off x="652275" y="1855413"/>
            <a:ext cx="0" cy="2058900"/>
          </a:xfrm>
          <a:prstGeom prst="straightConnector1">
            <a:avLst/>
          </a:prstGeom>
          <a:noFill/>
          <a:ln w="19050" cap="flat" cmpd="sng">
            <a:solidFill>
              <a:schemeClr val="accent2"/>
            </a:solidFill>
            <a:prstDash val="solid"/>
            <a:round/>
            <a:headEnd type="none" w="med" len="med"/>
            <a:tailEnd type="none" w="med" len="med"/>
          </a:ln>
        </p:spPr>
      </p:cxnSp>
      <p:cxnSp>
        <p:nvCxnSpPr>
          <p:cNvPr id="207" name="Google Shape;207;p20"/>
          <p:cNvCxnSpPr/>
          <p:nvPr/>
        </p:nvCxnSpPr>
        <p:spPr>
          <a:xfrm rot="10800000">
            <a:off x="8491725" y="1265838"/>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220"/>
        <p:cNvGrpSpPr/>
        <p:nvPr/>
      </p:nvGrpSpPr>
      <p:grpSpPr>
        <a:xfrm>
          <a:off x="0" y="0"/>
          <a:ext cx="0" cy="0"/>
          <a:chOff x="0" y="0"/>
          <a:chExt cx="0" cy="0"/>
        </a:xfrm>
      </p:grpSpPr>
      <p:sp>
        <p:nvSpPr>
          <p:cNvPr id="221" name="Google Shape;221;p22"/>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2" name="Google Shape;222;p22"/>
          <p:cNvSpPr/>
          <p:nvPr/>
        </p:nvSpPr>
        <p:spPr>
          <a:xfrm>
            <a:off x="425925" y="88888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p:nvPr/>
        </p:nvSpPr>
        <p:spPr>
          <a:xfrm>
            <a:off x="8330475" y="37450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p:nvPr/>
        </p:nvSpPr>
        <p:spPr>
          <a:xfrm>
            <a:off x="8265375" y="39290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p:nvPr/>
        </p:nvSpPr>
        <p:spPr>
          <a:xfrm>
            <a:off x="491025" y="4428113"/>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2"/>
          <p:cNvCxnSpPr/>
          <p:nvPr/>
        </p:nvCxnSpPr>
        <p:spPr>
          <a:xfrm rot="10800000">
            <a:off x="652275" y="1855413"/>
            <a:ext cx="0" cy="2058900"/>
          </a:xfrm>
          <a:prstGeom prst="straightConnector1">
            <a:avLst/>
          </a:prstGeom>
          <a:noFill/>
          <a:ln w="19050" cap="flat" cmpd="sng">
            <a:solidFill>
              <a:schemeClr val="accent2"/>
            </a:solidFill>
            <a:prstDash val="solid"/>
            <a:round/>
            <a:headEnd type="none" w="med" len="med"/>
            <a:tailEnd type="none" w="med" len="med"/>
          </a:ln>
        </p:spPr>
      </p:cxnSp>
      <p:cxnSp>
        <p:nvCxnSpPr>
          <p:cNvPr id="227" name="Google Shape;227;p22"/>
          <p:cNvCxnSpPr/>
          <p:nvPr/>
        </p:nvCxnSpPr>
        <p:spPr>
          <a:xfrm rot="10800000">
            <a:off x="8491725" y="1265838"/>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10_1_1">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2325950" y="395775"/>
            <a:ext cx="4492800" cy="104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100"/>
            </a:lvl1pPr>
            <a:lvl2pPr lvl="1" algn="ctr" rtl="0">
              <a:spcBef>
                <a:spcPts val="0"/>
              </a:spcBef>
              <a:spcAft>
                <a:spcPts val="0"/>
              </a:spcAft>
              <a:buNone/>
              <a:defRPr sz="8100"/>
            </a:lvl2pPr>
            <a:lvl3pPr lvl="2" algn="ctr" rtl="0">
              <a:spcBef>
                <a:spcPts val="0"/>
              </a:spcBef>
              <a:spcAft>
                <a:spcPts val="0"/>
              </a:spcAft>
              <a:buNone/>
              <a:defRPr sz="8100"/>
            </a:lvl3pPr>
            <a:lvl4pPr lvl="3" algn="ctr" rtl="0">
              <a:spcBef>
                <a:spcPts val="0"/>
              </a:spcBef>
              <a:spcAft>
                <a:spcPts val="0"/>
              </a:spcAft>
              <a:buNone/>
              <a:defRPr sz="8100"/>
            </a:lvl4pPr>
            <a:lvl5pPr lvl="4" algn="ctr" rtl="0">
              <a:spcBef>
                <a:spcPts val="0"/>
              </a:spcBef>
              <a:spcAft>
                <a:spcPts val="0"/>
              </a:spcAft>
              <a:buNone/>
              <a:defRPr sz="8100"/>
            </a:lvl5pPr>
            <a:lvl6pPr lvl="5" algn="ctr" rtl="0">
              <a:spcBef>
                <a:spcPts val="0"/>
              </a:spcBef>
              <a:spcAft>
                <a:spcPts val="0"/>
              </a:spcAft>
              <a:buNone/>
              <a:defRPr sz="8100"/>
            </a:lvl6pPr>
            <a:lvl7pPr lvl="6" algn="ctr" rtl="0">
              <a:spcBef>
                <a:spcPts val="0"/>
              </a:spcBef>
              <a:spcAft>
                <a:spcPts val="0"/>
              </a:spcAft>
              <a:buNone/>
              <a:defRPr sz="8100"/>
            </a:lvl7pPr>
            <a:lvl8pPr lvl="7" algn="ctr" rtl="0">
              <a:spcBef>
                <a:spcPts val="0"/>
              </a:spcBef>
              <a:spcAft>
                <a:spcPts val="0"/>
              </a:spcAft>
              <a:buNone/>
              <a:defRPr sz="8100"/>
            </a:lvl8pPr>
            <a:lvl9pPr lvl="8" algn="ctr" rtl="0">
              <a:spcBef>
                <a:spcPts val="0"/>
              </a:spcBef>
              <a:spcAft>
                <a:spcPts val="0"/>
              </a:spcAft>
              <a:buNone/>
              <a:defRPr sz="8100"/>
            </a:lvl9pPr>
          </a:lstStyle>
          <a:p>
            <a:endParaRPr/>
          </a:p>
        </p:txBody>
      </p:sp>
      <p:sp>
        <p:nvSpPr>
          <p:cNvPr id="230" name="Google Shape;230;p23"/>
          <p:cNvSpPr txBox="1">
            <a:spLocks noGrp="1"/>
          </p:cNvSpPr>
          <p:nvPr>
            <p:ph type="subTitle" idx="1"/>
          </p:nvPr>
        </p:nvSpPr>
        <p:spPr>
          <a:xfrm>
            <a:off x="2327041" y="1521123"/>
            <a:ext cx="4492800" cy="1460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31" name="Google Shape;231;p23"/>
          <p:cNvSpPr txBox="1"/>
          <p:nvPr/>
        </p:nvSpPr>
        <p:spPr>
          <a:xfrm>
            <a:off x="2241300" y="3714050"/>
            <a:ext cx="4661400" cy="792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Clr>
                <a:schemeClr val="dk1"/>
              </a:buClr>
              <a:buSzPts val="1100"/>
              <a:buFont typeface="Arial"/>
              <a:buNone/>
            </a:pPr>
            <a:r>
              <a:rPr lang="en" sz="1200" b="1">
                <a:solidFill>
                  <a:schemeClr val="dk2"/>
                </a:solidFill>
                <a:latin typeface="Archivo"/>
                <a:ea typeface="Archivo"/>
                <a:cs typeface="Archivo"/>
                <a:sym typeface="Archivo"/>
              </a:rPr>
              <a:t>CREDITS:</a:t>
            </a:r>
            <a:r>
              <a:rPr lang="en" sz="1200">
                <a:solidFill>
                  <a:schemeClr val="dk1"/>
                </a:solidFill>
                <a:latin typeface="Archivo"/>
                <a:ea typeface="Archivo"/>
                <a:cs typeface="Archivo"/>
                <a:sym typeface="Archivo"/>
              </a:rPr>
              <a:t> This presentation template was created by </a:t>
            </a:r>
            <a:r>
              <a:rPr lang="en" sz="1200" b="1">
                <a:solidFill>
                  <a:schemeClr val="dk2"/>
                </a:solidFill>
                <a:uFill>
                  <a:noFill/>
                </a:uFill>
                <a:latin typeface="Archivo"/>
                <a:ea typeface="Archivo"/>
                <a:cs typeface="Archivo"/>
                <a:sym typeface="Archivo"/>
                <a:hlinkClick r:id="rId2">
                  <a:extLst>
                    <a:ext uri="{A12FA001-AC4F-418D-AE19-62706E023703}">
                      <ahyp:hlinkClr xmlns:ahyp="http://schemas.microsoft.com/office/drawing/2018/hyperlinkcolor" val="tx"/>
                    </a:ext>
                  </a:extLst>
                </a:hlinkClick>
              </a:rPr>
              <a:t>Slidesgo</a:t>
            </a:r>
            <a:r>
              <a:rPr lang="en" sz="1200">
                <a:solidFill>
                  <a:schemeClr val="dk1"/>
                </a:solidFill>
                <a:latin typeface="Archivo"/>
                <a:ea typeface="Archivo"/>
                <a:cs typeface="Archivo"/>
                <a:sym typeface="Archivo"/>
              </a:rPr>
              <a:t>, including icons by </a:t>
            </a:r>
            <a:r>
              <a:rPr lang="en" sz="1200" b="1">
                <a:solidFill>
                  <a:schemeClr val="dk2"/>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Flaticon</a:t>
            </a:r>
            <a:r>
              <a:rPr lang="en" sz="1200">
                <a:solidFill>
                  <a:schemeClr val="dk1"/>
                </a:solidFill>
                <a:latin typeface="Archivo"/>
                <a:ea typeface="Archivo"/>
                <a:cs typeface="Archivo"/>
                <a:sym typeface="Archivo"/>
              </a:rPr>
              <a:t>, infographics &amp; images by </a:t>
            </a:r>
            <a:r>
              <a:rPr lang="en" sz="1200" b="1">
                <a:solidFill>
                  <a:schemeClr val="dk2"/>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Freepik</a:t>
            </a:r>
            <a:endParaRPr sz="1200" b="1">
              <a:solidFill>
                <a:schemeClr val="dk2"/>
              </a:solidFill>
              <a:latin typeface="Archivo"/>
              <a:ea typeface="Archivo"/>
              <a:cs typeface="Archivo"/>
              <a:sym typeface="Archivo"/>
            </a:endParaRPr>
          </a:p>
          <a:p>
            <a:pPr marL="0" lvl="0" indent="0" algn="ctr" rtl="0">
              <a:spcBef>
                <a:spcPts val="0"/>
              </a:spcBef>
              <a:spcAft>
                <a:spcPts val="0"/>
              </a:spcAft>
              <a:buNone/>
            </a:pPr>
            <a:endParaRPr>
              <a:solidFill>
                <a:schemeClr val="dk1"/>
              </a:solidFill>
              <a:latin typeface="Archivo"/>
              <a:ea typeface="Archivo"/>
              <a:cs typeface="Archivo"/>
              <a:sym typeface="Archivo"/>
            </a:endParaRPr>
          </a:p>
        </p:txBody>
      </p:sp>
      <p:cxnSp>
        <p:nvCxnSpPr>
          <p:cNvPr id="232" name="Google Shape;232;p23"/>
          <p:cNvCxnSpPr/>
          <p:nvPr/>
        </p:nvCxnSpPr>
        <p:spPr>
          <a:xfrm rot="10800000">
            <a:off x="8192125" y="4720200"/>
            <a:ext cx="0" cy="423300"/>
          </a:xfrm>
          <a:prstGeom prst="straightConnector1">
            <a:avLst/>
          </a:prstGeom>
          <a:noFill/>
          <a:ln w="19050" cap="flat" cmpd="sng">
            <a:solidFill>
              <a:schemeClr val="accent2"/>
            </a:solidFill>
            <a:prstDash val="solid"/>
            <a:round/>
            <a:headEnd type="none" w="med" len="med"/>
            <a:tailEnd type="none" w="med" len="med"/>
          </a:ln>
        </p:spPr>
      </p:cxnSp>
      <p:cxnSp>
        <p:nvCxnSpPr>
          <p:cNvPr id="233" name="Google Shape;233;p23"/>
          <p:cNvCxnSpPr/>
          <p:nvPr/>
        </p:nvCxnSpPr>
        <p:spPr>
          <a:xfrm rot="10800000">
            <a:off x="933950" y="50"/>
            <a:ext cx="0" cy="451500"/>
          </a:xfrm>
          <a:prstGeom prst="straightConnector1">
            <a:avLst/>
          </a:prstGeom>
          <a:noFill/>
          <a:ln w="19050" cap="flat" cmpd="sng">
            <a:solidFill>
              <a:schemeClr val="accent2"/>
            </a:solidFill>
            <a:prstDash val="solid"/>
            <a:round/>
            <a:headEnd type="none" w="med" len="med"/>
            <a:tailEnd type="none" w="med" len="med"/>
          </a:ln>
        </p:spPr>
      </p:cxnSp>
      <p:sp>
        <p:nvSpPr>
          <p:cNvPr id="234" name="Google Shape;234;p23"/>
          <p:cNvSpPr/>
          <p:nvPr/>
        </p:nvSpPr>
        <p:spPr>
          <a:xfrm>
            <a:off x="726225" y="594175"/>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791325" y="220017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726225" y="409660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8030875" y="59417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7965775" y="234540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8030875" y="422682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0" name="Google Shape;240;p23"/>
          <p:cNvCxnSpPr/>
          <p:nvPr/>
        </p:nvCxnSpPr>
        <p:spPr>
          <a:xfrm rot="10800000">
            <a:off x="8192125" y="0"/>
            <a:ext cx="0" cy="423300"/>
          </a:xfrm>
          <a:prstGeom prst="straightConnector1">
            <a:avLst/>
          </a:prstGeom>
          <a:noFill/>
          <a:ln w="19050" cap="flat" cmpd="sng">
            <a:solidFill>
              <a:schemeClr val="accent1"/>
            </a:solidFill>
            <a:prstDash val="solid"/>
            <a:round/>
            <a:headEnd type="none" w="med" len="med"/>
            <a:tailEnd type="none" w="med" len="med"/>
          </a:ln>
        </p:spPr>
      </p:cxnSp>
      <p:cxnSp>
        <p:nvCxnSpPr>
          <p:cNvPr id="241" name="Google Shape;241;p23"/>
          <p:cNvCxnSpPr/>
          <p:nvPr/>
        </p:nvCxnSpPr>
        <p:spPr>
          <a:xfrm rot="10800000">
            <a:off x="933950" y="4706100"/>
            <a:ext cx="0" cy="4515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242"/>
        <p:cNvGrpSpPr/>
        <p:nvPr/>
      </p:nvGrpSpPr>
      <p:grpSpPr>
        <a:xfrm>
          <a:off x="0" y="0"/>
          <a:ext cx="0" cy="0"/>
          <a:chOff x="0" y="0"/>
          <a:chExt cx="0" cy="0"/>
        </a:xfrm>
      </p:grpSpPr>
      <p:sp>
        <p:nvSpPr>
          <p:cNvPr id="243" name="Google Shape;243;p24"/>
          <p:cNvSpPr/>
          <p:nvPr/>
        </p:nvSpPr>
        <p:spPr>
          <a:xfrm>
            <a:off x="425925" y="88888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8330475" y="37450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8265375" y="39290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491025" y="4428113"/>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7" name="Google Shape;247;p24"/>
          <p:cNvCxnSpPr/>
          <p:nvPr/>
        </p:nvCxnSpPr>
        <p:spPr>
          <a:xfrm rot="10800000">
            <a:off x="652275" y="1855413"/>
            <a:ext cx="0" cy="2058900"/>
          </a:xfrm>
          <a:prstGeom prst="straightConnector1">
            <a:avLst/>
          </a:prstGeom>
          <a:noFill/>
          <a:ln w="19050" cap="flat" cmpd="sng">
            <a:solidFill>
              <a:schemeClr val="accent2"/>
            </a:solidFill>
            <a:prstDash val="solid"/>
            <a:round/>
            <a:headEnd type="none" w="med" len="med"/>
            <a:tailEnd type="none" w="med" len="med"/>
          </a:ln>
        </p:spPr>
      </p:cxnSp>
      <p:cxnSp>
        <p:nvCxnSpPr>
          <p:cNvPr id="248" name="Google Shape;248;p24"/>
          <p:cNvCxnSpPr/>
          <p:nvPr/>
        </p:nvCxnSpPr>
        <p:spPr>
          <a:xfrm rot="10800000">
            <a:off x="8491725" y="1265838"/>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249"/>
        <p:cNvGrpSpPr/>
        <p:nvPr/>
      </p:nvGrpSpPr>
      <p:grpSpPr>
        <a:xfrm>
          <a:off x="0" y="0"/>
          <a:ext cx="0" cy="0"/>
          <a:chOff x="0" y="0"/>
          <a:chExt cx="0" cy="0"/>
        </a:xfrm>
      </p:grpSpPr>
      <p:sp>
        <p:nvSpPr>
          <p:cNvPr id="250" name="Google Shape;250;p25"/>
          <p:cNvSpPr/>
          <p:nvPr/>
        </p:nvSpPr>
        <p:spPr>
          <a:xfrm>
            <a:off x="318813" y="74376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383913" y="25784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25"/>
          <p:cNvCxnSpPr/>
          <p:nvPr/>
        </p:nvCxnSpPr>
        <p:spPr>
          <a:xfrm rot="10800000">
            <a:off x="0" y="246413"/>
            <a:ext cx="2582700" cy="0"/>
          </a:xfrm>
          <a:prstGeom prst="straightConnector1">
            <a:avLst/>
          </a:prstGeom>
          <a:noFill/>
          <a:ln w="19050" cap="flat" cmpd="sng">
            <a:solidFill>
              <a:schemeClr val="accent2"/>
            </a:solidFill>
            <a:prstDash val="solid"/>
            <a:round/>
            <a:headEnd type="none" w="med" len="med"/>
            <a:tailEnd type="none" w="med" len="med"/>
          </a:ln>
        </p:spPr>
      </p:cxnSp>
      <p:sp>
        <p:nvSpPr>
          <p:cNvPr id="253" name="Google Shape;253;p25"/>
          <p:cNvSpPr/>
          <p:nvPr/>
        </p:nvSpPr>
        <p:spPr>
          <a:xfrm>
            <a:off x="318813" y="433936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8437588" y="3130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p:nvPr/>
        </p:nvSpPr>
        <p:spPr>
          <a:xfrm>
            <a:off x="8372488" y="158013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8437588" y="41619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7" name="Google Shape;257;p25"/>
          <p:cNvCxnSpPr/>
          <p:nvPr/>
        </p:nvCxnSpPr>
        <p:spPr>
          <a:xfrm rot="10800000">
            <a:off x="3942300" y="4849763"/>
            <a:ext cx="52017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784275" y="1804667"/>
            <a:ext cx="3501600" cy="2083800"/>
          </a:xfrm>
          <a:prstGeom prst="rect">
            <a:avLst/>
          </a:prstGeom>
        </p:spPr>
        <p:txBody>
          <a:bodyPr spcFirstLastPara="1" wrap="square" lIns="91425" tIns="91425" rIns="91425" bIns="91425" anchor="ctr" anchorCtr="0">
            <a:noAutofit/>
          </a:bodyPr>
          <a:lstStyle>
            <a:lvl1pPr lvl="0" algn="l">
              <a:spcBef>
                <a:spcPts val="0"/>
              </a:spcBef>
              <a:spcAft>
                <a:spcPts val="0"/>
              </a:spcAft>
              <a:buSzPts val="6000"/>
              <a:buNone/>
              <a:defRPr sz="6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9" name="Google Shape;19;p3"/>
          <p:cNvSpPr txBox="1">
            <a:spLocks noGrp="1"/>
          </p:cNvSpPr>
          <p:nvPr>
            <p:ph type="subTitle" idx="1"/>
          </p:nvPr>
        </p:nvSpPr>
        <p:spPr>
          <a:xfrm>
            <a:off x="4784275" y="3942867"/>
            <a:ext cx="3501600" cy="589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 name="Google Shape;20;p3"/>
          <p:cNvSpPr/>
          <p:nvPr/>
        </p:nvSpPr>
        <p:spPr>
          <a:xfrm>
            <a:off x="288275" y="312355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403050" y="77945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53375" y="453797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468150" y="24992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24;p3"/>
          <p:cNvCxnSpPr/>
          <p:nvPr/>
        </p:nvCxnSpPr>
        <p:spPr>
          <a:xfrm rot="10800000">
            <a:off x="8629388" y="3426250"/>
            <a:ext cx="0" cy="1725300"/>
          </a:xfrm>
          <a:prstGeom prst="straightConnector1">
            <a:avLst/>
          </a:prstGeom>
          <a:noFill/>
          <a:ln w="19050" cap="flat" cmpd="sng">
            <a:solidFill>
              <a:schemeClr val="accent2"/>
            </a:solidFill>
            <a:prstDash val="solid"/>
            <a:round/>
            <a:headEnd type="none" w="med" len="med"/>
            <a:tailEnd type="none" w="med" len="med"/>
          </a:ln>
        </p:spPr>
      </p:cxnSp>
      <p:cxnSp>
        <p:nvCxnSpPr>
          <p:cNvPr id="25" name="Google Shape;25;p3"/>
          <p:cNvCxnSpPr/>
          <p:nvPr/>
        </p:nvCxnSpPr>
        <p:spPr>
          <a:xfrm rot="10800000">
            <a:off x="514613" y="-25"/>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258"/>
        <p:cNvGrpSpPr/>
        <p:nvPr/>
      </p:nvGrpSpPr>
      <p:grpSpPr>
        <a:xfrm>
          <a:off x="0" y="0"/>
          <a:ext cx="0" cy="0"/>
          <a:chOff x="0" y="0"/>
          <a:chExt cx="0" cy="0"/>
        </a:xfrm>
      </p:grpSpPr>
      <p:sp>
        <p:nvSpPr>
          <p:cNvPr id="259" name="Google Shape;259;p26"/>
          <p:cNvSpPr/>
          <p:nvPr/>
        </p:nvSpPr>
        <p:spPr>
          <a:xfrm>
            <a:off x="2257375" y="44133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p:nvPr/>
        </p:nvSpPr>
        <p:spPr>
          <a:xfrm>
            <a:off x="993263" y="4443211"/>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1" name="Google Shape;261;p26"/>
          <p:cNvCxnSpPr/>
          <p:nvPr/>
        </p:nvCxnSpPr>
        <p:spPr>
          <a:xfrm>
            <a:off x="-12" y="667688"/>
            <a:ext cx="1838100" cy="0"/>
          </a:xfrm>
          <a:prstGeom prst="straightConnector1">
            <a:avLst/>
          </a:prstGeom>
          <a:noFill/>
          <a:ln w="19050" cap="flat" cmpd="sng">
            <a:solidFill>
              <a:schemeClr val="accent2"/>
            </a:solidFill>
            <a:prstDash val="solid"/>
            <a:round/>
            <a:headEnd type="none" w="med" len="med"/>
            <a:tailEnd type="none" w="med" len="med"/>
          </a:ln>
        </p:spPr>
      </p:cxnSp>
      <p:cxnSp>
        <p:nvCxnSpPr>
          <p:cNvPr id="262" name="Google Shape;262;p26"/>
          <p:cNvCxnSpPr/>
          <p:nvPr/>
        </p:nvCxnSpPr>
        <p:spPr>
          <a:xfrm>
            <a:off x="7318788" y="667688"/>
            <a:ext cx="1838100" cy="0"/>
          </a:xfrm>
          <a:prstGeom prst="straightConnector1">
            <a:avLst/>
          </a:prstGeom>
          <a:noFill/>
          <a:ln w="19050" cap="flat" cmpd="sng">
            <a:solidFill>
              <a:schemeClr val="accent1"/>
            </a:solidFill>
            <a:prstDash val="solid"/>
            <a:round/>
            <a:headEnd type="none" w="med" len="med"/>
            <a:tailEnd type="none" w="med" len="med"/>
          </a:ln>
        </p:spPr>
      </p:cxnSp>
      <p:sp>
        <p:nvSpPr>
          <p:cNvPr id="263" name="Google Shape;263;p26"/>
          <p:cNvSpPr/>
          <p:nvPr/>
        </p:nvSpPr>
        <p:spPr>
          <a:xfrm>
            <a:off x="6446825" y="441338"/>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7828238" y="4443211"/>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5" name="Google Shape;265;p26"/>
          <p:cNvCxnSpPr/>
          <p:nvPr/>
        </p:nvCxnSpPr>
        <p:spPr>
          <a:xfrm rot="10800000" flipH="1">
            <a:off x="8417625" y="4597274"/>
            <a:ext cx="739200" cy="72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266"/>
        <p:cNvGrpSpPr/>
        <p:nvPr/>
      </p:nvGrpSpPr>
      <p:grpSpPr>
        <a:xfrm>
          <a:off x="0" y="0"/>
          <a:ext cx="0" cy="0"/>
          <a:chOff x="0" y="0"/>
          <a:chExt cx="0" cy="0"/>
        </a:xfrm>
      </p:grpSpPr>
      <p:sp>
        <p:nvSpPr>
          <p:cNvPr id="267" name="Google Shape;267;p27"/>
          <p:cNvSpPr/>
          <p:nvPr/>
        </p:nvSpPr>
        <p:spPr>
          <a:xfrm>
            <a:off x="499875" y="229591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7"/>
          <p:cNvSpPr/>
          <p:nvPr/>
        </p:nvSpPr>
        <p:spPr>
          <a:xfrm>
            <a:off x="564975" y="40217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69;p27"/>
          <p:cNvCxnSpPr/>
          <p:nvPr/>
        </p:nvCxnSpPr>
        <p:spPr>
          <a:xfrm rot="10800000">
            <a:off x="726225" y="-12"/>
            <a:ext cx="0" cy="2058900"/>
          </a:xfrm>
          <a:prstGeom prst="straightConnector1">
            <a:avLst/>
          </a:prstGeom>
          <a:noFill/>
          <a:ln w="19050" cap="flat" cmpd="sng">
            <a:solidFill>
              <a:schemeClr val="accent2"/>
            </a:solidFill>
            <a:prstDash val="solid"/>
            <a:round/>
            <a:headEnd type="none" w="med" len="med"/>
            <a:tailEnd type="none" w="med" len="med"/>
          </a:ln>
        </p:spPr>
      </p:cxnSp>
      <p:cxnSp>
        <p:nvCxnSpPr>
          <p:cNvPr id="270" name="Google Shape;270;p27"/>
          <p:cNvCxnSpPr/>
          <p:nvPr/>
        </p:nvCxnSpPr>
        <p:spPr>
          <a:xfrm rot="10800000">
            <a:off x="8417775" y="3084588"/>
            <a:ext cx="0" cy="2058900"/>
          </a:xfrm>
          <a:prstGeom prst="straightConnector1">
            <a:avLst/>
          </a:prstGeom>
          <a:noFill/>
          <a:ln w="19050" cap="flat" cmpd="sng">
            <a:solidFill>
              <a:schemeClr val="accent1"/>
            </a:solidFill>
            <a:prstDash val="solid"/>
            <a:round/>
            <a:headEnd type="none" w="med" len="med"/>
            <a:tailEnd type="none" w="med" len="med"/>
          </a:ln>
        </p:spPr>
      </p:cxnSp>
      <p:sp>
        <p:nvSpPr>
          <p:cNvPr id="271" name="Google Shape;271;p27"/>
          <p:cNvSpPr/>
          <p:nvPr/>
        </p:nvSpPr>
        <p:spPr>
          <a:xfrm>
            <a:off x="8190125" y="1843213"/>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7"/>
          <p:cNvSpPr/>
          <p:nvPr/>
        </p:nvSpPr>
        <p:spPr>
          <a:xfrm>
            <a:off x="8255225" y="460613"/>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subTitle" idx="1"/>
          </p:nvPr>
        </p:nvSpPr>
        <p:spPr>
          <a:xfrm>
            <a:off x="985150" y="1232150"/>
            <a:ext cx="71736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29" name="Google Shape;29;p4"/>
          <p:cNvSpPr/>
          <p:nvPr/>
        </p:nvSpPr>
        <p:spPr>
          <a:xfrm>
            <a:off x="288275" y="3123550"/>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403050" y="77945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353375" y="4537975"/>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8468150" y="24992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 name="Google Shape;33;p4"/>
          <p:cNvCxnSpPr/>
          <p:nvPr/>
        </p:nvCxnSpPr>
        <p:spPr>
          <a:xfrm rot="10800000">
            <a:off x="8629388" y="3426250"/>
            <a:ext cx="0" cy="1725300"/>
          </a:xfrm>
          <a:prstGeom prst="straightConnector1">
            <a:avLst/>
          </a:prstGeom>
          <a:noFill/>
          <a:ln w="19050" cap="flat" cmpd="sng">
            <a:solidFill>
              <a:schemeClr val="accent2"/>
            </a:solidFill>
            <a:prstDash val="solid"/>
            <a:round/>
            <a:headEnd type="none" w="med" len="med"/>
            <a:tailEnd type="none" w="med" len="med"/>
          </a:ln>
        </p:spPr>
      </p:cxnSp>
      <p:cxnSp>
        <p:nvCxnSpPr>
          <p:cNvPr id="34" name="Google Shape;34;p4"/>
          <p:cNvCxnSpPr/>
          <p:nvPr/>
        </p:nvCxnSpPr>
        <p:spPr>
          <a:xfrm rot="10800000">
            <a:off x="514613" y="-25"/>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903638" y="3421095"/>
            <a:ext cx="2342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dk2"/>
                </a:solidFill>
              </a:defRPr>
            </a:lvl1pPr>
            <a:lvl2pPr lvl="1" algn="ctr" rtl="0">
              <a:spcBef>
                <a:spcPts val="0"/>
              </a:spcBef>
              <a:spcAft>
                <a:spcPts val="0"/>
              </a:spcAft>
              <a:buNone/>
              <a:defRPr sz="1800">
                <a:solidFill>
                  <a:schemeClr val="dk2"/>
                </a:solidFill>
              </a:defRPr>
            </a:lvl2pPr>
            <a:lvl3pPr lvl="2" algn="ctr" rtl="0">
              <a:spcBef>
                <a:spcPts val="0"/>
              </a:spcBef>
              <a:spcAft>
                <a:spcPts val="0"/>
              </a:spcAft>
              <a:buNone/>
              <a:defRPr sz="1800">
                <a:solidFill>
                  <a:schemeClr val="dk2"/>
                </a:solidFill>
              </a:defRPr>
            </a:lvl3pPr>
            <a:lvl4pPr lvl="3" algn="ctr" rtl="0">
              <a:spcBef>
                <a:spcPts val="0"/>
              </a:spcBef>
              <a:spcAft>
                <a:spcPts val="0"/>
              </a:spcAft>
              <a:buNone/>
              <a:defRPr sz="1800">
                <a:solidFill>
                  <a:schemeClr val="dk2"/>
                </a:solidFill>
              </a:defRPr>
            </a:lvl4pPr>
            <a:lvl5pPr lvl="4" algn="ctr" rtl="0">
              <a:spcBef>
                <a:spcPts val="0"/>
              </a:spcBef>
              <a:spcAft>
                <a:spcPts val="0"/>
              </a:spcAft>
              <a:buNone/>
              <a:defRPr sz="1800">
                <a:solidFill>
                  <a:schemeClr val="dk2"/>
                </a:solidFill>
              </a:defRPr>
            </a:lvl5pPr>
            <a:lvl6pPr lvl="5" algn="ctr" rtl="0">
              <a:spcBef>
                <a:spcPts val="0"/>
              </a:spcBef>
              <a:spcAft>
                <a:spcPts val="0"/>
              </a:spcAft>
              <a:buNone/>
              <a:defRPr sz="1800">
                <a:solidFill>
                  <a:schemeClr val="dk2"/>
                </a:solidFill>
              </a:defRPr>
            </a:lvl6pPr>
            <a:lvl7pPr lvl="6" algn="ctr" rtl="0">
              <a:spcBef>
                <a:spcPts val="0"/>
              </a:spcBef>
              <a:spcAft>
                <a:spcPts val="0"/>
              </a:spcAft>
              <a:buNone/>
              <a:defRPr sz="1800">
                <a:solidFill>
                  <a:schemeClr val="dk2"/>
                </a:solidFill>
              </a:defRPr>
            </a:lvl7pPr>
            <a:lvl8pPr lvl="7" algn="ctr" rtl="0">
              <a:spcBef>
                <a:spcPts val="0"/>
              </a:spcBef>
              <a:spcAft>
                <a:spcPts val="0"/>
              </a:spcAft>
              <a:buNone/>
              <a:defRPr sz="1800">
                <a:solidFill>
                  <a:schemeClr val="dk2"/>
                </a:solidFill>
              </a:defRPr>
            </a:lvl8pPr>
            <a:lvl9pPr lvl="8" algn="ctr" rtl="0">
              <a:spcBef>
                <a:spcPts val="0"/>
              </a:spcBef>
              <a:spcAft>
                <a:spcPts val="0"/>
              </a:spcAft>
              <a:buNone/>
              <a:defRPr sz="1800">
                <a:solidFill>
                  <a:schemeClr val="dk2"/>
                </a:solidFill>
              </a:defRPr>
            </a:lvl9pPr>
          </a:lstStyle>
          <a:p>
            <a:endParaRPr/>
          </a:p>
        </p:txBody>
      </p:sp>
      <p:sp>
        <p:nvSpPr>
          <p:cNvPr id="38" name="Google Shape;38;p5"/>
          <p:cNvSpPr txBox="1">
            <a:spLocks noGrp="1"/>
          </p:cNvSpPr>
          <p:nvPr>
            <p:ph type="subTitle" idx="2"/>
          </p:nvPr>
        </p:nvSpPr>
        <p:spPr>
          <a:xfrm>
            <a:off x="1903638" y="3642596"/>
            <a:ext cx="2342700" cy="899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9" name="Google Shape;39;p5"/>
          <p:cNvSpPr txBox="1">
            <a:spLocks noGrp="1"/>
          </p:cNvSpPr>
          <p:nvPr>
            <p:ph type="subTitle" idx="3"/>
          </p:nvPr>
        </p:nvSpPr>
        <p:spPr>
          <a:xfrm>
            <a:off x="4897663" y="3421095"/>
            <a:ext cx="23427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b="1">
                <a:solidFill>
                  <a:schemeClr val="dk2"/>
                </a:solidFill>
              </a:defRPr>
            </a:lvl1pPr>
            <a:lvl2pPr lvl="1" algn="ctr" rtl="0">
              <a:spcBef>
                <a:spcPts val="0"/>
              </a:spcBef>
              <a:spcAft>
                <a:spcPts val="0"/>
              </a:spcAft>
              <a:buNone/>
              <a:defRPr sz="1800">
                <a:solidFill>
                  <a:schemeClr val="dk2"/>
                </a:solidFill>
              </a:defRPr>
            </a:lvl2pPr>
            <a:lvl3pPr lvl="2" algn="ctr" rtl="0">
              <a:spcBef>
                <a:spcPts val="0"/>
              </a:spcBef>
              <a:spcAft>
                <a:spcPts val="0"/>
              </a:spcAft>
              <a:buNone/>
              <a:defRPr sz="1800">
                <a:solidFill>
                  <a:schemeClr val="dk2"/>
                </a:solidFill>
              </a:defRPr>
            </a:lvl3pPr>
            <a:lvl4pPr lvl="3" algn="ctr" rtl="0">
              <a:spcBef>
                <a:spcPts val="0"/>
              </a:spcBef>
              <a:spcAft>
                <a:spcPts val="0"/>
              </a:spcAft>
              <a:buNone/>
              <a:defRPr sz="1800">
                <a:solidFill>
                  <a:schemeClr val="dk2"/>
                </a:solidFill>
              </a:defRPr>
            </a:lvl4pPr>
            <a:lvl5pPr lvl="4" algn="ctr" rtl="0">
              <a:spcBef>
                <a:spcPts val="0"/>
              </a:spcBef>
              <a:spcAft>
                <a:spcPts val="0"/>
              </a:spcAft>
              <a:buNone/>
              <a:defRPr sz="1800">
                <a:solidFill>
                  <a:schemeClr val="dk2"/>
                </a:solidFill>
              </a:defRPr>
            </a:lvl5pPr>
            <a:lvl6pPr lvl="5" algn="ctr" rtl="0">
              <a:spcBef>
                <a:spcPts val="0"/>
              </a:spcBef>
              <a:spcAft>
                <a:spcPts val="0"/>
              </a:spcAft>
              <a:buNone/>
              <a:defRPr sz="1800">
                <a:solidFill>
                  <a:schemeClr val="dk2"/>
                </a:solidFill>
              </a:defRPr>
            </a:lvl6pPr>
            <a:lvl7pPr lvl="6" algn="ctr" rtl="0">
              <a:spcBef>
                <a:spcPts val="0"/>
              </a:spcBef>
              <a:spcAft>
                <a:spcPts val="0"/>
              </a:spcAft>
              <a:buNone/>
              <a:defRPr sz="1800">
                <a:solidFill>
                  <a:schemeClr val="dk2"/>
                </a:solidFill>
              </a:defRPr>
            </a:lvl7pPr>
            <a:lvl8pPr lvl="7" algn="ctr" rtl="0">
              <a:spcBef>
                <a:spcPts val="0"/>
              </a:spcBef>
              <a:spcAft>
                <a:spcPts val="0"/>
              </a:spcAft>
              <a:buNone/>
              <a:defRPr sz="1800">
                <a:solidFill>
                  <a:schemeClr val="dk2"/>
                </a:solidFill>
              </a:defRPr>
            </a:lvl8pPr>
            <a:lvl9pPr lvl="8" algn="ctr" rtl="0">
              <a:spcBef>
                <a:spcPts val="0"/>
              </a:spcBef>
              <a:spcAft>
                <a:spcPts val="0"/>
              </a:spcAft>
              <a:buNone/>
              <a:defRPr sz="1800">
                <a:solidFill>
                  <a:schemeClr val="dk2"/>
                </a:solidFill>
              </a:defRPr>
            </a:lvl9pPr>
          </a:lstStyle>
          <a:p>
            <a:endParaRPr/>
          </a:p>
        </p:txBody>
      </p:sp>
      <p:sp>
        <p:nvSpPr>
          <p:cNvPr id="40" name="Google Shape;40;p5"/>
          <p:cNvSpPr txBox="1">
            <a:spLocks noGrp="1"/>
          </p:cNvSpPr>
          <p:nvPr>
            <p:ph type="subTitle" idx="4"/>
          </p:nvPr>
        </p:nvSpPr>
        <p:spPr>
          <a:xfrm>
            <a:off x="4897663" y="3642601"/>
            <a:ext cx="2342700" cy="899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cxnSp>
        <p:nvCxnSpPr>
          <p:cNvPr id="41" name="Google Shape;41;p5"/>
          <p:cNvCxnSpPr/>
          <p:nvPr/>
        </p:nvCxnSpPr>
        <p:spPr>
          <a:xfrm>
            <a:off x="447050" y="0"/>
            <a:ext cx="0" cy="1984500"/>
          </a:xfrm>
          <a:prstGeom prst="straightConnector1">
            <a:avLst/>
          </a:prstGeom>
          <a:noFill/>
          <a:ln w="19050" cap="flat" cmpd="sng">
            <a:solidFill>
              <a:schemeClr val="accent2"/>
            </a:solidFill>
            <a:prstDash val="solid"/>
            <a:round/>
            <a:headEnd type="none" w="med" len="med"/>
            <a:tailEnd type="none" w="med" len="med"/>
          </a:ln>
        </p:spPr>
      </p:cxnSp>
      <p:cxnSp>
        <p:nvCxnSpPr>
          <p:cNvPr id="42" name="Google Shape;42;p5"/>
          <p:cNvCxnSpPr/>
          <p:nvPr/>
        </p:nvCxnSpPr>
        <p:spPr>
          <a:xfrm>
            <a:off x="8703225" y="2556875"/>
            <a:ext cx="0" cy="2586600"/>
          </a:xfrm>
          <a:prstGeom prst="straightConnector1">
            <a:avLst/>
          </a:prstGeom>
          <a:noFill/>
          <a:ln w="19050" cap="flat" cmpd="sng">
            <a:solidFill>
              <a:schemeClr val="accent1"/>
            </a:solidFill>
            <a:prstDash val="solid"/>
            <a:round/>
            <a:headEnd type="none" w="med" len="med"/>
            <a:tailEnd type="none" w="med" len="med"/>
          </a:ln>
        </p:spPr>
      </p:cxnSp>
      <p:sp>
        <p:nvSpPr>
          <p:cNvPr id="43" name="Google Shape;43;p5"/>
          <p:cNvSpPr/>
          <p:nvPr/>
        </p:nvSpPr>
        <p:spPr>
          <a:xfrm>
            <a:off x="220700" y="4181675"/>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8541975" y="683800"/>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 name="Google Shape;55;p7"/>
          <p:cNvSpPr txBox="1">
            <a:spLocks noGrp="1"/>
          </p:cNvSpPr>
          <p:nvPr>
            <p:ph type="subTitle" idx="1"/>
          </p:nvPr>
        </p:nvSpPr>
        <p:spPr>
          <a:xfrm>
            <a:off x="5558685" y="2092713"/>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6" name="Google Shape;56;p7"/>
          <p:cNvSpPr txBox="1">
            <a:spLocks noGrp="1"/>
          </p:cNvSpPr>
          <p:nvPr>
            <p:ph type="subTitle" idx="2"/>
          </p:nvPr>
        </p:nvSpPr>
        <p:spPr>
          <a:xfrm>
            <a:off x="5556263" y="2446659"/>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7" name="Google Shape;57;p7"/>
          <p:cNvSpPr/>
          <p:nvPr/>
        </p:nvSpPr>
        <p:spPr>
          <a:xfrm>
            <a:off x="7523363" y="50133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a:off x="948238" y="56643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6502863" y="4496038"/>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235388" y="4430938"/>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7"/>
          <p:cNvCxnSpPr/>
          <p:nvPr/>
        </p:nvCxnSpPr>
        <p:spPr>
          <a:xfrm>
            <a:off x="7260950" y="4657300"/>
            <a:ext cx="1883100" cy="0"/>
          </a:xfrm>
          <a:prstGeom prst="straightConnector1">
            <a:avLst/>
          </a:prstGeom>
          <a:noFill/>
          <a:ln w="19050" cap="flat" cmpd="sng">
            <a:solidFill>
              <a:schemeClr val="accent1"/>
            </a:solidFill>
            <a:prstDash val="solid"/>
            <a:round/>
            <a:headEnd type="none" w="med" len="med"/>
            <a:tailEnd type="none" w="med" len="med"/>
          </a:ln>
        </p:spPr>
      </p:cxnSp>
      <p:cxnSp>
        <p:nvCxnSpPr>
          <p:cNvPr id="62" name="Google Shape;62;p7"/>
          <p:cNvCxnSpPr>
            <a:endCxn id="54" idx="1"/>
          </p:cNvCxnSpPr>
          <p:nvPr/>
        </p:nvCxnSpPr>
        <p:spPr>
          <a:xfrm>
            <a:off x="-15975" y="727700"/>
            <a:ext cx="742200" cy="0"/>
          </a:xfrm>
          <a:prstGeom prst="straightConnector1">
            <a:avLst/>
          </a:prstGeom>
          <a:noFill/>
          <a:ln w="19050" cap="flat" cmpd="sng">
            <a:solidFill>
              <a:schemeClr val="accent1"/>
            </a:solidFill>
            <a:prstDash val="solid"/>
            <a:round/>
            <a:headEnd type="none" w="med" len="med"/>
            <a:tailEnd type="none" w="med" len="med"/>
          </a:ln>
        </p:spPr>
      </p:cxnSp>
      <p:cxnSp>
        <p:nvCxnSpPr>
          <p:cNvPr id="63" name="Google Shape;63;p7"/>
          <p:cNvCxnSpPr/>
          <p:nvPr/>
        </p:nvCxnSpPr>
        <p:spPr>
          <a:xfrm>
            <a:off x="8417625" y="727700"/>
            <a:ext cx="742200" cy="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2014800" y="1464900"/>
            <a:ext cx="5114400" cy="221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1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 name="Google Shape;66;p8"/>
          <p:cNvSpPr/>
          <p:nvPr/>
        </p:nvSpPr>
        <p:spPr>
          <a:xfrm>
            <a:off x="318813" y="74376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383913" y="25784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 name="Google Shape;68;p8"/>
          <p:cNvCxnSpPr/>
          <p:nvPr/>
        </p:nvCxnSpPr>
        <p:spPr>
          <a:xfrm rot="10800000">
            <a:off x="0" y="246413"/>
            <a:ext cx="2582700" cy="0"/>
          </a:xfrm>
          <a:prstGeom prst="straightConnector1">
            <a:avLst/>
          </a:prstGeom>
          <a:noFill/>
          <a:ln w="19050" cap="flat" cmpd="sng">
            <a:solidFill>
              <a:schemeClr val="accent2"/>
            </a:solidFill>
            <a:prstDash val="solid"/>
            <a:round/>
            <a:headEnd type="none" w="med" len="med"/>
            <a:tailEnd type="none" w="med" len="med"/>
          </a:ln>
        </p:spPr>
      </p:cxnSp>
      <p:sp>
        <p:nvSpPr>
          <p:cNvPr id="69" name="Google Shape;69;p8"/>
          <p:cNvSpPr/>
          <p:nvPr/>
        </p:nvSpPr>
        <p:spPr>
          <a:xfrm>
            <a:off x="318813" y="433936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8437588" y="3130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8372488" y="158013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8437588" y="41619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8"/>
          <p:cNvCxnSpPr/>
          <p:nvPr/>
        </p:nvCxnSpPr>
        <p:spPr>
          <a:xfrm rot="10800000">
            <a:off x="3942300" y="4849763"/>
            <a:ext cx="52017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4"/>
        <p:cNvGrpSpPr/>
        <p:nvPr/>
      </p:nvGrpSpPr>
      <p:grpSpPr>
        <a:xfrm>
          <a:off x="0" y="0"/>
          <a:ext cx="0" cy="0"/>
          <a:chOff x="0" y="0"/>
          <a:chExt cx="0" cy="0"/>
        </a:xfrm>
      </p:grpSpPr>
      <p:sp>
        <p:nvSpPr>
          <p:cNvPr id="75" name="Google Shape;75;p9"/>
          <p:cNvSpPr/>
          <p:nvPr/>
        </p:nvSpPr>
        <p:spPr>
          <a:xfrm>
            <a:off x="1904400" y="1160925"/>
            <a:ext cx="5335200" cy="282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425925" y="888888"/>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a:off x="8330475" y="3745000"/>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8265375" y="392900"/>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491025" y="4428113"/>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9"/>
          <p:cNvCxnSpPr/>
          <p:nvPr/>
        </p:nvCxnSpPr>
        <p:spPr>
          <a:xfrm rot="10800000">
            <a:off x="652275" y="1855413"/>
            <a:ext cx="0" cy="2058900"/>
          </a:xfrm>
          <a:prstGeom prst="straightConnector1">
            <a:avLst/>
          </a:prstGeom>
          <a:noFill/>
          <a:ln w="19050" cap="flat" cmpd="sng">
            <a:solidFill>
              <a:schemeClr val="accent2"/>
            </a:solidFill>
            <a:prstDash val="solid"/>
            <a:round/>
            <a:headEnd type="none" w="med" len="med"/>
            <a:tailEnd type="none" w="med" len="med"/>
          </a:ln>
        </p:spPr>
      </p:cxnSp>
      <p:sp>
        <p:nvSpPr>
          <p:cNvPr id="81" name="Google Shape;81;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2" name="Google Shape;82;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cxnSp>
        <p:nvCxnSpPr>
          <p:cNvPr id="83" name="Google Shape;83;p9"/>
          <p:cNvCxnSpPr/>
          <p:nvPr/>
        </p:nvCxnSpPr>
        <p:spPr>
          <a:xfrm rot="10800000">
            <a:off x="8491725" y="1265838"/>
            <a:ext cx="0" cy="20589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4788773" y="620275"/>
            <a:ext cx="3756900" cy="1540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6"/>
        <p:cNvGrpSpPr/>
        <p:nvPr/>
      </p:nvGrpSpPr>
      <p:grpSpPr>
        <a:xfrm>
          <a:off x="0" y="0"/>
          <a:ext cx="0" cy="0"/>
          <a:chOff x="0" y="0"/>
          <a:chExt cx="0" cy="0"/>
        </a:xfrm>
      </p:grpSpPr>
      <p:sp>
        <p:nvSpPr>
          <p:cNvPr id="87" name="Google Shape;87;p11"/>
          <p:cNvSpPr txBox="1">
            <a:spLocks noGrp="1"/>
          </p:cNvSpPr>
          <p:nvPr>
            <p:ph type="title" hasCustomPrompt="1"/>
          </p:nvPr>
        </p:nvSpPr>
        <p:spPr>
          <a:xfrm>
            <a:off x="1816863" y="1610827"/>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8200"/>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8" name="Google Shape;88;p11"/>
          <p:cNvSpPr txBox="1">
            <a:spLocks noGrp="1"/>
          </p:cNvSpPr>
          <p:nvPr>
            <p:ph type="subTitle" idx="1"/>
          </p:nvPr>
        </p:nvSpPr>
        <p:spPr>
          <a:xfrm>
            <a:off x="1815538" y="2875052"/>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9" name="Google Shape;89;p11"/>
          <p:cNvSpPr/>
          <p:nvPr/>
        </p:nvSpPr>
        <p:spPr>
          <a:xfrm>
            <a:off x="499875" y="2295913"/>
            <a:ext cx="452700" cy="45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564975" y="4021788"/>
            <a:ext cx="322500" cy="322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 name="Google Shape;91;p11"/>
          <p:cNvCxnSpPr/>
          <p:nvPr/>
        </p:nvCxnSpPr>
        <p:spPr>
          <a:xfrm rot="10800000">
            <a:off x="726225" y="-12"/>
            <a:ext cx="0" cy="2058900"/>
          </a:xfrm>
          <a:prstGeom prst="straightConnector1">
            <a:avLst/>
          </a:prstGeom>
          <a:noFill/>
          <a:ln w="19050" cap="flat" cmpd="sng">
            <a:solidFill>
              <a:schemeClr val="accent2"/>
            </a:solidFill>
            <a:prstDash val="solid"/>
            <a:round/>
            <a:headEnd type="none" w="med" len="med"/>
            <a:tailEnd type="none" w="med" len="med"/>
          </a:ln>
        </p:spPr>
      </p:cxnSp>
      <p:cxnSp>
        <p:nvCxnSpPr>
          <p:cNvPr id="92" name="Google Shape;92;p11"/>
          <p:cNvCxnSpPr/>
          <p:nvPr/>
        </p:nvCxnSpPr>
        <p:spPr>
          <a:xfrm rot="10800000">
            <a:off x="8417775" y="3084588"/>
            <a:ext cx="0" cy="2058900"/>
          </a:xfrm>
          <a:prstGeom prst="straightConnector1">
            <a:avLst/>
          </a:prstGeom>
          <a:noFill/>
          <a:ln w="19050" cap="flat" cmpd="sng">
            <a:solidFill>
              <a:schemeClr val="accent1"/>
            </a:solidFill>
            <a:prstDash val="solid"/>
            <a:round/>
            <a:headEnd type="none" w="med" len="med"/>
            <a:tailEnd type="none" w="med" len="med"/>
          </a:ln>
        </p:spPr>
      </p:cxnSp>
      <p:sp>
        <p:nvSpPr>
          <p:cNvPr id="93" name="Google Shape;93;p11"/>
          <p:cNvSpPr/>
          <p:nvPr/>
        </p:nvSpPr>
        <p:spPr>
          <a:xfrm>
            <a:off x="8190125" y="1843213"/>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8255225" y="460613"/>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1pPr>
            <a:lvl2pPr lvl="1"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2pPr>
            <a:lvl3pPr lvl="2"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3pPr>
            <a:lvl4pPr lvl="3"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4pPr>
            <a:lvl5pPr lvl="4"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5pPr>
            <a:lvl6pPr lvl="5"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6pPr>
            <a:lvl7pPr lvl="6"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7pPr>
            <a:lvl8pPr lvl="7"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8pPr>
            <a:lvl9pPr lvl="8" algn="ctr">
              <a:lnSpc>
                <a:spcPct val="80000"/>
              </a:lnSpc>
              <a:spcBef>
                <a:spcPts val="0"/>
              </a:spcBef>
              <a:spcAft>
                <a:spcPts val="0"/>
              </a:spcAft>
              <a:buClr>
                <a:schemeClr val="dk1"/>
              </a:buClr>
              <a:buSzPts val="2800"/>
              <a:buFont typeface="Exo"/>
              <a:buNone/>
              <a:defRPr sz="2800" b="1">
                <a:solidFill>
                  <a:schemeClr val="dk1"/>
                </a:solidFill>
                <a:latin typeface="Exo"/>
                <a:ea typeface="Exo"/>
                <a:cs typeface="Exo"/>
                <a:sym typeface="Ex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1pPr>
            <a:lvl2pPr marL="914400" lvl="1"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2pPr>
            <a:lvl3pPr marL="1371600" lvl="2"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3pPr>
            <a:lvl4pPr marL="1828800" lvl="3"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4pPr>
            <a:lvl5pPr marL="2286000" lvl="4"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5pPr>
            <a:lvl6pPr marL="2743200" lvl="5"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6pPr>
            <a:lvl7pPr marL="3200400" lvl="6"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7pPr>
            <a:lvl8pPr marL="3657600" lvl="7"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8pPr>
            <a:lvl9pPr marL="4114800" lvl="8" indent="-330200">
              <a:lnSpc>
                <a:spcPct val="100000"/>
              </a:lnSpc>
              <a:spcBef>
                <a:spcPts val="0"/>
              </a:spcBef>
              <a:spcAft>
                <a:spcPts val="0"/>
              </a:spcAft>
              <a:buClr>
                <a:schemeClr val="dk1"/>
              </a:buClr>
              <a:buSzPts val="1600"/>
              <a:buFont typeface="Archivo"/>
              <a:buChar char="■"/>
              <a:defRPr sz="1600">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6" r:id="rId15"/>
    <p:sldLayoutId id="2147483668" r:id="rId16"/>
    <p:sldLayoutId id="2147483669" r:id="rId17"/>
    <p:sldLayoutId id="2147483670" r:id="rId18"/>
    <p:sldLayoutId id="2147483671" r:id="rId19"/>
    <p:sldLayoutId id="2147483672" r:id="rId20"/>
    <p:sldLayoutId id="214748367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2014800" y="2074605"/>
            <a:ext cx="5114400" cy="9946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KHỞI ĐỘNG</a:t>
            </a:r>
            <a:endParaRPr sz="5400"/>
          </a:p>
        </p:txBody>
      </p:sp>
    </p:spTree>
    <p:extLst>
      <p:ext uri="{BB962C8B-B14F-4D97-AF65-F5344CB8AC3E}">
        <p14:creationId xmlns:p14="http://schemas.microsoft.com/office/powerpoint/2010/main" val="28630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71EC-558A-F64D-ADCD-013B7609D098}"/>
              </a:ext>
            </a:extLst>
          </p:cNvPr>
          <p:cNvSpPr>
            <a:spLocks noGrp="1"/>
          </p:cNvSpPr>
          <p:nvPr>
            <p:ph type="title"/>
          </p:nvPr>
        </p:nvSpPr>
        <p:spPr/>
        <p:txBody>
          <a:bodyPr/>
          <a:lstStyle/>
          <a:p>
            <a:endParaRPr lang="en-VN"/>
          </a:p>
        </p:txBody>
      </p:sp>
      <p:sp>
        <p:nvSpPr>
          <p:cNvPr id="3" name="Subtitle 2">
            <a:extLst>
              <a:ext uri="{FF2B5EF4-FFF2-40B4-BE49-F238E27FC236}">
                <a16:creationId xmlns:a16="http://schemas.microsoft.com/office/drawing/2014/main" id="{95459948-17E3-8348-8EA7-C70B1B6C33CE}"/>
              </a:ext>
            </a:extLst>
          </p:cNvPr>
          <p:cNvSpPr>
            <a:spLocks noGrp="1"/>
          </p:cNvSpPr>
          <p:nvPr>
            <p:ph type="subTitle" idx="1"/>
          </p:nvPr>
        </p:nvSpPr>
        <p:spPr/>
        <p:txBody>
          <a:bodyPr/>
          <a:lstStyle/>
          <a:p>
            <a:endParaRPr lang="en-VN"/>
          </a:p>
        </p:txBody>
      </p:sp>
      <p:pic>
        <p:nvPicPr>
          <p:cNvPr id="4" name="Việt Nam tiếp cận gần 125 triệu liều vắc xin ngừa Covid-19 trong năm 2021.mp4" descr="Việt Nam tiếp cận gần 125 triệu liều vắc xin ngừa Covid-19 trong năm 2021.mp4">
            <a:hlinkClick r:id="" action="ppaction://media"/>
            <a:extLst>
              <a:ext uri="{FF2B5EF4-FFF2-40B4-BE49-F238E27FC236}">
                <a16:creationId xmlns:a16="http://schemas.microsoft.com/office/drawing/2014/main" id="{40606BF9-E9C0-9446-8C6C-96498FA2365B}"/>
              </a:ext>
            </a:extLst>
          </p:cNvPr>
          <p:cNvPicPr>
            <a:picLocks noChangeAspect="1"/>
          </p:cNvPicPr>
          <p:nvPr>
            <a:videoFile r:link="rId1"/>
            <p:extLst>
              <p:ext uri="{DAA4B4D4-6D71-4841-9C94-3DE7FCFB9230}">
                <p14:media xmlns:p14="http://schemas.microsoft.com/office/powerpoint/2010/main" r:embed="rId2">
                  <p14:trim st="3701.5995"/>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00679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2"/>
          <p:cNvSpPr/>
          <p:nvPr/>
        </p:nvSpPr>
        <p:spPr>
          <a:xfrm>
            <a:off x="1461250" y="1449302"/>
            <a:ext cx="3301500" cy="330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txBox="1">
            <a:spLocks noGrp="1"/>
          </p:cNvSpPr>
          <p:nvPr>
            <p:ph type="title"/>
          </p:nvPr>
        </p:nvSpPr>
        <p:spPr>
          <a:xfrm>
            <a:off x="1072050" y="441350"/>
            <a:ext cx="3353100" cy="572700"/>
          </a:xfrm>
          <a:prstGeom prst="rect">
            <a:avLst/>
          </a:prstGeom>
        </p:spPr>
        <p:txBody>
          <a:bodyPr spcFirstLastPara="1" wrap="square" lIns="91425" tIns="91425" rIns="91425" bIns="91425" anchor="t" anchorCtr="0">
            <a:noAutofit/>
          </a:bodyPr>
          <a:lstStyle/>
          <a:p>
            <a:pPr lvl="0"/>
            <a:r>
              <a:rPr lang="en">
                <a:solidFill>
                  <a:schemeClr val="dk2"/>
                </a:solidFill>
              </a:rPr>
              <a:t>XỬ LÝ</a:t>
            </a:r>
            <a:r>
              <a:rPr lang="en"/>
              <a:t> TÌNH HUỐNG</a:t>
            </a:r>
            <a:endParaRPr>
              <a:solidFill>
                <a:schemeClr val="dk2"/>
              </a:solidFill>
            </a:endParaRPr>
          </a:p>
        </p:txBody>
      </p:sp>
      <p:sp>
        <p:nvSpPr>
          <p:cNvPr id="296" name="Google Shape;296;p32"/>
          <p:cNvSpPr txBox="1">
            <a:spLocks noGrp="1"/>
          </p:cNvSpPr>
          <p:nvPr>
            <p:ph type="subTitle" idx="3"/>
          </p:nvPr>
        </p:nvSpPr>
        <p:spPr>
          <a:xfrm>
            <a:off x="5817525" y="2253480"/>
            <a:ext cx="2447700" cy="3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KHỦNG BỐ QUỐC TẾ</a:t>
            </a:r>
            <a:endParaRPr/>
          </a:p>
        </p:txBody>
      </p:sp>
      <p:sp>
        <p:nvSpPr>
          <p:cNvPr id="298" name="Google Shape;298;p32"/>
          <p:cNvSpPr txBox="1">
            <a:spLocks noGrp="1"/>
          </p:cNvSpPr>
          <p:nvPr>
            <p:ph type="subTitle" idx="1"/>
          </p:nvPr>
        </p:nvSpPr>
        <p:spPr>
          <a:xfrm>
            <a:off x="5817525" y="1531101"/>
            <a:ext cx="2447700" cy="3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Ô NHIỄM MÔI TRƯỜNG</a:t>
            </a:r>
            <a:endParaRPr/>
          </a:p>
        </p:txBody>
      </p:sp>
      <p:sp>
        <p:nvSpPr>
          <p:cNvPr id="300" name="Google Shape;300;p32"/>
          <p:cNvSpPr txBox="1">
            <a:spLocks noGrp="1"/>
          </p:cNvSpPr>
          <p:nvPr>
            <p:ph type="subTitle" idx="5"/>
          </p:nvPr>
        </p:nvSpPr>
        <p:spPr>
          <a:xfrm>
            <a:off x="5817525" y="2944493"/>
            <a:ext cx="2447700" cy="3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BÙNG NỔ DÂN SỐ</a:t>
            </a:r>
            <a:endParaRPr/>
          </a:p>
        </p:txBody>
      </p:sp>
      <p:sp>
        <p:nvSpPr>
          <p:cNvPr id="302" name="Google Shape;302;p32"/>
          <p:cNvSpPr txBox="1">
            <a:spLocks noGrp="1"/>
          </p:cNvSpPr>
          <p:nvPr>
            <p:ph type="subTitle" idx="7"/>
          </p:nvPr>
        </p:nvSpPr>
        <p:spPr>
          <a:xfrm>
            <a:off x="5817525" y="3595452"/>
            <a:ext cx="2447700" cy="3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DỊCH BỆNH HIỂM NGHÈO, …</a:t>
            </a:r>
            <a:endParaRPr/>
          </a:p>
        </p:txBody>
      </p:sp>
      <p:pic>
        <p:nvPicPr>
          <p:cNvPr id="304" name="Google Shape;304;p32"/>
          <p:cNvPicPr preferRelativeResize="0"/>
          <p:nvPr/>
        </p:nvPicPr>
        <p:blipFill rotWithShape="1">
          <a:blip r:embed="rId3">
            <a:alphaModFix/>
          </a:blip>
          <a:srcRect l="18990" r="18990" b="10650"/>
          <a:stretch/>
        </p:blipFill>
        <p:spPr>
          <a:xfrm>
            <a:off x="1097850" y="1135578"/>
            <a:ext cx="3301498" cy="3298190"/>
          </a:xfrm>
          <a:prstGeom prst="rect">
            <a:avLst/>
          </a:prstGeom>
          <a:noFill/>
          <a:ln>
            <a:noFill/>
          </a:ln>
        </p:spPr>
      </p:pic>
      <p:sp>
        <p:nvSpPr>
          <p:cNvPr id="305" name="Google Shape;305;p32"/>
          <p:cNvSpPr/>
          <p:nvPr/>
        </p:nvSpPr>
        <p:spPr>
          <a:xfrm>
            <a:off x="5186264" y="1551268"/>
            <a:ext cx="427200" cy="427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Exo"/>
                <a:ea typeface="Exo"/>
                <a:cs typeface="Exo"/>
                <a:sym typeface="Exo"/>
              </a:rPr>
              <a:t>01</a:t>
            </a:r>
            <a:endParaRPr b="1">
              <a:solidFill>
                <a:schemeClr val="dk1"/>
              </a:solidFill>
              <a:latin typeface="Exo"/>
              <a:ea typeface="Exo"/>
              <a:cs typeface="Exo"/>
              <a:sym typeface="Exo"/>
            </a:endParaRPr>
          </a:p>
        </p:txBody>
      </p:sp>
      <p:sp>
        <p:nvSpPr>
          <p:cNvPr id="306" name="Google Shape;306;p32"/>
          <p:cNvSpPr/>
          <p:nvPr/>
        </p:nvSpPr>
        <p:spPr>
          <a:xfrm>
            <a:off x="5166600" y="2242689"/>
            <a:ext cx="427200" cy="427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Exo"/>
                <a:ea typeface="Exo"/>
                <a:cs typeface="Exo"/>
                <a:sym typeface="Exo"/>
              </a:rPr>
              <a:t>02</a:t>
            </a:r>
            <a:endParaRPr b="1">
              <a:solidFill>
                <a:schemeClr val="dk1"/>
              </a:solidFill>
              <a:latin typeface="Exo"/>
              <a:ea typeface="Exo"/>
              <a:cs typeface="Exo"/>
              <a:sym typeface="Exo"/>
            </a:endParaRPr>
          </a:p>
        </p:txBody>
      </p:sp>
      <p:sp>
        <p:nvSpPr>
          <p:cNvPr id="307" name="Google Shape;307;p32"/>
          <p:cNvSpPr/>
          <p:nvPr/>
        </p:nvSpPr>
        <p:spPr>
          <a:xfrm>
            <a:off x="5186264" y="2932299"/>
            <a:ext cx="427200" cy="427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Exo"/>
                <a:ea typeface="Exo"/>
                <a:cs typeface="Exo"/>
                <a:sym typeface="Exo"/>
              </a:rPr>
              <a:t>03</a:t>
            </a:r>
            <a:endParaRPr b="1">
              <a:solidFill>
                <a:schemeClr val="dk1"/>
              </a:solidFill>
              <a:latin typeface="Exo"/>
              <a:ea typeface="Exo"/>
              <a:cs typeface="Exo"/>
              <a:sym typeface="Exo"/>
            </a:endParaRPr>
          </a:p>
        </p:txBody>
      </p:sp>
      <p:sp>
        <p:nvSpPr>
          <p:cNvPr id="308" name="Google Shape;308;p32"/>
          <p:cNvSpPr/>
          <p:nvPr/>
        </p:nvSpPr>
        <p:spPr>
          <a:xfrm>
            <a:off x="5186264" y="3621909"/>
            <a:ext cx="427200" cy="427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Exo"/>
                <a:ea typeface="Exo"/>
                <a:cs typeface="Exo"/>
                <a:sym typeface="Exo"/>
              </a:rPr>
              <a:t>04</a:t>
            </a:r>
            <a:endParaRPr b="1">
              <a:solidFill>
                <a:schemeClr val="dk1"/>
              </a:solidFill>
              <a:latin typeface="Exo"/>
              <a:ea typeface="Exo"/>
              <a:cs typeface="Exo"/>
              <a:sym typeface="Exo"/>
            </a:endParaRPr>
          </a:p>
        </p:txBody>
      </p:sp>
      <p:sp>
        <p:nvSpPr>
          <p:cNvPr id="10" name="Rectangle 9">
            <a:extLst>
              <a:ext uri="{FF2B5EF4-FFF2-40B4-BE49-F238E27FC236}">
                <a16:creationId xmlns:a16="http://schemas.microsoft.com/office/drawing/2014/main" id="{C3108534-0A38-9340-BEDB-96A05B57CDBF}"/>
              </a:ext>
            </a:extLst>
          </p:cNvPr>
          <p:cNvSpPr/>
          <p:nvPr/>
        </p:nvSpPr>
        <p:spPr>
          <a:xfrm>
            <a:off x="5166600" y="4246411"/>
            <a:ext cx="3451123" cy="78658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a:solidFill>
                  <a:schemeClr val="bg2">
                    <a:lumMod val="50000"/>
                  </a:schemeClr>
                </a:solidFill>
              </a:rPr>
              <a:t>ĐỂ GIẢI QUYẾT CÁC VẤN ĐỀ TRÊN CẦN PHẢI CÓ SỰ HỢP TÁC QUỐC TẾ</a:t>
            </a:r>
          </a:p>
        </p:txBody>
      </p:sp>
      <p:sp>
        <p:nvSpPr>
          <p:cNvPr id="11" name="TextBox 10">
            <a:extLst>
              <a:ext uri="{FF2B5EF4-FFF2-40B4-BE49-F238E27FC236}">
                <a16:creationId xmlns:a16="http://schemas.microsoft.com/office/drawing/2014/main" id="{34B9DDD6-8540-B64B-928B-8DE7539D1A75}"/>
              </a:ext>
            </a:extLst>
          </p:cNvPr>
          <p:cNvSpPr txBox="1"/>
          <p:nvPr/>
        </p:nvSpPr>
        <p:spPr>
          <a:xfrm>
            <a:off x="5014451" y="306827"/>
            <a:ext cx="3451123" cy="1077218"/>
          </a:xfrm>
          <a:prstGeom prst="rect">
            <a:avLst/>
          </a:prstGeom>
          <a:noFill/>
        </p:spPr>
        <p:txBody>
          <a:bodyPr wrap="square" rtlCol="0">
            <a:spAutoFit/>
          </a:bodyPr>
          <a:lstStyle/>
          <a:p>
            <a:pPr algn="just"/>
            <a:r>
              <a:rPr lang="en-VN" sz="1600">
                <a:solidFill>
                  <a:schemeClr val="bg2">
                    <a:lumMod val="50000"/>
                  </a:schemeClr>
                </a:solidFill>
                <a:latin typeface="Calibri Light" panose="020F0302020204030204" pitchFamily="34" charset="0"/>
                <a:cs typeface="Calibri Light" panose="020F0302020204030204" pitchFamily="34" charset="0"/>
              </a:rPr>
              <a:t>HIỆN NAY TRÊN THẾ GIỚI </a:t>
            </a:r>
            <a:r>
              <a:rPr lang="en-US" altLang="en-VN" sz="1600">
                <a:solidFill>
                  <a:schemeClr val="bg2">
                    <a:lumMod val="50000"/>
                  </a:schemeClr>
                </a:solidFill>
                <a:latin typeface="Calibri Light" panose="020F0302020204030204" pitchFamily="34" charset="0"/>
                <a:cs typeface="Calibri Light" panose="020F0302020204030204" pitchFamily="34" charset="0"/>
              </a:rPr>
              <a:t>ĐANG ĐỨNG TRƯỚC NHỮNG VẤN ĐỀ CẤP THIẾT, ĐE DOẠ SỰ SỐNG CÒN CỦA NHÂN LOẠI, NHƯ:</a:t>
            </a:r>
            <a:endParaRPr lang="en-VN" sz="1600">
              <a:solidFill>
                <a:schemeClr val="bg2">
                  <a:lumMod val="50000"/>
                </a:schemeClr>
              </a:solidFill>
              <a:latin typeface="Calibri Light" panose="020F0302020204030204" pitchFamily="34" charset="0"/>
              <a:cs typeface="Calibri Light" panose="020F03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7"/>
        <p:cNvGrpSpPr/>
        <p:nvPr/>
      </p:nvGrpSpPr>
      <p:grpSpPr>
        <a:xfrm>
          <a:off x="0" y="0"/>
          <a:ext cx="0" cy="0"/>
          <a:chOff x="0" y="0"/>
          <a:chExt cx="0" cy="0"/>
        </a:xfrm>
      </p:grpSpPr>
      <p:sp>
        <p:nvSpPr>
          <p:cNvPr id="488" name="Google Shape;488;p42"/>
          <p:cNvSpPr/>
          <p:nvPr/>
        </p:nvSpPr>
        <p:spPr>
          <a:xfrm>
            <a:off x="4788773" y="338575"/>
            <a:ext cx="3756900" cy="2104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txBox="1">
            <a:spLocks noGrp="1"/>
          </p:cNvSpPr>
          <p:nvPr>
            <p:ph type="title"/>
          </p:nvPr>
        </p:nvSpPr>
        <p:spPr>
          <a:xfrm>
            <a:off x="4788773" y="797256"/>
            <a:ext cx="3756900" cy="154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Ý NGHĨA CỦA </a:t>
            </a:r>
            <a:br>
              <a:rPr lang="en"/>
            </a:br>
            <a:r>
              <a:rPr lang="en"/>
              <a:t>HỢP TÁC QUỐC TẾ</a:t>
            </a:r>
            <a:endParaRPr/>
          </a:p>
        </p:txBody>
      </p:sp>
      <p:cxnSp>
        <p:nvCxnSpPr>
          <p:cNvPr id="490" name="Google Shape;490;p42"/>
          <p:cNvCxnSpPr/>
          <p:nvPr/>
        </p:nvCxnSpPr>
        <p:spPr>
          <a:xfrm rot="10800000">
            <a:off x="2474900" y="4704525"/>
            <a:ext cx="5611200" cy="0"/>
          </a:xfrm>
          <a:prstGeom prst="straightConnector1">
            <a:avLst/>
          </a:prstGeom>
          <a:noFill/>
          <a:ln w="19050" cap="flat" cmpd="sng">
            <a:solidFill>
              <a:schemeClr val="accent1"/>
            </a:solidFill>
            <a:prstDash val="solid"/>
            <a:round/>
            <a:headEnd type="none" w="med" len="med"/>
            <a:tailEnd type="none" w="med" len="med"/>
          </a:ln>
        </p:spPr>
      </p:cxnSp>
      <p:sp>
        <p:nvSpPr>
          <p:cNvPr id="491" name="Google Shape;491;p42"/>
          <p:cNvSpPr/>
          <p:nvPr/>
        </p:nvSpPr>
        <p:spPr>
          <a:xfrm>
            <a:off x="480625" y="246281"/>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415525" y="4478175"/>
            <a:ext cx="452700" cy="45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3" name="Google Shape;493;p42"/>
          <p:cNvCxnSpPr/>
          <p:nvPr/>
        </p:nvCxnSpPr>
        <p:spPr>
          <a:xfrm rot="10800000">
            <a:off x="641875" y="1741281"/>
            <a:ext cx="0" cy="2423100"/>
          </a:xfrm>
          <a:prstGeom prst="straightConnector1">
            <a:avLst/>
          </a:prstGeom>
          <a:noFill/>
          <a:ln w="19050" cap="flat" cmpd="sng">
            <a:solidFill>
              <a:schemeClr val="accent2"/>
            </a:solidFill>
            <a:prstDash val="solid"/>
            <a:round/>
            <a:headEnd type="none" w="med" len="med"/>
            <a:tailEnd type="none" w="med" len="med"/>
          </a:ln>
        </p:spPr>
      </p:cxnSp>
      <p:sp>
        <p:nvSpPr>
          <p:cNvPr id="494" name="Google Shape;494;p42"/>
          <p:cNvSpPr/>
          <p:nvPr/>
        </p:nvSpPr>
        <p:spPr>
          <a:xfrm>
            <a:off x="8327950" y="4543275"/>
            <a:ext cx="322500" cy="32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9;p35">
            <a:extLst>
              <a:ext uri="{FF2B5EF4-FFF2-40B4-BE49-F238E27FC236}">
                <a16:creationId xmlns:a16="http://schemas.microsoft.com/office/drawing/2014/main" id="{9DECCDD1-2D20-F549-8E7B-3AC27B3EF76E}"/>
              </a:ext>
            </a:extLst>
          </p:cNvPr>
          <p:cNvSpPr/>
          <p:nvPr/>
        </p:nvSpPr>
        <p:spPr>
          <a:xfrm>
            <a:off x="4788773" y="2700726"/>
            <a:ext cx="7614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dk1"/>
                </a:solidFill>
                <a:latin typeface="Exo"/>
                <a:ea typeface="Exo"/>
                <a:cs typeface="Exo"/>
                <a:sym typeface="Exo"/>
              </a:rPr>
              <a:t>02</a:t>
            </a:r>
            <a:endParaRPr sz="3200" b="1">
              <a:solidFill>
                <a:schemeClr val="dk1"/>
              </a:solidFill>
              <a:latin typeface="Exo"/>
              <a:ea typeface="Exo"/>
              <a:cs typeface="Exo"/>
              <a:sym typeface="Exo"/>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50"/>
          <p:cNvSpPr/>
          <p:nvPr/>
        </p:nvSpPr>
        <p:spPr>
          <a:xfrm>
            <a:off x="1612600" y="1362475"/>
            <a:ext cx="5917500" cy="2418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0"/>
          <p:cNvSpPr txBox="1">
            <a:spLocks noGrp="1"/>
          </p:cNvSpPr>
          <p:nvPr>
            <p:ph type="title"/>
          </p:nvPr>
        </p:nvSpPr>
        <p:spPr>
          <a:xfrm>
            <a:off x="1815550" y="1871100"/>
            <a:ext cx="5511600" cy="1401300"/>
          </a:xfrm>
          <a:prstGeom prst="rect">
            <a:avLst/>
          </a:prstGeom>
        </p:spPr>
        <p:txBody>
          <a:bodyPr spcFirstLastPara="1" wrap="square" lIns="91425" tIns="91425" rIns="91425" bIns="91425" anchor="b" anchorCtr="0">
            <a:noAutofit/>
          </a:bodyPr>
          <a:lstStyle/>
          <a:p>
            <a:pPr algn="just">
              <a:spcBef>
                <a:spcPct val="50000"/>
              </a:spcBef>
            </a:pPr>
            <a:r>
              <a:rPr lang="en-US" altLang="en-VN" sz="2800">
                <a:solidFill>
                  <a:schemeClr val="bg2">
                    <a:lumMod val="50000"/>
                  </a:schemeClr>
                </a:solidFill>
                <a:latin typeface="Calibri Light" panose="020F0302020204030204" pitchFamily="34" charset="0"/>
                <a:cs typeface="Calibri Light" panose="020F0302020204030204" pitchFamily="34" charset="0"/>
              </a:rPr>
              <a:t>Em hãy nêu 1 số thành quả của sự hợp tác giữa nước ta với các nước khác? Liên hệ địa phương em?</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4" descr="75">
            <a:extLst>
              <a:ext uri="{FF2B5EF4-FFF2-40B4-BE49-F238E27FC236}">
                <a16:creationId xmlns:a16="http://schemas.microsoft.com/office/drawing/2014/main" id="{B79248C6-1D4A-3A48-8564-8A7C527B261B}"/>
              </a:ext>
            </a:extLst>
          </p:cNvPr>
          <p:cNvGrpSpPr>
            <a:grpSpLocks/>
          </p:cNvGrpSpPr>
          <p:nvPr/>
        </p:nvGrpSpPr>
        <p:grpSpPr bwMode="auto">
          <a:xfrm>
            <a:off x="1182883" y="270225"/>
            <a:ext cx="3389117" cy="2207861"/>
            <a:chOff x="0" y="0"/>
            <a:chExt cx="6746324" cy="3893358"/>
          </a:xfrm>
        </p:grpSpPr>
        <p:pic>
          <p:nvPicPr>
            <p:cNvPr id="16" name="image7.jpeg" descr="75">
              <a:extLst>
                <a:ext uri="{FF2B5EF4-FFF2-40B4-BE49-F238E27FC236}">
                  <a16:creationId xmlns:a16="http://schemas.microsoft.com/office/drawing/2014/main" id="{3B43DDA1-08CA-9D44-A7BE-7BB3947ED0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03200"/>
              <a:ext cx="6339925" cy="348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1">
              <a:extLst>
                <a:ext uri="{FF2B5EF4-FFF2-40B4-BE49-F238E27FC236}">
                  <a16:creationId xmlns:a16="http://schemas.microsoft.com/office/drawing/2014/main" id="{09151B27-E6B7-5141-8125-ABCD66C2995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46325" cy="389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47" descr="Résultat de recherche d'images pour &quot;đại lộ đông tây&quot;">
            <a:extLst>
              <a:ext uri="{FF2B5EF4-FFF2-40B4-BE49-F238E27FC236}">
                <a16:creationId xmlns:a16="http://schemas.microsoft.com/office/drawing/2014/main" id="{329A94EF-EF89-7347-8B2E-EC421FE3460C}"/>
              </a:ext>
            </a:extLst>
          </p:cNvPr>
          <p:cNvGrpSpPr>
            <a:grpSpLocks/>
          </p:cNvGrpSpPr>
          <p:nvPr/>
        </p:nvGrpSpPr>
        <p:grpSpPr bwMode="auto">
          <a:xfrm>
            <a:off x="4749420" y="270225"/>
            <a:ext cx="3469069" cy="2252285"/>
            <a:chOff x="0" y="0"/>
            <a:chExt cx="6593573" cy="3809345"/>
          </a:xfrm>
        </p:grpSpPr>
        <p:pic>
          <p:nvPicPr>
            <p:cNvPr id="19" name="image6.jpeg" descr="Résultat de recherche d'images pour &quot;đại lộ đông tây&quot;">
              <a:extLst>
                <a:ext uri="{FF2B5EF4-FFF2-40B4-BE49-F238E27FC236}">
                  <a16:creationId xmlns:a16="http://schemas.microsoft.com/office/drawing/2014/main" id="{9B2D2ADD-94F3-C446-9C27-03A6A6E76C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203200"/>
              <a:ext cx="6187174" cy="340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4">
              <a:extLst>
                <a:ext uri="{FF2B5EF4-FFF2-40B4-BE49-F238E27FC236}">
                  <a16:creationId xmlns:a16="http://schemas.microsoft.com/office/drawing/2014/main" id="{05A93F07-3AE4-3B48-86AC-52143E6A54E2}"/>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93574" cy="380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50" descr="https://upload.wikimedia.org/wikipedia/commons/thumb/d/d7/%C4%90%E1%BA%A1i_l%E1%BB%99_VVK.JPG/1280px-%C4%90%E1%BA%A1i_l%E1%BB%99_VVK.JPG">
            <a:extLst>
              <a:ext uri="{FF2B5EF4-FFF2-40B4-BE49-F238E27FC236}">
                <a16:creationId xmlns:a16="http://schemas.microsoft.com/office/drawing/2014/main" id="{66BCA2E1-C029-B541-A8D1-6E3AC6401D7F}"/>
              </a:ext>
            </a:extLst>
          </p:cNvPr>
          <p:cNvGrpSpPr>
            <a:grpSpLocks/>
          </p:cNvGrpSpPr>
          <p:nvPr/>
        </p:nvGrpSpPr>
        <p:grpSpPr bwMode="auto">
          <a:xfrm>
            <a:off x="1182883" y="2587967"/>
            <a:ext cx="3389118" cy="2344300"/>
            <a:chOff x="0" y="0"/>
            <a:chExt cx="6451732" cy="3731333"/>
          </a:xfrm>
        </p:grpSpPr>
        <p:pic>
          <p:nvPicPr>
            <p:cNvPr id="22" name="image5.jpeg" descr="https://upload.wikimedia.org/wikipedia/commons/thumb/d/d7/%C4%90%E1%BA%A1i_l%E1%BB%99_VVK.JPG/1280px-%C4%90%E1%BA%A1i_l%E1%BB%99_VVK.JPG">
              <a:extLst>
                <a:ext uri="{FF2B5EF4-FFF2-40B4-BE49-F238E27FC236}">
                  <a16:creationId xmlns:a16="http://schemas.microsoft.com/office/drawing/2014/main" id="{3DFA4F55-6DAA-5644-AC83-B0C81DEA3E9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200" y="203200"/>
              <a:ext cx="6045333" cy="332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7">
              <a:extLst>
                <a:ext uri="{FF2B5EF4-FFF2-40B4-BE49-F238E27FC236}">
                  <a16:creationId xmlns:a16="http://schemas.microsoft.com/office/drawing/2014/main" id="{9B85C6CD-E3D0-9942-AA45-949B36603A77}"/>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451733" cy="373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Shape 151">
            <a:extLst>
              <a:ext uri="{FF2B5EF4-FFF2-40B4-BE49-F238E27FC236}">
                <a16:creationId xmlns:a16="http://schemas.microsoft.com/office/drawing/2014/main" id="{BD10E761-932C-AF49-94D4-EB71AD6C5FA4}"/>
              </a:ext>
            </a:extLst>
          </p:cNvPr>
          <p:cNvSpPr txBox="1">
            <a:spLocks/>
          </p:cNvSpPr>
          <p:nvPr/>
        </p:nvSpPr>
        <p:spPr>
          <a:xfrm>
            <a:off x="4856329" y="3235632"/>
            <a:ext cx="3362161" cy="1125538"/>
          </a:xfrm>
          <a:prstGeom prst="rect">
            <a:avLst/>
          </a:prstGeom>
          <a:noFill/>
          <a:ln>
            <a:noFill/>
          </a:ln>
        </p:spPr>
        <p:txBody>
          <a:bodyPr spcFirstLastPara="1" vert="horz" wrap="square" lIns="32145" tIns="32145" rIns="32145" bIns="32145" rtlCol="0" anchor="ctr" anchorCtr="0">
            <a:norm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1pPr>
            <a:lvl2pPr marL="914400" marR="0" lvl="1"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2pPr>
            <a:lvl3pPr marL="1371600" marR="0" lvl="2"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3pPr>
            <a:lvl4pPr marL="1828800" marR="0" lvl="3"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4pPr>
            <a:lvl5pPr marL="2286000" marR="0" lvl="4"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5pPr>
            <a:lvl6pPr marL="2743200" marR="0" lvl="5"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6pPr>
            <a:lvl7pPr marL="3200400" marR="0" lvl="6"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7pPr>
            <a:lvl8pPr marL="3657600" marR="0" lvl="7"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8pPr>
            <a:lvl9pPr marL="4114800" marR="0" lvl="8"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9pPr>
          </a:lstStyle>
          <a:p>
            <a:pPr marL="9525" indent="-9525" algn="just" defTabSz="641350">
              <a:buFont typeface="Archivo"/>
              <a:buNone/>
            </a:pPr>
            <a:r>
              <a:rPr lang="en-US" altLang="vi-VN">
                <a:solidFill>
                  <a:srgbClr val="000000"/>
                </a:solidFill>
                <a:latin typeface="Calibri" panose="020F0502020204030204" pitchFamily="34" charset="0"/>
                <a:cs typeface="Calibri" panose="020F0502020204030204" pitchFamily="34" charset="0"/>
                <a:sym typeface="Times New Roman" panose="02020603050405020304" pitchFamily="18" charset="0"/>
              </a:rPr>
              <a:t>- Đại lộ Đông-Tây (đại lộ Mai Chí Thọ - Võ Văn Kiệt) – Thành phố Hồ Chí Minh</a:t>
            </a:r>
          </a:p>
          <a:p>
            <a:pPr marL="9525" indent="-9525" algn="just" defTabSz="641350">
              <a:buFont typeface="Archivo"/>
              <a:buNone/>
            </a:pPr>
            <a:r>
              <a:rPr lang="en-US" altLang="vi-VN">
                <a:solidFill>
                  <a:srgbClr val="000000"/>
                </a:solidFill>
                <a:latin typeface="Calibri" panose="020F0502020204030204" pitchFamily="34" charset="0"/>
                <a:cs typeface="Calibri" panose="020F0502020204030204" pitchFamily="34" charset="0"/>
                <a:sym typeface="Times New Roman" panose="02020603050405020304" pitchFamily="18" charset="0"/>
              </a:rPr>
              <a:t>- Hợp tác cùng Nhật Bản</a:t>
            </a:r>
          </a:p>
        </p:txBody>
      </p:sp>
    </p:spTree>
    <p:extLst>
      <p:ext uri="{BB962C8B-B14F-4D97-AF65-F5344CB8AC3E}">
        <p14:creationId xmlns:p14="http://schemas.microsoft.com/office/powerpoint/2010/main" val="3384672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iterate>
                                    <p:tmAbs val="0"/>
                                  </p:iterate>
                                  <p:childTnLst>
                                    <p:set>
                                      <p:cBhvr>
                                        <p:cTn id="12" fill="hold"/>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fmla="#ppt_w*sin(2.5*pi*$)">
                                          <p:val>
                                            <p:fltVal val="0"/>
                                          </p:val>
                                        </p:tav>
                                        <p:tav tm="100000">
                                          <p:val>
                                            <p:fltVal val="1"/>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0-#ppt_w/2"/>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type="lt">
                                    <p:tmAbs val="0"/>
                                  </p:iterate>
                                  <p:childTnLst>
                                    <p:set>
                                      <p:cBhvr>
                                        <p:cTn id="24" fill="hold"/>
                                        <p:tgtEl>
                                          <p:spTgt spid="24"/>
                                        </p:tgtEl>
                                        <p:attrNameLst>
                                          <p:attrName>style.visibility</p:attrName>
                                        </p:attrNameLst>
                                      </p:cBhvr>
                                      <p:to>
                                        <p:strVal val="visible"/>
                                      </p:to>
                                    </p:set>
                                    <p:animEffect transition="in" filter="fade">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iterate>
                                    <p:tmAbs val="0"/>
                                  </p:iterate>
                                  <p:childTnLst>
                                    <p:set>
                                      <p:cBhvr>
                                        <p:cTn id="29"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15" grpId="1" animBg="1" advAuto="0"/>
      <p:bldP spid="18" grpId="0" animBg="1" advAuto="0"/>
      <p:bldP spid="21" grpId="0" animBg="1" advAuto="0"/>
      <p:bldP spid="2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au-my-thuan.jpeg" descr="10 cây cầu đẹp nhất Việt Nam">
            <a:extLst>
              <a:ext uri="{FF2B5EF4-FFF2-40B4-BE49-F238E27FC236}">
                <a16:creationId xmlns:a16="http://schemas.microsoft.com/office/drawing/2014/main" id="{A2435800-B134-FF4A-830C-E965C52716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2735" y="429124"/>
            <a:ext cx="5541167" cy="373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1" name="Shape 227">
            <a:extLst>
              <a:ext uri="{FF2B5EF4-FFF2-40B4-BE49-F238E27FC236}">
                <a16:creationId xmlns:a16="http://schemas.microsoft.com/office/drawing/2014/main" id="{4302013B-C6D0-1242-87B3-E5DF4236AEB0}"/>
              </a:ext>
            </a:extLst>
          </p:cNvPr>
          <p:cNvSpPr>
            <a:spLocks noChangeArrowheads="1"/>
          </p:cNvSpPr>
          <p:nvPr/>
        </p:nvSpPr>
        <p:spPr bwMode="auto">
          <a:xfrm>
            <a:off x="1399253" y="4257368"/>
            <a:ext cx="6515715" cy="707785"/>
          </a:xfrm>
          <a:prstGeom prst="rect">
            <a:avLst/>
          </a:prstGeom>
          <a:solidFill>
            <a:schemeClr val="accent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vi-VN" sz="1600" b="1">
                <a:solidFill>
                  <a:srgbClr val="333300"/>
                </a:solidFill>
                <a:latin typeface="Verdana" panose="020B0604030504040204" pitchFamily="34" charset="0"/>
                <a:sym typeface="Verdana" panose="020B0604030504040204" pitchFamily="34" charset="0"/>
              </a:rPr>
              <a:t>CẦU MỸ THUẬN- </a:t>
            </a:r>
          </a:p>
          <a:p>
            <a:pPr algn="ctr" eaLnBrk="1" hangingPunct="1"/>
            <a:r>
              <a:rPr lang="en-US" altLang="vi-VN" sz="1600" b="1">
                <a:solidFill>
                  <a:srgbClr val="333300"/>
                </a:solidFill>
                <a:latin typeface="Verdana" panose="020B0604030504040204" pitchFamily="34" charset="0"/>
                <a:sym typeface="Verdana" panose="020B0604030504040204" pitchFamily="34" charset="0"/>
              </a:rPr>
              <a:t>BIỂU TƯỢNG HỢP TÁC VIỆT NAM- Ô-XTRÂY-LI-A</a:t>
            </a:r>
          </a:p>
        </p:txBody>
      </p:sp>
    </p:spTree>
    <p:extLst>
      <p:ext uri="{BB962C8B-B14F-4D97-AF65-F5344CB8AC3E}">
        <p14:creationId xmlns:p14="http://schemas.microsoft.com/office/powerpoint/2010/main" val="393396272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80" descr="http://www.pvsd.vn/uploaded/2015/03/Mot%20goc%20nha%20may.jpeg">
            <a:extLst>
              <a:ext uri="{FF2B5EF4-FFF2-40B4-BE49-F238E27FC236}">
                <a16:creationId xmlns:a16="http://schemas.microsoft.com/office/drawing/2014/main" id="{0C0CFF69-2420-E04E-AFAE-B6E0E0C0C021}"/>
              </a:ext>
            </a:extLst>
          </p:cNvPr>
          <p:cNvGrpSpPr>
            <a:grpSpLocks/>
          </p:cNvGrpSpPr>
          <p:nvPr/>
        </p:nvGrpSpPr>
        <p:grpSpPr bwMode="auto">
          <a:xfrm>
            <a:off x="4865547" y="2611398"/>
            <a:ext cx="3377394" cy="2398152"/>
            <a:chOff x="0" y="0"/>
            <a:chExt cx="7240157" cy="4335810"/>
          </a:xfrm>
        </p:grpSpPr>
        <p:pic>
          <p:nvPicPr>
            <p:cNvPr id="16" name="image4.jpeg" descr="http://www.pvsd.vn/uploaded/2015/03/Mot%20goc%20nha%20may.jpeg">
              <a:extLst>
                <a:ext uri="{FF2B5EF4-FFF2-40B4-BE49-F238E27FC236}">
                  <a16:creationId xmlns:a16="http://schemas.microsoft.com/office/drawing/2014/main" id="{6E2697A4-AA8C-F647-837C-9A2BDE09D7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03200"/>
              <a:ext cx="6833758" cy="39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7">
              <a:extLst>
                <a:ext uri="{FF2B5EF4-FFF2-40B4-BE49-F238E27FC236}">
                  <a16:creationId xmlns:a16="http://schemas.microsoft.com/office/drawing/2014/main" id="{5D085082-92D8-A944-80AE-8D00D7BCCC9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240158" cy="433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Shape 181">
            <a:extLst>
              <a:ext uri="{FF2B5EF4-FFF2-40B4-BE49-F238E27FC236}">
                <a16:creationId xmlns:a16="http://schemas.microsoft.com/office/drawing/2014/main" id="{AA1932A4-12BB-F743-9856-70E313B6EA30}"/>
              </a:ext>
            </a:extLst>
          </p:cNvPr>
          <p:cNvSpPr txBox="1">
            <a:spLocks/>
          </p:cNvSpPr>
          <p:nvPr/>
        </p:nvSpPr>
        <p:spPr>
          <a:xfrm>
            <a:off x="1028362" y="2979428"/>
            <a:ext cx="3675979" cy="1165343"/>
          </a:xfrm>
          <a:prstGeom prst="rect">
            <a:avLst/>
          </a:prstGeom>
          <a:noFill/>
          <a:ln>
            <a:noFill/>
          </a:ln>
        </p:spPr>
        <p:txBody>
          <a:bodyPr spcFirstLastPara="1" vert="horz" wrap="square" lIns="32145" tIns="32145" rIns="32145" bIns="32145" rtlCol="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1pPr>
            <a:lvl2pPr marL="914400" marR="0" lvl="1"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2pPr>
            <a:lvl3pPr marL="1371600" marR="0" lvl="2"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3pPr>
            <a:lvl4pPr marL="1828800" marR="0" lvl="3"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4pPr>
            <a:lvl5pPr marL="2286000" marR="0" lvl="4"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5pPr>
            <a:lvl6pPr marL="2743200" marR="0" lvl="5"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6pPr>
            <a:lvl7pPr marL="3200400" marR="0" lvl="6"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7pPr>
            <a:lvl8pPr marL="3657600" marR="0" lvl="7"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8pPr>
            <a:lvl9pPr marL="4114800" marR="0" lvl="8" indent="-330200" algn="l" rtl="0">
              <a:lnSpc>
                <a:spcPct val="100000"/>
              </a:lnSpc>
              <a:spcBef>
                <a:spcPts val="0"/>
              </a:spcBef>
              <a:spcAft>
                <a:spcPts val="0"/>
              </a:spcAft>
              <a:buClr>
                <a:schemeClr val="dk1"/>
              </a:buClr>
              <a:buSzPts val="1600"/>
              <a:buFont typeface="Archivo"/>
              <a:buChar char="■"/>
              <a:defRPr sz="1600" b="0" i="0" u="none" strike="noStrike" cap="none">
                <a:solidFill>
                  <a:schemeClr val="dk1"/>
                </a:solidFill>
                <a:latin typeface="Archivo"/>
                <a:ea typeface="Archivo"/>
                <a:cs typeface="Archivo"/>
                <a:sym typeface="Archivo"/>
              </a:defRPr>
            </a:lvl9pPr>
          </a:lstStyle>
          <a:p>
            <a:pPr marL="0" indent="0" algn="ctr" defTabSz="641350">
              <a:spcBef>
                <a:spcPts val="425"/>
              </a:spcBef>
              <a:buFont typeface="Archivo"/>
              <a:buNone/>
            </a:pPr>
            <a:r>
              <a:rPr lang="en-US" altLang="vi-VN" sz="1800">
                <a:solidFill>
                  <a:schemeClr val="bg2">
                    <a:lumMod val="50000"/>
                  </a:schemeClr>
                </a:solidFill>
                <a:latin typeface="Calibri" panose="020F0502020204030204" pitchFamily="34" charset="0"/>
                <a:cs typeface="Calibri" panose="020F0502020204030204" pitchFamily="34" charset="0"/>
                <a:sym typeface="Times New Roman" panose="02020603050405020304" pitchFamily="18" charset="0"/>
              </a:rPr>
              <a:t>NHÀ MÁY LỌC DẦU </a:t>
            </a:r>
          </a:p>
          <a:p>
            <a:pPr marL="0" indent="0" algn="ctr" defTabSz="641350">
              <a:spcBef>
                <a:spcPts val="425"/>
              </a:spcBef>
              <a:buFont typeface="Archivo"/>
              <a:buNone/>
            </a:pPr>
            <a:r>
              <a:rPr lang="en-US" altLang="vi-VN" sz="1800">
                <a:solidFill>
                  <a:schemeClr val="bg2">
                    <a:lumMod val="50000"/>
                  </a:schemeClr>
                </a:solidFill>
                <a:latin typeface="Calibri" panose="020F0502020204030204" pitchFamily="34" charset="0"/>
                <a:cs typeface="Calibri" panose="020F0502020204030204" pitchFamily="34" charset="0"/>
                <a:sym typeface="Times New Roman" panose="02020603050405020304" pitchFamily="18" charset="0"/>
              </a:rPr>
              <a:t>DUNG QUẤT-QUẢNG NGÃI</a:t>
            </a:r>
          </a:p>
          <a:p>
            <a:pPr marL="0" indent="0" algn="ctr" defTabSz="641350">
              <a:spcBef>
                <a:spcPts val="425"/>
              </a:spcBef>
              <a:buFont typeface="Archivo"/>
              <a:buNone/>
            </a:pPr>
            <a:r>
              <a:rPr lang="en-US" altLang="vi-VN" sz="1800">
                <a:solidFill>
                  <a:srgbClr val="000000"/>
                </a:solidFill>
                <a:latin typeface="Calibri" panose="020F0502020204030204" pitchFamily="34" charset="0"/>
                <a:cs typeface="Calibri" panose="020F0502020204030204" pitchFamily="34" charset="0"/>
                <a:sym typeface="Times New Roman" panose="02020603050405020304" pitchFamily="18" charset="0"/>
              </a:rPr>
              <a:t>Hợp tác cùng Pháp, Malaysia, Nhật Bản và Tây Ban Nha</a:t>
            </a:r>
          </a:p>
        </p:txBody>
      </p:sp>
      <p:grpSp>
        <p:nvGrpSpPr>
          <p:cNvPr id="19" name="Group 184" descr="Résultat de recherche d'images pour &quot;nhà máy lọc dầu dung quất&quot;">
            <a:extLst>
              <a:ext uri="{FF2B5EF4-FFF2-40B4-BE49-F238E27FC236}">
                <a16:creationId xmlns:a16="http://schemas.microsoft.com/office/drawing/2014/main" id="{39EC8DD3-814C-4B44-88E3-AEEFD7B7D930}"/>
              </a:ext>
            </a:extLst>
          </p:cNvPr>
          <p:cNvGrpSpPr>
            <a:grpSpLocks/>
          </p:cNvGrpSpPr>
          <p:nvPr/>
        </p:nvGrpSpPr>
        <p:grpSpPr bwMode="auto">
          <a:xfrm>
            <a:off x="1060878" y="115127"/>
            <a:ext cx="3610947" cy="2343149"/>
            <a:chOff x="0" y="0"/>
            <a:chExt cx="6446277" cy="3879329"/>
          </a:xfrm>
        </p:grpSpPr>
        <p:pic>
          <p:nvPicPr>
            <p:cNvPr id="20" name="image3.jpeg" descr="Résultat de recherche d'images pour &quot;nhà máy lọc dầu dung quất&quot;">
              <a:extLst>
                <a:ext uri="{FF2B5EF4-FFF2-40B4-BE49-F238E27FC236}">
                  <a16:creationId xmlns:a16="http://schemas.microsoft.com/office/drawing/2014/main" id="{E89383DB-A711-3F4F-BDFB-E5B372E813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203200"/>
              <a:ext cx="6039878" cy="347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81">
              <a:extLst>
                <a:ext uri="{FF2B5EF4-FFF2-40B4-BE49-F238E27FC236}">
                  <a16:creationId xmlns:a16="http://schemas.microsoft.com/office/drawing/2014/main" id="{A31AEC7A-AC3C-F74F-9C7A-74600B002174}"/>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446278" cy="387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187" descr="Résultat de recherche d'images pour &quot;nhà máy lọc dầu dung quất do nước nào hợp tác ây dựng&quot;">
            <a:extLst>
              <a:ext uri="{FF2B5EF4-FFF2-40B4-BE49-F238E27FC236}">
                <a16:creationId xmlns:a16="http://schemas.microsoft.com/office/drawing/2014/main" id="{EA1F26EC-B755-8841-BDD5-207809430A31}"/>
              </a:ext>
            </a:extLst>
          </p:cNvPr>
          <p:cNvGrpSpPr>
            <a:grpSpLocks/>
          </p:cNvGrpSpPr>
          <p:nvPr/>
        </p:nvGrpSpPr>
        <p:grpSpPr bwMode="auto">
          <a:xfrm>
            <a:off x="4865547" y="115127"/>
            <a:ext cx="3317399" cy="2377165"/>
            <a:chOff x="0" y="0"/>
            <a:chExt cx="6752797" cy="4055578"/>
          </a:xfrm>
        </p:grpSpPr>
        <p:pic>
          <p:nvPicPr>
            <p:cNvPr id="23" name="image2.jpeg" descr="Résultat de recherche d'images pour &quot;nhà máy lọc dầu dung quất do nước nào hợp tác ây dựng&quot;">
              <a:extLst>
                <a:ext uri="{FF2B5EF4-FFF2-40B4-BE49-F238E27FC236}">
                  <a16:creationId xmlns:a16="http://schemas.microsoft.com/office/drawing/2014/main" id="{05D5D36C-9FA8-E940-BFFE-68573DB589E3}"/>
                </a:ext>
              </a:extLst>
            </p:cNvPr>
            <p:cNvPicPr>
              <a:picLocks noChangeAspect="1"/>
            </p:cNvPicPr>
            <p:nvPr/>
          </p:nvPicPr>
          <p:blipFill>
            <a:blip r:embed="rId6">
              <a:extLst>
                <a:ext uri="{28A0092B-C50C-407E-A947-70E740481C1C}">
                  <a14:useLocalDpi xmlns:a14="http://schemas.microsoft.com/office/drawing/2010/main" val="0"/>
                </a:ext>
              </a:extLst>
            </a:blip>
            <a:srcRect r="5936" b="5936"/>
            <a:stretch>
              <a:fillRect/>
            </a:stretch>
          </p:blipFill>
          <p:spPr bwMode="auto">
            <a:xfrm>
              <a:off x="203200" y="203200"/>
              <a:ext cx="6346398" cy="364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4">
              <a:extLst>
                <a:ext uri="{FF2B5EF4-FFF2-40B4-BE49-F238E27FC236}">
                  <a16:creationId xmlns:a16="http://schemas.microsoft.com/office/drawing/2014/main" id="{BECF2FF4-F14B-384A-9FA8-8C3E5CD4195D}"/>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752798" cy="405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09238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15" presetClass="entr" presetSubtype="12" fill="hold" grpId="0" nodeType="afterEffect">
                                  <p:stCondLst>
                                    <p:cond delay="0"/>
                                  </p:stCondLst>
                                  <p:iterate>
                                    <p:tmAbs val="0"/>
                                  </p:iterate>
                                  <p:childTnLst>
                                    <p:set>
                                      <p:cBhvr>
                                        <p:cTn id="13" fill="hold"/>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 calcmode="lin" valueType="num">
                                      <p:cBhvr>
                                        <p:cTn id="16" dur="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9" presetClass="entr" presetSubtype="10" fill="hold" grpId="0" nodeType="clickEffect">
                                  <p:stCondLst>
                                    <p:cond delay="0"/>
                                  </p:stCondLst>
                                  <p:iterate>
                                    <p:tmAbs val="0"/>
                                  </p:iterate>
                                  <p:childTnLst>
                                    <p:set>
                                      <p:cBhvr>
                                        <p:cTn id="21" fill="hold"/>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fmla="#ppt_w*sin(2.5*pi*$)">
                                          <p:val>
                                            <p:fltVal val="0"/>
                                          </p:val>
                                        </p:tav>
                                        <p:tav tm="100000">
                                          <p:val>
                                            <p:fltVal val="1"/>
                                          </p:val>
                                        </p:tav>
                                      </p:tavLst>
                                    </p:anim>
                                    <p:anim calcmode="lin" valueType="num">
                                      <p:cBhvr>
                                        <p:cTn id="23" dur="500" fill="hold"/>
                                        <p:tgtEl>
                                          <p:spTgt spid="19"/>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15" presetClass="entr" presetSubtype="9" fill="hold" grpId="0" nodeType="afterEffect">
                                  <p:stCondLst>
                                    <p:cond delay="0"/>
                                  </p:stCondLst>
                                  <p:iterate>
                                    <p:tmAbs val="0"/>
                                  </p:iterate>
                                  <p:childTnLst>
                                    <p:set>
                                      <p:cBhvr>
                                        <p:cTn id="26" fill="hold"/>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18" grpId="0" advAuto="0"/>
      <p:bldP spid="19" grpId="0" animBg="1" advAuto="0"/>
      <p:bldP spid="2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96" descr="Các trưởng đoàn tham dự hội nghị. (Ảnh: Hoàng Chương/Vietnam+)">
            <a:extLst>
              <a:ext uri="{FF2B5EF4-FFF2-40B4-BE49-F238E27FC236}">
                <a16:creationId xmlns:a16="http://schemas.microsoft.com/office/drawing/2014/main" id="{7DC9BC8C-F7CD-684B-BCD6-BD39A632FF55}"/>
              </a:ext>
            </a:extLst>
          </p:cNvPr>
          <p:cNvGrpSpPr>
            <a:grpSpLocks/>
          </p:cNvGrpSpPr>
          <p:nvPr/>
        </p:nvGrpSpPr>
        <p:grpSpPr bwMode="auto">
          <a:xfrm>
            <a:off x="1621965" y="467646"/>
            <a:ext cx="5958706" cy="3025685"/>
            <a:chOff x="0" y="0"/>
            <a:chExt cx="12249055" cy="6491028"/>
          </a:xfrm>
        </p:grpSpPr>
        <p:pic>
          <p:nvPicPr>
            <p:cNvPr id="5" name="image18.jpeg" descr="Các trưởng đoàn tham dự hội nghị. (Ảnh: Hoàng Chương/Vietnam+)">
              <a:extLst>
                <a:ext uri="{FF2B5EF4-FFF2-40B4-BE49-F238E27FC236}">
                  <a16:creationId xmlns:a16="http://schemas.microsoft.com/office/drawing/2014/main" id="{CAEC253C-1B30-3442-B7A5-4B6AA912EB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8900"/>
              <a:ext cx="11995056" cy="616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93">
              <a:extLst>
                <a:ext uri="{FF2B5EF4-FFF2-40B4-BE49-F238E27FC236}">
                  <a16:creationId xmlns:a16="http://schemas.microsoft.com/office/drawing/2014/main" id="{EB4E10F0-2896-2C42-8CB5-76407C8F632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9056" cy="649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Shape 297">
            <a:extLst>
              <a:ext uri="{FF2B5EF4-FFF2-40B4-BE49-F238E27FC236}">
                <a16:creationId xmlns:a16="http://schemas.microsoft.com/office/drawing/2014/main" id="{63F39AC2-6048-7A46-AAC3-465031F6DB7C}"/>
              </a:ext>
            </a:extLst>
          </p:cNvPr>
          <p:cNvSpPr>
            <a:spLocks noChangeArrowheads="1"/>
          </p:cNvSpPr>
          <p:nvPr/>
        </p:nvSpPr>
        <p:spPr bwMode="auto">
          <a:xfrm>
            <a:off x="1017639" y="3584610"/>
            <a:ext cx="7408607" cy="104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2145" tIns="32146" rIns="32145" bIns="32146">
            <a:spAutoFit/>
          </a:bodyPr>
          <a:lstStyle>
            <a:lvl1pPr defTabSz="641350" eaLnBrk="0" hangingPunct="0">
              <a:defRPr>
                <a:solidFill>
                  <a:schemeClr val="tx1"/>
                </a:solidFill>
                <a:latin typeface=".VnTime" panose="020B7200000000000000" pitchFamily="34" charset="0"/>
              </a:defRPr>
            </a:lvl1pPr>
            <a:lvl2pPr marL="742950" indent="-285750" defTabSz="641350" eaLnBrk="0" hangingPunct="0">
              <a:defRPr>
                <a:solidFill>
                  <a:schemeClr val="tx1"/>
                </a:solidFill>
                <a:latin typeface=".VnTime" panose="020B7200000000000000" pitchFamily="34" charset="0"/>
              </a:defRPr>
            </a:lvl2pPr>
            <a:lvl3pPr marL="1143000" indent="-228600" defTabSz="641350" eaLnBrk="0" hangingPunct="0">
              <a:defRPr>
                <a:solidFill>
                  <a:schemeClr val="tx1"/>
                </a:solidFill>
                <a:latin typeface=".VnTime" panose="020B7200000000000000" pitchFamily="34" charset="0"/>
              </a:defRPr>
            </a:lvl3pPr>
            <a:lvl4pPr marL="1600200" indent="-228600" defTabSz="641350" eaLnBrk="0" hangingPunct="0">
              <a:defRPr>
                <a:solidFill>
                  <a:schemeClr val="tx1"/>
                </a:solidFill>
                <a:latin typeface=".VnTime" panose="020B7200000000000000" pitchFamily="34" charset="0"/>
              </a:defRPr>
            </a:lvl4pPr>
            <a:lvl5pPr marL="2057400" indent="-228600" defTabSz="641350" eaLnBrk="0" hangingPunct="0">
              <a:defRPr>
                <a:solidFill>
                  <a:schemeClr val="tx1"/>
                </a:solidFill>
                <a:latin typeface=".VnTime" panose="020B7200000000000000" pitchFamily="34" charset="0"/>
              </a:defRPr>
            </a:lvl5pPr>
            <a:lvl6pPr marL="2514600" indent="-228600" defTabSz="641350" eaLnBrk="0" fontAlgn="base" hangingPunct="0">
              <a:spcBef>
                <a:spcPct val="0"/>
              </a:spcBef>
              <a:spcAft>
                <a:spcPct val="0"/>
              </a:spcAft>
              <a:defRPr>
                <a:solidFill>
                  <a:schemeClr val="tx1"/>
                </a:solidFill>
                <a:latin typeface=".VnTime" panose="020B7200000000000000" pitchFamily="34" charset="0"/>
              </a:defRPr>
            </a:lvl6pPr>
            <a:lvl7pPr marL="2971800" indent="-228600" defTabSz="641350" eaLnBrk="0" fontAlgn="base" hangingPunct="0">
              <a:spcBef>
                <a:spcPct val="0"/>
              </a:spcBef>
              <a:spcAft>
                <a:spcPct val="0"/>
              </a:spcAft>
              <a:defRPr>
                <a:solidFill>
                  <a:schemeClr val="tx1"/>
                </a:solidFill>
                <a:latin typeface=".VnTime" panose="020B7200000000000000" pitchFamily="34" charset="0"/>
              </a:defRPr>
            </a:lvl7pPr>
            <a:lvl8pPr marL="3429000" indent="-228600" defTabSz="641350" eaLnBrk="0" fontAlgn="base" hangingPunct="0">
              <a:spcBef>
                <a:spcPct val="0"/>
              </a:spcBef>
              <a:spcAft>
                <a:spcPct val="0"/>
              </a:spcAft>
              <a:defRPr>
                <a:solidFill>
                  <a:schemeClr val="tx1"/>
                </a:solidFill>
                <a:latin typeface=".VnTime" panose="020B7200000000000000" pitchFamily="34" charset="0"/>
              </a:defRPr>
            </a:lvl8pPr>
            <a:lvl9pPr marL="3886200" indent="-228600" defTabSz="64135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vi-VN" sz="3200">
                <a:solidFill>
                  <a:srgbClr val="000000"/>
                </a:solidFill>
                <a:latin typeface="Calibri Light" panose="020F0302020204030204" pitchFamily="34" charset="0"/>
                <a:cs typeface="Calibri Light" panose="020F0302020204030204" pitchFamily="34" charset="0"/>
                <a:sym typeface="Candara" panose="020E0502030303020204" pitchFamily="34" charset="0"/>
              </a:rPr>
              <a:t>ASEAN và các nước đối tác tăng cường </a:t>
            </a:r>
          </a:p>
          <a:p>
            <a:pPr algn="ctr" eaLnBrk="1" hangingPunct="1"/>
            <a:r>
              <a:rPr lang="en-US" altLang="vi-VN" sz="3200">
                <a:solidFill>
                  <a:srgbClr val="000000"/>
                </a:solidFill>
                <a:latin typeface="Calibri Light" panose="020F0302020204030204" pitchFamily="34" charset="0"/>
                <a:cs typeface="Calibri Light" panose="020F0302020204030204" pitchFamily="34" charset="0"/>
                <a:sym typeface="Candara" panose="020E0502030303020204" pitchFamily="34" charset="0"/>
              </a:rPr>
              <a:t>bảo vệ môi trường</a:t>
            </a:r>
          </a:p>
        </p:txBody>
      </p:sp>
    </p:spTree>
    <p:extLst>
      <p:ext uri="{BB962C8B-B14F-4D97-AF65-F5344CB8AC3E}">
        <p14:creationId xmlns:p14="http://schemas.microsoft.com/office/powerpoint/2010/main" val="2491849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0-#ppt_w/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059795C9-F969-484B-81AA-7A0DA4806430}"/>
              </a:ext>
            </a:extLst>
          </p:cNvPr>
          <p:cNvPicPr>
            <a:picLocks noChangeAspect="1"/>
          </p:cNvPicPr>
          <p:nvPr/>
        </p:nvPicPr>
        <p:blipFill>
          <a:blip r:embed="rId2"/>
          <a:stretch>
            <a:fillRect/>
          </a:stretch>
        </p:blipFill>
        <p:spPr>
          <a:xfrm>
            <a:off x="1591990" y="440401"/>
            <a:ext cx="5960019" cy="3099210"/>
          </a:xfrm>
          <a:prstGeom prst="rect">
            <a:avLst/>
          </a:prstGeom>
        </p:spPr>
      </p:pic>
      <p:sp>
        <p:nvSpPr>
          <p:cNvPr id="6" name="Rectangle 5">
            <a:extLst>
              <a:ext uri="{FF2B5EF4-FFF2-40B4-BE49-F238E27FC236}">
                <a16:creationId xmlns:a16="http://schemas.microsoft.com/office/drawing/2014/main" id="{CAA7750D-93D6-EC4C-855F-7D8015F9DE25}"/>
              </a:ext>
            </a:extLst>
          </p:cNvPr>
          <p:cNvSpPr/>
          <p:nvPr/>
        </p:nvSpPr>
        <p:spPr>
          <a:xfrm>
            <a:off x="1327354" y="3679750"/>
            <a:ext cx="6656439" cy="923330"/>
          </a:xfrm>
          <a:prstGeom prst="rect">
            <a:avLst/>
          </a:prstGeom>
        </p:spPr>
        <p:txBody>
          <a:bodyPr wrap="square">
            <a:spAutoFit/>
          </a:bodyPr>
          <a:lstStyle/>
          <a:p>
            <a:pPr algn="just" fontAlgn="base"/>
            <a:r>
              <a:rPr lang="en-US" sz="1800">
                <a:solidFill>
                  <a:srgbClr val="222222"/>
                </a:solidFill>
                <a:latin typeface="NotoSans-Bold"/>
              </a:rPr>
              <a:t>Cuba đã trao tặng hàng ngàn lọ thuốc sản sinh kháng thể chống virus SARS-CoV-2 cho Việt Nam và cử chuyên gia vào Quảng Nam, Đà Nẵng hỗ trợ công tác phòng, chống dịch COVID-19.</a:t>
            </a:r>
          </a:p>
        </p:txBody>
      </p:sp>
    </p:spTree>
    <p:extLst>
      <p:ext uri="{BB962C8B-B14F-4D97-AF65-F5344CB8AC3E}">
        <p14:creationId xmlns:p14="http://schemas.microsoft.com/office/powerpoint/2010/main" val="1608095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58;p15">
            <a:extLst>
              <a:ext uri="{FF2B5EF4-FFF2-40B4-BE49-F238E27FC236}">
                <a16:creationId xmlns:a16="http://schemas.microsoft.com/office/drawing/2014/main" id="{30EABC06-7605-5F46-80DA-720A944284CF}"/>
              </a:ext>
            </a:extLst>
          </p:cNvPr>
          <p:cNvGrpSpPr/>
          <p:nvPr/>
        </p:nvGrpSpPr>
        <p:grpSpPr>
          <a:xfrm>
            <a:off x="-410789" y="1257192"/>
            <a:ext cx="8446650" cy="2363225"/>
            <a:chOff x="-636925" y="1404675"/>
            <a:chExt cx="8446650" cy="2363225"/>
          </a:xfrm>
        </p:grpSpPr>
        <p:sp>
          <p:nvSpPr>
            <p:cNvPr id="10" name="Google Shape;59;p15">
              <a:extLst>
                <a:ext uri="{FF2B5EF4-FFF2-40B4-BE49-F238E27FC236}">
                  <a16:creationId xmlns:a16="http://schemas.microsoft.com/office/drawing/2014/main" id="{3CD02CC2-931D-E347-9223-926A4B91F577}"/>
                </a:ext>
              </a:extLst>
            </p:cNvPr>
            <p:cNvSpPr/>
            <p:nvPr/>
          </p:nvSpPr>
          <p:spPr>
            <a:xfrm>
              <a:off x="-636925" y="1404675"/>
              <a:ext cx="8446650" cy="2363225"/>
            </a:xfrm>
            <a:custGeom>
              <a:avLst/>
              <a:gdLst/>
              <a:ahLst/>
              <a:cxnLst/>
              <a:rect l="l" t="t" r="r" b="b"/>
              <a:pathLst>
                <a:path w="337866" h="94529" extrusionOk="0">
                  <a:moveTo>
                    <a:pt x="0" y="36334"/>
                  </a:moveTo>
                  <a:cubicBezTo>
                    <a:pt x="9202" y="44277"/>
                    <a:pt x="28628" y="86117"/>
                    <a:pt x="55210" y="83994"/>
                  </a:cubicBezTo>
                  <a:cubicBezTo>
                    <a:pt x="81793" y="81871"/>
                    <a:pt x="126070" y="21864"/>
                    <a:pt x="159495" y="23594"/>
                  </a:cubicBezTo>
                  <a:cubicBezTo>
                    <a:pt x="192920" y="25324"/>
                    <a:pt x="226031" y="98308"/>
                    <a:pt x="255759" y="94376"/>
                  </a:cubicBezTo>
                  <a:cubicBezTo>
                    <a:pt x="285488" y="90444"/>
                    <a:pt x="324182" y="15729"/>
                    <a:pt x="337866" y="0"/>
                  </a:cubicBezTo>
                </a:path>
              </a:pathLst>
            </a:custGeom>
            <a:noFill/>
            <a:ln w="152400" cap="rnd" cmpd="sng">
              <a:solidFill>
                <a:srgbClr val="F3F3F3"/>
              </a:solidFill>
              <a:prstDash val="solid"/>
              <a:round/>
              <a:headEnd type="none" w="med" len="med"/>
              <a:tailEnd type="none" w="med" len="med"/>
            </a:ln>
          </p:spPr>
        </p:sp>
        <p:sp>
          <p:nvSpPr>
            <p:cNvPr id="11" name="Google Shape;60;p15">
              <a:extLst>
                <a:ext uri="{FF2B5EF4-FFF2-40B4-BE49-F238E27FC236}">
                  <a16:creationId xmlns:a16="http://schemas.microsoft.com/office/drawing/2014/main" id="{EE3B67BB-FF71-134F-A19D-35F4EFEDD240}"/>
                </a:ext>
              </a:extLst>
            </p:cNvPr>
            <p:cNvSpPr/>
            <p:nvPr/>
          </p:nvSpPr>
          <p:spPr>
            <a:xfrm>
              <a:off x="-636925" y="1404675"/>
              <a:ext cx="8446650" cy="2363225"/>
            </a:xfrm>
            <a:custGeom>
              <a:avLst/>
              <a:gdLst/>
              <a:ahLst/>
              <a:cxnLst/>
              <a:rect l="l" t="t" r="r" b="b"/>
              <a:pathLst>
                <a:path w="337866" h="94529" extrusionOk="0">
                  <a:moveTo>
                    <a:pt x="0" y="36334"/>
                  </a:moveTo>
                  <a:cubicBezTo>
                    <a:pt x="9202" y="44277"/>
                    <a:pt x="28628" y="86117"/>
                    <a:pt x="55210" y="83994"/>
                  </a:cubicBezTo>
                  <a:cubicBezTo>
                    <a:pt x="81793" y="81871"/>
                    <a:pt x="126070" y="21864"/>
                    <a:pt x="159495" y="23594"/>
                  </a:cubicBezTo>
                  <a:cubicBezTo>
                    <a:pt x="192920" y="25324"/>
                    <a:pt x="226031" y="98308"/>
                    <a:pt x="255759" y="94376"/>
                  </a:cubicBezTo>
                  <a:cubicBezTo>
                    <a:pt x="285488" y="90444"/>
                    <a:pt x="324182" y="15729"/>
                    <a:pt x="337866" y="0"/>
                  </a:cubicBezTo>
                </a:path>
              </a:pathLst>
            </a:custGeom>
            <a:noFill/>
            <a:ln w="19050" cap="rnd" cmpd="sng">
              <a:solidFill>
                <a:schemeClr val="dk1"/>
              </a:solidFill>
              <a:prstDash val="solid"/>
              <a:round/>
              <a:headEnd type="none" w="med" len="med"/>
              <a:tailEnd type="none" w="med" len="med"/>
            </a:ln>
          </p:spPr>
        </p:sp>
      </p:grpSp>
      <p:sp>
        <p:nvSpPr>
          <p:cNvPr id="12" name="Google Shape;61;p15">
            <a:extLst>
              <a:ext uri="{FF2B5EF4-FFF2-40B4-BE49-F238E27FC236}">
                <a16:creationId xmlns:a16="http://schemas.microsoft.com/office/drawing/2014/main" id="{ED252D5B-7A0D-7549-85CE-CC926DDB8D57}"/>
              </a:ext>
            </a:extLst>
          </p:cNvPr>
          <p:cNvSpPr txBox="1">
            <a:spLocks noGrp="1"/>
          </p:cNvSpPr>
          <p:nvPr>
            <p:ph type="title"/>
          </p:nvPr>
        </p:nvSpPr>
        <p:spPr>
          <a:xfrm>
            <a:off x="457200" y="468719"/>
            <a:ext cx="8229600" cy="572700"/>
          </a:xfrm>
          <a:prstGeom prst="rect">
            <a:avLst/>
          </a:prstGeom>
        </p:spPr>
        <p:txBody>
          <a:bodyPr spcFirstLastPara="1" wrap="square" lIns="91425" tIns="91425" rIns="91425" bIns="91425" anchor="t" anchorCtr="0">
            <a:noAutofit/>
          </a:bodyPr>
          <a:lstStyle/>
          <a:p>
            <a:r>
              <a:rPr lang="en-US" b="0"/>
              <a:t>Ý NGHĨA CỦA HỢP TÁC CÙNG PHÁT TRIỂN</a:t>
            </a:r>
          </a:p>
        </p:txBody>
      </p:sp>
      <p:sp>
        <p:nvSpPr>
          <p:cNvPr id="13" name="Google Shape;62;p15">
            <a:extLst>
              <a:ext uri="{FF2B5EF4-FFF2-40B4-BE49-F238E27FC236}">
                <a16:creationId xmlns:a16="http://schemas.microsoft.com/office/drawing/2014/main" id="{B42600D3-5062-8E4E-9832-A93492735C95}"/>
              </a:ext>
            </a:extLst>
          </p:cNvPr>
          <p:cNvSpPr/>
          <p:nvPr/>
        </p:nvSpPr>
        <p:spPr>
          <a:xfrm>
            <a:off x="3741329" y="4852138"/>
            <a:ext cx="12335" cy="10017"/>
          </a:xfrm>
          <a:custGeom>
            <a:avLst/>
            <a:gdLst/>
            <a:ahLst/>
            <a:cxnLst/>
            <a:rect l="l" t="t" r="r" b="b"/>
            <a:pathLst>
              <a:path w="548" h="445" extrusionOk="0">
                <a:moveTo>
                  <a:pt x="274" y="0"/>
                </a:moveTo>
                <a:cubicBezTo>
                  <a:pt x="0" y="0"/>
                  <a:pt x="0" y="445"/>
                  <a:pt x="274" y="445"/>
                </a:cubicBezTo>
                <a:cubicBezTo>
                  <a:pt x="547" y="445"/>
                  <a:pt x="547" y="0"/>
                  <a:pt x="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63;p15">
            <a:extLst>
              <a:ext uri="{FF2B5EF4-FFF2-40B4-BE49-F238E27FC236}">
                <a16:creationId xmlns:a16="http://schemas.microsoft.com/office/drawing/2014/main" id="{DFC488F5-AAD3-BD41-B890-F2F319AEA3AF}"/>
              </a:ext>
            </a:extLst>
          </p:cNvPr>
          <p:cNvGrpSpPr/>
          <p:nvPr/>
        </p:nvGrpSpPr>
        <p:grpSpPr>
          <a:xfrm>
            <a:off x="7763548" y="2764545"/>
            <a:ext cx="1149383" cy="696887"/>
            <a:chOff x="5960837" y="2432603"/>
            <a:chExt cx="1149383" cy="696887"/>
          </a:xfrm>
        </p:grpSpPr>
        <p:sp>
          <p:nvSpPr>
            <p:cNvPr id="15" name="Google Shape;64;p15">
              <a:extLst>
                <a:ext uri="{FF2B5EF4-FFF2-40B4-BE49-F238E27FC236}">
                  <a16:creationId xmlns:a16="http://schemas.microsoft.com/office/drawing/2014/main" id="{E2CAF98A-BBAE-D44B-AA77-957DFB1FB312}"/>
                </a:ext>
              </a:extLst>
            </p:cNvPr>
            <p:cNvSpPr/>
            <p:nvPr/>
          </p:nvSpPr>
          <p:spPr>
            <a:xfrm>
              <a:off x="5977562" y="2432603"/>
              <a:ext cx="1091105" cy="695559"/>
            </a:xfrm>
            <a:custGeom>
              <a:avLst/>
              <a:gdLst/>
              <a:ahLst/>
              <a:cxnLst/>
              <a:rect l="l" t="t" r="r" b="b"/>
              <a:pathLst>
                <a:path w="48472" h="30900" extrusionOk="0">
                  <a:moveTo>
                    <a:pt x="27985" y="0"/>
                  </a:moveTo>
                  <a:cubicBezTo>
                    <a:pt x="24718" y="0"/>
                    <a:pt x="21478" y="2184"/>
                    <a:pt x="20413" y="5290"/>
                  </a:cubicBezTo>
                  <a:cubicBezTo>
                    <a:pt x="18763" y="3365"/>
                    <a:pt x="16295" y="1993"/>
                    <a:pt x="13827" y="1993"/>
                  </a:cubicBezTo>
                  <a:cubicBezTo>
                    <a:pt x="13227" y="1993"/>
                    <a:pt x="12627" y="2074"/>
                    <a:pt x="12040" y="2248"/>
                  </a:cubicBezTo>
                  <a:cubicBezTo>
                    <a:pt x="8998" y="3137"/>
                    <a:pt x="7016" y="7067"/>
                    <a:pt x="8759" y="9698"/>
                  </a:cubicBezTo>
                  <a:cubicBezTo>
                    <a:pt x="7901" y="9292"/>
                    <a:pt x="7017" y="9104"/>
                    <a:pt x="6155" y="9104"/>
                  </a:cubicBezTo>
                  <a:cubicBezTo>
                    <a:pt x="3034" y="9104"/>
                    <a:pt x="219" y="11567"/>
                    <a:pt x="112" y="14996"/>
                  </a:cubicBezTo>
                  <a:cubicBezTo>
                    <a:pt x="1" y="18554"/>
                    <a:pt x="2897" y="21254"/>
                    <a:pt x="6171" y="21254"/>
                  </a:cubicBezTo>
                  <a:cubicBezTo>
                    <a:pt x="6922" y="21254"/>
                    <a:pt x="7692" y="21112"/>
                    <a:pt x="8451" y="20806"/>
                  </a:cubicBezTo>
                  <a:lnTo>
                    <a:pt x="8451" y="20806"/>
                  </a:lnTo>
                  <a:cubicBezTo>
                    <a:pt x="8212" y="24975"/>
                    <a:pt x="10741" y="29384"/>
                    <a:pt x="14774" y="30614"/>
                  </a:cubicBezTo>
                  <a:cubicBezTo>
                    <a:pt x="15408" y="30808"/>
                    <a:pt x="16064" y="30899"/>
                    <a:pt x="16721" y="30899"/>
                  </a:cubicBezTo>
                  <a:cubicBezTo>
                    <a:pt x="20241" y="30899"/>
                    <a:pt x="23782" y="28279"/>
                    <a:pt x="24070" y="24736"/>
                  </a:cubicBezTo>
                  <a:cubicBezTo>
                    <a:pt x="25505" y="27163"/>
                    <a:pt x="27897" y="29111"/>
                    <a:pt x="30666" y="29658"/>
                  </a:cubicBezTo>
                  <a:cubicBezTo>
                    <a:pt x="31167" y="29757"/>
                    <a:pt x="31679" y="29805"/>
                    <a:pt x="32193" y="29805"/>
                  </a:cubicBezTo>
                  <a:cubicBezTo>
                    <a:pt x="34514" y="29805"/>
                    <a:pt x="36853" y="28811"/>
                    <a:pt x="38253" y="26992"/>
                  </a:cubicBezTo>
                  <a:cubicBezTo>
                    <a:pt x="40133" y="24599"/>
                    <a:pt x="39859" y="21558"/>
                    <a:pt x="38253" y="19131"/>
                  </a:cubicBezTo>
                  <a:lnTo>
                    <a:pt x="38253" y="19131"/>
                  </a:lnTo>
                  <a:cubicBezTo>
                    <a:pt x="39869" y="19365"/>
                    <a:pt x="41421" y="20049"/>
                    <a:pt x="43008" y="20049"/>
                  </a:cubicBezTo>
                  <a:cubicBezTo>
                    <a:pt x="43736" y="20049"/>
                    <a:pt x="44472" y="19905"/>
                    <a:pt x="45225" y="19507"/>
                  </a:cubicBezTo>
                  <a:cubicBezTo>
                    <a:pt x="46353" y="18858"/>
                    <a:pt x="47241" y="17798"/>
                    <a:pt x="47651" y="16534"/>
                  </a:cubicBezTo>
                  <a:cubicBezTo>
                    <a:pt x="48472" y="14449"/>
                    <a:pt x="48267" y="12125"/>
                    <a:pt x="47139" y="10211"/>
                  </a:cubicBezTo>
                  <a:cubicBezTo>
                    <a:pt x="46100" y="8559"/>
                    <a:pt x="44000" y="7934"/>
                    <a:pt x="41808" y="7934"/>
                  </a:cubicBezTo>
                  <a:cubicBezTo>
                    <a:pt x="39601" y="7934"/>
                    <a:pt x="37301" y="8568"/>
                    <a:pt x="35895" y="9425"/>
                  </a:cubicBezTo>
                  <a:cubicBezTo>
                    <a:pt x="36202" y="9186"/>
                    <a:pt x="36271" y="8707"/>
                    <a:pt x="36168" y="8092"/>
                  </a:cubicBezTo>
                  <a:cubicBezTo>
                    <a:pt x="35826" y="6588"/>
                    <a:pt x="35245" y="5119"/>
                    <a:pt x="34425" y="3786"/>
                  </a:cubicBezTo>
                  <a:cubicBezTo>
                    <a:pt x="33195" y="2077"/>
                    <a:pt x="31588" y="608"/>
                    <a:pt x="29504" y="163"/>
                  </a:cubicBezTo>
                  <a:cubicBezTo>
                    <a:pt x="29002" y="53"/>
                    <a:pt x="28494" y="0"/>
                    <a:pt x="279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5;p15">
              <a:extLst>
                <a:ext uri="{FF2B5EF4-FFF2-40B4-BE49-F238E27FC236}">
                  <a16:creationId xmlns:a16="http://schemas.microsoft.com/office/drawing/2014/main" id="{E7F8A4E4-73C0-9742-BB4A-E4943942FB3E}"/>
                </a:ext>
              </a:extLst>
            </p:cNvPr>
            <p:cNvSpPr/>
            <p:nvPr/>
          </p:nvSpPr>
          <p:spPr>
            <a:xfrm>
              <a:off x="5980849" y="2777074"/>
              <a:ext cx="1067042" cy="351088"/>
            </a:xfrm>
            <a:custGeom>
              <a:avLst/>
              <a:gdLst/>
              <a:ahLst/>
              <a:cxnLst/>
              <a:rect l="l" t="t" r="r" b="b"/>
              <a:pathLst>
                <a:path w="47403" h="15597" extrusionOk="0">
                  <a:moveTo>
                    <a:pt x="0" y="0"/>
                  </a:moveTo>
                  <a:lnTo>
                    <a:pt x="0" y="0"/>
                  </a:lnTo>
                  <a:cubicBezTo>
                    <a:pt x="34" y="1231"/>
                    <a:pt x="410" y="2427"/>
                    <a:pt x="1128" y="3452"/>
                  </a:cubicBezTo>
                  <a:cubicBezTo>
                    <a:pt x="2328" y="5020"/>
                    <a:pt x="4177" y="5885"/>
                    <a:pt x="6072" y="5885"/>
                  </a:cubicBezTo>
                  <a:cubicBezTo>
                    <a:pt x="6822" y="5885"/>
                    <a:pt x="7578" y="5750"/>
                    <a:pt x="8305" y="5469"/>
                  </a:cubicBezTo>
                  <a:lnTo>
                    <a:pt x="8305" y="5469"/>
                  </a:lnTo>
                  <a:cubicBezTo>
                    <a:pt x="8066" y="9672"/>
                    <a:pt x="10595" y="14081"/>
                    <a:pt x="14628" y="15311"/>
                  </a:cubicBezTo>
                  <a:cubicBezTo>
                    <a:pt x="15262" y="15505"/>
                    <a:pt x="15918" y="15596"/>
                    <a:pt x="16575" y="15596"/>
                  </a:cubicBezTo>
                  <a:cubicBezTo>
                    <a:pt x="20095" y="15596"/>
                    <a:pt x="23636" y="12976"/>
                    <a:pt x="23924" y="9433"/>
                  </a:cubicBezTo>
                  <a:cubicBezTo>
                    <a:pt x="25359" y="11860"/>
                    <a:pt x="27751" y="13774"/>
                    <a:pt x="30520" y="14355"/>
                  </a:cubicBezTo>
                  <a:cubicBezTo>
                    <a:pt x="31021" y="14454"/>
                    <a:pt x="31533" y="14502"/>
                    <a:pt x="32047" y="14502"/>
                  </a:cubicBezTo>
                  <a:cubicBezTo>
                    <a:pt x="34368" y="14502"/>
                    <a:pt x="36707" y="13508"/>
                    <a:pt x="38107" y="11689"/>
                  </a:cubicBezTo>
                  <a:cubicBezTo>
                    <a:pt x="39987" y="9296"/>
                    <a:pt x="39713" y="6255"/>
                    <a:pt x="38107" y="3828"/>
                  </a:cubicBezTo>
                  <a:lnTo>
                    <a:pt x="38107" y="3828"/>
                  </a:lnTo>
                  <a:cubicBezTo>
                    <a:pt x="39723" y="4062"/>
                    <a:pt x="41275" y="4746"/>
                    <a:pt x="42862" y="4746"/>
                  </a:cubicBezTo>
                  <a:cubicBezTo>
                    <a:pt x="43590" y="4746"/>
                    <a:pt x="44326" y="4602"/>
                    <a:pt x="45079" y="4204"/>
                  </a:cubicBezTo>
                  <a:cubicBezTo>
                    <a:pt x="46138" y="3589"/>
                    <a:pt x="46924" y="2666"/>
                    <a:pt x="47403" y="1538"/>
                  </a:cubicBezTo>
                  <a:lnTo>
                    <a:pt x="47403" y="1538"/>
                  </a:lnTo>
                  <a:cubicBezTo>
                    <a:pt x="46343" y="1778"/>
                    <a:pt x="45284" y="1983"/>
                    <a:pt x="44190" y="2085"/>
                  </a:cubicBezTo>
                  <a:cubicBezTo>
                    <a:pt x="43694" y="2129"/>
                    <a:pt x="43195" y="2152"/>
                    <a:pt x="42695" y="2152"/>
                  </a:cubicBezTo>
                  <a:cubicBezTo>
                    <a:pt x="40094" y="2152"/>
                    <a:pt x="37483" y="1536"/>
                    <a:pt x="35304" y="103"/>
                  </a:cubicBezTo>
                  <a:lnTo>
                    <a:pt x="35304" y="103"/>
                  </a:lnTo>
                  <a:cubicBezTo>
                    <a:pt x="35509" y="2154"/>
                    <a:pt x="35168" y="4238"/>
                    <a:pt x="34313" y="6118"/>
                  </a:cubicBezTo>
                  <a:cubicBezTo>
                    <a:pt x="33698" y="7519"/>
                    <a:pt x="32673" y="8886"/>
                    <a:pt x="31237" y="9296"/>
                  </a:cubicBezTo>
                  <a:cubicBezTo>
                    <a:pt x="30942" y="9379"/>
                    <a:pt x="30641" y="9417"/>
                    <a:pt x="30337" y="9417"/>
                  </a:cubicBezTo>
                  <a:cubicBezTo>
                    <a:pt x="29130" y="9417"/>
                    <a:pt x="27901" y="8810"/>
                    <a:pt x="27000" y="7964"/>
                  </a:cubicBezTo>
                  <a:cubicBezTo>
                    <a:pt x="25872" y="6904"/>
                    <a:pt x="25154" y="5503"/>
                    <a:pt x="24470" y="4136"/>
                  </a:cubicBezTo>
                  <a:cubicBezTo>
                    <a:pt x="24095" y="5879"/>
                    <a:pt x="23719" y="7690"/>
                    <a:pt x="22591" y="9091"/>
                  </a:cubicBezTo>
                  <a:cubicBezTo>
                    <a:pt x="21820" y="10025"/>
                    <a:pt x="20587" y="10672"/>
                    <a:pt x="19403" y="10672"/>
                  </a:cubicBezTo>
                  <a:cubicBezTo>
                    <a:pt x="18855" y="10672"/>
                    <a:pt x="18317" y="10533"/>
                    <a:pt x="17840" y="10219"/>
                  </a:cubicBezTo>
                  <a:cubicBezTo>
                    <a:pt x="16644" y="9433"/>
                    <a:pt x="16234" y="7827"/>
                    <a:pt x="16200" y="6391"/>
                  </a:cubicBezTo>
                  <a:cubicBezTo>
                    <a:pt x="16200" y="4956"/>
                    <a:pt x="16405" y="3486"/>
                    <a:pt x="16063" y="2085"/>
                  </a:cubicBezTo>
                  <a:cubicBezTo>
                    <a:pt x="13873" y="3108"/>
                    <a:pt x="11513" y="3622"/>
                    <a:pt x="9152" y="3622"/>
                  </a:cubicBezTo>
                  <a:cubicBezTo>
                    <a:pt x="7018" y="3622"/>
                    <a:pt x="4883" y="3202"/>
                    <a:pt x="2871" y="2359"/>
                  </a:cubicBezTo>
                  <a:cubicBezTo>
                    <a:pt x="1504" y="1778"/>
                    <a:pt x="820" y="889"/>
                    <a:pt x="0"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p15">
              <a:extLst>
                <a:ext uri="{FF2B5EF4-FFF2-40B4-BE49-F238E27FC236}">
                  <a16:creationId xmlns:a16="http://schemas.microsoft.com/office/drawing/2014/main" id="{7D8979F9-D059-A547-9B22-5EB3659BE95F}"/>
                </a:ext>
              </a:extLst>
            </p:cNvPr>
            <p:cNvSpPr/>
            <p:nvPr/>
          </p:nvSpPr>
          <p:spPr>
            <a:xfrm>
              <a:off x="5960837" y="2447662"/>
              <a:ext cx="1149383" cy="681828"/>
            </a:xfrm>
            <a:custGeom>
              <a:avLst/>
              <a:gdLst/>
              <a:ahLst/>
              <a:cxnLst/>
              <a:rect l="l" t="t" r="r" b="b"/>
              <a:pathLst>
                <a:path w="51061" h="30290" extrusionOk="0">
                  <a:moveTo>
                    <a:pt x="29647" y="888"/>
                  </a:moveTo>
                  <a:cubicBezTo>
                    <a:pt x="32140" y="888"/>
                    <a:pt x="34404" y="2601"/>
                    <a:pt x="35442" y="4860"/>
                  </a:cubicBezTo>
                  <a:cubicBezTo>
                    <a:pt x="36125" y="6364"/>
                    <a:pt x="36330" y="8038"/>
                    <a:pt x="36057" y="9645"/>
                  </a:cubicBezTo>
                  <a:cubicBezTo>
                    <a:pt x="35983" y="9988"/>
                    <a:pt x="36244" y="10261"/>
                    <a:pt x="36537" y="10261"/>
                  </a:cubicBezTo>
                  <a:cubicBezTo>
                    <a:pt x="36652" y="10261"/>
                    <a:pt x="36771" y="10219"/>
                    <a:pt x="36877" y="10123"/>
                  </a:cubicBezTo>
                  <a:cubicBezTo>
                    <a:pt x="38415" y="8585"/>
                    <a:pt x="40295" y="7321"/>
                    <a:pt x="42482" y="6945"/>
                  </a:cubicBezTo>
                  <a:cubicBezTo>
                    <a:pt x="42841" y="6879"/>
                    <a:pt x="43203" y="6847"/>
                    <a:pt x="43563" y="6847"/>
                  </a:cubicBezTo>
                  <a:cubicBezTo>
                    <a:pt x="45089" y="6847"/>
                    <a:pt x="46566" y="7437"/>
                    <a:pt x="47506" y="8654"/>
                  </a:cubicBezTo>
                  <a:cubicBezTo>
                    <a:pt x="48531" y="10055"/>
                    <a:pt x="48907" y="11798"/>
                    <a:pt x="48565" y="13472"/>
                  </a:cubicBezTo>
                  <a:cubicBezTo>
                    <a:pt x="48155" y="15250"/>
                    <a:pt x="46959" y="16719"/>
                    <a:pt x="45319" y="17505"/>
                  </a:cubicBezTo>
                  <a:cubicBezTo>
                    <a:pt x="44278" y="17998"/>
                    <a:pt x="43149" y="18247"/>
                    <a:pt x="42021" y="18247"/>
                  </a:cubicBezTo>
                  <a:cubicBezTo>
                    <a:pt x="41038" y="18247"/>
                    <a:pt x="40056" y="18058"/>
                    <a:pt x="39133" y="17676"/>
                  </a:cubicBezTo>
                  <a:cubicBezTo>
                    <a:pt x="39051" y="17632"/>
                    <a:pt x="38968" y="17612"/>
                    <a:pt x="38888" y="17612"/>
                  </a:cubicBezTo>
                  <a:cubicBezTo>
                    <a:pt x="38536" y="17612"/>
                    <a:pt x="38254" y="17997"/>
                    <a:pt x="38449" y="18360"/>
                  </a:cubicBezTo>
                  <a:cubicBezTo>
                    <a:pt x="39611" y="20855"/>
                    <a:pt x="38723" y="23965"/>
                    <a:pt x="36809" y="25810"/>
                  </a:cubicBezTo>
                  <a:cubicBezTo>
                    <a:pt x="35817" y="26767"/>
                    <a:pt x="34553" y="27348"/>
                    <a:pt x="33186" y="27451"/>
                  </a:cubicBezTo>
                  <a:cubicBezTo>
                    <a:pt x="33122" y="27452"/>
                    <a:pt x="33059" y="27453"/>
                    <a:pt x="32995" y="27453"/>
                  </a:cubicBezTo>
                  <a:cubicBezTo>
                    <a:pt x="31661" y="27453"/>
                    <a:pt x="30363" y="27110"/>
                    <a:pt x="29221" y="26425"/>
                  </a:cubicBezTo>
                  <a:cubicBezTo>
                    <a:pt x="27854" y="25639"/>
                    <a:pt x="26829" y="24375"/>
                    <a:pt x="26385" y="22871"/>
                  </a:cubicBezTo>
                  <a:cubicBezTo>
                    <a:pt x="26309" y="22643"/>
                    <a:pt x="26118" y="22537"/>
                    <a:pt x="25927" y="22537"/>
                  </a:cubicBezTo>
                  <a:cubicBezTo>
                    <a:pt x="25688" y="22537"/>
                    <a:pt x="25447" y="22704"/>
                    <a:pt x="25428" y="23008"/>
                  </a:cubicBezTo>
                  <a:cubicBezTo>
                    <a:pt x="25291" y="25981"/>
                    <a:pt x="22762" y="28510"/>
                    <a:pt x="19891" y="29159"/>
                  </a:cubicBezTo>
                  <a:cubicBezTo>
                    <a:pt x="19434" y="29268"/>
                    <a:pt x="18969" y="29322"/>
                    <a:pt x="18506" y="29322"/>
                  </a:cubicBezTo>
                  <a:cubicBezTo>
                    <a:pt x="17518" y="29322"/>
                    <a:pt x="16538" y="29078"/>
                    <a:pt x="15653" y="28613"/>
                  </a:cubicBezTo>
                  <a:cubicBezTo>
                    <a:pt x="14355" y="27895"/>
                    <a:pt x="13261" y="26835"/>
                    <a:pt x="12577" y="25503"/>
                  </a:cubicBezTo>
                  <a:cubicBezTo>
                    <a:pt x="11723" y="24067"/>
                    <a:pt x="11450" y="22358"/>
                    <a:pt x="11723" y="20718"/>
                  </a:cubicBezTo>
                  <a:cubicBezTo>
                    <a:pt x="11812" y="20392"/>
                    <a:pt x="11566" y="20117"/>
                    <a:pt x="11277" y="20117"/>
                  </a:cubicBezTo>
                  <a:cubicBezTo>
                    <a:pt x="11232" y="20117"/>
                    <a:pt x="11187" y="20123"/>
                    <a:pt x="11142" y="20137"/>
                  </a:cubicBezTo>
                  <a:cubicBezTo>
                    <a:pt x="10114" y="20289"/>
                    <a:pt x="9054" y="20410"/>
                    <a:pt x="7997" y="20410"/>
                  </a:cubicBezTo>
                  <a:cubicBezTo>
                    <a:pt x="7157" y="20410"/>
                    <a:pt x="6320" y="20334"/>
                    <a:pt x="5503" y="20137"/>
                  </a:cubicBezTo>
                  <a:cubicBezTo>
                    <a:pt x="4033" y="19795"/>
                    <a:pt x="2735" y="18941"/>
                    <a:pt x="1812" y="17744"/>
                  </a:cubicBezTo>
                  <a:cubicBezTo>
                    <a:pt x="1026" y="16548"/>
                    <a:pt x="821" y="15045"/>
                    <a:pt x="1231" y="13677"/>
                  </a:cubicBezTo>
                  <a:cubicBezTo>
                    <a:pt x="1641" y="12242"/>
                    <a:pt x="2632" y="11046"/>
                    <a:pt x="3931" y="10362"/>
                  </a:cubicBezTo>
                  <a:cubicBezTo>
                    <a:pt x="4976" y="9805"/>
                    <a:pt x="6115" y="9532"/>
                    <a:pt x="7275" y="9532"/>
                  </a:cubicBezTo>
                  <a:cubicBezTo>
                    <a:pt x="7822" y="9532"/>
                    <a:pt x="8373" y="9592"/>
                    <a:pt x="8921" y="9713"/>
                  </a:cubicBezTo>
                  <a:cubicBezTo>
                    <a:pt x="8960" y="9722"/>
                    <a:pt x="8999" y="9726"/>
                    <a:pt x="9038" y="9726"/>
                  </a:cubicBezTo>
                  <a:cubicBezTo>
                    <a:pt x="9295" y="9726"/>
                    <a:pt x="9506" y="9532"/>
                    <a:pt x="9536" y="9235"/>
                  </a:cubicBezTo>
                  <a:cubicBezTo>
                    <a:pt x="9467" y="8688"/>
                    <a:pt x="9502" y="8141"/>
                    <a:pt x="9604" y="7594"/>
                  </a:cubicBezTo>
                  <a:cubicBezTo>
                    <a:pt x="9741" y="7047"/>
                    <a:pt x="9946" y="6535"/>
                    <a:pt x="10185" y="6056"/>
                  </a:cubicBezTo>
                  <a:cubicBezTo>
                    <a:pt x="10732" y="5065"/>
                    <a:pt x="11484" y="4211"/>
                    <a:pt x="12407" y="3595"/>
                  </a:cubicBezTo>
                  <a:cubicBezTo>
                    <a:pt x="13410" y="2964"/>
                    <a:pt x="14554" y="2645"/>
                    <a:pt x="15698" y="2645"/>
                  </a:cubicBezTo>
                  <a:cubicBezTo>
                    <a:pt x="16658" y="2645"/>
                    <a:pt x="17617" y="2870"/>
                    <a:pt x="18490" y="3322"/>
                  </a:cubicBezTo>
                  <a:cubicBezTo>
                    <a:pt x="19618" y="3835"/>
                    <a:pt x="20575" y="4621"/>
                    <a:pt x="21292" y="5646"/>
                  </a:cubicBezTo>
                  <a:cubicBezTo>
                    <a:pt x="21375" y="5760"/>
                    <a:pt x="21487" y="5808"/>
                    <a:pt x="21596" y="5808"/>
                  </a:cubicBezTo>
                  <a:cubicBezTo>
                    <a:pt x="21597" y="5808"/>
                    <a:pt x="21599" y="5808"/>
                    <a:pt x="21600" y="5808"/>
                  </a:cubicBezTo>
                  <a:lnTo>
                    <a:pt x="21600" y="5808"/>
                  </a:lnTo>
                  <a:cubicBezTo>
                    <a:pt x="21634" y="5845"/>
                    <a:pt x="21668" y="5882"/>
                    <a:pt x="21703" y="5919"/>
                  </a:cubicBezTo>
                  <a:cubicBezTo>
                    <a:pt x="21771" y="5988"/>
                    <a:pt x="21865" y="6022"/>
                    <a:pt x="21955" y="6022"/>
                  </a:cubicBezTo>
                  <a:cubicBezTo>
                    <a:pt x="22044" y="6022"/>
                    <a:pt x="22130" y="5988"/>
                    <a:pt x="22181" y="5919"/>
                  </a:cubicBezTo>
                  <a:cubicBezTo>
                    <a:pt x="23856" y="3800"/>
                    <a:pt x="25906" y="1442"/>
                    <a:pt x="28743" y="964"/>
                  </a:cubicBezTo>
                  <a:cubicBezTo>
                    <a:pt x="29046" y="913"/>
                    <a:pt x="29348" y="888"/>
                    <a:pt x="29647" y="888"/>
                  </a:cubicBezTo>
                  <a:close/>
                  <a:moveTo>
                    <a:pt x="29673" y="0"/>
                  </a:moveTo>
                  <a:cubicBezTo>
                    <a:pt x="29568" y="0"/>
                    <a:pt x="29463" y="2"/>
                    <a:pt x="29358" y="7"/>
                  </a:cubicBezTo>
                  <a:cubicBezTo>
                    <a:pt x="27854" y="178"/>
                    <a:pt x="26419" y="759"/>
                    <a:pt x="25223" y="1716"/>
                  </a:cubicBezTo>
                  <a:cubicBezTo>
                    <a:pt x="23969" y="2750"/>
                    <a:pt x="22860" y="3899"/>
                    <a:pt x="21920" y="5162"/>
                  </a:cubicBezTo>
                  <a:lnTo>
                    <a:pt x="21920" y="5162"/>
                  </a:lnTo>
                  <a:cubicBezTo>
                    <a:pt x="21885" y="5125"/>
                    <a:pt x="21849" y="5088"/>
                    <a:pt x="21814" y="5051"/>
                  </a:cubicBezTo>
                  <a:lnTo>
                    <a:pt x="21814" y="5051"/>
                  </a:lnTo>
                  <a:cubicBezTo>
                    <a:pt x="21210" y="4053"/>
                    <a:pt x="20398" y="3212"/>
                    <a:pt x="19379" y="2638"/>
                  </a:cubicBezTo>
                  <a:cubicBezTo>
                    <a:pt x="18285" y="2023"/>
                    <a:pt x="17055" y="1682"/>
                    <a:pt x="15824" y="1682"/>
                  </a:cubicBezTo>
                  <a:cubicBezTo>
                    <a:pt x="13261" y="1682"/>
                    <a:pt x="10903" y="3014"/>
                    <a:pt x="9638" y="5202"/>
                  </a:cubicBezTo>
                  <a:cubicBezTo>
                    <a:pt x="8987" y="6267"/>
                    <a:pt x="8618" y="7461"/>
                    <a:pt x="8553" y="8671"/>
                  </a:cubicBezTo>
                  <a:lnTo>
                    <a:pt x="8553" y="8671"/>
                  </a:lnTo>
                  <a:cubicBezTo>
                    <a:pt x="8130" y="8605"/>
                    <a:pt x="7705" y="8572"/>
                    <a:pt x="7281" y="8572"/>
                  </a:cubicBezTo>
                  <a:cubicBezTo>
                    <a:pt x="6151" y="8572"/>
                    <a:pt x="5032" y="8807"/>
                    <a:pt x="3999" y="9269"/>
                  </a:cubicBezTo>
                  <a:cubicBezTo>
                    <a:pt x="2461" y="9952"/>
                    <a:pt x="1231" y="11251"/>
                    <a:pt x="616" y="12857"/>
                  </a:cubicBezTo>
                  <a:cubicBezTo>
                    <a:pt x="0" y="14361"/>
                    <a:pt x="35" y="16104"/>
                    <a:pt x="718" y="17574"/>
                  </a:cubicBezTo>
                  <a:cubicBezTo>
                    <a:pt x="1538" y="19112"/>
                    <a:pt x="2940" y="20239"/>
                    <a:pt x="4580" y="20786"/>
                  </a:cubicBezTo>
                  <a:cubicBezTo>
                    <a:pt x="5708" y="21192"/>
                    <a:pt x="6882" y="21333"/>
                    <a:pt x="8069" y="21333"/>
                  </a:cubicBezTo>
                  <a:cubicBezTo>
                    <a:pt x="8945" y="21333"/>
                    <a:pt x="9828" y="21256"/>
                    <a:pt x="10704" y="21151"/>
                  </a:cubicBezTo>
                  <a:lnTo>
                    <a:pt x="10704" y="21151"/>
                  </a:lnTo>
                  <a:cubicBezTo>
                    <a:pt x="10425" y="24283"/>
                    <a:pt x="12058" y="27475"/>
                    <a:pt x="14696" y="29159"/>
                  </a:cubicBezTo>
                  <a:cubicBezTo>
                    <a:pt x="15877" y="29901"/>
                    <a:pt x="17212" y="30289"/>
                    <a:pt x="18578" y="30289"/>
                  </a:cubicBezTo>
                  <a:cubicBezTo>
                    <a:pt x="18912" y="30289"/>
                    <a:pt x="19248" y="30266"/>
                    <a:pt x="19584" y="30219"/>
                  </a:cubicBezTo>
                  <a:cubicBezTo>
                    <a:pt x="21258" y="29980"/>
                    <a:pt x="22796" y="29194"/>
                    <a:pt x="24027" y="28032"/>
                  </a:cubicBezTo>
                  <a:cubicBezTo>
                    <a:pt x="25023" y="27108"/>
                    <a:pt x="25742" y="25926"/>
                    <a:pt x="26112" y="24632"/>
                  </a:cubicBezTo>
                  <a:lnTo>
                    <a:pt x="26112" y="24632"/>
                  </a:lnTo>
                  <a:cubicBezTo>
                    <a:pt x="27438" y="26895"/>
                    <a:pt x="30009" y="28391"/>
                    <a:pt x="32673" y="28476"/>
                  </a:cubicBezTo>
                  <a:cubicBezTo>
                    <a:pt x="32721" y="28477"/>
                    <a:pt x="32768" y="28477"/>
                    <a:pt x="32815" y="28477"/>
                  </a:cubicBezTo>
                  <a:cubicBezTo>
                    <a:pt x="34372" y="28477"/>
                    <a:pt x="35889" y="27934"/>
                    <a:pt x="37116" y="26972"/>
                  </a:cubicBezTo>
                  <a:cubicBezTo>
                    <a:pt x="38347" y="25947"/>
                    <a:pt x="39235" y="24614"/>
                    <a:pt x="39679" y="23076"/>
                  </a:cubicBezTo>
                  <a:cubicBezTo>
                    <a:pt x="40085" y="21697"/>
                    <a:pt x="40084" y="20254"/>
                    <a:pt x="39694" y="18898"/>
                  </a:cubicBezTo>
                  <a:lnTo>
                    <a:pt x="39694" y="18898"/>
                  </a:lnTo>
                  <a:cubicBezTo>
                    <a:pt x="40484" y="19129"/>
                    <a:pt x="41300" y="19242"/>
                    <a:pt x="42115" y="19242"/>
                  </a:cubicBezTo>
                  <a:cubicBezTo>
                    <a:pt x="43118" y="19242"/>
                    <a:pt x="44121" y="19071"/>
                    <a:pt x="45079" y="18736"/>
                  </a:cubicBezTo>
                  <a:cubicBezTo>
                    <a:pt x="49283" y="17334"/>
                    <a:pt x="51060" y="12379"/>
                    <a:pt x="48702" y="8619"/>
                  </a:cubicBezTo>
                  <a:cubicBezTo>
                    <a:pt x="47622" y="6904"/>
                    <a:pt x="45744" y="5867"/>
                    <a:pt x="43728" y="5867"/>
                  </a:cubicBezTo>
                  <a:cubicBezTo>
                    <a:pt x="43575" y="5867"/>
                    <a:pt x="43422" y="5873"/>
                    <a:pt x="43268" y="5885"/>
                  </a:cubicBezTo>
                  <a:cubicBezTo>
                    <a:pt x="41935" y="5988"/>
                    <a:pt x="40636" y="6398"/>
                    <a:pt x="39440" y="7047"/>
                  </a:cubicBezTo>
                  <a:cubicBezTo>
                    <a:pt x="38612" y="7497"/>
                    <a:pt x="37833" y="8012"/>
                    <a:pt x="37115" y="8604"/>
                  </a:cubicBezTo>
                  <a:lnTo>
                    <a:pt x="37115" y="8604"/>
                  </a:lnTo>
                  <a:cubicBezTo>
                    <a:pt x="37217" y="5791"/>
                    <a:pt x="36127" y="2961"/>
                    <a:pt x="33733" y="1306"/>
                  </a:cubicBezTo>
                  <a:cubicBezTo>
                    <a:pt x="32553" y="444"/>
                    <a:pt x="31135" y="0"/>
                    <a:pt x="29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67;p15">
            <a:extLst>
              <a:ext uri="{FF2B5EF4-FFF2-40B4-BE49-F238E27FC236}">
                <a16:creationId xmlns:a16="http://schemas.microsoft.com/office/drawing/2014/main" id="{D5130FD5-9522-6D4F-88D7-0DD385B60812}"/>
              </a:ext>
            </a:extLst>
          </p:cNvPr>
          <p:cNvGrpSpPr/>
          <p:nvPr/>
        </p:nvGrpSpPr>
        <p:grpSpPr>
          <a:xfrm>
            <a:off x="4798124" y="1216976"/>
            <a:ext cx="1413268" cy="782493"/>
            <a:chOff x="1425725" y="1417109"/>
            <a:chExt cx="1413268" cy="782493"/>
          </a:xfrm>
        </p:grpSpPr>
        <p:sp>
          <p:nvSpPr>
            <p:cNvPr id="19" name="Google Shape;68;p15">
              <a:extLst>
                <a:ext uri="{FF2B5EF4-FFF2-40B4-BE49-F238E27FC236}">
                  <a16:creationId xmlns:a16="http://schemas.microsoft.com/office/drawing/2014/main" id="{4721171B-F052-EF45-9043-CE84C1FCBAFA}"/>
                </a:ext>
              </a:extLst>
            </p:cNvPr>
            <p:cNvSpPr/>
            <p:nvPr/>
          </p:nvSpPr>
          <p:spPr>
            <a:xfrm>
              <a:off x="1447267" y="1417109"/>
              <a:ext cx="1351703" cy="782493"/>
            </a:xfrm>
            <a:custGeom>
              <a:avLst/>
              <a:gdLst/>
              <a:ahLst/>
              <a:cxnLst/>
              <a:rect l="l" t="t" r="r" b="b"/>
              <a:pathLst>
                <a:path w="60049" h="34762" extrusionOk="0">
                  <a:moveTo>
                    <a:pt x="33763" y="1"/>
                  </a:moveTo>
                  <a:cubicBezTo>
                    <a:pt x="31706" y="1"/>
                    <a:pt x="29624" y="840"/>
                    <a:pt x="28094" y="2248"/>
                  </a:cubicBezTo>
                  <a:cubicBezTo>
                    <a:pt x="26119" y="4096"/>
                    <a:pt x="25094" y="7250"/>
                    <a:pt x="24853" y="10050"/>
                  </a:cubicBezTo>
                  <a:lnTo>
                    <a:pt x="24853" y="10050"/>
                  </a:lnTo>
                  <a:cubicBezTo>
                    <a:pt x="24859" y="7656"/>
                    <a:pt x="23079" y="5342"/>
                    <a:pt x="20746" y="4743"/>
                  </a:cubicBezTo>
                  <a:cubicBezTo>
                    <a:pt x="20310" y="4647"/>
                    <a:pt x="19873" y="4600"/>
                    <a:pt x="19440" y="4600"/>
                  </a:cubicBezTo>
                  <a:cubicBezTo>
                    <a:pt x="17258" y="4600"/>
                    <a:pt x="15194" y="5783"/>
                    <a:pt x="14081" y="7750"/>
                  </a:cubicBezTo>
                  <a:cubicBezTo>
                    <a:pt x="12646" y="10416"/>
                    <a:pt x="13774" y="14107"/>
                    <a:pt x="15380" y="16705"/>
                  </a:cubicBezTo>
                  <a:cubicBezTo>
                    <a:pt x="13253" y="16073"/>
                    <a:pt x="11029" y="15506"/>
                    <a:pt x="8841" y="15506"/>
                  </a:cubicBezTo>
                  <a:cubicBezTo>
                    <a:pt x="7830" y="15506"/>
                    <a:pt x="6827" y="15627"/>
                    <a:pt x="5845" y="15919"/>
                  </a:cubicBezTo>
                  <a:cubicBezTo>
                    <a:pt x="2701" y="16841"/>
                    <a:pt x="1" y="19815"/>
                    <a:pt x="548" y="23027"/>
                  </a:cubicBezTo>
                  <a:cubicBezTo>
                    <a:pt x="1386" y="27756"/>
                    <a:pt x="6495" y="29389"/>
                    <a:pt x="11464" y="29389"/>
                  </a:cubicBezTo>
                  <a:cubicBezTo>
                    <a:pt x="14396" y="29389"/>
                    <a:pt x="17280" y="28820"/>
                    <a:pt x="19208" y="27983"/>
                  </a:cubicBezTo>
                  <a:cubicBezTo>
                    <a:pt x="19408" y="27883"/>
                    <a:pt x="19645" y="27819"/>
                    <a:pt x="19878" y="27819"/>
                  </a:cubicBezTo>
                  <a:cubicBezTo>
                    <a:pt x="19963" y="27819"/>
                    <a:pt x="20048" y="27828"/>
                    <a:pt x="20131" y="27846"/>
                  </a:cubicBezTo>
                  <a:cubicBezTo>
                    <a:pt x="20370" y="27983"/>
                    <a:pt x="20575" y="28222"/>
                    <a:pt x="20678" y="28461"/>
                  </a:cubicBezTo>
                  <a:cubicBezTo>
                    <a:pt x="23021" y="32712"/>
                    <a:pt x="27339" y="34762"/>
                    <a:pt x="31786" y="34762"/>
                  </a:cubicBezTo>
                  <a:cubicBezTo>
                    <a:pt x="34668" y="34762"/>
                    <a:pt x="37603" y="33901"/>
                    <a:pt x="40090" y="32221"/>
                  </a:cubicBezTo>
                  <a:cubicBezTo>
                    <a:pt x="42004" y="30922"/>
                    <a:pt x="44157" y="29008"/>
                    <a:pt x="44704" y="26753"/>
                  </a:cubicBezTo>
                  <a:cubicBezTo>
                    <a:pt x="46687" y="27799"/>
                    <a:pt x="48892" y="28331"/>
                    <a:pt x="51108" y="28331"/>
                  </a:cubicBezTo>
                  <a:cubicBezTo>
                    <a:pt x="52366" y="28331"/>
                    <a:pt x="53628" y="28159"/>
                    <a:pt x="54854" y="27812"/>
                  </a:cubicBezTo>
                  <a:cubicBezTo>
                    <a:pt x="56905" y="27265"/>
                    <a:pt x="58921" y="26035"/>
                    <a:pt x="59639" y="24053"/>
                  </a:cubicBezTo>
                  <a:cubicBezTo>
                    <a:pt x="59981" y="23130"/>
                    <a:pt x="60049" y="22139"/>
                    <a:pt x="59844" y="21148"/>
                  </a:cubicBezTo>
                  <a:cubicBezTo>
                    <a:pt x="59253" y="17694"/>
                    <a:pt x="55914" y="14948"/>
                    <a:pt x="52432" y="14948"/>
                  </a:cubicBezTo>
                  <a:cubicBezTo>
                    <a:pt x="52089" y="14948"/>
                    <a:pt x="51745" y="14975"/>
                    <a:pt x="51402" y="15030"/>
                  </a:cubicBezTo>
                  <a:cubicBezTo>
                    <a:pt x="51607" y="13390"/>
                    <a:pt x="51778" y="11749"/>
                    <a:pt x="51402" y="10143"/>
                  </a:cubicBezTo>
                  <a:cubicBezTo>
                    <a:pt x="50787" y="7887"/>
                    <a:pt x="49010" y="6110"/>
                    <a:pt x="46754" y="5461"/>
                  </a:cubicBezTo>
                  <a:cubicBezTo>
                    <a:pt x="46295" y="5342"/>
                    <a:pt x="45811" y="5286"/>
                    <a:pt x="45317" y="5286"/>
                  </a:cubicBezTo>
                  <a:cubicBezTo>
                    <a:pt x="43384" y="5286"/>
                    <a:pt x="41308" y="6143"/>
                    <a:pt x="40056" y="7477"/>
                  </a:cubicBezTo>
                  <a:cubicBezTo>
                    <a:pt x="40808" y="4640"/>
                    <a:pt x="38962" y="1496"/>
                    <a:pt x="36228" y="437"/>
                  </a:cubicBezTo>
                  <a:cubicBezTo>
                    <a:pt x="35436" y="140"/>
                    <a:pt x="34602" y="1"/>
                    <a:pt x="337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9;p15">
              <a:extLst>
                <a:ext uri="{FF2B5EF4-FFF2-40B4-BE49-F238E27FC236}">
                  <a16:creationId xmlns:a16="http://schemas.microsoft.com/office/drawing/2014/main" id="{4F5B9329-A6AE-1548-9BBC-0EB44988BE7D}"/>
                </a:ext>
              </a:extLst>
            </p:cNvPr>
            <p:cNvSpPr/>
            <p:nvPr/>
          </p:nvSpPr>
          <p:spPr>
            <a:xfrm>
              <a:off x="1456496" y="1840815"/>
              <a:ext cx="1340178" cy="358787"/>
            </a:xfrm>
            <a:custGeom>
              <a:avLst/>
              <a:gdLst/>
              <a:ahLst/>
              <a:cxnLst/>
              <a:rect l="l" t="t" r="r" b="b"/>
              <a:pathLst>
                <a:path w="59537" h="15939" extrusionOk="0">
                  <a:moveTo>
                    <a:pt x="41799" y="1"/>
                  </a:moveTo>
                  <a:cubicBezTo>
                    <a:pt x="39748" y="4204"/>
                    <a:pt x="35544" y="7485"/>
                    <a:pt x="30862" y="7725"/>
                  </a:cubicBezTo>
                  <a:cubicBezTo>
                    <a:pt x="30676" y="7735"/>
                    <a:pt x="30489" y="7741"/>
                    <a:pt x="30303" y="7741"/>
                  </a:cubicBezTo>
                  <a:cubicBezTo>
                    <a:pt x="25834" y="7741"/>
                    <a:pt x="21354" y="4636"/>
                    <a:pt x="20370" y="240"/>
                  </a:cubicBezTo>
                  <a:cubicBezTo>
                    <a:pt x="18149" y="2188"/>
                    <a:pt x="15688" y="3931"/>
                    <a:pt x="12885" y="4888"/>
                  </a:cubicBezTo>
                  <a:cubicBezTo>
                    <a:pt x="11473" y="5370"/>
                    <a:pt x="9974" y="5644"/>
                    <a:pt x="8489" y="5644"/>
                  </a:cubicBezTo>
                  <a:cubicBezTo>
                    <a:pt x="7027" y="5644"/>
                    <a:pt x="5578" y="5379"/>
                    <a:pt x="4239" y="4785"/>
                  </a:cubicBezTo>
                  <a:cubicBezTo>
                    <a:pt x="2769" y="4136"/>
                    <a:pt x="1539" y="3111"/>
                    <a:pt x="616" y="1812"/>
                  </a:cubicBezTo>
                  <a:cubicBezTo>
                    <a:pt x="548" y="1675"/>
                    <a:pt x="479" y="1573"/>
                    <a:pt x="445" y="1436"/>
                  </a:cubicBezTo>
                  <a:cubicBezTo>
                    <a:pt x="103" y="2325"/>
                    <a:pt x="1" y="3282"/>
                    <a:pt x="138" y="4204"/>
                  </a:cubicBezTo>
                  <a:cubicBezTo>
                    <a:pt x="976" y="8933"/>
                    <a:pt x="6085" y="10566"/>
                    <a:pt x="11054" y="10566"/>
                  </a:cubicBezTo>
                  <a:cubicBezTo>
                    <a:pt x="13986" y="10566"/>
                    <a:pt x="16870" y="9997"/>
                    <a:pt x="18798" y="9160"/>
                  </a:cubicBezTo>
                  <a:cubicBezTo>
                    <a:pt x="18998" y="9060"/>
                    <a:pt x="19235" y="8996"/>
                    <a:pt x="19468" y="8996"/>
                  </a:cubicBezTo>
                  <a:cubicBezTo>
                    <a:pt x="19553" y="8996"/>
                    <a:pt x="19638" y="9005"/>
                    <a:pt x="19721" y="9023"/>
                  </a:cubicBezTo>
                  <a:cubicBezTo>
                    <a:pt x="19960" y="9160"/>
                    <a:pt x="20165" y="9399"/>
                    <a:pt x="20268" y="9638"/>
                  </a:cubicBezTo>
                  <a:cubicBezTo>
                    <a:pt x="22590" y="13889"/>
                    <a:pt x="26913" y="15939"/>
                    <a:pt x="31366" y="15939"/>
                  </a:cubicBezTo>
                  <a:cubicBezTo>
                    <a:pt x="34253" y="15939"/>
                    <a:pt x="37193" y="15078"/>
                    <a:pt x="39680" y="13398"/>
                  </a:cubicBezTo>
                  <a:cubicBezTo>
                    <a:pt x="41594" y="12099"/>
                    <a:pt x="43747" y="10185"/>
                    <a:pt x="44294" y="7930"/>
                  </a:cubicBezTo>
                  <a:cubicBezTo>
                    <a:pt x="46282" y="9000"/>
                    <a:pt x="48494" y="9540"/>
                    <a:pt x="50715" y="9540"/>
                  </a:cubicBezTo>
                  <a:cubicBezTo>
                    <a:pt x="51968" y="9540"/>
                    <a:pt x="53224" y="9368"/>
                    <a:pt x="54444" y="9023"/>
                  </a:cubicBezTo>
                  <a:cubicBezTo>
                    <a:pt x="56495" y="8442"/>
                    <a:pt x="58511" y="7212"/>
                    <a:pt x="59229" y="5230"/>
                  </a:cubicBezTo>
                  <a:cubicBezTo>
                    <a:pt x="59400" y="4785"/>
                    <a:pt x="59502" y="4341"/>
                    <a:pt x="59536" y="3897"/>
                  </a:cubicBezTo>
                  <a:lnTo>
                    <a:pt x="59536" y="3897"/>
                  </a:lnTo>
                  <a:cubicBezTo>
                    <a:pt x="58000" y="4232"/>
                    <a:pt x="56426" y="4398"/>
                    <a:pt x="54853" y="4398"/>
                  </a:cubicBezTo>
                  <a:cubicBezTo>
                    <a:pt x="50165" y="4398"/>
                    <a:pt x="45484" y="2918"/>
                    <a:pt x="41799"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p15">
              <a:extLst>
                <a:ext uri="{FF2B5EF4-FFF2-40B4-BE49-F238E27FC236}">
                  <a16:creationId xmlns:a16="http://schemas.microsoft.com/office/drawing/2014/main" id="{3558A1A7-19CD-FF4E-9FAA-8CE04775D8A7}"/>
                </a:ext>
              </a:extLst>
            </p:cNvPr>
            <p:cNvSpPr/>
            <p:nvPr/>
          </p:nvSpPr>
          <p:spPr>
            <a:xfrm>
              <a:off x="1425725" y="1420126"/>
              <a:ext cx="1413268" cy="770427"/>
            </a:xfrm>
            <a:custGeom>
              <a:avLst/>
              <a:gdLst/>
              <a:ahLst/>
              <a:cxnLst/>
              <a:rect l="l" t="t" r="r" b="b"/>
              <a:pathLst>
                <a:path w="62784" h="34226" extrusionOk="0">
                  <a:moveTo>
                    <a:pt x="34326" y="979"/>
                  </a:moveTo>
                  <a:cubicBezTo>
                    <a:pt x="34676" y="979"/>
                    <a:pt x="35027" y="1016"/>
                    <a:pt x="35374" y="1089"/>
                  </a:cubicBezTo>
                  <a:cubicBezTo>
                    <a:pt x="36672" y="1430"/>
                    <a:pt x="37800" y="2217"/>
                    <a:pt x="38552" y="3344"/>
                  </a:cubicBezTo>
                  <a:cubicBezTo>
                    <a:pt x="39475" y="4780"/>
                    <a:pt x="40056" y="6420"/>
                    <a:pt x="40192" y="8129"/>
                  </a:cubicBezTo>
                  <a:cubicBezTo>
                    <a:pt x="40192" y="8368"/>
                    <a:pt x="40363" y="8573"/>
                    <a:pt x="40568" y="8642"/>
                  </a:cubicBezTo>
                  <a:cubicBezTo>
                    <a:pt x="40618" y="8656"/>
                    <a:pt x="40668" y="8663"/>
                    <a:pt x="40717" y="8663"/>
                  </a:cubicBezTo>
                  <a:cubicBezTo>
                    <a:pt x="40901" y="8663"/>
                    <a:pt x="41068" y="8565"/>
                    <a:pt x="41149" y="8402"/>
                  </a:cubicBezTo>
                  <a:cubicBezTo>
                    <a:pt x="41979" y="6659"/>
                    <a:pt x="43728" y="5588"/>
                    <a:pt x="45597" y="5588"/>
                  </a:cubicBezTo>
                  <a:cubicBezTo>
                    <a:pt x="46037" y="5588"/>
                    <a:pt x="46483" y="5647"/>
                    <a:pt x="46925" y="5771"/>
                  </a:cubicBezTo>
                  <a:cubicBezTo>
                    <a:pt x="49249" y="6420"/>
                    <a:pt x="50514" y="8539"/>
                    <a:pt x="50753" y="10863"/>
                  </a:cubicBezTo>
                  <a:cubicBezTo>
                    <a:pt x="50890" y="12162"/>
                    <a:pt x="50787" y="13529"/>
                    <a:pt x="50445" y="14793"/>
                  </a:cubicBezTo>
                  <a:cubicBezTo>
                    <a:pt x="50391" y="15119"/>
                    <a:pt x="50638" y="15402"/>
                    <a:pt x="50931" y="15402"/>
                  </a:cubicBezTo>
                  <a:cubicBezTo>
                    <a:pt x="51007" y="15402"/>
                    <a:pt x="51086" y="15383"/>
                    <a:pt x="51163" y="15340"/>
                  </a:cubicBezTo>
                  <a:cubicBezTo>
                    <a:pt x="51986" y="14838"/>
                    <a:pt x="52877" y="14619"/>
                    <a:pt x="53778" y="14619"/>
                  </a:cubicBezTo>
                  <a:cubicBezTo>
                    <a:pt x="56432" y="14619"/>
                    <a:pt x="59175" y="16521"/>
                    <a:pt x="60527" y="18690"/>
                  </a:cubicBezTo>
                  <a:cubicBezTo>
                    <a:pt x="61074" y="19510"/>
                    <a:pt x="61348" y="20501"/>
                    <a:pt x="61245" y="21458"/>
                  </a:cubicBezTo>
                  <a:cubicBezTo>
                    <a:pt x="61040" y="22415"/>
                    <a:pt x="60596" y="23269"/>
                    <a:pt x="59946" y="23953"/>
                  </a:cubicBezTo>
                  <a:cubicBezTo>
                    <a:pt x="59263" y="24671"/>
                    <a:pt x="58477" y="25320"/>
                    <a:pt x="57657" y="25901"/>
                  </a:cubicBezTo>
                  <a:cubicBezTo>
                    <a:pt x="56768" y="26482"/>
                    <a:pt x="55811" y="26960"/>
                    <a:pt x="54820" y="27234"/>
                  </a:cubicBezTo>
                  <a:cubicBezTo>
                    <a:pt x="54332" y="27361"/>
                    <a:pt x="53848" y="27418"/>
                    <a:pt x="53369" y="27418"/>
                  </a:cubicBezTo>
                  <a:cubicBezTo>
                    <a:pt x="51665" y="27418"/>
                    <a:pt x="50025" y="26701"/>
                    <a:pt x="48531" y="25901"/>
                  </a:cubicBezTo>
                  <a:cubicBezTo>
                    <a:pt x="48053" y="25593"/>
                    <a:pt x="47575" y="25320"/>
                    <a:pt x="47062" y="25115"/>
                  </a:cubicBezTo>
                  <a:cubicBezTo>
                    <a:pt x="46915" y="25066"/>
                    <a:pt x="46765" y="25042"/>
                    <a:pt x="46617" y="25042"/>
                  </a:cubicBezTo>
                  <a:cubicBezTo>
                    <a:pt x="46250" y="25042"/>
                    <a:pt x="45895" y="25188"/>
                    <a:pt x="45626" y="25457"/>
                  </a:cubicBezTo>
                  <a:cubicBezTo>
                    <a:pt x="45285" y="25798"/>
                    <a:pt x="44977" y="26174"/>
                    <a:pt x="44738" y="26584"/>
                  </a:cubicBezTo>
                  <a:cubicBezTo>
                    <a:pt x="44464" y="26995"/>
                    <a:pt x="44157" y="27370"/>
                    <a:pt x="43849" y="27746"/>
                  </a:cubicBezTo>
                  <a:cubicBezTo>
                    <a:pt x="41320" y="30788"/>
                    <a:pt x="37698" y="33010"/>
                    <a:pt x="33665" y="33180"/>
                  </a:cubicBezTo>
                  <a:cubicBezTo>
                    <a:pt x="33530" y="33185"/>
                    <a:pt x="33395" y="33187"/>
                    <a:pt x="33261" y="33187"/>
                  </a:cubicBezTo>
                  <a:cubicBezTo>
                    <a:pt x="31384" y="33187"/>
                    <a:pt x="29547" y="32743"/>
                    <a:pt x="27889" y="31882"/>
                  </a:cubicBezTo>
                  <a:cubicBezTo>
                    <a:pt x="26009" y="30856"/>
                    <a:pt x="24608" y="29216"/>
                    <a:pt x="23412" y="27507"/>
                  </a:cubicBezTo>
                  <a:cubicBezTo>
                    <a:pt x="23104" y="27063"/>
                    <a:pt x="22797" y="26619"/>
                    <a:pt x="22523" y="26140"/>
                  </a:cubicBezTo>
                  <a:cubicBezTo>
                    <a:pt x="22421" y="25986"/>
                    <a:pt x="22258" y="25909"/>
                    <a:pt x="22100" y="25909"/>
                  </a:cubicBezTo>
                  <a:cubicBezTo>
                    <a:pt x="21942" y="25909"/>
                    <a:pt x="21788" y="25986"/>
                    <a:pt x="21703" y="26140"/>
                  </a:cubicBezTo>
                  <a:cubicBezTo>
                    <a:pt x="20131" y="28464"/>
                    <a:pt x="17568" y="29865"/>
                    <a:pt x="14936" y="30515"/>
                  </a:cubicBezTo>
                  <a:cubicBezTo>
                    <a:pt x="13678" y="30825"/>
                    <a:pt x="12343" y="31002"/>
                    <a:pt x="11009" y="31002"/>
                  </a:cubicBezTo>
                  <a:cubicBezTo>
                    <a:pt x="9262" y="31002"/>
                    <a:pt x="7517" y="30700"/>
                    <a:pt x="5948" y="30002"/>
                  </a:cubicBezTo>
                  <a:cubicBezTo>
                    <a:pt x="3487" y="28874"/>
                    <a:pt x="1265" y="26584"/>
                    <a:pt x="1094" y="23748"/>
                  </a:cubicBezTo>
                  <a:cubicBezTo>
                    <a:pt x="958" y="21082"/>
                    <a:pt x="2530" y="18485"/>
                    <a:pt x="4820" y="17152"/>
                  </a:cubicBezTo>
                  <a:cubicBezTo>
                    <a:pt x="6120" y="16390"/>
                    <a:pt x="7627" y="15982"/>
                    <a:pt x="9149" y="15982"/>
                  </a:cubicBezTo>
                  <a:cubicBezTo>
                    <a:pt x="9266" y="15982"/>
                    <a:pt x="9384" y="15985"/>
                    <a:pt x="9502" y="15990"/>
                  </a:cubicBezTo>
                  <a:cubicBezTo>
                    <a:pt x="11245" y="16024"/>
                    <a:pt x="12920" y="16434"/>
                    <a:pt x="14492" y="17152"/>
                  </a:cubicBezTo>
                  <a:cubicBezTo>
                    <a:pt x="14571" y="17207"/>
                    <a:pt x="14653" y="17231"/>
                    <a:pt x="14732" y="17231"/>
                  </a:cubicBezTo>
                  <a:cubicBezTo>
                    <a:pt x="14996" y="17231"/>
                    <a:pt x="15220" y="16962"/>
                    <a:pt x="15141" y="16673"/>
                  </a:cubicBezTo>
                  <a:cubicBezTo>
                    <a:pt x="14287" y="12982"/>
                    <a:pt x="13364" y="8505"/>
                    <a:pt x="15893" y="5224"/>
                  </a:cubicBezTo>
                  <a:cubicBezTo>
                    <a:pt x="17097" y="3738"/>
                    <a:pt x="18850" y="2966"/>
                    <a:pt x="20616" y="2966"/>
                  </a:cubicBezTo>
                  <a:cubicBezTo>
                    <a:pt x="22058" y="2966"/>
                    <a:pt x="23509" y="3481"/>
                    <a:pt x="24676" y="4541"/>
                  </a:cubicBezTo>
                  <a:cubicBezTo>
                    <a:pt x="25941" y="5873"/>
                    <a:pt x="26590" y="7685"/>
                    <a:pt x="26453" y="9496"/>
                  </a:cubicBezTo>
                  <a:cubicBezTo>
                    <a:pt x="26453" y="9800"/>
                    <a:pt x="26686" y="9967"/>
                    <a:pt x="26922" y="9967"/>
                  </a:cubicBezTo>
                  <a:cubicBezTo>
                    <a:pt x="27078" y="9967"/>
                    <a:pt x="27236" y="9893"/>
                    <a:pt x="27329" y="9738"/>
                  </a:cubicBezTo>
                  <a:lnTo>
                    <a:pt x="27329" y="9738"/>
                  </a:lnTo>
                  <a:cubicBezTo>
                    <a:pt x="27448" y="9711"/>
                    <a:pt x="27549" y="9624"/>
                    <a:pt x="27581" y="9462"/>
                  </a:cubicBezTo>
                  <a:cubicBezTo>
                    <a:pt x="27752" y="8676"/>
                    <a:pt x="27821" y="7890"/>
                    <a:pt x="28060" y="7138"/>
                  </a:cubicBezTo>
                  <a:cubicBezTo>
                    <a:pt x="28265" y="6386"/>
                    <a:pt x="28538" y="5668"/>
                    <a:pt x="28880" y="4951"/>
                  </a:cubicBezTo>
                  <a:cubicBezTo>
                    <a:pt x="29461" y="3652"/>
                    <a:pt x="30418" y="2558"/>
                    <a:pt x="31614" y="1806"/>
                  </a:cubicBezTo>
                  <a:cubicBezTo>
                    <a:pt x="32416" y="1255"/>
                    <a:pt x="33365" y="979"/>
                    <a:pt x="34326" y="979"/>
                  </a:cubicBezTo>
                  <a:close/>
                  <a:moveTo>
                    <a:pt x="34413" y="1"/>
                  </a:moveTo>
                  <a:cubicBezTo>
                    <a:pt x="32007" y="1"/>
                    <a:pt x="29819" y="1720"/>
                    <a:pt x="28641" y="3857"/>
                  </a:cubicBezTo>
                  <a:cubicBezTo>
                    <a:pt x="28162" y="4677"/>
                    <a:pt x="27786" y="5532"/>
                    <a:pt x="27513" y="6454"/>
                  </a:cubicBezTo>
                  <a:cubicBezTo>
                    <a:pt x="27443" y="6691"/>
                    <a:pt x="27375" y="6927"/>
                    <a:pt x="27310" y="7163"/>
                  </a:cubicBezTo>
                  <a:lnTo>
                    <a:pt x="27310" y="7163"/>
                  </a:lnTo>
                  <a:cubicBezTo>
                    <a:pt x="27289" y="7063"/>
                    <a:pt x="27265" y="6964"/>
                    <a:pt x="27240" y="6865"/>
                  </a:cubicBezTo>
                  <a:cubicBezTo>
                    <a:pt x="26966" y="5976"/>
                    <a:pt x="26522" y="5122"/>
                    <a:pt x="25941" y="4370"/>
                  </a:cubicBezTo>
                  <a:cubicBezTo>
                    <a:pt x="24621" y="2670"/>
                    <a:pt x="22661" y="1803"/>
                    <a:pt x="20692" y="1803"/>
                  </a:cubicBezTo>
                  <a:cubicBezTo>
                    <a:pt x="18939" y="1803"/>
                    <a:pt x="17179" y="2491"/>
                    <a:pt x="15859" y="3891"/>
                  </a:cubicBezTo>
                  <a:cubicBezTo>
                    <a:pt x="14560" y="5327"/>
                    <a:pt x="13740" y="7104"/>
                    <a:pt x="13501" y="9018"/>
                  </a:cubicBezTo>
                  <a:cubicBezTo>
                    <a:pt x="13170" y="11362"/>
                    <a:pt x="13553" y="13707"/>
                    <a:pt x="14046" y="15982"/>
                  </a:cubicBezTo>
                  <a:lnTo>
                    <a:pt x="14046" y="15982"/>
                  </a:lnTo>
                  <a:cubicBezTo>
                    <a:pt x="12797" y="15388"/>
                    <a:pt x="11440" y="15013"/>
                    <a:pt x="10083" y="14930"/>
                  </a:cubicBezTo>
                  <a:cubicBezTo>
                    <a:pt x="9817" y="14909"/>
                    <a:pt x="9552" y="14898"/>
                    <a:pt x="9288" y="14898"/>
                  </a:cubicBezTo>
                  <a:cubicBezTo>
                    <a:pt x="7856" y="14898"/>
                    <a:pt x="6460" y="15208"/>
                    <a:pt x="5161" y="15785"/>
                  </a:cubicBezTo>
                  <a:cubicBezTo>
                    <a:pt x="2427" y="17083"/>
                    <a:pt x="582" y="19681"/>
                    <a:pt x="274" y="22654"/>
                  </a:cubicBezTo>
                  <a:cubicBezTo>
                    <a:pt x="1" y="25696"/>
                    <a:pt x="1846" y="28498"/>
                    <a:pt x="4375" y="30070"/>
                  </a:cubicBezTo>
                  <a:cubicBezTo>
                    <a:pt x="6370" y="31335"/>
                    <a:pt x="8763" y="31839"/>
                    <a:pt x="11148" y="31839"/>
                  </a:cubicBezTo>
                  <a:cubicBezTo>
                    <a:pt x="12114" y="31839"/>
                    <a:pt x="13078" y="31756"/>
                    <a:pt x="14013" y="31608"/>
                  </a:cubicBezTo>
                  <a:cubicBezTo>
                    <a:pt x="17078" y="31103"/>
                    <a:pt x="20085" y="29691"/>
                    <a:pt x="22061" y="27266"/>
                  </a:cubicBezTo>
                  <a:lnTo>
                    <a:pt x="22061" y="27266"/>
                  </a:lnTo>
                  <a:cubicBezTo>
                    <a:pt x="23185" y="28998"/>
                    <a:pt x="24426" y="30662"/>
                    <a:pt x="26078" y="31916"/>
                  </a:cubicBezTo>
                  <a:cubicBezTo>
                    <a:pt x="27821" y="33215"/>
                    <a:pt x="29871" y="34001"/>
                    <a:pt x="32058" y="34172"/>
                  </a:cubicBezTo>
                  <a:cubicBezTo>
                    <a:pt x="32445" y="34208"/>
                    <a:pt x="32830" y="34226"/>
                    <a:pt x="33214" y="34226"/>
                  </a:cubicBezTo>
                  <a:cubicBezTo>
                    <a:pt x="37132" y="34226"/>
                    <a:pt x="40836" y="32363"/>
                    <a:pt x="43576" y="29592"/>
                  </a:cubicBezTo>
                  <a:cubicBezTo>
                    <a:pt x="44328" y="28806"/>
                    <a:pt x="45011" y="27986"/>
                    <a:pt x="45626" y="27131"/>
                  </a:cubicBezTo>
                  <a:cubicBezTo>
                    <a:pt x="45866" y="26789"/>
                    <a:pt x="46105" y="26208"/>
                    <a:pt x="46515" y="26072"/>
                  </a:cubicBezTo>
                  <a:cubicBezTo>
                    <a:pt x="46548" y="26061"/>
                    <a:pt x="46580" y="26056"/>
                    <a:pt x="46613" y="26056"/>
                  </a:cubicBezTo>
                  <a:cubicBezTo>
                    <a:pt x="46785" y="26056"/>
                    <a:pt x="46952" y="26191"/>
                    <a:pt x="47096" y="26277"/>
                  </a:cubicBezTo>
                  <a:lnTo>
                    <a:pt x="47882" y="26755"/>
                  </a:lnTo>
                  <a:cubicBezTo>
                    <a:pt x="49571" y="27697"/>
                    <a:pt x="51394" y="28503"/>
                    <a:pt x="53334" y="28503"/>
                  </a:cubicBezTo>
                  <a:cubicBezTo>
                    <a:pt x="53789" y="28503"/>
                    <a:pt x="54250" y="28459"/>
                    <a:pt x="54717" y="28362"/>
                  </a:cubicBezTo>
                  <a:cubicBezTo>
                    <a:pt x="55811" y="28122"/>
                    <a:pt x="56836" y="27678"/>
                    <a:pt x="57793" y="27029"/>
                  </a:cubicBezTo>
                  <a:cubicBezTo>
                    <a:pt x="58716" y="26448"/>
                    <a:pt x="59571" y="25764"/>
                    <a:pt x="60357" y="24978"/>
                  </a:cubicBezTo>
                  <a:cubicBezTo>
                    <a:pt x="61826" y="23440"/>
                    <a:pt x="62783" y="21321"/>
                    <a:pt x="61963" y="19202"/>
                  </a:cubicBezTo>
                  <a:cubicBezTo>
                    <a:pt x="61211" y="17254"/>
                    <a:pt x="59502" y="15648"/>
                    <a:pt x="57622" y="14691"/>
                  </a:cubicBezTo>
                  <a:cubicBezTo>
                    <a:pt x="56443" y="14054"/>
                    <a:pt x="55084" y="13629"/>
                    <a:pt x="53737" y="13629"/>
                  </a:cubicBezTo>
                  <a:cubicBezTo>
                    <a:pt x="53133" y="13629"/>
                    <a:pt x="52531" y="13714"/>
                    <a:pt x="51949" y="13905"/>
                  </a:cubicBezTo>
                  <a:cubicBezTo>
                    <a:pt x="51811" y="13954"/>
                    <a:pt x="51678" y="14007"/>
                    <a:pt x="51549" y="14062"/>
                  </a:cubicBezTo>
                  <a:lnTo>
                    <a:pt x="51549" y="14062"/>
                  </a:lnTo>
                  <a:cubicBezTo>
                    <a:pt x="51899" y="11806"/>
                    <a:pt x="51869" y="9402"/>
                    <a:pt x="50650" y="7411"/>
                  </a:cubicBezTo>
                  <a:cubicBezTo>
                    <a:pt x="49525" y="5647"/>
                    <a:pt x="47596" y="4629"/>
                    <a:pt x="45580" y="4629"/>
                  </a:cubicBezTo>
                  <a:cubicBezTo>
                    <a:pt x="44901" y="4629"/>
                    <a:pt x="44213" y="4744"/>
                    <a:pt x="43542" y="4985"/>
                  </a:cubicBezTo>
                  <a:cubicBezTo>
                    <a:pt x="42568" y="5341"/>
                    <a:pt x="41693" y="5945"/>
                    <a:pt x="41021" y="6739"/>
                  </a:cubicBezTo>
                  <a:lnTo>
                    <a:pt x="41021" y="6739"/>
                  </a:lnTo>
                  <a:cubicBezTo>
                    <a:pt x="40774" y="5530"/>
                    <a:pt x="40334" y="4367"/>
                    <a:pt x="39714" y="3276"/>
                  </a:cubicBezTo>
                  <a:cubicBezTo>
                    <a:pt x="38894" y="1943"/>
                    <a:pt x="37698" y="884"/>
                    <a:pt x="36228" y="337"/>
                  </a:cubicBezTo>
                  <a:cubicBezTo>
                    <a:pt x="35617" y="106"/>
                    <a:pt x="35008" y="1"/>
                    <a:pt x="34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1;p15">
            <a:extLst>
              <a:ext uri="{FF2B5EF4-FFF2-40B4-BE49-F238E27FC236}">
                <a16:creationId xmlns:a16="http://schemas.microsoft.com/office/drawing/2014/main" id="{7A94A400-3214-2347-BD8E-813F5EF316B8}"/>
              </a:ext>
            </a:extLst>
          </p:cNvPr>
          <p:cNvGrpSpPr/>
          <p:nvPr/>
        </p:nvGrpSpPr>
        <p:grpSpPr>
          <a:xfrm>
            <a:off x="771325" y="1344303"/>
            <a:ext cx="1165523" cy="713027"/>
            <a:chOff x="3298242" y="4070048"/>
            <a:chExt cx="1165523" cy="713027"/>
          </a:xfrm>
        </p:grpSpPr>
        <p:sp>
          <p:nvSpPr>
            <p:cNvPr id="23" name="Google Shape;72;p15">
              <a:extLst>
                <a:ext uri="{FF2B5EF4-FFF2-40B4-BE49-F238E27FC236}">
                  <a16:creationId xmlns:a16="http://schemas.microsoft.com/office/drawing/2014/main" id="{FEE8B741-4259-CC41-B2A1-17303CD82903}"/>
                </a:ext>
              </a:extLst>
            </p:cNvPr>
            <p:cNvSpPr/>
            <p:nvPr/>
          </p:nvSpPr>
          <p:spPr>
            <a:xfrm>
              <a:off x="3322958" y="4070048"/>
              <a:ext cx="1140807" cy="713027"/>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p15">
              <a:extLst>
                <a:ext uri="{FF2B5EF4-FFF2-40B4-BE49-F238E27FC236}">
                  <a16:creationId xmlns:a16="http://schemas.microsoft.com/office/drawing/2014/main" id="{7768F256-B6B4-F644-904C-849495EA14A7}"/>
                </a:ext>
              </a:extLst>
            </p:cNvPr>
            <p:cNvSpPr/>
            <p:nvPr/>
          </p:nvSpPr>
          <p:spPr>
            <a:xfrm>
              <a:off x="3326717" y="4524187"/>
              <a:ext cx="1127819" cy="258888"/>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p15">
              <a:extLst>
                <a:ext uri="{FF2B5EF4-FFF2-40B4-BE49-F238E27FC236}">
                  <a16:creationId xmlns:a16="http://schemas.microsoft.com/office/drawing/2014/main" id="{1C617CC3-0B4B-A24B-A0A6-CBABF051FB5D}"/>
                </a:ext>
              </a:extLst>
            </p:cNvPr>
            <p:cNvSpPr/>
            <p:nvPr/>
          </p:nvSpPr>
          <p:spPr>
            <a:xfrm>
              <a:off x="3298242" y="4088799"/>
              <a:ext cx="1157847" cy="685722"/>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75;p15">
            <a:extLst>
              <a:ext uri="{FF2B5EF4-FFF2-40B4-BE49-F238E27FC236}">
                <a16:creationId xmlns:a16="http://schemas.microsoft.com/office/drawing/2014/main" id="{2A773356-2143-D946-89BB-D4F57EDBE2C1}"/>
              </a:ext>
            </a:extLst>
          </p:cNvPr>
          <p:cNvGrpSpPr/>
          <p:nvPr/>
        </p:nvGrpSpPr>
        <p:grpSpPr>
          <a:xfrm>
            <a:off x="7608958" y="77517"/>
            <a:ext cx="1380178" cy="1022202"/>
            <a:chOff x="5917753" y="1127631"/>
            <a:chExt cx="1380178" cy="1022202"/>
          </a:xfrm>
        </p:grpSpPr>
        <p:sp>
          <p:nvSpPr>
            <p:cNvPr id="27" name="Google Shape;76;p15">
              <a:extLst>
                <a:ext uri="{FF2B5EF4-FFF2-40B4-BE49-F238E27FC236}">
                  <a16:creationId xmlns:a16="http://schemas.microsoft.com/office/drawing/2014/main" id="{0C08FBCE-50FE-1E4C-9CF6-704EB58A6DF2}"/>
                </a:ext>
              </a:extLst>
            </p:cNvPr>
            <p:cNvSpPr/>
            <p:nvPr/>
          </p:nvSpPr>
          <p:spPr>
            <a:xfrm>
              <a:off x="5970066" y="1245381"/>
              <a:ext cx="1099366" cy="504674"/>
            </a:xfrm>
            <a:custGeom>
              <a:avLst/>
              <a:gdLst/>
              <a:ahLst/>
              <a:cxnLst/>
              <a:rect l="l" t="t" r="r" b="b"/>
              <a:pathLst>
                <a:path w="48839" h="22420" extrusionOk="0">
                  <a:moveTo>
                    <a:pt x="48839" y="0"/>
                  </a:moveTo>
                  <a:lnTo>
                    <a:pt x="45524" y="1333"/>
                  </a:lnTo>
                  <a:cubicBezTo>
                    <a:pt x="38039" y="4340"/>
                    <a:pt x="30384" y="6938"/>
                    <a:pt x="22591" y="9057"/>
                  </a:cubicBezTo>
                  <a:cubicBezTo>
                    <a:pt x="15141" y="11005"/>
                    <a:pt x="7622" y="12474"/>
                    <a:pt x="1" y="13466"/>
                  </a:cubicBezTo>
                  <a:cubicBezTo>
                    <a:pt x="787" y="14047"/>
                    <a:pt x="1539" y="14628"/>
                    <a:pt x="2359" y="15140"/>
                  </a:cubicBezTo>
                  <a:cubicBezTo>
                    <a:pt x="7143" y="18216"/>
                    <a:pt x="12441" y="20335"/>
                    <a:pt x="17670" y="22420"/>
                  </a:cubicBezTo>
                  <a:cubicBezTo>
                    <a:pt x="20301" y="20096"/>
                    <a:pt x="23001" y="17840"/>
                    <a:pt x="25770" y="15687"/>
                  </a:cubicBezTo>
                  <a:cubicBezTo>
                    <a:pt x="30794" y="11723"/>
                    <a:pt x="36023" y="7997"/>
                    <a:pt x="41423" y="4511"/>
                  </a:cubicBezTo>
                  <a:cubicBezTo>
                    <a:pt x="43849" y="2939"/>
                    <a:pt x="46310" y="1435"/>
                    <a:pt x="48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p15">
              <a:extLst>
                <a:ext uri="{FF2B5EF4-FFF2-40B4-BE49-F238E27FC236}">
                  <a16:creationId xmlns:a16="http://schemas.microsoft.com/office/drawing/2014/main" id="{1D5894D4-A651-C340-8622-E659ED057A5F}"/>
                </a:ext>
              </a:extLst>
            </p:cNvPr>
            <p:cNvSpPr/>
            <p:nvPr/>
          </p:nvSpPr>
          <p:spPr>
            <a:xfrm>
              <a:off x="6387042" y="1201509"/>
              <a:ext cx="809325" cy="857046"/>
            </a:xfrm>
            <a:custGeom>
              <a:avLst/>
              <a:gdLst/>
              <a:ahLst/>
              <a:cxnLst/>
              <a:rect l="l" t="t" r="r" b="b"/>
              <a:pathLst>
                <a:path w="35954" h="38074" extrusionOk="0">
                  <a:moveTo>
                    <a:pt x="35954" y="1"/>
                  </a:moveTo>
                  <a:lnTo>
                    <a:pt x="35954" y="1"/>
                  </a:lnTo>
                  <a:cubicBezTo>
                    <a:pt x="34211" y="958"/>
                    <a:pt x="32468" y="1915"/>
                    <a:pt x="30759" y="2940"/>
                  </a:cubicBezTo>
                  <a:cubicBezTo>
                    <a:pt x="25223" y="6153"/>
                    <a:pt x="19857" y="9639"/>
                    <a:pt x="14662" y="13432"/>
                  </a:cubicBezTo>
                  <a:cubicBezTo>
                    <a:pt x="9604" y="17123"/>
                    <a:pt x="4682" y="21019"/>
                    <a:pt x="0" y="25189"/>
                  </a:cubicBezTo>
                  <a:cubicBezTo>
                    <a:pt x="718" y="29461"/>
                    <a:pt x="1265" y="33801"/>
                    <a:pt x="1880" y="38074"/>
                  </a:cubicBezTo>
                  <a:cubicBezTo>
                    <a:pt x="2119" y="36843"/>
                    <a:pt x="2358" y="35613"/>
                    <a:pt x="2598" y="34348"/>
                  </a:cubicBezTo>
                  <a:cubicBezTo>
                    <a:pt x="2837" y="33255"/>
                    <a:pt x="3042" y="32195"/>
                    <a:pt x="3247" y="31136"/>
                  </a:cubicBezTo>
                  <a:cubicBezTo>
                    <a:pt x="3418" y="30179"/>
                    <a:pt x="3726" y="29222"/>
                    <a:pt x="4101" y="28333"/>
                  </a:cubicBezTo>
                  <a:cubicBezTo>
                    <a:pt x="4888" y="26727"/>
                    <a:pt x="6494" y="25599"/>
                    <a:pt x="7793" y="24505"/>
                  </a:cubicBezTo>
                  <a:lnTo>
                    <a:pt x="12372" y="20541"/>
                  </a:lnTo>
                  <a:cubicBezTo>
                    <a:pt x="15414" y="17944"/>
                    <a:pt x="18421" y="15346"/>
                    <a:pt x="21429" y="12715"/>
                  </a:cubicBezTo>
                  <a:cubicBezTo>
                    <a:pt x="26282" y="8477"/>
                    <a:pt x="31101" y="4239"/>
                    <a:pt x="35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8;p15">
              <a:extLst>
                <a:ext uri="{FF2B5EF4-FFF2-40B4-BE49-F238E27FC236}">
                  <a16:creationId xmlns:a16="http://schemas.microsoft.com/office/drawing/2014/main" id="{5C846108-EBBF-694F-A04F-0E8AB772DD55}"/>
                </a:ext>
              </a:extLst>
            </p:cNvPr>
            <p:cNvSpPr/>
            <p:nvPr/>
          </p:nvSpPr>
          <p:spPr>
            <a:xfrm>
              <a:off x="6443204" y="1835435"/>
              <a:ext cx="242343" cy="276963"/>
            </a:xfrm>
            <a:custGeom>
              <a:avLst/>
              <a:gdLst/>
              <a:ahLst/>
              <a:cxnLst/>
              <a:rect l="l" t="t" r="r" b="b"/>
              <a:pathLst>
                <a:path w="10766" h="12304" extrusionOk="0">
                  <a:moveTo>
                    <a:pt x="3110" y="0"/>
                  </a:moveTo>
                  <a:cubicBezTo>
                    <a:pt x="2734" y="547"/>
                    <a:pt x="2495" y="1128"/>
                    <a:pt x="2290" y="1743"/>
                  </a:cubicBezTo>
                  <a:cubicBezTo>
                    <a:pt x="2051" y="2632"/>
                    <a:pt x="1880" y="3486"/>
                    <a:pt x="1675" y="4443"/>
                  </a:cubicBezTo>
                  <a:cubicBezTo>
                    <a:pt x="1504" y="5400"/>
                    <a:pt x="1299" y="6357"/>
                    <a:pt x="1094" y="7314"/>
                  </a:cubicBezTo>
                  <a:cubicBezTo>
                    <a:pt x="752" y="8989"/>
                    <a:pt x="376" y="10629"/>
                    <a:pt x="0" y="12304"/>
                  </a:cubicBezTo>
                  <a:lnTo>
                    <a:pt x="1709" y="10766"/>
                  </a:lnTo>
                  <a:lnTo>
                    <a:pt x="2222" y="10219"/>
                  </a:lnTo>
                  <a:cubicBezTo>
                    <a:pt x="3213" y="9262"/>
                    <a:pt x="4204" y="8271"/>
                    <a:pt x="5229" y="7280"/>
                  </a:cubicBezTo>
                  <a:cubicBezTo>
                    <a:pt x="6289" y="6289"/>
                    <a:pt x="7314" y="5332"/>
                    <a:pt x="8373" y="4375"/>
                  </a:cubicBezTo>
                  <a:cubicBezTo>
                    <a:pt x="8886" y="3931"/>
                    <a:pt x="9399" y="3452"/>
                    <a:pt x="9911" y="3008"/>
                  </a:cubicBezTo>
                  <a:cubicBezTo>
                    <a:pt x="10185" y="2769"/>
                    <a:pt x="10458" y="2529"/>
                    <a:pt x="10766" y="2256"/>
                  </a:cubicBezTo>
                  <a:cubicBezTo>
                    <a:pt x="8168" y="1607"/>
                    <a:pt x="5605" y="923"/>
                    <a:pt x="3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p15">
              <a:extLst>
                <a:ext uri="{FF2B5EF4-FFF2-40B4-BE49-F238E27FC236}">
                  <a16:creationId xmlns:a16="http://schemas.microsoft.com/office/drawing/2014/main" id="{D9CAFC65-4D3F-BF41-A976-C6F4FCC3688F}"/>
                </a:ext>
              </a:extLst>
            </p:cNvPr>
            <p:cNvSpPr/>
            <p:nvPr/>
          </p:nvSpPr>
          <p:spPr>
            <a:xfrm>
              <a:off x="6524735" y="1199213"/>
              <a:ext cx="704721" cy="725475"/>
            </a:xfrm>
            <a:custGeom>
              <a:avLst/>
              <a:gdLst/>
              <a:ahLst/>
              <a:cxnLst/>
              <a:rect l="l" t="t" r="r" b="b"/>
              <a:pathLst>
                <a:path w="31307" h="32229" extrusionOk="0">
                  <a:moveTo>
                    <a:pt x="31307" y="0"/>
                  </a:moveTo>
                  <a:lnTo>
                    <a:pt x="31307" y="0"/>
                  </a:lnTo>
                  <a:cubicBezTo>
                    <a:pt x="28846" y="2119"/>
                    <a:pt x="26385" y="4238"/>
                    <a:pt x="23959" y="6391"/>
                  </a:cubicBezTo>
                  <a:cubicBezTo>
                    <a:pt x="17978" y="11586"/>
                    <a:pt x="12031" y="16849"/>
                    <a:pt x="6084" y="22078"/>
                  </a:cubicBezTo>
                  <a:lnTo>
                    <a:pt x="1607" y="26043"/>
                  </a:lnTo>
                  <a:cubicBezTo>
                    <a:pt x="1060" y="26521"/>
                    <a:pt x="514" y="27034"/>
                    <a:pt x="1" y="27581"/>
                  </a:cubicBezTo>
                  <a:cubicBezTo>
                    <a:pt x="1368" y="27923"/>
                    <a:pt x="2735" y="28299"/>
                    <a:pt x="4102" y="28640"/>
                  </a:cubicBezTo>
                  <a:cubicBezTo>
                    <a:pt x="9604" y="30076"/>
                    <a:pt x="15175" y="31272"/>
                    <a:pt x="20780" y="32229"/>
                  </a:cubicBezTo>
                  <a:cubicBezTo>
                    <a:pt x="20951" y="29563"/>
                    <a:pt x="21259" y="26931"/>
                    <a:pt x="21703" y="24300"/>
                  </a:cubicBezTo>
                  <a:cubicBezTo>
                    <a:pt x="22523" y="19413"/>
                    <a:pt x="23924" y="14628"/>
                    <a:pt x="25838" y="10082"/>
                  </a:cubicBezTo>
                  <a:cubicBezTo>
                    <a:pt x="27342" y="6528"/>
                    <a:pt x="29153" y="3179"/>
                    <a:pt x="3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p15">
              <a:extLst>
                <a:ext uri="{FF2B5EF4-FFF2-40B4-BE49-F238E27FC236}">
                  <a16:creationId xmlns:a16="http://schemas.microsoft.com/office/drawing/2014/main" id="{B56AC569-B308-254F-A592-85E2D77A6227}"/>
                </a:ext>
              </a:extLst>
            </p:cNvPr>
            <p:cNvSpPr/>
            <p:nvPr/>
          </p:nvSpPr>
          <p:spPr>
            <a:xfrm>
              <a:off x="5917753" y="1127631"/>
              <a:ext cx="1380178" cy="1022202"/>
            </a:xfrm>
            <a:custGeom>
              <a:avLst/>
              <a:gdLst/>
              <a:ahLst/>
              <a:cxnLst/>
              <a:rect l="l" t="t" r="r" b="b"/>
              <a:pathLst>
                <a:path w="61314" h="45411" extrusionOk="0">
                  <a:moveTo>
                    <a:pt x="51163" y="5231"/>
                  </a:moveTo>
                  <a:lnTo>
                    <a:pt x="51163" y="5231"/>
                  </a:lnTo>
                  <a:cubicBezTo>
                    <a:pt x="48634" y="6666"/>
                    <a:pt x="46173" y="8170"/>
                    <a:pt x="43747" y="9742"/>
                  </a:cubicBezTo>
                  <a:cubicBezTo>
                    <a:pt x="38347" y="13228"/>
                    <a:pt x="33118" y="16954"/>
                    <a:pt x="28094" y="20918"/>
                  </a:cubicBezTo>
                  <a:cubicBezTo>
                    <a:pt x="25325" y="23071"/>
                    <a:pt x="22625" y="25327"/>
                    <a:pt x="19994" y="27651"/>
                  </a:cubicBezTo>
                  <a:cubicBezTo>
                    <a:pt x="14765" y="25566"/>
                    <a:pt x="9467" y="23447"/>
                    <a:pt x="4683" y="20371"/>
                  </a:cubicBezTo>
                  <a:cubicBezTo>
                    <a:pt x="3863" y="19859"/>
                    <a:pt x="3111" y="19278"/>
                    <a:pt x="2325" y="18697"/>
                  </a:cubicBezTo>
                  <a:cubicBezTo>
                    <a:pt x="9946" y="17705"/>
                    <a:pt x="17465" y="16236"/>
                    <a:pt x="24915" y="14288"/>
                  </a:cubicBezTo>
                  <a:cubicBezTo>
                    <a:pt x="32708" y="12169"/>
                    <a:pt x="40363" y="9571"/>
                    <a:pt x="47848" y="6564"/>
                  </a:cubicBezTo>
                  <a:lnTo>
                    <a:pt x="51163" y="5231"/>
                  </a:lnTo>
                  <a:close/>
                  <a:moveTo>
                    <a:pt x="19652" y="28744"/>
                  </a:moveTo>
                  <a:lnTo>
                    <a:pt x="19960" y="28847"/>
                  </a:lnTo>
                  <a:cubicBezTo>
                    <a:pt x="19994" y="28881"/>
                    <a:pt x="20028" y="28881"/>
                    <a:pt x="20096" y="28881"/>
                  </a:cubicBezTo>
                  <a:cubicBezTo>
                    <a:pt x="20131" y="29291"/>
                    <a:pt x="20199" y="29701"/>
                    <a:pt x="20233" y="30111"/>
                  </a:cubicBezTo>
                  <a:cubicBezTo>
                    <a:pt x="20199" y="30009"/>
                    <a:pt x="20165" y="29906"/>
                    <a:pt x="20131" y="29804"/>
                  </a:cubicBezTo>
                  <a:lnTo>
                    <a:pt x="20131" y="29770"/>
                  </a:lnTo>
                  <a:cubicBezTo>
                    <a:pt x="19994" y="29428"/>
                    <a:pt x="19823" y="29052"/>
                    <a:pt x="19652" y="28744"/>
                  </a:cubicBezTo>
                  <a:close/>
                  <a:moveTo>
                    <a:pt x="58272" y="3180"/>
                  </a:moveTo>
                  <a:lnTo>
                    <a:pt x="58272" y="3180"/>
                  </a:lnTo>
                  <a:cubicBezTo>
                    <a:pt x="56118" y="6359"/>
                    <a:pt x="54307" y="9708"/>
                    <a:pt x="52803" y="13262"/>
                  </a:cubicBezTo>
                  <a:cubicBezTo>
                    <a:pt x="50889" y="17808"/>
                    <a:pt x="49488" y="22593"/>
                    <a:pt x="48668" y="27480"/>
                  </a:cubicBezTo>
                  <a:cubicBezTo>
                    <a:pt x="48224" y="30111"/>
                    <a:pt x="47916" y="32743"/>
                    <a:pt x="47745" y="35409"/>
                  </a:cubicBezTo>
                  <a:cubicBezTo>
                    <a:pt x="42140" y="34452"/>
                    <a:pt x="36569" y="33256"/>
                    <a:pt x="31067" y="31820"/>
                  </a:cubicBezTo>
                  <a:cubicBezTo>
                    <a:pt x="29700" y="31479"/>
                    <a:pt x="28333" y="31103"/>
                    <a:pt x="26966" y="30761"/>
                  </a:cubicBezTo>
                  <a:cubicBezTo>
                    <a:pt x="27479" y="30214"/>
                    <a:pt x="28025" y="29701"/>
                    <a:pt x="28572" y="29223"/>
                  </a:cubicBezTo>
                  <a:lnTo>
                    <a:pt x="33049" y="25258"/>
                  </a:lnTo>
                  <a:cubicBezTo>
                    <a:pt x="38996" y="20029"/>
                    <a:pt x="44943" y="14766"/>
                    <a:pt x="50924" y="9571"/>
                  </a:cubicBezTo>
                  <a:cubicBezTo>
                    <a:pt x="53350" y="7418"/>
                    <a:pt x="55811" y="5299"/>
                    <a:pt x="58272" y="3180"/>
                  </a:cubicBezTo>
                  <a:close/>
                  <a:moveTo>
                    <a:pt x="56802" y="3283"/>
                  </a:moveTo>
                  <a:lnTo>
                    <a:pt x="56802" y="3283"/>
                  </a:lnTo>
                  <a:cubicBezTo>
                    <a:pt x="51949" y="7521"/>
                    <a:pt x="47130" y="11759"/>
                    <a:pt x="42277" y="15997"/>
                  </a:cubicBezTo>
                  <a:cubicBezTo>
                    <a:pt x="39269" y="18628"/>
                    <a:pt x="36262" y="21226"/>
                    <a:pt x="33220" y="23823"/>
                  </a:cubicBezTo>
                  <a:lnTo>
                    <a:pt x="28641" y="27787"/>
                  </a:lnTo>
                  <a:cubicBezTo>
                    <a:pt x="27342" y="28881"/>
                    <a:pt x="25736" y="30009"/>
                    <a:pt x="24949" y="31615"/>
                  </a:cubicBezTo>
                  <a:cubicBezTo>
                    <a:pt x="24574" y="32504"/>
                    <a:pt x="24266" y="33461"/>
                    <a:pt x="24095" y="34418"/>
                  </a:cubicBezTo>
                  <a:cubicBezTo>
                    <a:pt x="23890" y="35477"/>
                    <a:pt x="23685" y="36537"/>
                    <a:pt x="23446" y="37630"/>
                  </a:cubicBezTo>
                  <a:cubicBezTo>
                    <a:pt x="23206" y="38895"/>
                    <a:pt x="22967" y="40125"/>
                    <a:pt x="22728" y="41356"/>
                  </a:cubicBezTo>
                  <a:lnTo>
                    <a:pt x="22728" y="41321"/>
                  </a:lnTo>
                  <a:cubicBezTo>
                    <a:pt x="22113" y="37049"/>
                    <a:pt x="21566" y="32709"/>
                    <a:pt x="20848" y="28437"/>
                  </a:cubicBezTo>
                  <a:cubicBezTo>
                    <a:pt x="25530" y="24301"/>
                    <a:pt x="30452" y="20405"/>
                    <a:pt x="35510" y="16714"/>
                  </a:cubicBezTo>
                  <a:cubicBezTo>
                    <a:pt x="40705" y="12921"/>
                    <a:pt x="46071" y="9435"/>
                    <a:pt x="51607" y="6222"/>
                  </a:cubicBezTo>
                  <a:cubicBezTo>
                    <a:pt x="53316" y="5197"/>
                    <a:pt x="55059" y="4240"/>
                    <a:pt x="56802" y="3283"/>
                  </a:cubicBezTo>
                  <a:close/>
                  <a:moveTo>
                    <a:pt x="26453" y="31410"/>
                  </a:moveTo>
                  <a:cubicBezTo>
                    <a:pt x="28948" y="32333"/>
                    <a:pt x="31511" y="33016"/>
                    <a:pt x="34109" y="33666"/>
                  </a:cubicBezTo>
                  <a:cubicBezTo>
                    <a:pt x="33801" y="33973"/>
                    <a:pt x="33528" y="34213"/>
                    <a:pt x="33254" y="34452"/>
                  </a:cubicBezTo>
                  <a:lnTo>
                    <a:pt x="33254" y="34418"/>
                  </a:lnTo>
                  <a:cubicBezTo>
                    <a:pt x="32742" y="34862"/>
                    <a:pt x="32229" y="35340"/>
                    <a:pt x="31716" y="35785"/>
                  </a:cubicBezTo>
                  <a:cubicBezTo>
                    <a:pt x="30657" y="36742"/>
                    <a:pt x="29632" y="37699"/>
                    <a:pt x="28572" y="38690"/>
                  </a:cubicBezTo>
                  <a:cubicBezTo>
                    <a:pt x="27547" y="39681"/>
                    <a:pt x="26556" y="40672"/>
                    <a:pt x="25565" y="41629"/>
                  </a:cubicBezTo>
                  <a:lnTo>
                    <a:pt x="25052" y="42176"/>
                  </a:lnTo>
                  <a:lnTo>
                    <a:pt x="23343" y="43714"/>
                  </a:lnTo>
                  <a:cubicBezTo>
                    <a:pt x="23719" y="42039"/>
                    <a:pt x="24095" y="40399"/>
                    <a:pt x="24437" y="38724"/>
                  </a:cubicBezTo>
                  <a:cubicBezTo>
                    <a:pt x="24642" y="37767"/>
                    <a:pt x="24847" y="36810"/>
                    <a:pt x="25018" y="35853"/>
                  </a:cubicBezTo>
                  <a:cubicBezTo>
                    <a:pt x="25223" y="34896"/>
                    <a:pt x="25394" y="34042"/>
                    <a:pt x="25633" y="33153"/>
                  </a:cubicBezTo>
                  <a:cubicBezTo>
                    <a:pt x="25838" y="32538"/>
                    <a:pt x="26077" y="31957"/>
                    <a:pt x="26453" y="31410"/>
                  </a:cubicBezTo>
                  <a:close/>
                  <a:moveTo>
                    <a:pt x="60703" y="1"/>
                  </a:moveTo>
                  <a:cubicBezTo>
                    <a:pt x="60593" y="1"/>
                    <a:pt x="60485" y="45"/>
                    <a:pt x="60391" y="139"/>
                  </a:cubicBezTo>
                  <a:lnTo>
                    <a:pt x="60151" y="344"/>
                  </a:lnTo>
                  <a:cubicBezTo>
                    <a:pt x="59707" y="583"/>
                    <a:pt x="59297" y="788"/>
                    <a:pt x="58853" y="1027"/>
                  </a:cubicBezTo>
                  <a:cubicBezTo>
                    <a:pt x="55537" y="2292"/>
                    <a:pt x="52291" y="3727"/>
                    <a:pt x="49010" y="5060"/>
                  </a:cubicBezTo>
                  <a:cubicBezTo>
                    <a:pt x="45216" y="6564"/>
                    <a:pt x="41423" y="7999"/>
                    <a:pt x="37595" y="9332"/>
                  </a:cubicBezTo>
                  <a:cubicBezTo>
                    <a:pt x="30042" y="11930"/>
                    <a:pt x="22352" y="14049"/>
                    <a:pt x="14526" y="15655"/>
                  </a:cubicBezTo>
                  <a:cubicBezTo>
                    <a:pt x="9980" y="16543"/>
                    <a:pt x="5435" y="17295"/>
                    <a:pt x="855" y="17740"/>
                  </a:cubicBezTo>
                  <a:cubicBezTo>
                    <a:pt x="377" y="17774"/>
                    <a:pt x="1" y="18389"/>
                    <a:pt x="411" y="18731"/>
                  </a:cubicBezTo>
                  <a:cubicBezTo>
                    <a:pt x="2427" y="20405"/>
                    <a:pt x="4614" y="21875"/>
                    <a:pt x="6973" y="23105"/>
                  </a:cubicBezTo>
                  <a:cubicBezTo>
                    <a:pt x="9536" y="24472"/>
                    <a:pt x="12133" y="25703"/>
                    <a:pt x="14833" y="26831"/>
                  </a:cubicBezTo>
                  <a:cubicBezTo>
                    <a:pt x="16132" y="27343"/>
                    <a:pt x="17396" y="27856"/>
                    <a:pt x="18695" y="28368"/>
                  </a:cubicBezTo>
                  <a:cubicBezTo>
                    <a:pt x="19037" y="28881"/>
                    <a:pt x="19310" y="29462"/>
                    <a:pt x="19481" y="30077"/>
                  </a:cubicBezTo>
                  <a:cubicBezTo>
                    <a:pt x="19755" y="31171"/>
                    <a:pt x="19891" y="32299"/>
                    <a:pt x="20131" y="33392"/>
                  </a:cubicBezTo>
                  <a:cubicBezTo>
                    <a:pt x="20609" y="35887"/>
                    <a:pt x="21053" y="38348"/>
                    <a:pt x="21498" y="40843"/>
                  </a:cubicBezTo>
                  <a:cubicBezTo>
                    <a:pt x="21771" y="42244"/>
                    <a:pt x="22044" y="43645"/>
                    <a:pt x="22250" y="45081"/>
                  </a:cubicBezTo>
                  <a:cubicBezTo>
                    <a:pt x="22291" y="45308"/>
                    <a:pt x="22482" y="45411"/>
                    <a:pt x="22680" y="45411"/>
                  </a:cubicBezTo>
                  <a:cubicBezTo>
                    <a:pt x="22809" y="45411"/>
                    <a:pt x="22941" y="45367"/>
                    <a:pt x="23036" y="45286"/>
                  </a:cubicBezTo>
                  <a:cubicBezTo>
                    <a:pt x="25291" y="43269"/>
                    <a:pt x="27547" y="41253"/>
                    <a:pt x="29803" y="39202"/>
                  </a:cubicBezTo>
                  <a:cubicBezTo>
                    <a:pt x="30896" y="38211"/>
                    <a:pt x="32024" y="37186"/>
                    <a:pt x="33118" y="36195"/>
                  </a:cubicBezTo>
                  <a:cubicBezTo>
                    <a:pt x="33972" y="35375"/>
                    <a:pt x="34895" y="34349"/>
                    <a:pt x="36091" y="34178"/>
                  </a:cubicBezTo>
                  <a:cubicBezTo>
                    <a:pt x="38449" y="34759"/>
                    <a:pt x="40842" y="35272"/>
                    <a:pt x="43234" y="35751"/>
                  </a:cubicBezTo>
                  <a:cubicBezTo>
                    <a:pt x="44874" y="36058"/>
                    <a:pt x="46481" y="36366"/>
                    <a:pt x="48155" y="36605"/>
                  </a:cubicBezTo>
                  <a:cubicBezTo>
                    <a:pt x="48205" y="36620"/>
                    <a:pt x="48254" y="36627"/>
                    <a:pt x="48304" y="36627"/>
                  </a:cubicBezTo>
                  <a:cubicBezTo>
                    <a:pt x="48598" y="36627"/>
                    <a:pt x="48873" y="36380"/>
                    <a:pt x="48873" y="36058"/>
                  </a:cubicBezTo>
                  <a:cubicBezTo>
                    <a:pt x="49146" y="31103"/>
                    <a:pt x="49933" y="26181"/>
                    <a:pt x="51231" y="21396"/>
                  </a:cubicBezTo>
                  <a:cubicBezTo>
                    <a:pt x="52496" y="16714"/>
                    <a:pt x="54341" y="12203"/>
                    <a:pt x="56699" y="7931"/>
                  </a:cubicBezTo>
                  <a:cubicBezTo>
                    <a:pt x="58067" y="5504"/>
                    <a:pt x="59570" y="3146"/>
                    <a:pt x="61177" y="856"/>
                  </a:cubicBezTo>
                  <a:lnTo>
                    <a:pt x="61211" y="788"/>
                  </a:lnTo>
                  <a:cubicBezTo>
                    <a:pt x="61245" y="754"/>
                    <a:pt x="61245" y="720"/>
                    <a:pt x="61279" y="686"/>
                  </a:cubicBezTo>
                  <a:cubicBezTo>
                    <a:pt x="61313" y="480"/>
                    <a:pt x="61245" y="275"/>
                    <a:pt x="61074" y="173"/>
                  </a:cubicBezTo>
                  <a:cubicBezTo>
                    <a:pt x="60963" y="62"/>
                    <a:pt x="60832" y="1"/>
                    <a:pt x="60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81;p15">
            <a:extLst>
              <a:ext uri="{FF2B5EF4-FFF2-40B4-BE49-F238E27FC236}">
                <a16:creationId xmlns:a16="http://schemas.microsoft.com/office/drawing/2014/main" id="{169983FD-D8E4-2246-B4B7-E336C33CB34B}"/>
              </a:ext>
            </a:extLst>
          </p:cNvPr>
          <p:cNvGrpSpPr/>
          <p:nvPr/>
        </p:nvGrpSpPr>
        <p:grpSpPr>
          <a:xfrm>
            <a:off x="1265309" y="2117052"/>
            <a:ext cx="2270536" cy="2279253"/>
            <a:chOff x="1039173" y="2264535"/>
            <a:chExt cx="2270536" cy="2279253"/>
          </a:xfrm>
        </p:grpSpPr>
        <p:sp>
          <p:nvSpPr>
            <p:cNvPr id="33" name="Google Shape;82;p15">
              <a:extLst>
                <a:ext uri="{FF2B5EF4-FFF2-40B4-BE49-F238E27FC236}">
                  <a16:creationId xmlns:a16="http://schemas.microsoft.com/office/drawing/2014/main" id="{E97C36C4-C2EF-4445-BB58-3B0DA8C2716A}"/>
                </a:ext>
              </a:extLst>
            </p:cNvPr>
            <p:cNvSpPr txBox="1"/>
            <p:nvPr/>
          </p:nvSpPr>
          <p:spPr>
            <a:xfrm>
              <a:off x="1039173" y="4203288"/>
              <a:ext cx="2270536" cy="340500"/>
            </a:xfrm>
            <a:prstGeom prst="rect">
              <a:avLst/>
            </a:prstGeom>
            <a:noFill/>
            <a:ln>
              <a:noFill/>
            </a:ln>
          </p:spPr>
          <p:txBody>
            <a:bodyPr spcFirstLastPara="1" wrap="square" lIns="91425" tIns="91425" rIns="91425" bIns="91425" anchor="ctr" anchorCtr="0">
              <a:noAutofit/>
            </a:bodyPr>
            <a:lstStyle/>
            <a:p>
              <a:pPr lvl="0" algn="just"/>
              <a:r>
                <a:rPr lang="en-US" sz="1800">
                  <a:latin typeface="Calibri Light" panose="020F0302020204030204" pitchFamily="34" charset="0"/>
                  <a:cs typeface="Calibri Light" panose="020F0302020204030204" pitchFamily="34" charset="0"/>
                </a:rPr>
                <a:t>Hợp tác quốc tế để cùng nhau giải quyết những vấn đề bức xúc mang tính toàn cầu</a:t>
              </a:r>
              <a:endParaRPr sz="2800">
                <a:solidFill>
                  <a:schemeClr val="accent3"/>
                </a:solidFill>
                <a:latin typeface="Calibri Light" panose="020F0302020204030204" pitchFamily="34" charset="0"/>
                <a:ea typeface="Fira Sans Extra Condensed Medium"/>
                <a:cs typeface="Calibri Light" panose="020F0302020204030204" pitchFamily="34" charset="0"/>
                <a:sym typeface="Fira Sans Extra Condensed Medium"/>
              </a:endParaRPr>
            </a:p>
          </p:txBody>
        </p:sp>
        <p:grpSp>
          <p:nvGrpSpPr>
            <p:cNvPr id="35" name="Google Shape;84;p15">
              <a:extLst>
                <a:ext uri="{FF2B5EF4-FFF2-40B4-BE49-F238E27FC236}">
                  <a16:creationId xmlns:a16="http://schemas.microsoft.com/office/drawing/2014/main" id="{9CFF6F5F-00AB-3C4B-B2E3-00A7969FAF5C}"/>
                </a:ext>
              </a:extLst>
            </p:cNvPr>
            <p:cNvGrpSpPr/>
            <p:nvPr/>
          </p:nvGrpSpPr>
          <p:grpSpPr>
            <a:xfrm>
              <a:off x="1893817" y="2264535"/>
              <a:ext cx="561249" cy="1369505"/>
              <a:chOff x="1893817" y="2264535"/>
              <a:chExt cx="561249" cy="1369505"/>
            </a:xfrm>
          </p:grpSpPr>
          <p:grpSp>
            <p:nvGrpSpPr>
              <p:cNvPr id="36" name="Google Shape;85;p15">
                <a:extLst>
                  <a:ext uri="{FF2B5EF4-FFF2-40B4-BE49-F238E27FC236}">
                    <a16:creationId xmlns:a16="http://schemas.microsoft.com/office/drawing/2014/main" id="{864E96FB-8ACD-9C42-8EF3-C01973CDBA4F}"/>
                  </a:ext>
                </a:extLst>
              </p:cNvPr>
              <p:cNvGrpSpPr/>
              <p:nvPr/>
            </p:nvGrpSpPr>
            <p:grpSpPr>
              <a:xfrm>
                <a:off x="1893817" y="2264535"/>
                <a:ext cx="561249" cy="561249"/>
                <a:chOff x="459325" y="3292175"/>
                <a:chExt cx="630900" cy="630900"/>
              </a:xfrm>
            </p:grpSpPr>
            <p:sp>
              <p:nvSpPr>
                <p:cNvPr id="38" name="Google Shape;86;p15">
                  <a:extLst>
                    <a:ext uri="{FF2B5EF4-FFF2-40B4-BE49-F238E27FC236}">
                      <a16:creationId xmlns:a16="http://schemas.microsoft.com/office/drawing/2014/main" id="{BAE63C1F-F82A-1240-AACF-97EF93042062}"/>
                    </a:ext>
                  </a:extLst>
                </p:cNvPr>
                <p:cNvSpPr/>
                <p:nvPr/>
              </p:nvSpPr>
              <p:spPr>
                <a:xfrm>
                  <a:off x="459325" y="3292175"/>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p15">
                  <a:extLst>
                    <a:ext uri="{FF2B5EF4-FFF2-40B4-BE49-F238E27FC236}">
                      <a16:creationId xmlns:a16="http://schemas.microsoft.com/office/drawing/2014/main" id="{7251565E-D8E4-F042-A07D-E682A97097E5}"/>
                    </a:ext>
                  </a:extLst>
                </p:cNvPr>
                <p:cNvSpPr/>
                <p:nvPr/>
              </p:nvSpPr>
              <p:spPr>
                <a:xfrm>
                  <a:off x="537475" y="3370324"/>
                  <a:ext cx="474600" cy="474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7" name="Google Shape;88;p15">
                <a:extLst>
                  <a:ext uri="{FF2B5EF4-FFF2-40B4-BE49-F238E27FC236}">
                    <a16:creationId xmlns:a16="http://schemas.microsoft.com/office/drawing/2014/main" id="{00FB5E17-3F78-994F-AD26-E36AB43AFC55}"/>
                  </a:ext>
                </a:extLst>
              </p:cNvPr>
              <p:cNvCxnSpPr/>
              <p:nvPr/>
            </p:nvCxnSpPr>
            <p:spPr>
              <a:xfrm>
                <a:off x="2174450" y="2825840"/>
                <a:ext cx="0" cy="808200"/>
              </a:xfrm>
              <a:prstGeom prst="straightConnector1">
                <a:avLst/>
              </a:prstGeom>
              <a:noFill/>
              <a:ln w="19050" cap="rnd" cmpd="sng">
                <a:solidFill>
                  <a:schemeClr val="dk1"/>
                </a:solidFill>
                <a:prstDash val="solid"/>
                <a:round/>
                <a:headEnd type="none" w="med" len="med"/>
                <a:tailEnd type="oval" w="med" len="med"/>
              </a:ln>
            </p:spPr>
          </p:cxnSp>
        </p:grpSp>
      </p:grpSp>
      <p:grpSp>
        <p:nvGrpSpPr>
          <p:cNvPr id="40" name="Google Shape;89;p15">
            <a:extLst>
              <a:ext uri="{FF2B5EF4-FFF2-40B4-BE49-F238E27FC236}">
                <a16:creationId xmlns:a16="http://schemas.microsoft.com/office/drawing/2014/main" id="{076B2511-4249-C84F-B1A2-1F2B51255867}"/>
              </a:ext>
            </a:extLst>
          </p:cNvPr>
          <p:cNvGrpSpPr/>
          <p:nvPr/>
        </p:nvGrpSpPr>
        <p:grpSpPr>
          <a:xfrm>
            <a:off x="6273554" y="2117052"/>
            <a:ext cx="1937400" cy="2119225"/>
            <a:chOff x="6047418" y="2264535"/>
            <a:chExt cx="1937400" cy="2119225"/>
          </a:xfrm>
        </p:grpSpPr>
        <p:sp>
          <p:nvSpPr>
            <p:cNvPr id="41" name="Google Shape;90;p15">
              <a:extLst>
                <a:ext uri="{FF2B5EF4-FFF2-40B4-BE49-F238E27FC236}">
                  <a16:creationId xmlns:a16="http://schemas.microsoft.com/office/drawing/2014/main" id="{FCDAFD44-ABE6-EB45-A9AB-B30E00A8542F}"/>
                </a:ext>
              </a:extLst>
            </p:cNvPr>
            <p:cNvSpPr txBox="1"/>
            <p:nvPr/>
          </p:nvSpPr>
          <p:spPr>
            <a:xfrm>
              <a:off x="6047418" y="4043260"/>
              <a:ext cx="1937400" cy="340500"/>
            </a:xfrm>
            <a:prstGeom prst="rect">
              <a:avLst/>
            </a:prstGeom>
            <a:noFill/>
            <a:ln>
              <a:noFill/>
            </a:ln>
          </p:spPr>
          <p:txBody>
            <a:bodyPr spcFirstLastPara="1" wrap="square" lIns="91425" tIns="91425" rIns="91425" bIns="91425" anchor="ctr" anchorCtr="0">
              <a:noAutofit/>
            </a:bodyPr>
            <a:lstStyle/>
            <a:p>
              <a:pPr lvl="0" algn="just"/>
              <a:r>
                <a:rPr lang="vi-VN" sz="1800">
                  <a:latin typeface="Calibri Light" panose="020F0302020204030204" pitchFamily="34" charset="0"/>
                  <a:cs typeface="Calibri Light" panose="020F0302020204030204" pitchFamily="34" charset="0"/>
                </a:rPr>
                <a:t>Để đạt được mục tiêu hòa bình cho toàn nhân loại</a:t>
              </a:r>
              <a:endParaRPr sz="2800">
                <a:solidFill>
                  <a:schemeClr val="dk2"/>
                </a:solidFill>
                <a:latin typeface="Calibri Light" panose="020F0302020204030204" pitchFamily="34" charset="0"/>
                <a:ea typeface="Fira Sans Extra Condensed Medium"/>
                <a:cs typeface="Calibri Light" panose="020F0302020204030204" pitchFamily="34" charset="0"/>
                <a:sym typeface="Fira Sans Extra Condensed Medium"/>
              </a:endParaRPr>
            </a:p>
          </p:txBody>
        </p:sp>
        <p:grpSp>
          <p:nvGrpSpPr>
            <p:cNvPr id="43" name="Google Shape;92;p15">
              <a:extLst>
                <a:ext uri="{FF2B5EF4-FFF2-40B4-BE49-F238E27FC236}">
                  <a16:creationId xmlns:a16="http://schemas.microsoft.com/office/drawing/2014/main" id="{F117844F-ECD2-2341-8370-E99A80AE68F3}"/>
                </a:ext>
              </a:extLst>
            </p:cNvPr>
            <p:cNvGrpSpPr/>
            <p:nvPr/>
          </p:nvGrpSpPr>
          <p:grpSpPr>
            <a:xfrm>
              <a:off x="6689546" y="2264535"/>
              <a:ext cx="561249" cy="1369505"/>
              <a:chOff x="6689546" y="2264535"/>
              <a:chExt cx="561249" cy="1369505"/>
            </a:xfrm>
          </p:grpSpPr>
          <p:grpSp>
            <p:nvGrpSpPr>
              <p:cNvPr id="44" name="Google Shape;93;p15">
                <a:extLst>
                  <a:ext uri="{FF2B5EF4-FFF2-40B4-BE49-F238E27FC236}">
                    <a16:creationId xmlns:a16="http://schemas.microsoft.com/office/drawing/2014/main" id="{57D8EE0A-CF78-D943-80D7-8592585EDFC0}"/>
                  </a:ext>
                </a:extLst>
              </p:cNvPr>
              <p:cNvGrpSpPr/>
              <p:nvPr/>
            </p:nvGrpSpPr>
            <p:grpSpPr>
              <a:xfrm>
                <a:off x="6689546" y="2264535"/>
                <a:ext cx="561249" cy="561249"/>
                <a:chOff x="459325" y="3292175"/>
                <a:chExt cx="630900" cy="630900"/>
              </a:xfrm>
            </p:grpSpPr>
            <p:sp>
              <p:nvSpPr>
                <p:cNvPr id="46" name="Google Shape;94;p15">
                  <a:extLst>
                    <a:ext uri="{FF2B5EF4-FFF2-40B4-BE49-F238E27FC236}">
                      <a16:creationId xmlns:a16="http://schemas.microsoft.com/office/drawing/2014/main" id="{F433CE76-7B35-5C4C-9467-E5797B5FC44E}"/>
                    </a:ext>
                  </a:extLst>
                </p:cNvPr>
                <p:cNvSpPr/>
                <p:nvPr/>
              </p:nvSpPr>
              <p:spPr>
                <a:xfrm>
                  <a:off x="459325" y="3292175"/>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5;p15">
                  <a:extLst>
                    <a:ext uri="{FF2B5EF4-FFF2-40B4-BE49-F238E27FC236}">
                      <a16:creationId xmlns:a16="http://schemas.microsoft.com/office/drawing/2014/main" id="{1FEBA731-7F6A-1E4A-9143-E13AA1B88599}"/>
                    </a:ext>
                  </a:extLst>
                </p:cNvPr>
                <p:cNvSpPr/>
                <p:nvPr/>
              </p:nvSpPr>
              <p:spPr>
                <a:xfrm>
                  <a:off x="537475" y="3370324"/>
                  <a:ext cx="474600" cy="47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5" name="Google Shape;96;p15">
                <a:extLst>
                  <a:ext uri="{FF2B5EF4-FFF2-40B4-BE49-F238E27FC236}">
                    <a16:creationId xmlns:a16="http://schemas.microsoft.com/office/drawing/2014/main" id="{1D43101A-FB09-3B48-AE82-9AFE82078255}"/>
                  </a:ext>
                </a:extLst>
              </p:cNvPr>
              <p:cNvCxnSpPr/>
              <p:nvPr/>
            </p:nvCxnSpPr>
            <p:spPr>
              <a:xfrm>
                <a:off x="6970175" y="2825840"/>
                <a:ext cx="0" cy="808200"/>
              </a:xfrm>
              <a:prstGeom prst="straightConnector1">
                <a:avLst/>
              </a:prstGeom>
              <a:noFill/>
              <a:ln w="19050" cap="rnd" cmpd="sng">
                <a:solidFill>
                  <a:schemeClr val="dk1"/>
                </a:solidFill>
                <a:prstDash val="solid"/>
                <a:round/>
                <a:headEnd type="none" w="med" len="med"/>
                <a:tailEnd type="oval" w="med" len="med"/>
              </a:ln>
            </p:spPr>
          </p:cxnSp>
        </p:grpSp>
      </p:grpSp>
      <p:grpSp>
        <p:nvGrpSpPr>
          <p:cNvPr id="48" name="Google Shape;97;p15">
            <a:extLst>
              <a:ext uri="{FF2B5EF4-FFF2-40B4-BE49-F238E27FC236}">
                <a16:creationId xmlns:a16="http://schemas.microsoft.com/office/drawing/2014/main" id="{0CA71109-7739-694C-AADE-C25675B2BC7F}"/>
              </a:ext>
            </a:extLst>
          </p:cNvPr>
          <p:cNvGrpSpPr/>
          <p:nvPr/>
        </p:nvGrpSpPr>
        <p:grpSpPr>
          <a:xfrm>
            <a:off x="3978469" y="2490008"/>
            <a:ext cx="1937400" cy="1736800"/>
            <a:chOff x="3752333" y="2637491"/>
            <a:chExt cx="1937400" cy="1736800"/>
          </a:xfrm>
        </p:grpSpPr>
        <p:sp>
          <p:nvSpPr>
            <p:cNvPr id="49" name="Google Shape;98;p15">
              <a:extLst>
                <a:ext uri="{FF2B5EF4-FFF2-40B4-BE49-F238E27FC236}">
                  <a16:creationId xmlns:a16="http://schemas.microsoft.com/office/drawing/2014/main" id="{56D7D314-C0FA-444A-AB18-1E0F29B0A735}"/>
                </a:ext>
              </a:extLst>
            </p:cNvPr>
            <p:cNvSpPr txBox="1"/>
            <p:nvPr/>
          </p:nvSpPr>
          <p:spPr>
            <a:xfrm>
              <a:off x="3752333" y="4033791"/>
              <a:ext cx="1937400" cy="340500"/>
            </a:xfrm>
            <a:prstGeom prst="rect">
              <a:avLst/>
            </a:prstGeom>
            <a:noFill/>
            <a:ln>
              <a:noFill/>
            </a:ln>
          </p:spPr>
          <p:txBody>
            <a:bodyPr spcFirstLastPara="1" wrap="square" lIns="91425" tIns="91425" rIns="91425" bIns="91425" anchor="ctr" anchorCtr="0">
              <a:noAutofit/>
            </a:bodyPr>
            <a:lstStyle/>
            <a:p>
              <a:pPr lvl="0" algn="just"/>
              <a:r>
                <a:rPr lang="vi-VN" sz="1800">
                  <a:latin typeface="Calibri Light" panose="020F0302020204030204" pitchFamily="34" charset="0"/>
                  <a:cs typeface="Calibri Light" panose="020F0302020204030204" pitchFamily="34" charset="0"/>
                </a:rPr>
                <a:t>Giúp đỡ tạo điều kiện cho các nước nghèo phát triển</a:t>
              </a:r>
              <a:endParaRPr sz="2800">
                <a:solidFill>
                  <a:schemeClr val="accent5"/>
                </a:solidFill>
                <a:latin typeface="Calibri Light" panose="020F0302020204030204" pitchFamily="34" charset="0"/>
                <a:ea typeface="Fira Sans Extra Condensed Medium"/>
                <a:cs typeface="Calibri Light" panose="020F0302020204030204" pitchFamily="34" charset="0"/>
                <a:sym typeface="Fira Sans Extra Condensed Medium"/>
              </a:endParaRPr>
            </a:p>
          </p:txBody>
        </p:sp>
        <p:grpSp>
          <p:nvGrpSpPr>
            <p:cNvPr id="51" name="Google Shape;100;p15">
              <a:extLst>
                <a:ext uri="{FF2B5EF4-FFF2-40B4-BE49-F238E27FC236}">
                  <a16:creationId xmlns:a16="http://schemas.microsoft.com/office/drawing/2014/main" id="{6CBDC196-E1B0-AE4C-9520-F8B72ED56AF4}"/>
                </a:ext>
              </a:extLst>
            </p:cNvPr>
            <p:cNvGrpSpPr/>
            <p:nvPr/>
          </p:nvGrpSpPr>
          <p:grpSpPr>
            <a:xfrm>
              <a:off x="4291376" y="2637491"/>
              <a:ext cx="561249" cy="996549"/>
              <a:chOff x="4291376" y="2637491"/>
              <a:chExt cx="561249" cy="996549"/>
            </a:xfrm>
          </p:grpSpPr>
          <p:grpSp>
            <p:nvGrpSpPr>
              <p:cNvPr id="52" name="Google Shape;101;p15">
                <a:extLst>
                  <a:ext uri="{FF2B5EF4-FFF2-40B4-BE49-F238E27FC236}">
                    <a16:creationId xmlns:a16="http://schemas.microsoft.com/office/drawing/2014/main" id="{B476AB22-566F-C24A-A474-DE60C5E8CFF6}"/>
                  </a:ext>
                </a:extLst>
              </p:cNvPr>
              <p:cNvGrpSpPr/>
              <p:nvPr/>
            </p:nvGrpSpPr>
            <p:grpSpPr>
              <a:xfrm>
                <a:off x="4291376" y="2637491"/>
                <a:ext cx="561249" cy="561249"/>
                <a:chOff x="459325" y="3292175"/>
                <a:chExt cx="630900" cy="630900"/>
              </a:xfrm>
            </p:grpSpPr>
            <p:sp>
              <p:nvSpPr>
                <p:cNvPr id="54" name="Google Shape;102;p15">
                  <a:extLst>
                    <a:ext uri="{FF2B5EF4-FFF2-40B4-BE49-F238E27FC236}">
                      <a16:creationId xmlns:a16="http://schemas.microsoft.com/office/drawing/2014/main" id="{AE67E608-91E9-5E4A-8EE0-A6D767907DE9}"/>
                    </a:ext>
                  </a:extLst>
                </p:cNvPr>
                <p:cNvSpPr/>
                <p:nvPr/>
              </p:nvSpPr>
              <p:spPr>
                <a:xfrm>
                  <a:off x="459325" y="3292175"/>
                  <a:ext cx="630900" cy="630900"/>
                </a:xfrm>
                <a:prstGeom prst="ellipse">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5" name="Google Shape;103;p15">
                  <a:extLst>
                    <a:ext uri="{FF2B5EF4-FFF2-40B4-BE49-F238E27FC236}">
                      <a16:creationId xmlns:a16="http://schemas.microsoft.com/office/drawing/2014/main" id="{313B576D-DE04-874A-A47D-737ABDA15E83}"/>
                    </a:ext>
                  </a:extLst>
                </p:cNvPr>
                <p:cNvSpPr/>
                <p:nvPr/>
              </p:nvSpPr>
              <p:spPr>
                <a:xfrm>
                  <a:off x="537475" y="3370324"/>
                  <a:ext cx="474600" cy="474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cxnSp>
            <p:nvCxnSpPr>
              <p:cNvPr id="53" name="Google Shape;104;p15">
                <a:extLst>
                  <a:ext uri="{FF2B5EF4-FFF2-40B4-BE49-F238E27FC236}">
                    <a16:creationId xmlns:a16="http://schemas.microsoft.com/office/drawing/2014/main" id="{0802FDCD-8775-034D-9839-7CD3DAA091EC}"/>
                  </a:ext>
                </a:extLst>
              </p:cNvPr>
              <p:cNvCxnSpPr>
                <a:stCxn id="54" idx="4"/>
              </p:cNvCxnSpPr>
              <p:nvPr/>
            </p:nvCxnSpPr>
            <p:spPr>
              <a:xfrm>
                <a:off x="4572000" y="3198740"/>
                <a:ext cx="0" cy="435300"/>
              </a:xfrm>
              <a:prstGeom prst="straightConnector1">
                <a:avLst/>
              </a:prstGeom>
              <a:noFill/>
              <a:ln w="19050" cap="rnd" cmpd="sng">
                <a:solidFill>
                  <a:schemeClr val="dk1"/>
                </a:solidFill>
                <a:prstDash val="solid"/>
                <a:round/>
                <a:headEnd type="none" w="med" len="med"/>
                <a:tailEnd type="oval" w="med" len="med"/>
              </a:ln>
            </p:spPr>
          </p:cxnSp>
        </p:grpSp>
      </p:grpSp>
    </p:spTree>
    <p:extLst>
      <p:ext uri="{BB962C8B-B14F-4D97-AF65-F5344CB8AC3E}">
        <p14:creationId xmlns:p14="http://schemas.microsoft.com/office/powerpoint/2010/main" val="24543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2" name="Google Shape;912;p52"/>
          <p:cNvSpPr txBox="1">
            <a:spLocks noGrp="1"/>
          </p:cNvSpPr>
          <p:nvPr>
            <p:ph type="title"/>
          </p:nvPr>
        </p:nvSpPr>
        <p:spPr>
          <a:xfrm>
            <a:off x="999098" y="1792572"/>
            <a:ext cx="2845316"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Calibri" panose="020F0502020204030204" pitchFamily="34" charset="0"/>
                <a:cs typeface="Calibri" panose="020F0502020204030204" pitchFamily="34" charset="0"/>
              </a:rPr>
              <a:t>KỂ TÊN CÁC NƯỚC THAM GIA TỔ CHỨC LIÊN HỢP QUỐC, CÁC NƯỚC THAM GIA ASEAN?</a:t>
            </a:r>
            <a:endParaRPr>
              <a:solidFill>
                <a:schemeClr val="dk2"/>
              </a:solidFill>
              <a:latin typeface="Calibri" panose="020F0502020204030204" pitchFamily="34" charset="0"/>
              <a:cs typeface="Calibri" panose="020F0502020204030204" pitchFamily="34" charset="0"/>
            </a:endParaRPr>
          </a:p>
        </p:txBody>
      </p:sp>
      <p:grpSp>
        <p:nvGrpSpPr>
          <p:cNvPr id="30" name="Google Shape;606;p48">
            <a:extLst>
              <a:ext uri="{FF2B5EF4-FFF2-40B4-BE49-F238E27FC236}">
                <a16:creationId xmlns:a16="http://schemas.microsoft.com/office/drawing/2014/main" id="{CB4FF08F-78DD-A94D-A07E-49E95111A1EE}"/>
              </a:ext>
            </a:extLst>
          </p:cNvPr>
          <p:cNvGrpSpPr/>
          <p:nvPr/>
        </p:nvGrpSpPr>
        <p:grpSpPr>
          <a:xfrm>
            <a:off x="3541753" y="1616615"/>
            <a:ext cx="5112716" cy="2829926"/>
            <a:chOff x="2654821" y="2311071"/>
            <a:chExt cx="2279715" cy="1262120"/>
          </a:xfrm>
        </p:grpSpPr>
        <p:grpSp>
          <p:nvGrpSpPr>
            <p:cNvPr id="31" name="Google Shape;607;p48">
              <a:extLst>
                <a:ext uri="{FF2B5EF4-FFF2-40B4-BE49-F238E27FC236}">
                  <a16:creationId xmlns:a16="http://schemas.microsoft.com/office/drawing/2014/main" id="{76FAF27C-226D-6F4B-B240-CFECF9B93E90}"/>
                </a:ext>
              </a:extLst>
            </p:cNvPr>
            <p:cNvGrpSpPr/>
            <p:nvPr/>
          </p:nvGrpSpPr>
          <p:grpSpPr>
            <a:xfrm>
              <a:off x="4034269" y="2840745"/>
              <a:ext cx="40212" cy="36437"/>
              <a:chOff x="4293400" y="2574725"/>
              <a:chExt cx="84425" cy="80100"/>
            </a:xfrm>
          </p:grpSpPr>
          <p:sp>
            <p:nvSpPr>
              <p:cNvPr id="286" name="Google Shape;608;p48">
                <a:extLst>
                  <a:ext uri="{FF2B5EF4-FFF2-40B4-BE49-F238E27FC236}">
                    <a16:creationId xmlns:a16="http://schemas.microsoft.com/office/drawing/2014/main" id="{48FB9710-5C0C-8A46-8AC1-165F1B75EA73}"/>
                  </a:ext>
                </a:extLst>
              </p:cNvPr>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accent2"/>
              </a:solidFill>
              <a:ln>
                <a:noFill/>
              </a:ln>
            </p:spPr>
          </p:sp>
          <p:sp>
            <p:nvSpPr>
              <p:cNvPr id="287" name="Google Shape;609;p48">
                <a:extLst>
                  <a:ext uri="{FF2B5EF4-FFF2-40B4-BE49-F238E27FC236}">
                    <a16:creationId xmlns:a16="http://schemas.microsoft.com/office/drawing/2014/main" id="{B9B92BA7-B607-BF42-AEF4-FD682A6BA6AD}"/>
                  </a:ext>
                </a:extLst>
              </p:cNvPr>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610;p48">
              <a:extLst>
                <a:ext uri="{FF2B5EF4-FFF2-40B4-BE49-F238E27FC236}">
                  <a16:creationId xmlns:a16="http://schemas.microsoft.com/office/drawing/2014/main" id="{30911CE6-0B6A-D743-BE2D-6C1FD3EE5762}"/>
                </a:ext>
              </a:extLst>
            </p:cNvPr>
            <p:cNvGrpSpPr/>
            <p:nvPr/>
          </p:nvGrpSpPr>
          <p:grpSpPr>
            <a:xfrm>
              <a:off x="3894606" y="2334874"/>
              <a:ext cx="913198" cy="518984"/>
              <a:chOff x="4000175" y="1462675"/>
              <a:chExt cx="1917275" cy="1140875"/>
            </a:xfrm>
          </p:grpSpPr>
          <p:sp>
            <p:nvSpPr>
              <p:cNvPr id="278" name="Google Shape;611;p48">
                <a:extLst>
                  <a:ext uri="{FF2B5EF4-FFF2-40B4-BE49-F238E27FC236}">
                    <a16:creationId xmlns:a16="http://schemas.microsoft.com/office/drawing/2014/main" id="{75AF92E6-B502-B244-AA7E-E120CE9BAA95}"/>
                  </a:ext>
                </a:extLst>
              </p:cNvPr>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accent2"/>
              </a:solidFill>
              <a:ln>
                <a:noFill/>
              </a:ln>
            </p:spPr>
          </p:sp>
          <p:grpSp>
            <p:nvGrpSpPr>
              <p:cNvPr id="279" name="Google Shape;612;p48">
                <a:extLst>
                  <a:ext uri="{FF2B5EF4-FFF2-40B4-BE49-F238E27FC236}">
                    <a16:creationId xmlns:a16="http://schemas.microsoft.com/office/drawing/2014/main" id="{8609E7DF-46E7-8448-A7D8-5A7F512ECF57}"/>
                  </a:ext>
                </a:extLst>
              </p:cNvPr>
              <p:cNvGrpSpPr/>
              <p:nvPr/>
            </p:nvGrpSpPr>
            <p:grpSpPr>
              <a:xfrm>
                <a:off x="4000175" y="1462675"/>
                <a:ext cx="1917275" cy="1140875"/>
                <a:chOff x="4000175" y="1462675"/>
                <a:chExt cx="1917275" cy="1140875"/>
              </a:xfrm>
            </p:grpSpPr>
            <p:sp>
              <p:nvSpPr>
                <p:cNvPr id="280" name="Google Shape;613;p48">
                  <a:extLst>
                    <a:ext uri="{FF2B5EF4-FFF2-40B4-BE49-F238E27FC236}">
                      <a16:creationId xmlns:a16="http://schemas.microsoft.com/office/drawing/2014/main" id="{2F931C18-B1A5-9D48-9346-323C18984F0C}"/>
                    </a:ext>
                  </a:extLst>
                </p:cNvPr>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accent2"/>
                </a:solidFill>
                <a:ln>
                  <a:noFill/>
                </a:ln>
              </p:spPr>
            </p:sp>
            <p:sp>
              <p:nvSpPr>
                <p:cNvPr id="281" name="Google Shape;614;p48">
                  <a:extLst>
                    <a:ext uri="{FF2B5EF4-FFF2-40B4-BE49-F238E27FC236}">
                      <a16:creationId xmlns:a16="http://schemas.microsoft.com/office/drawing/2014/main" id="{C35B94F1-E421-E349-BAB6-59B8B66B0BBD}"/>
                    </a:ext>
                  </a:extLst>
                </p:cNvPr>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15;p48">
                  <a:extLst>
                    <a:ext uri="{FF2B5EF4-FFF2-40B4-BE49-F238E27FC236}">
                      <a16:creationId xmlns:a16="http://schemas.microsoft.com/office/drawing/2014/main" id="{C3C69ADB-6937-0D41-B8FA-5D679C3BD046}"/>
                    </a:ext>
                  </a:extLst>
                </p:cNvPr>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16;p48">
                  <a:extLst>
                    <a:ext uri="{FF2B5EF4-FFF2-40B4-BE49-F238E27FC236}">
                      <a16:creationId xmlns:a16="http://schemas.microsoft.com/office/drawing/2014/main" id="{152D816E-80F5-954B-B1E0-3605A9044BB9}"/>
                    </a:ext>
                  </a:extLst>
                </p:cNvPr>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17;p48">
                  <a:extLst>
                    <a:ext uri="{FF2B5EF4-FFF2-40B4-BE49-F238E27FC236}">
                      <a16:creationId xmlns:a16="http://schemas.microsoft.com/office/drawing/2014/main" id="{FC667576-39B6-3243-B893-751E4876D634}"/>
                    </a:ext>
                  </a:extLst>
                </p:cNvPr>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85" name="Google Shape;618;p48">
                  <a:extLst>
                    <a:ext uri="{FF2B5EF4-FFF2-40B4-BE49-F238E27FC236}">
                      <a16:creationId xmlns:a16="http://schemas.microsoft.com/office/drawing/2014/main" id="{DB3DFE6E-4499-1441-A516-D28AD377E962}"/>
                    </a:ext>
                  </a:extLst>
                </p:cNvPr>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619;p48">
              <a:extLst>
                <a:ext uri="{FF2B5EF4-FFF2-40B4-BE49-F238E27FC236}">
                  <a16:creationId xmlns:a16="http://schemas.microsoft.com/office/drawing/2014/main" id="{EAF13411-82BF-174F-8014-435CAFFDB741}"/>
                </a:ext>
              </a:extLst>
            </p:cNvPr>
            <p:cNvGrpSpPr/>
            <p:nvPr/>
          </p:nvGrpSpPr>
          <p:grpSpPr>
            <a:xfrm>
              <a:off x="3875768" y="2846704"/>
              <a:ext cx="44796" cy="47366"/>
              <a:chOff x="3960625" y="2587825"/>
              <a:chExt cx="94050" cy="104125"/>
            </a:xfrm>
          </p:grpSpPr>
          <p:sp>
            <p:nvSpPr>
              <p:cNvPr id="276" name="Google Shape;620;p48">
                <a:extLst>
                  <a:ext uri="{FF2B5EF4-FFF2-40B4-BE49-F238E27FC236}">
                    <a16:creationId xmlns:a16="http://schemas.microsoft.com/office/drawing/2014/main" id="{B6EA019E-72E4-2047-86CD-E3AD0B7C1449}"/>
                  </a:ext>
                </a:extLst>
              </p:cNvPr>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accent2"/>
              </a:solidFill>
              <a:ln>
                <a:noFill/>
              </a:ln>
            </p:spPr>
          </p:sp>
          <p:sp>
            <p:nvSpPr>
              <p:cNvPr id="277" name="Google Shape;621;p48">
                <a:extLst>
                  <a:ext uri="{FF2B5EF4-FFF2-40B4-BE49-F238E27FC236}">
                    <a16:creationId xmlns:a16="http://schemas.microsoft.com/office/drawing/2014/main" id="{3FEA89FE-C956-4145-B394-12579123094E}"/>
                  </a:ext>
                </a:extLst>
              </p:cNvPr>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622;p48">
              <a:extLst>
                <a:ext uri="{FF2B5EF4-FFF2-40B4-BE49-F238E27FC236}">
                  <a16:creationId xmlns:a16="http://schemas.microsoft.com/office/drawing/2014/main" id="{11C249FF-D907-B549-879A-B97699DA3126}"/>
                </a:ext>
              </a:extLst>
            </p:cNvPr>
            <p:cNvGrpSpPr/>
            <p:nvPr/>
          </p:nvGrpSpPr>
          <p:grpSpPr>
            <a:xfrm>
              <a:off x="3782759" y="2807162"/>
              <a:ext cx="82686" cy="85487"/>
              <a:chOff x="3765350" y="2500900"/>
              <a:chExt cx="173600" cy="187925"/>
            </a:xfrm>
          </p:grpSpPr>
          <p:sp>
            <p:nvSpPr>
              <p:cNvPr id="270" name="Google Shape;623;p48">
                <a:extLst>
                  <a:ext uri="{FF2B5EF4-FFF2-40B4-BE49-F238E27FC236}">
                    <a16:creationId xmlns:a16="http://schemas.microsoft.com/office/drawing/2014/main" id="{B7E8D9F2-C2C3-1244-A7A6-27748EC4B60F}"/>
                  </a:ext>
                </a:extLst>
              </p:cNvPr>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accent2"/>
              </a:solidFill>
              <a:ln>
                <a:noFill/>
              </a:ln>
            </p:spPr>
          </p:sp>
          <p:sp>
            <p:nvSpPr>
              <p:cNvPr id="271" name="Google Shape;624;p48">
                <a:extLst>
                  <a:ext uri="{FF2B5EF4-FFF2-40B4-BE49-F238E27FC236}">
                    <a16:creationId xmlns:a16="http://schemas.microsoft.com/office/drawing/2014/main" id="{79CA119C-97F8-BE49-805D-CE6FFF3BC5C6}"/>
                  </a:ext>
                </a:extLst>
              </p:cNvPr>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25;p48">
                <a:extLst>
                  <a:ext uri="{FF2B5EF4-FFF2-40B4-BE49-F238E27FC236}">
                    <a16:creationId xmlns:a16="http://schemas.microsoft.com/office/drawing/2014/main" id="{AD3D13E7-8FD6-5342-857F-16A58D83CD18}"/>
                  </a:ext>
                </a:extLst>
              </p:cNvPr>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26;p48">
                <a:extLst>
                  <a:ext uri="{FF2B5EF4-FFF2-40B4-BE49-F238E27FC236}">
                    <a16:creationId xmlns:a16="http://schemas.microsoft.com/office/drawing/2014/main" id="{CEDE977B-6973-954A-ABD6-2F6ED143CED3}"/>
                  </a:ext>
                </a:extLst>
              </p:cNvPr>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27;p48">
                <a:extLst>
                  <a:ext uri="{FF2B5EF4-FFF2-40B4-BE49-F238E27FC236}">
                    <a16:creationId xmlns:a16="http://schemas.microsoft.com/office/drawing/2014/main" id="{227AC526-8ADC-0142-BC3D-58E757C31E80}"/>
                  </a:ext>
                </a:extLst>
              </p:cNvPr>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28;p48">
                <a:extLst>
                  <a:ext uri="{FF2B5EF4-FFF2-40B4-BE49-F238E27FC236}">
                    <a16:creationId xmlns:a16="http://schemas.microsoft.com/office/drawing/2014/main" id="{FD4A8E4C-9316-C946-9700-D4FD4010C4D6}"/>
                  </a:ext>
                </a:extLst>
              </p:cNvPr>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629;p48">
              <a:extLst>
                <a:ext uri="{FF2B5EF4-FFF2-40B4-BE49-F238E27FC236}">
                  <a16:creationId xmlns:a16="http://schemas.microsoft.com/office/drawing/2014/main" id="{80F796C3-A8A6-8644-AD45-B174FE11BFE7}"/>
                </a:ext>
              </a:extLst>
            </p:cNvPr>
            <p:cNvGrpSpPr/>
            <p:nvPr/>
          </p:nvGrpSpPr>
          <p:grpSpPr>
            <a:xfrm>
              <a:off x="3775674" y="2798496"/>
              <a:ext cx="40545" cy="23564"/>
              <a:chOff x="3750475" y="2481850"/>
              <a:chExt cx="85125" cy="51800"/>
            </a:xfrm>
          </p:grpSpPr>
          <p:sp>
            <p:nvSpPr>
              <p:cNvPr id="268" name="Google Shape;630;p48">
                <a:extLst>
                  <a:ext uri="{FF2B5EF4-FFF2-40B4-BE49-F238E27FC236}">
                    <a16:creationId xmlns:a16="http://schemas.microsoft.com/office/drawing/2014/main" id="{B1CE3602-E20A-B940-AEF1-1A9A4A458176}"/>
                  </a:ext>
                </a:extLst>
              </p:cNvPr>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31;p48">
                <a:extLst>
                  <a:ext uri="{FF2B5EF4-FFF2-40B4-BE49-F238E27FC236}">
                    <a16:creationId xmlns:a16="http://schemas.microsoft.com/office/drawing/2014/main" id="{D10BD661-73A5-534C-B15C-40162AC628C7}"/>
                  </a:ext>
                </a:extLst>
              </p:cNvPr>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accent2"/>
              </a:solidFill>
              <a:ln>
                <a:noFill/>
              </a:ln>
            </p:spPr>
          </p:sp>
        </p:grpSp>
        <p:grpSp>
          <p:nvGrpSpPr>
            <p:cNvPr id="36" name="Google Shape;632;p48">
              <a:extLst>
                <a:ext uri="{FF2B5EF4-FFF2-40B4-BE49-F238E27FC236}">
                  <a16:creationId xmlns:a16="http://schemas.microsoft.com/office/drawing/2014/main" id="{641122AB-C784-EE42-8EEB-B54747BE2509}"/>
                </a:ext>
              </a:extLst>
            </p:cNvPr>
            <p:cNvGrpSpPr/>
            <p:nvPr/>
          </p:nvGrpSpPr>
          <p:grpSpPr>
            <a:xfrm>
              <a:off x="3716946" y="2776024"/>
              <a:ext cx="81971" cy="76912"/>
              <a:chOff x="3627175" y="2432450"/>
              <a:chExt cx="172100" cy="169075"/>
            </a:xfrm>
          </p:grpSpPr>
          <p:sp>
            <p:nvSpPr>
              <p:cNvPr id="265" name="Google Shape;633;p48">
                <a:extLst>
                  <a:ext uri="{FF2B5EF4-FFF2-40B4-BE49-F238E27FC236}">
                    <a16:creationId xmlns:a16="http://schemas.microsoft.com/office/drawing/2014/main" id="{635387BD-14C4-6749-B24F-855C57C86534}"/>
                  </a:ext>
                </a:extLst>
              </p:cNvPr>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34;p48">
                <a:extLst>
                  <a:ext uri="{FF2B5EF4-FFF2-40B4-BE49-F238E27FC236}">
                    <a16:creationId xmlns:a16="http://schemas.microsoft.com/office/drawing/2014/main" id="{0F4F37CC-380F-8F4F-AD6E-42DC61C61B71}"/>
                  </a:ext>
                </a:extLst>
              </p:cNvPr>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accent2"/>
              </a:solidFill>
              <a:ln>
                <a:noFill/>
              </a:ln>
            </p:spPr>
          </p:sp>
          <p:sp>
            <p:nvSpPr>
              <p:cNvPr id="267" name="Google Shape;635;p48">
                <a:extLst>
                  <a:ext uri="{FF2B5EF4-FFF2-40B4-BE49-F238E27FC236}">
                    <a16:creationId xmlns:a16="http://schemas.microsoft.com/office/drawing/2014/main" id="{49D9B215-E86D-AB44-9BF4-EA8C76314C0E}"/>
                  </a:ext>
                </a:extLst>
              </p:cNvPr>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2"/>
              </a:solidFill>
              <a:ln>
                <a:noFill/>
              </a:ln>
            </p:spPr>
          </p:sp>
        </p:grpSp>
        <p:grpSp>
          <p:nvGrpSpPr>
            <p:cNvPr id="37" name="Google Shape;636;p48">
              <a:extLst>
                <a:ext uri="{FF2B5EF4-FFF2-40B4-BE49-F238E27FC236}">
                  <a16:creationId xmlns:a16="http://schemas.microsoft.com/office/drawing/2014/main" id="{8C098C3E-FAFA-2D4B-9047-6B7030E5EE31}"/>
                </a:ext>
              </a:extLst>
            </p:cNvPr>
            <p:cNvGrpSpPr/>
            <p:nvPr/>
          </p:nvGrpSpPr>
          <p:grpSpPr>
            <a:xfrm>
              <a:off x="3685682" y="2845624"/>
              <a:ext cx="29311" cy="45055"/>
              <a:chOff x="3561536" y="2585450"/>
              <a:chExt cx="61539" cy="99045"/>
            </a:xfrm>
          </p:grpSpPr>
          <p:sp>
            <p:nvSpPr>
              <p:cNvPr id="263" name="Google Shape;637;p48">
                <a:extLst>
                  <a:ext uri="{FF2B5EF4-FFF2-40B4-BE49-F238E27FC236}">
                    <a16:creationId xmlns:a16="http://schemas.microsoft.com/office/drawing/2014/main" id="{9C0EFCEB-153B-4A4B-AA13-B4DA0B76BDEC}"/>
                  </a:ext>
                </a:extLst>
              </p:cNvPr>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38;p48">
                <a:extLst>
                  <a:ext uri="{FF2B5EF4-FFF2-40B4-BE49-F238E27FC236}">
                    <a16:creationId xmlns:a16="http://schemas.microsoft.com/office/drawing/2014/main" id="{6AE518F8-E32E-A443-B79A-79117B8B4E27}"/>
                  </a:ext>
                </a:extLst>
              </p:cNvPr>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accent2"/>
              </a:solidFill>
              <a:ln>
                <a:noFill/>
              </a:ln>
            </p:spPr>
          </p:sp>
        </p:grpSp>
        <p:grpSp>
          <p:nvGrpSpPr>
            <p:cNvPr id="38" name="Google Shape;639;p48">
              <a:extLst>
                <a:ext uri="{FF2B5EF4-FFF2-40B4-BE49-F238E27FC236}">
                  <a16:creationId xmlns:a16="http://schemas.microsoft.com/office/drawing/2014/main" id="{46648826-D9E3-354B-8979-0B4A6A1284D5}"/>
                </a:ext>
              </a:extLst>
            </p:cNvPr>
            <p:cNvGrpSpPr/>
            <p:nvPr/>
          </p:nvGrpSpPr>
          <p:grpSpPr>
            <a:xfrm>
              <a:off x="3849905" y="2572252"/>
              <a:ext cx="74339" cy="119559"/>
              <a:chOff x="3906325" y="1984500"/>
              <a:chExt cx="156075" cy="262825"/>
            </a:xfrm>
          </p:grpSpPr>
          <p:sp>
            <p:nvSpPr>
              <p:cNvPr id="261" name="Google Shape;640;p48">
                <a:extLst>
                  <a:ext uri="{FF2B5EF4-FFF2-40B4-BE49-F238E27FC236}">
                    <a16:creationId xmlns:a16="http://schemas.microsoft.com/office/drawing/2014/main" id="{84FD5E64-5FBA-9943-A3E8-3454B28A141A}"/>
                  </a:ext>
                </a:extLst>
              </p:cNvPr>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accent2"/>
              </a:solidFill>
              <a:ln>
                <a:noFill/>
              </a:ln>
            </p:spPr>
          </p:sp>
          <p:sp>
            <p:nvSpPr>
              <p:cNvPr id="262" name="Google Shape;641;p48">
                <a:extLst>
                  <a:ext uri="{FF2B5EF4-FFF2-40B4-BE49-F238E27FC236}">
                    <a16:creationId xmlns:a16="http://schemas.microsoft.com/office/drawing/2014/main" id="{6004021F-49AA-FC48-8B53-3E9A069B0AC3}"/>
                  </a:ext>
                </a:extLst>
              </p:cNvPr>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42;p48">
              <a:extLst>
                <a:ext uri="{FF2B5EF4-FFF2-40B4-BE49-F238E27FC236}">
                  <a16:creationId xmlns:a16="http://schemas.microsoft.com/office/drawing/2014/main" id="{0542B823-319A-1940-8453-020EDF43E33A}"/>
                </a:ext>
              </a:extLst>
            </p:cNvPr>
            <p:cNvGrpSpPr/>
            <p:nvPr/>
          </p:nvGrpSpPr>
          <p:grpSpPr>
            <a:xfrm>
              <a:off x="2654821" y="2414345"/>
              <a:ext cx="667570" cy="558731"/>
              <a:chOff x="1397225" y="1637375"/>
              <a:chExt cx="1401575" cy="1228250"/>
            </a:xfrm>
          </p:grpSpPr>
          <p:sp>
            <p:nvSpPr>
              <p:cNvPr id="257" name="Google Shape;643;p48">
                <a:extLst>
                  <a:ext uri="{FF2B5EF4-FFF2-40B4-BE49-F238E27FC236}">
                    <a16:creationId xmlns:a16="http://schemas.microsoft.com/office/drawing/2014/main" id="{C2897853-5FB5-DC4E-A638-61CE005414CA}"/>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accent2"/>
              </a:solidFill>
              <a:ln>
                <a:noFill/>
              </a:ln>
            </p:spPr>
          </p:sp>
          <p:grpSp>
            <p:nvGrpSpPr>
              <p:cNvPr id="258" name="Google Shape;644;p48">
                <a:extLst>
                  <a:ext uri="{FF2B5EF4-FFF2-40B4-BE49-F238E27FC236}">
                    <a16:creationId xmlns:a16="http://schemas.microsoft.com/office/drawing/2014/main" id="{48723E60-4288-DE4F-953D-8138230D365B}"/>
                  </a:ext>
                </a:extLst>
              </p:cNvPr>
              <p:cNvGrpSpPr/>
              <p:nvPr/>
            </p:nvGrpSpPr>
            <p:grpSpPr>
              <a:xfrm>
                <a:off x="1397225" y="1637375"/>
                <a:ext cx="1398775" cy="1228250"/>
                <a:chOff x="1397225" y="1637375"/>
                <a:chExt cx="1398775" cy="1228250"/>
              </a:xfrm>
            </p:grpSpPr>
            <p:sp>
              <p:nvSpPr>
                <p:cNvPr id="259" name="Google Shape;645;p48">
                  <a:extLst>
                    <a:ext uri="{FF2B5EF4-FFF2-40B4-BE49-F238E27FC236}">
                      <a16:creationId xmlns:a16="http://schemas.microsoft.com/office/drawing/2014/main" id="{F6ED46E5-E0D4-FC4A-AC0E-1D4FF5D45EF1}"/>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46;p48">
                  <a:extLst>
                    <a:ext uri="{FF2B5EF4-FFF2-40B4-BE49-F238E27FC236}">
                      <a16:creationId xmlns:a16="http://schemas.microsoft.com/office/drawing/2014/main" id="{D4840324-F950-6E40-947D-19009E385C3A}"/>
                    </a:ext>
                  </a:extLst>
                </p:cNvPr>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647;p48">
              <a:extLst>
                <a:ext uri="{FF2B5EF4-FFF2-40B4-BE49-F238E27FC236}">
                  <a16:creationId xmlns:a16="http://schemas.microsoft.com/office/drawing/2014/main" id="{4DA71884-3703-5445-BE33-995F0D6F2CC7}"/>
                </a:ext>
              </a:extLst>
            </p:cNvPr>
            <p:cNvGrpSpPr/>
            <p:nvPr/>
          </p:nvGrpSpPr>
          <p:grpSpPr>
            <a:xfrm>
              <a:off x="3230417" y="3103734"/>
              <a:ext cx="282982" cy="280332"/>
              <a:chOff x="2605700" y="3152850"/>
              <a:chExt cx="594125" cy="616250"/>
            </a:xfrm>
          </p:grpSpPr>
          <p:sp>
            <p:nvSpPr>
              <p:cNvPr id="255" name="Google Shape;648;p48">
                <a:extLst>
                  <a:ext uri="{FF2B5EF4-FFF2-40B4-BE49-F238E27FC236}">
                    <a16:creationId xmlns:a16="http://schemas.microsoft.com/office/drawing/2014/main" id="{40E06D96-5D4C-3341-8F66-E3064DF523ED}"/>
                  </a:ext>
                </a:extLst>
              </p:cNvPr>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accent2"/>
              </a:solidFill>
              <a:ln>
                <a:noFill/>
              </a:ln>
            </p:spPr>
          </p:sp>
          <p:sp>
            <p:nvSpPr>
              <p:cNvPr id="256" name="Google Shape;649;p48">
                <a:extLst>
                  <a:ext uri="{FF2B5EF4-FFF2-40B4-BE49-F238E27FC236}">
                    <a16:creationId xmlns:a16="http://schemas.microsoft.com/office/drawing/2014/main" id="{1BCC3743-3C29-6C4D-A83C-F6CD436A7D26}"/>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41" name="Google Shape;650;p48">
              <a:extLst>
                <a:ext uri="{FF2B5EF4-FFF2-40B4-BE49-F238E27FC236}">
                  <a16:creationId xmlns:a16="http://schemas.microsoft.com/office/drawing/2014/main" id="{55AB2412-018B-2F42-87BA-E86031075131}"/>
                </a:ext>
              </a:extLst>
            </p:cNvPr>
            <p:cNvGrpSpPr/>
            <p:nvPr/>
          </p:nvGrpSpPr>
          <p:grpSpPr>
            <a:xfrm>
              <a:off x="3265985" y="3226989"/>
              <a:ext cx="87151" cy="346202"/>
              <a:chOff x="2680375" y="3423800"/>
              <a:chExt cx="182975" cy="761050"/>
            </a:xfrm>
          </p:grpSpPr>
          <p:sp>
            <p:nvSpPr>
              <p:cNvPr id="253" name="Google Shape;651;p48">
                <a:extLst>
                  <a:ext uri="{FF2B5EF4-FFF2-40B4-BE49-F238E27FC236}">
                    <a16:creationId xmlns:a16="http://schemas.microsoft.com/office/drawing/2014/main" id="{C4279AAB-35C5-A641-9844-77B5349BB7F0}"/>
                  </a:ext>
                </a:extLst>
              </p:cNvPr>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accent2"/>
              </a:solidFill>
              <a:ln>
                <a:noFill/>
              </a:ln>
            </p:spPr>
          </p:sp>
          <p:sp>
            <p:nvSpPr>
              <p:cNvPr id="254" name="Google Shape;652;p48">
                <a:extLst>
                  <a:ext uri="{FF2B5EF4-FFF2-40B4-BE49-F238E27FC236}">
                    <a16:creationId xmlns:a16="http://schemas.microsoft.com/office/drawing/2014/main" id="{5CB22016-49DB-C047-9013-EBD94C8459A9}"/>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653;p48">
              <a:extLst>
                <a:ext uri="{FF2B5EF4-FFF2-40B4-BE49-F238E27FC236}">
                  <a16:creationId xmlns:a16="http://schemas.microsoft.com/office/drawing/2014/main" id="{6846044C-2950-5043-B1E9-1C7D54E6459D}"/>
                </a:ext>
              </a:extLst>
            </p:cNvPr>
            <p:cNvGrpSpPr/>
            <p:nvPr/>
          </p:nvGrpSpPr>
          <p:grpSpPr>
            <a:xfrm>
              <a:off x="3855466" y="3289811"/>
              <a:ext cx="112514" cy="94210"/>
              <a:chOff x="3918000" y="3561900"/>
              <a:chExt cx="236225" cy="207100"/>
            </a:xfrm>
          </p:grpSpPr>
          <p:sp>
            <p:nvSpPr>
              <p:cNvPr id="251" name="Google Shape;654;p48">
                <a:extLst>
                  <a:ext uri="{FF2B5EF4-FFF2-40B4-BE49-F238E27FC236}">
                    <a16:creationId xmlns:a16="http://schemas.microsoft.com/office/drawing/2014/main" id="{CD0D00DE-003D-BF40-830B-A4D2A3EB17A0}"/>
                  </a:ext>
                </a:extLst>
              </p:cNvPr>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accent2"/>
              </a:solidFill>
              <a:ln>
                <a:noFill/>
              </a:ln>
            </p:spPr>
          </p:sp>
          <p:sp>
            <p:nvSpPr>
              <p:cNvPr id="252" name="Google Shape;655;p48">
                <a:extLst>
                  <a:ext uri="{FF2B5EF4-FFF2-40B4-BE49-F238E27FC236}">
                    <a16:creationId xmlns:a16="http://schemas.microsoft.com/office/drawing/2014/main" id="{7D87C84B-0721-D945-85F2-ACA13D9FBD5F}"/>
                  </a:ext>
                </a:extLst>
              </p:cNvPr>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656;p48">
              <a:extLst>
                <a:ext uri="{FF2B5EF4-FFF2-40B4-BE49-F238E27FC236}">
                  <a16:creationId xmlns:a16="http://schemas.microsoft.com/office/drawing/2014/main" id="{F222B9F8-CAAD-7D42-9F72-51A437E10590}"/>
                </a:ext>
              </a:extLst>
            </p:cNvPr>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57;p48">
              <a:extLst>
                <a:ext uri="{FF2B5EF4-FFF2-40B4-BE49-F238E27FC236}">
                  <a16:creationId xmlns:a16="http://schemas.microsoft.com/office/drawing/2014/main" id="{72239767-EA32-ED46-8F09-5971408C96F2}"/>
                </a:ext>
              </a:extLst>
            </p:cNvPr>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58;p48">
              <a:extLst>
                <a:ext uri="{FF2B5EF4-FFF2-40B4-BE49-F238E27FC236}">
                  <a16:creationId xmlns:a16="http://schemas.microsoft.com/office/drawing/2014/main" id="{22AFC2FD-BFD0-C44D-9E6E-E754A7F8AFB3}"/>
                </a:ext>
              </a:extLst>
            </p:cNvPr>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46" name="Google Shape;659;p48">
              <a:extLst>
                <a:ext uri="{FF2B5EF4-FFF2-40B4-BE49-F238E27FC236}">
                  <a16:creationId xmlns:a16="http://schemas.microsoft.com/office/drawing/2014/main" id="{ADCB2804-A27C-6E48-9243-0F4BEADA57D0}"/>
                </a:ext>
              </a:extLst>
            </p:cNvPr>
            <p:cNvGrpSpPr/>
            <p:nvPr/>
          </p:nvGrpSpPr>
          <p:grpSpPr>
            <a:xfrm>
              <a:off x="2905224" y="2311071"/>
              <a:ext cx="596721" cy="528992"/>
              <a:chOff x="1922950" y="1410350"/>
              <a:chExt cx="1252825" cy="1162875"/>
            </a:xfrm>
          </p:grpSpPr>
          <p:sp>
            <p:nvSpPr>
              <p:cNvPr id="235" name="Google Shape;660;p48">
                <a:extLst>
                  <a:ext uri="{FF2B5EF4-FFF2-40B4-BE49-F238E27FC236}">
                    <a16:creationId xmlns:a16="http://schemas.microsoft.com/office/drawing/2014/main" id="{4E6C0CA5-B2BC-034A-A1BC-B11584575330}"/>
                  </a:ext>
                </a:extLst>
              </p:cNvPr>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61;p48">
                <a:extLst>
                  <a:ext uri="{FF2B5EF4-FFF2-40B4-BE49-F238E27FC236}">
                    <a16:creationId xmlns:a16="http://schemas.microsoft.com/office/drawing/2014/main" id="{C343C935-F81B-4D48-A746-FFEE7A3D6788}"/>
                  </a:ext>
                </a:extLst>
              </p:cNvPr>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62;p48">
                <a:extLst>
                  <a:ext uri="{FF2B5EF4-FFF2-40B4-BE49-F238E27FC236}">
                    <a16:creationId xmlns:a16="http://schemas.microsoft.com/office/drawing/2014/main" id="{F3BA2D93-0147-FA43-8037-0EC9027D989D}"/>
                  </a:ext>
                </a:extLst>
              </p:cNvPr>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63;p48">
                <a:extLst>
                  <a:ext uri="{FF2B5EF4-FFF2-40B4-BE49-F238E27FC236}">
                    <a16:creationId xmlns:a16="http://schemas.microsoft.com/office/drawing/2014/main" id="{3BF2BC37-07D5-6241-914A-14CCF5FBAB7D}"/>
                  </a:ext>
                </a:extLst>
              </p:cNvPr>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64;p48">
                <a:extLst>
                  <a:ext uri="{FF2B5EF4-FFF2-40B4-BE49-F238E27FC236}">
                    <a16:creationId xmlns:a16="http://schemas.microsoft.com/office/drawing/2014/main" id="{9610CCCB-FD18-6C46-AD8C-EF1B31C967D9}"/>
                  </a:ext>
                </a:extLst>
              </p:cNvPr>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65;p48">
                <a:extLst>
                  <a:ext uri="{FF2B5EF4-FFF2-40B4-BE49-F238E27FC236}">
                    <a16:creationId xmlns:a16="http://schemas.microsoft.com/office/drawing/2014/main" id="{CA4A1D72-FEC1-E843-963F-5EFEE572EF3E}"/>
                  </a:ext>
                </a:extLst>
              </p:cNvPr>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66;p48">
                <a:extLst>
                  <a:ext uri="{FF2B5EF4-FFF2-40B4-BE49-F238E27FC236}">
                    <a16:creationId xmlns:a16="http://schemas.microsoft.com/office/drawing/2014/main" id="{D7385927-26A5-B141-B4BB-93FC16E21B06}"/>
                  </a:ext>
                </a:extLst>
              </p:cNvPr>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67;p48">
                <a:extLst>
                  <a:ext uri="{FF2B5EF4-FFF2-40B4-BE49-F238E27FC236}">
                    <a16:creationId xmlns:a16="http://schemas.microsoft.com/office/drawing/2014/main" id="{0E15A949-37A2-CB49-A089-039C311A0424}"/>
                  </a:ext>
                </a:extLst>
              </p:cNvPr>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68;p48">
                <a:extLst>
                  <a:ext uri="{FF2B5EF4-FFF2-40B4-BE49-F238E27FC236}">
                    <a16:creationId xmlns:a16="http://schemas.microsoft.com/office/drawing/2014/main" id="{6EEDD9F6-C3F9-F44D-8C2C-51B3790E5B9A}"/>
                  </a:ext>
                </a:extLst>
              </p:cNvPr>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69;p48">
                <a:extLst>
                  <a:ext uri="{FF2B5EF4-FFF2-40B4-BE49-F238E27FC236}">
                    <a16:creationId xmlns:a16="http://schemas.microsoft.com/office/drawing/2014/main" id="{FDD955E0-D644-7F4D-81AA-FE37B7744F46}"/>
                  </a:ext>
                </a:extLst>
              </p:cNvPr>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70;p48">
                <a:extLst>
                  <a:ext uri="{FF2B5EF4-FFF2-40B4-BE49-F238E27FC236}">
                    <a16:creationId xmlns:a16="http://schemas.microsoft.com/office/drawing/2014/main" id="{1D8AFDB7-8266-A844-A416-F400E54DC693}"/>
                  </a:ext>
                </a:extLst>
              </p:cNvPr>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71;p48">
                <a:extLst>
                  <a:ext uri="{FF2B5EF4-FFF2-40B4-BE49-F238E27FC236}">
                    <a16:creationId xmlns:a16="http://schemas.microsoft.com/office/drawing/2014/main" id="{E5B95AD6-F131-0942-B83C-7BE185AAA705}"/>
                  </a:ext>
                </a:extLst>
              </p:cNvPr>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72;p48">
                <a:extLst>
                  <a:ext uri="{FF2B5EF4-FFF2-40B4-BE49-F238E27FC236}">
                    <a16:creationId xmlns:a16="http://schemas.microsoft.com/office/drawing/2014/main" id="{C747A935-2768-8D4D-95C9-9F58628371DE}"/>
                  </a:ext>
                </a:extLst>
              </p:cNvPr>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73;p48">
                <a:extLst>
                  <a:ext uri="{FF2B5EF4-FFF2-40B4-BE49-F238E27FC236}">
                    <a16:creationId xmlns:a16="http://schemas.microsoft.com/office/drawing/2014/main" id="{03AD09F4-9902-8F4A-9933-9A4E0608BF04}"/>
                  </a:ext>
                </a:extLst>
              </p:cNvPr>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74;p48">
                <a:extLst>
                  <a:ext uri="{FF2B5EF4-FFF2-40B4-BE49-F238E27FC236}">
                    <a16:creationId xmlns:a16="http://schemas.microsoft.com/office/drawing/2014/main" id="{AC2D6744-FE19-1544-BE9E-F101F1609546}"/>
                  </a:ext>
                </a:extLst>
              </p:cNvPr>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5;p48">
                <a:extLst>
                  <a:ext uri="{FF2B5EF4-FFF2-40B4-BE49-F238E27FC236}">
                    <a16:creationId xmlns:a16="http://schemas.microsoft.com/office/drawing/2014/main" id="{D3E03DCD-A202-344E-B09E-76151E8165AE}"/>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47" name="Google Shape;676;p48">
              <a:extLst>
                <a:ext uri="{FF2B5EF4-FFF2-40B4-BE49-F238E27FC236}">
                  <a16:creationId xmlns:a16="http://schemas.microsoft.com/office/drawing/2014/main" id="{16F0F30F-C7E5-A744-B70F-7C07FBD2E913}"/>
                </a:ext>
              </a:extLst>
            </p:cNvPr>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7;p48">
              <a:extLst>
                <a:ext uri="{FF2B5EF4-FFF2-40B4-BE49-F238E27FC236}">
                  <a16:creationId xmlns:a16="http://schemas.microsoft.com/office/drawing/2014/main" id="{5DA65717-396A-AA47-8D3D-2CB6DB2AFF9B}"/>
                </a:ext>
              </a:extLst>
            </p:cNvPr>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8;p48">
              <a:extLst>
                <a:ext uri="{FF2B5EF4-FFF2-40B4-BE49-F238E27FC236}">
                  <a16:creationId xmlns:a16="http://schemas.microsoft.com/office/drawing/2014/main" id="{F77BB8D9-D472-5347-8453-2F4961F8E33C}"/>
                </a:ext>
              </a:extLst>
            </p:cNvPr>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9;p48">
              <a:extLst>
                <a:ext uri="{FF2B5EF4-FFF2-40B4-BE49-F238E27FC236}">
                  <a16:creationId xmlns:a16="http://schemas.microsoft.com/office/drawing/2014/main" id="{65EC5DA4-2F30-4A49-A985-61CE8F644E30}"/>
                </a:ext>
              </a:extLst>
            </p:cNvPr>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80;p48">
              <a:extLst>
                <a:ext uri="{FF2B5EF4-FFF2-40B4-BE49-F238E27FC236}">
                  <a16:creationId xmlns:a16="http://schemas.microsoft.com/office/drawing/2014/main" id="{DC636295-3C1E-354C-AEE9-25DCAFC53A88}"/>
                </a:ext>
              </a:extLst>
            </p:cNvPr>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1;p48">
              <a:extLst>
                <a:ext uri="{FF2B5EF4-FFF2-40B4-BE49-F238E27FC236}">
                  <a16:creationId xmlns:a16="http://schemas.microsoft.com/office/drawing/2014/main" id="{EE7ECDEC-9C57-854B-8904-3957C7F0BE18}"/>
                </a:ext>
              </a:extLst>
            </p:cNvPr>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2;p48">
              <a:extLst>
                <a:ext uri="{FF2B5EF4-FFF2-40B4-BE49-F238E27FC236}">
                  <a16:creationId xmlns:a16="http://schemas.microsoft.com/office/drawing/2014/main" id="{27AC5140-DD40-7340-8FEC-7A571300B00C}"/>
                </a:ext>
              </a:extLst>
            </p:cNvPr>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3;p48">
              <a:extLst>
                <a:ext uri="{FF2B5EF4-FFF2-40B4-BE49-F238E27FC236}">
                  <a16:creationId xmlns:a16="http://schemas.microsoft.com/office/drawing/2014/main" id="{EC728647-0618-AE4A-A91F-E5432047565B}"/>
                </a:ext>
              </a:extLst>
            </p:cNvPr>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4;p48">
              <a:extLst>
                <a:ext uri="{FF2B5EF4-FFF2-40B4-BE49-F238E27FC236}">
                  <a16:creationId xmlns:a16="http://schemas.microsoft.com/office/drawing/2014/main" id="{9681FC69-BC27-724B-8CFB-49A484723600}"/>
                </a:ext>
              </a:extLst>
            </p:cNvPr>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5;p48">
              <a:extLst>
                <a:ext uri="{FF2B5EF4-FFF2-40B4-BE49-F238E27FC236}">
                  <a16:creationId xmlns:a16="http://schemas.microsoft.com/office/drawing/2014/main" id="{9C3676FB-7654-8D4F-B429-5AF9D84B2C80}"/>
                </a:ext>
              </a:extLst>
            </p:cNvPr>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6;p48">
              <a:extLst>
                <a:ext uri="{FF2B5EF4-FFF2-40B4-BE49-F238E27FC236}">
                  <a16:creationId xmlns:a16="http://schemas.microsoft.com/office/drawing/2014/main" id="{7DB16539-B357-6F4C-B2AA-50FF493586D1}"/>
                </a:ext>
              </a:extLst>
            </p:cNvPr>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7;p48">
              <a:extLst>
                <a:ext uri="{FF2B5EF4-FFF2-40B4-BE49-F238E27FC236}">
                  <a16:creationId xmlns:a16="http://schemas.microsoft.com/office/drawing/2014/main" id="{806484EB-4361-CE48-A970-00C2118AC964}"/>
                </a:ext>
              </a:extLst>
            </p:cNvPr>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8;p48">
              <a:extLst>
                <a:ext uri="{FF2B5EF4-FFF2-40B4-BE49-F238E27FC236}">
                  <a16:creationId xmlns:a16="http://schemas.microsoft.com/office/drawing/2014/main" id="{A48652D1-9EF7-D941-95E0-5FD235F5E0FC}"/>
                </a:ext>
              </a:extLst>
            </p:cNvPr>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9;p48">
              <a:extLst>
                <a:ext uri="{FF2B5EF4-FFF2-40B4-BE49-F238E27FC236}">
                  <a16:creationId xmlns:a16="http://schemas.microsoft.com/office/drawing/2014/main" id="{EBD8D507-767D-F848-9B8B-F6E6BA7401BF}"/>
                </a:ext>
              </a:extLst>
            </p:cNvPr>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90;p48">
              <a:extLst>
                <a:ext uri="{FF2B5EF4-FFF2-40B4-BE49-F238E27FC236}">
                  <a16:creationId xmlns:a16="http://schemas.microsoft.com/office/drawing/2014/main" id="{E0A8851D-D1A9-F14B-9CE3-8B44E02C0741}"/>
                </a:ext>
              </a:extLst>
            </p:cNvPr>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91;p48">
              <a:extLst>
                <a:ext uri="{FF2B5EF4-FFF2-40B4-BE49-F238E27FC236}">
                  <a16:creationId xmlns:a16="http://schemas.microsoft.com/office/drawing/2014/main" id="{AA784561-94EF-6442-82C9-15EA39C4087C}"/>
                </a:ext>
              </a:extLst>
            </p:cNvPr>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92;p48">
              <a:extLst>
                <a:ext uri="{FF2B5EF4-FFF2-40B4-BE49-F238E27FC236}">
                  <a16:creationId xmlns:a16="http://schemas.microsoft.com/office/drawing/2014/main" id="{591DDEC3-4FB6-264A-8DDF-45B9B934FE91}"/>
                </a:ext>
              </a:extLst>
            </p:cNvPr>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93;p48">
              <a:extLst>
                <a:ext uri="{FF2B5EF4-FFF2-40B4-BE49-F238E27FC236}">
                  <a16:creationId xmlns:a16="http://schemas.microsoft.com/office/drawing/2014/main" id="{6EBD75B2-94C7-DE40-9436-DA888BE355DB}"/>
                </a:ext>
              </a:extLst>
            </p:cNvPr>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4;p48">
              <a:extLst>
                <a:ext uri="{FF2B5EF4-FFF2-40B4-BE49-F238E27FC236}">
                  <a16:creationId xmlns:a16="http://schemas.microsoft.com/office/drawing/2014/main" id="{FE5AB6A6-9B24-FB46-904D-5D3DF4A056D5}"/>
                </a:ext>
              </a:extLst>
            </p:cNvPr>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5;p48">
              <a:extLst>
                <a:ext uri="{FF2B5EF4-FFF2-40B4-BE49-F238E27FC236}">
                  <a16:creationId xmlns:a16="http://schemas.microsoft.com/office/drawing/2014/main" id="{9828AD37-9273-5745-A19A-75CDE4B9224F}"/>
                </a:ext>
              </a:extLst>
            </p:cNvPr>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67" name="Google Shape;696;p48">
              <a:extLst>
                <a:ext uri="{FF2B5EF4-FFF2-40B4-BE49-F238E27FC236}">
                  <a16:creationId xmlns:a16="http://schemas.microsoft.com/office/drawing/2014/main" id="{6A0736DA-1349-C44A-ADCC-72B611DFF64B}"/>
                </a:ext>
              </a:extLst>
            </p:cNvPr>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68" name="Google Shape;697;p48">
              <a:extLst>
                <a:ext uri="{FF2B5EF4-FFF2-40B4-BE49-F238E27FC236}">
                  <a16:creationId xmlns:a16="http://schemas.microsoft.com/office/drawing/2014/main" id="{C3ACCD63-99A8-C04B-A6FE-27232E3FCE6D}"/>
                </a:ext>
              </a:extLst>
            </p:cNvPr>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8;p48">
              <a:extLst>
                <a:ext uri="{FF2B5EF4-FFF2-40B4-BE49-F238E27FC236}">
                  <a16:creationId xmlns:a16="http://schemas.microsoft.com/office/drawing/2014/main" id="{81CE5307-E2B3-AE47-8218-978991484DEB}"/>
                </a:ext>
              </a:extLst>
            </p:cNvPr>
            <p:cNvGrpSpPr/>
            <p:nvPr/>
          </p:nvGrpSpPr>
          <p:grpSpPr>
            <a:xfrm>
              <a:off x="3280929" y="3294542"/>
              <a:ext cx="109894" cy="272224"/>
              <a:chOff x="2711750" y="3572300"/>
              <a:chExt cx="230725" cy="598425"/>
            </a:xfrm>
          </p:grpSpPr>
          <p:sp>
            <p:nvSpPr>
              <p:cNvPr id="233" name="Google Shape;699;p48">
                <a:extLst>
                  <a:ext uri="{FF2B5EF4-FFF2-40B4-BE49-F238E27FC236}">
                    <a16:creationId xmlns:a16="http://schemas.microsoft.com/office/drawing/2014/main" id="{3B08DAB0-A81C-AC4F-8D2F-21ACB288811C}"/>
                  </a:ext>
                </a:extLst>
              </p:cNvPr>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700;p48">
                <a:extLst>
                  <a:ext uri="{FF2B5EF4-FFF2-40B4-BE49-F238E27FC236}">
                    <a16:creationId xmlns:a16="http://schemas.microsoft.com/office/drawing/2014/main" id="{F93F4736-4C6C-CB41-8401-F288F4987090}"/>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1;p48">
              <a:extLst>
                <a:ext uri="{FF2B5EF4-FFF2-40B4-BE49-F238E27FC236}">
                  <a16:creationId xmlns:a16="http://schemas.microsoft.com/office/drawing/2014/main" id="{22286761-7F16-E94F-AC7A-9E7E2D435BCF}"/>
                </a:ext>
              </a:extLst>
            </p:cNvPr>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02;p48">
              <a:extLst>
                <a:ext uri="{FF2B5EF4-FFF2-40B4-BE49-F238E27FC236}">
                  <a16:creationId xmlns:a16="http://schemas.microsoft.com/office/drawing/2014/main" id="{F67439FB-C8CB-AA4E-B9E6-8CC13FA9BDF6}"/>
                </a:ext>
              </a:extLst>
            </p:cNvPr>
            <p:cNvGrpSpPr/>
            <p:nvPr/>
          </p:nvGrpSpPr>
          <p:grpSpPr>
            <a:xfrm>
              <a:off x="3790439" y="2408636"/>
              <a:ext cx="73017" cy="75684"/>
              <a:chOff x="3781475" y="1624825"/>
              <a:chExt cx="153300" cy="166375"/>
            </a:xfrm>
          </p:grpSpPr>
          <p:sp>
            <p:nvSpPr>
              <p:cNvPr id="229" name="Google Shape;703;p48">
                <a:extLst>
                  <a:ext uri="{FF2B5EF4-FFF2-40B4-BE49-F238E27FC236}">
                    <a16:creationId xmlns:a16="http://schemas.microsoft.com/office/drawing/2014/main" id="{209C625E-02EA-8F4F-9F19-650995298F92}"/>
                  </a:ext>
                </a:extLst>
              </p:cNvPr>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704;p48">
                <a:extLst>
                  <a:ext uri="{FF2B5EF4-FFF2-40B4-BE49-F238E27FC236}">
                    <a16:creationId xmlns:a16="http://schemas.microsoft.com/office/drawing/2014/main" id="{CDF6EBA1-F842-9D42-8652-AFED6E1A0255}"/>
                  </a:ext>
                </a:extLst>
              </p:cNvPr>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705;p48">
                <a:extLst>
                  <a:ext uri="{FF2B5EF4-FFF2-40B4-BE49-F238E27FC236}">
                    <a16:creationId xmlns:a16="http://schemas.microsoft.com/office/drawing/2014/main" id="{EF0DC80A-FD93-554F-88EF-9F5651B82D84}"/>
                  </a:ext>
                </a:extLst>
              </p:cNvPr>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706;p48">
                <a:extLst>
                  <a:ext uri="{FF2B5EF4-FFF2-40B4-BE49-F238E27FC236}">
                    <a16:creationId xmlns:a16="http://schemas.microsoft.com/office/drawing/2014/main" id="{C068DB08-E602-B840-86EF-A5331069B5A9}"/>
                  </a:ext>
                </a:extLst>
              </p:cNvPr>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07;p48">
              <a:extLst>
                <a:ext uri="{FF2B5EF4-FFF2-40B4-BE49-F238E27FC236}">
                  <a16:creationId xmlns:a16="http://schemas.microsoft.com/office/drawing/2014/main" id="{15CB57FC-3241-8749-94B3-BFC9A21CBED5}"/>
                </a:ext>
              </a:extLst>
            </p:cNvPr>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08;p48">
              <a:extLst>
                <a:ext uri="{FF2B5EF4-FFF2-40B4-BE49-F238E27FC236}">
                  <a16:creationId xmlns:a16="http://schemas.microsoft.com/office/drawing/2014/main" id="{6944C6E7-06AB-BD4A-9D2F-9834608C2362}"/>
                </a:ext>
              </a:extLst>
            </p:cNvPr>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09;p48">
              <a:extLst>
                <a:ext uri="{FF2B5EF4-FFF2-40B4-BE49-F238E27FC236}">
                  <a16:creationId xmlns:a16="http://schemas.microsoft.com/office/drawing/2014/main" id="{C4B09899-0043-6F48-AA98-1C0EBDA54F32}"/>
                </a:ext>
              </a:extLst>
            </p:cNvPr>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10;p48">
              <a:extLst>
                <a:ext uri="{FF2B5EF4-FFF2-40B4-BE49-F238E27FC236}">
                  <a16:creationId xmlns:a16="http://schemas.microsoft.com/office/drawing/2014/main" id="{14458686-F387-DF43-88AC-F41AD2DB2990}"/>
                </a:ext>
              </a:extLst>
            </p:cNvPr>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11;p48">
              <a:extLst>
                <a:ext uri="{FF2B5EF4-FFF2-40B4-BE49-F238E27FC236}">
                  <a16:creationId xmlns:a16="http://schemas.microsoft.com/office/drawing/2014/main" id="{684A9B4D-DA42-AF4D-B5F1-2D23D650772E}"/>
                </a:ext>
              </a:extLst>
            </p:cNvPr>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12;p48">
              <a:extLst>
                <a:ext uri="{FF2B5EF4-FFF2-40B4-BE49-F238E27FC236}">
                  <a16:creationId xmlns:a16="http://schemas.microsoft.com/office/drawing/2014/main" id="{FA14A4D0-2C10-8344-821A-4207F36B0F13}"/>
                </a:ext>
              </a:extLst>
            </p:cNvPr>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13;p48">
              <a:extLst>
                <a:ext uri="{FF2B5EF4-FFF2-40B4-BE49-F238E27FC236}">
                  <a16:creationId xmlns:a16="http://schemas.microsoft.com/office/drawing/2014/main" id="{1ACFB9C9-C8B8-AC46-907B-FD3F5DBA17C5}"/>
                </a:ext>
              </a:extLst>
            </p:cNvPr>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14;p48">
              <a:extLst>
                <a:ext uri="{FF2B5EF4-FFF2-40B4-BE49-F238E27FC236}">
                  <a16:creationId xmlns:a16="http://schemas.microsoft.com/office/drawing/2014/main" id="{A5FC60CA-2047-CC4F-BF46-F65AA6E0D8D9}"/>
                </a:ext>
              </a:extLst>
            </p:cNvPr>
            <p:cNvGrpSpPr/>
            <p:nvPr/>
          </p:nvGrpSpPr>
          <p:grpSpPr>
            <a:xfrm>
              <a:off x="4403342" y="3107749"/>
              <a:ext cx="316680" cy="101374"/>
              <a:chOff x="5068275" y="3161675"/>
              <a:chExt cx="664875" cy="222850"/>
            </a:xfrm>
          </p:grpSpPr>
          <p:sp>
            <p:nvSpPr>
              <p:cNvPr id="225" name="Google Shape;715;p48">
                <a:extLst>
                  <a:ext uri="{FF2B5EF4-FFF2-40B4-BE49-F238E27FC236}">
                    <a16:creationId xmlns:a16="http://schemas.microsoft.com/office/drawing/2014/main" id="{3A3EE81F-32B9-CE4C-B695-187057970752}"/>
                  </a:ext>
                </a:extLst>
              </p:cNvPr>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716;p48">
                <a:extLst>
                  <a:ext uri="{FF2B5EF4-FFF2-40B4-BE49-F238E27FC236}">
                    <a16:creationId xmlns:a16="http://schemas.microsoft.com/office/drawing/2014/main" id="{7AC5142F-B05F-3F4C-9FBC-1EAFA559FB7E}"/>
                  </a:ext>
                </a:extLst>
              </p:cNvPr>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717;p48">
                <a:extLst>
                  <a:ext uri="{FF2B5EF4-FFF2-40B4-BE49-F238E27FC236}">
                    <a16:creationId xmlns:a16="http://schemas.microsoft.com/office/drawing/2014/main" id="{E9B662FC-BA66-A845-AD60-A4A922F49A38}"/>
                  </a:ext>
                </a:extLst>
              </p:cNvPr>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718;p48">
                <a:extLst>
                  <a:ext uri="{FF2B5EF4-FFF2-40B4-BE49-F238E27FC236}">
                    <a16:creationId xmlns:a16="http://schemas.microsoft.com/office/drawing/2014/main" id="{61C3046A-117F-F444-A1F6-9A600DD06FDC}"/>
                  </a:ext>
                </a:extLst>
              </p:cNvPr>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719;p48">
              <a:extLst>
                <a:ext uri="{FF2B5EF4-FFF2-40B4-BE49-F238E27FC236}">
                  <a16:creationId xmlns:a16="http://schemas.microsoft.com/office/drawing/2014/main" id="{CA356CF3-F1C8-1142-8354-BA9696C5547F}"/>
                </a:ext>
              </a:extLst>
            </p:cNvPr>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20;p48">
              <a:extLst>
                <a:ext uri="{FF2B5EF4-FFF2-40B4-BE49-F238E27FC236}">
                  <a16:creationId xmlns:a16="http://schemas.microsoft.com/office/drawing/2014/main" id="{E668EE33-83C5-404B-BFA9-2450F2B81ED3}"/>
                </a:ext>
              </a:extLst>
            </p:cNvPr>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21;p48">
              <a:extLst>
                <a:ext uri="{FF2B5EF4-FFF2-40B4-BE49-F238E27FC236}">
                  <a16:creationId xmlns:a16="http://schemas.microsoft.com/office/drawing/2014/main" id="{0F32A435-9948-C441-8CA5-C47827E6EA39}"/>
                </a:ext>
              </a:extLst>
            </p:cNvPr>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22;p48">
              <a:extLst>
                <a:ext uri="{FF2B5EF4-FFF2-40B4-BE49-F238E27FC236}">
                  <a16:creationId xmlns:a16="http://schemas.microsoft.com/office/drawing/2014/main" id="{94286659-8CBE-D44A-8056-24409CDC999E}"/>
                </a:ext>
              </a:extLst>
            </p:cNvPr>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23;p48">
              <a:extLst>
                <a:ext uri="{FF2B5EF4-FFF2-40B4-BE49-F238E27FC236}">
                  <a16:creationId xmlns:a16="http://schemas.microsoft.com/office/drawing/2014/main" id="{828E659F-7939-4B43-94E0-6A0614D7DEB0}"/>
                </a:ext>
              </a:extLst>
            </p:cNvPr>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24;p48">
              <a:extLst>
                <a:ext uri="{FF2B5EF4-FFF2-40B4-BE49-F238E27FC236}">
                  <a16:creationId xmlns:a16="http://schemas.microsoft.com/office/drawing/2014/main" id="{A05D6CB3-3769-B242-BB93-D52EA426168D}"/>
                </a:ext>
              </a:extLst>
            </p:cNvPr>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25;p48">
              <a:extLst>
                <a:ext uri="{FF2B5EF4-FFF2-40B4-BE49-F238E27FC236}">
                  <a16:creationId xmlns:a16="http://schemas.microsoft.com/office/drawing/2014/main" id="{4B2A5BC1-6725-BD4F-9C5C-09AA9A1496C7}"/>
                </a:ext>
              </a:extLst>
            </p:cNvPr>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26;p48">
              <a:extLst>
                <a:ext uri="{FF2B5EF4-FFF2-40B4-BE49-F238E27FC236}">
                  <a16:creationId xmlns:a16="http://schemas.microsoft.com/office/drawing/2014/main" id="{281727A8-6F6C-3F43-A83C-CD437F8FFA1E}"/>
                </a:ext>
              </a:extLst>
            </p:cNvPr>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27;p48">
              <a:extLst>
                <a:ext uri="{FF2B5EF4-FFF2-40B4-BE49-F238E27FC236}">
                  <a16:creationId xmlns:a16="http://schemas.microsoft.com/office/drawing/2014/main" id="{638DB350-BE85-4847-94C3-55155C290443}"/>
                </a:ext>
              </a:extLst>
            </p:cNvPr>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28;p48">
              <a:extLst>
                <a:ext uri="{FF2B5EF4-FFF2-40B4-BE49-F238E27FC236}">
                  <a16:creationId xmlns:a16="http://schemas.microsoft.com/office/drawing/2014/main" id="{6F25551A-A4EE-1A4E-9222-B5B2BA46D4BF}"/>
                </a:ext>
              </a:extLst>
            </p:cNvPr>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29;p48">
              <a:extLst>
                <a:ext uri="{FF2B5EF4-FFF2-40B4-BE49-F238E27FC236}">
                  <a16:creationId xmlns:a16="http://schemas.microsoft.com/office/drawing/2014/main" id="{224F9865-A1E3-7B4E-87C8-0B881EF2A13A}"/>
                </a:ext>
              </a:extLst>
            </p:cNvPr>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30;p48">
              <a:extLst>
                <a:ext uri="{FF2B5EF4-FFF2-40B4-BE49-F238E27FC236}">
                  <a16:creationId xmlns:a16="http://schemas.microsoft.com/office/drawing/2014/main" id="{6A17F000-E254-A24F-89A7-0CBCBEC45940}"/>
                </a:ext>
              </a:extLst>
            </p:cNvPr>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31;p48">
              <a:extLst>
                <a:ext uri="{FF2B5EF4-FFF2-40B4-BE49-F238E27FC236}">
                  <a16:creationId xmlns:a16="http://schemas.microsoft.com/office/drawing/2014/main" id="{CDB8A916-8AC8-5C47-B80B-B1428CAE4156}"/>
                </a:ext>
              </a:extLst>
            </p:cNvPr>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32;p48">
              <a:extLst>
                <a:ext uri="{FF2B5EF4-FFF2-40B4-BE49-F238E27FC236}">
                  <a16:creationId xmlns:a16="http://schemas.microsoft.com/office/drawing/2014/main" id="{9A261165-3ADA-844B-9D11-780593572CF2}"/>
                </a:ext>
              </a:extLst>
            </p:cNvPr>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33;p48">
              <a:extLst>
                <a:ext uri="{FF2B5EF4-FFF2-40B4-BE49-F238E27FC236}">
                  <a16:creationId xmlns:a16="http://schemas.microsoft.com/office/drawing/2014/main" id="{3334553B-E566-A74C-9D30-7C38635A6128}"/>
                </a:ext>
              </a:extLst>
            </p:cNvPr>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34;p48">
              <a:extLst>
                <a:ext uri="{FF2B5EF4-FFF2-40B4-BE49-F238E27FC236}">
                  <a16:creationId xmlns:a16="http://schemas.microsoft.com/office/drawing/2014/main" id="{58352723-612D-164C-9CE2-623880E2E49F}"/>
                </a:ext>
              </a:extLst>
            </p:cNvPr>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35;p48">
              <a:extLst>
                <a:ext uri="{FF2B5EF4-FFF2-40B4-BE49-F238E27FC236}">
                  <a16:creationId xmlns:a16="http://schemas.microsoft.com/office/drawing/2014/main" id="{A4EF85A1-34FA-5941-AE7C-7390D0D7175D}"/>
                </a:ext>
              </a:extLst>
            </p:cNvPr>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36;p48">
              <a:extLst>
                <a:ext uri="{FF2B5EF4-FFF2-40B4-BE49-F238E27FC236}">
                  <a16:creationId xmlns:a16="http://schemas.microsoft.com/office/drawing/2014/main" id="{9FB2DC24-BA36-034C-B0B9-D61363AD9756}"/>
                </a:ext>
              </a:extLst>
            </p:cNvPr>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37;p48">
              <a:extLst>
                <a:ext uri="{FF2B5EF4-FFF2-40B4-BE49-F238E27FC236}">
                  <a16:creationId xmlns:a16="http://schemas.microsoft.com/office/drawing/2014/main" id="{06CC7F88-22CF-FC4C-B575-2740FDC3915F}"/>
                </a:ext>
              </a:extLst>
            </p:cNvPr>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38;p48">
              <a:extLst>
                <a:ext uri="{FF2B5EF4-FFF2-40B4-BE49-F238E27FC236}">
                  <a16:creationId xmlns:a16="http://schemas.microsoft.com/office/drawing/2014/main" id="{FC0C5776-21C6-DE4A-8B2E-2CC0C8F6602A}"/>
                </a:ext>
              </a:extLst>
            </p:cNvPr>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39;p48">
              <a:extLst>
                <a:ext uri="{FF2B5EF4-FFF2-40B4-BE49-F238E27FC236}">
                  <a16:creationId xmlns:a16="http://schemas.microsoft.com/office/drawing/2014/main" id="{F8BEB0E8-C393-944A-ABD4-654895450023}"/>
                </a:ext>
              </a:extLst>
            </p:cNvPr>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40;p48">
              <a:extLst>
                <a:ext uri="{FF2B5EF4-FFF2-40B4-BE49-F238E27FC236}">
                  <a16:creationId xmlns:a16="http://schemas.microsoft.com/office/drawing/2014/main" id="{D6F3A0E1-2736-A444-8851-9C9AC2C33595}"/>
                </a:ext>
              </a:extLst>
            </p:cNvPr>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41;p48">
              <a:extLst>
                <a:ext uri="{FF2B5EF4-FFF2-40B4-BE49-F238E27FC236}">
                  <a16:creationId xmlns:a16="http://schemas.microsoft.com/office/drawing/2014/main" id="{E742BC60-6A82-AE4E-8FB4-5A68A77AA5F1}"/>
                </a:ext>
              </a:extLst>
            </p:cNvPr>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42;p48">
              <a:extLst>
                <a:ext uri="{FF2B5EF4-FFF2-40B4-BE49-F238E27FC236}">
                  <a16:creationId xmlns:a16="http://schemas.microsoft.com/office/drawing/2014/main" id="{52D2BA0E-FFC1-1848-B110-8018AE31C506}"/>
                </a:ext>
              </a:extLst>
            </p:cNvPr>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43;p48">
              <a:extLst>
                <a:ext uri="{FF2B5EF4-FFF2-40B4-BE49-F238E27FC236}">
                  <a16:creationId xmlns:a16="http://schemas.microsoft.com/office/drawing/2014/main" id="{95C6483B-8B0F-594D-99ED-D612029C83E6}"/>
                </a:ext>
              </a:extLst>
            </p:cNvPr>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44;p48">
              <a:extLst>
                <a:ext uri="{FF2B5EF4-FFF2-40B4-BE49-F238E27FC236}">
                  <a16:creationId xmlns:a16="http://schemas.microsoft.com/office/drawing/2014/main" id="{D466A4C1-B484-EF45-8483-8E2A369D8B76}"/>
                </a:ext>
              </a:extLst>
            </p:cNvPr>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45;p48">
              <a:extLst>
                <a:ext uri="{FF2B5EF4-FFF2-40B4-BE49-F238E27FC236}">
                  <a16:creationId xmlns:a16="http://schemas.microsoft.com/office/drawing/2014/main" id="{2566E10B-FA5C-9942-BE93-A3B6E990FB48}"/>
                </a:ext>
              </a:extLst>
            </p:cNvPr>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46;p48">
              <a:extLst>
                <a:ext uri="{FF2B5EF4-FFF2-40B4-BE49-F238E27FC236}">
                  <a16:creationId xmlns:a16="http://schemas.microsoft.com/office/drawing/2014/main" id="{1937757E-7D8E-A042-B959-34269C43DA30}"/>
                </a:ext>
              </a:extLst>
            </p:cNvPr>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47;p48">
              <a:extLst>
                <a:ext uri="{FF2B5EF4-FFF2-40B4-BE49-F238E27FC236}">
                  <a16:creationId xmlns:a16="http://schemas.microsoft.com/office/drawing/2014/main" id="{7649FA2F-FAB2-3341-B873-54BA4B51D2B7}"/>
                </a:ext>
              </a:extLst>
            </p:cNvPr>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748;p48">
              <a:extLst>
                <a:ext uri="{FF2B5EF4-FFF2-40B4-BE49-F238E27FC236}">
                  <a16:creationId xmlns:a16="http://schemas.microsoft.com/office/drawing/2014/main" id="{9AD8287E-5454-5B4D-829D-8918E964E0B7}"/>
                </a:ext>
              </a:extLst>
            </p:cNvPr>
            <p:cNvGrpSpPr/>
            <p:nvPr/>
          </p:nvGrpSpPr>
          <p:grpSpPr>
            <a:xfrm>
              <a:off x="3697513" y="2707266"/>
              <a:ext cx="59549" cy="79733"/>
              <a:chOff x="3586375" y="2281300"/>
              <a:chExt cx="125025" cy="175275"/>
            </a:xfrm>
          </p:grpSpPr>
          <p:sp>
            <p:nvSpPr>
              <p:cNvPr id="223" name="Google Shape;749;p48">
                <a:extLst>
                  <a:ext uri="{FF2B5EF4-FFF2-40B4-BE49-F238E27FC236}">
                    <a16:creationId xmlns:a16="http://schemas.microsoft.com/office/drawing/2014/main" id="{096BAD4B-4E0A-5145-830F-8BA432E23085}"/>
                  </a:ext>
                </a:extLst>
              </p:cNvPr>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750;p48">
                <a:extLst>
                  <a:ext uri="{FF2B5EF4-FFF2-40B4-BE49-F238E27FC236}">
                    <a16:creationId xmlns:a16="http://schemas.microsoft.com/office/drawing/2014/main" id="{A73C2480-8510-7F4F-9AE6-4FF73BA5C612}"/>
                  </a:ext>
                </a:extLst>
              </p:cNvPr>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751;p48">
              <a:extLst>
                <a:ext uri="{FF2B5EF4-FFF2-40B4-BE49-F238E27FC236}">
                  <a16:creationId xmlns:a16="http://schemas.microsoft.com/office/drawing/2014/main" id="{AE1AF5BE-BAC5-7D40-BAE8-00443462A7FB}"/>
                </a:ext>
              </a:extLst>
            </p:cNvPr>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752;p48">
              <a:extLst>
                <a:ext uri="{FF2B5EF4-FFF2-40B4-BE49-F238E27FC236}">
                  <a16:creationId xmlns:a16="http://schemas.microsoft.com/office/drawing/2014/main" id="{DC5C6841-FB7E-E84C-A6EE-3DBDA5BFBC43}"/>
                </a:ext>
              </a:extLst>
            </p:cNvPr>
            <p:cNvGrpSpPr/>
            <p:nvPr/>
          </p:nvGrpSpPr>
          <p:grpSpPr>
            <a:xfrm>
              <a:off x="4513224" y="3221724"/>
              <a:ext cx="274563" cy="280321"/>
              <a:chOff x="5298975" y="3412225"/>
              <a:chExt cx="576450" cy="616225"/>
            </a:xfrm>
          </p:grpSpPr>
          <p:sp>
            <p:nvSpPr>
              <p:cNvPr id="221" name="Google Shape;753;p48">
                <a:extLst>
                  <a:ext uri="{FF2B5EF4-FFF2-40B4-BE49-F238E27FC236}">
                    <a16:creationId xmlns:a16="http://schemas.microsoft.com/office/drawing/2014/main" id="{C5318820-713A-B540-8340-CCC916ED56B7}"/>
                  </a:ext>
                </a:extLst>
              </p:cNvPr>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22" name="Google Shape;754;p48">
                <a:extLst>
                  <a:ext uri="{FF2B5EF4-FFF2-40B4-BE49-F238E27FC236}">
                    <a16:creationId xmlns:a16="http://schemas.microsoft.com/office/drawing/2014/main" id="{22341AD8-C2B3-B34C-8E79-1FEC21ADD282}"/>
                  </a:ext>
                </a:extLst>
              </p:cNvPr>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755;p48">
              <a:extLst>
                <a:ext uri="{FF2B5EF4-FFF2-40B4-BE49-F238E27FC236}">
                  <a16:creationId xmlns:a16="http://schemas.microsoft.com/office/drawing/2014/main" id="{99133313-A7C3-DD4A-BD6F-C3EE0E2F4E90}"/>
                </a:ext>
              </a:extLst>
            </p:cNvPr>
            <p:cNvGrpSpPr/>
            <p:nvPr/>
          </p:nvGrpSpPr>
          <p:grpSpPr>
            <a:xfrm>
              <a:off x="4824403" y="3421846"/>
              <a:ext cx="110132" cy="130647"/>
              <a:chOff x="5952300" y="3852150"/>
              <a:chExt cx="231225" cy="287200"/>
            </a:xfrm>
          </p:grpSpPr>
          <p:sp>
            <p:nvSpPr>
              <p:cNvPr id="219" name="Google Shape;756;p48">
                <a:extLst>
                  <a:ext uri="{FF2B5EF4-FFF2-40B4-BE49-F238E27FC236}">
                    <a16:creationId xmlns:a16="http://schemas.microsoft.com/office/drawing/2014/main" id="{D5AB3498-5DEC-7C45-88AA-E06C890DC28F}"/>
                  </a:ext>
                </a:extLst>
              </p:cNvPr>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757;p48">
                <a:extLst>
                  <a:ext uri="{FF2B5EF4-FFF2-40B4-BE49-F238E27FC236}">
                    <a16:creationId xmlns:a16="http://schemas.microsoft.com/office/drawing/2014/main" id="{2C126B99-CF08-514E-B4E1-F292C2705B34}"/>
                  </a:ext>
                </a:extLst>
              </p:cNvPr>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758;p48">
              <a:extLst>
                <a:ext uri="{FF2B5EF4-FFF2-40B4-BE49-F238E27FC236}">
                  <a16:creationId xmlns:a16="http://schemas.microsoft.com/office/drawing/2014/main" id="{BB3C55E7-0607-4445-9FCD-6FA8D74A5193}"/>
                </a:ext>
              </a:extLst>
            </p:cNvPr>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9;p48">
              <a:extLst>
                <a:ext uri="{FF2B5EF4-FFF2-40B4-BE49-F238E27FC236}">
                  <a16:creationId xmlns:a16="http://schemas.microsoft.com/office/drawing/2014/main" id="{2D19E81A-073E-1049-9681-0D69103610BE}"/>
                </a:ext>
              </a:extLst>
            </p:cNvPr>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60;p48">
              <a:extLst>
                <a:ext uri="{FF2B5EF4-FFF2-40B4-BE49-F238E27FC236}">
                  <a16:creationId xmlns:a16="http://schemas.microsoft.com/office/drawing/2014/main" id="{DD4FCEEF-7C19-694D-9B79-4A8F40CBF1B5}"/>
                </a:ext>
              </a:extLst>
            </p:cNvPr>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61;p48">
              <a:extLst>
                <a:ext uri="{FF2B5EF4-FFF2-40B4-BE49-F238E27FC236}">
                  <a16:creationId xmlns:a16="http://schemas.microsoft.com/office/drawing/2014/main" id="{72BE0581-99C2-4845-890E-B13FBF4B33FE}"/>
                </a:ext>
              </a:extLst>
            </p:cNvPr>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62;p48">
              <a:extLst>
                <a:ext uri="{FF2B5EF4-FFF2-40B4-BE49-F238E27FC236}">
                  <a16:creationId xmlns:a16="http://schemas.microsoft.com/office/drawing/2014/main" id="{C48B570B-BC5D-194C-B55C-D1CD4736FAD5}"/>
                </a:ext>
              </a:extLst>
            </p:cNvPr>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63;p48">
              <a:extLst>
                <a:ext uri="{FF2B5EF4-FFF2-40B4-BE49-F238E27FC236}">
                  <a16:creationId xmlns:a16="http://schemas.microsoft.com/office/drawing/2014/main" id="{392E8803-081A-D74E-82BD-1F5E91888FF4}"/>
                </a:ext>
              </a:extLst>
            </p:cNvPr>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4;p48">
              <a:extLst>
                <a:ext uri="{FF2B5EF4-FFF2-40B4-BE49-F238E27FC236}">
                  <a16:creationId xmlns:a16="http://schemas.microsoft.com/office/drawing/2014/main" id="{1CCA22DA-B90B-104C-816C-095BE6D9133F}"/>
                </a:ext>
              </a:extLst>
            </p:cNvPr>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5;p48">
              <a:extLst>
                <a:ext uri="{FF2B5EF4-FFF2-40B4-BE49-F238E27FC236}">
                  <a16:creationId xmlns:a16="http://schemas.microsoft.com/office/drawing/2014/main" id="{42A10B41-C02A-9749-9A9F-A43B3ED07506}"/>
                </a:ext>
              </a:extLst>
            </p:cNvPr>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766;p48">
              <a:extLst>
                <a:ext uri="{FF2B5EF4-FFF2-40B4-BE49-F238E27FC236}">
                  <a16:creationId xmlns:a16="http://schemas.microsoft.com/office/drawing/2014/main" id="{F4C4AC53-ACAA-624A-B927-67FEAFEB6324}"/>
                </a:ext>
              </a:extLst>
            </p:cNvPr>
            <p:cNvGrpSpPr/>
            <p:nvPr/>
          </p:nvGrpSpPr>
          <p:grpSpPr>
            <a:xfrm>
              <a:off x="4295710" y="3079670"/>
              <a:ext cx="14968" cy="27135"/>
              <a:chOff x="4842300" y="3099950"/>
              <a:chExt cx="31425" cy="59650"/>
            </a:xfrm>
          </p:grpSpPr>
          <p:sp>
            <p:nvSpPr>
              <p:cNvPr id="215" name="Google Shape;767;p48">
                <a:extLst>
                  <a:ext uri="{FF2B5EF4-FFF2-40B4-BE49-F238E27FC236}">
                    <a16:creationId xmlns:a16="http://schemas.microsoft.com/office/drawing/2014/main" id="{4B0B1BF2-68C2-124F-AC91-A20D1F619E41}"/>
                  </a:ext>
                </a:extLst>
              </p:cNvPr>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768;p48">
                <a:extLst>
                  <a:ext uri="{FF2B5EF4-FFF2-40B4-BE49-F238E27FC236}">
                    <a16:creationId xmlns:a16="http://schemas.microsoft.com/office/drawing/2014/main" id="{CF81697D-F50C-BE4B-9630-2E9271EA4725}"/>
                  </a:ext>
                </a:extLst>
              </p:cNvPr>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769;p48">
                <a:extLst>
                  <a:ext uri="{FF2B5EF4-FFF2-40B4-BE49-F238E27FC236}">
                    <a16:creationId xmlns:a16="http://schemas.microsoft.com/office/drawing/2014/main" id="{2A8B611D-844F-3D42-A110-85C188470ED9}"/>
                  </a:ext>
                </a:extLst>
              </p:cNvPr>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770;p48">
                <a:extLst>
                  <a:ext uri="{FF2B5EF4-FFF2-40B4-BE49-F238E27FC236}">
                    <a16:creationId xmlns:a16="http://schemas.microsoft.com/office/drawing/2014/main" id="{26910DCF-D045-B642-9BB8-75D90A8A506A}"/>
                  </a:ext>
                </a:extLst>
              </p:cNvPr>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771;p48">
              <a:extLst>
                <a:ext uri="{FF2B5EF4-FFF2-40B4-BE49-F238E27FC236}">
                  <a16:creationId xmlns:a16="http://schemas.microsoft.com/office/drawing/2014/main" id="{707AB31E-C5C9-5847-89CD-3CD119A7E420}"/>
                </a:ext>
              </a:extLst>
            </p:cNvPr>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72;p48">
              <a:extLst>
                <a:ext uri="{FF2B5EF4-FFF2-40B4-BE49-F238E27FC236}">
                  <a16:creationId xmlns:a16="http://schemas.microsoft.com/office/drawing/2014/main" id="{2FAE73C9-6D36-F84E-911A-EED63725C03E}"/>
                </a:ext>
              </a:extLst>
            </p:cNvPr>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73;p48">
              <a:extLst>
                <a:ext uri="{FF2B5EF4-FFF2-40B4-BE49-F238E27FC236}">
                  <a16:creationId xmlns:a16="http://schemas.microsoft.com/office/drawing/2014/main" id="{481A208D-433C-F743-865C-421DFDF4594A}"/>
                </a:ext>
              </a:extLst>
            </p:cNvPr>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74;p48">
              <a:extLst>
                <a:ext uri="{FF2B5EF4-FFF2-40B4-BE49-F238E27FC236}">
                  <a16:creationId xmlns:a16="http://schemas.microsoft.com/office/drawing/2014/main" id="{B415631C-DADB-804C-B5EE-95923053C775}"/>
                </a:ext>
              </a:extLst>
            </p:cNvPr>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75;p48">
              <a:extLst>
                <a:ext uri="{FF2B5EF4-FFF2-40B4-BE49-F238E27FC236}">
                  <a16:creationId xmlns:a16="http://schemas.microsoft.com/office/drawing/2014/main" id="{DA316342-B0D8-6D44-962E-C2084276406A}"/>
                </a:ext>
              </a:extLst>
            </p:cNvPr>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76;p48">
              <a:extLst>
                <a:ext uri="{FF2B5EF4-FFF2-40B4-BE49-F238E27FC236}">
                  <a16:creationId xmlns:a16="http://schemas.microsoft.com/office/drawing/2014/main" id="{8F3B0E2A-F2D3-7B46-9FE0-120EBA45E727}"/>
                </a:ext>
              </a:extLst>
            </p:cNvPr>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77;p48">
              <a:extLst>
                <a:ext uri="{FF2B5EF4-FFF2-40B4-BE49-F238E27FC236}">
                  <a16:creationId xmlns:a16="http://schemas.microsoft.com/office/drawing/2014/main" id="{6DE05958-93A9-8743-B8F4-5EDE3B70A5F9}"/>
                </a:ext>
              </a:extLst>
            </p:cNvPr>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8;p48">
              <a:extLst>
                <a:ext uri="{FF2B5EF4-FFF2-40B4-BE49-F238E27FC236}">
                  <a16:creationId xmlns:a16="http://schemas.microsoft.com/office/drawing/2014/main" id="{9196D5DC-7D4E-2344-8619-4BCF0241155F}"/>
                </a:ext>
              </a:extLst>
            </p:cNvPr>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779;p48">
              <a:extLst>
                <a:ext uri="{FF2B5EF4-FFF2-40B4-BE49-F238E27FC236}">
                  <a16:creationId xmlns:a16="http://schemas.microsoft.com/office/drawing/2014/main" id="{9B3DFFE0-4413-2B4B-9899-8E1797FB4F6F}"/>
                </a:ext>
              </a:extLst>
            </p:cNvPr>
            <p:cNvGrpSpPr/>
            <p:nvPr/>
          </p:nvGrpSpPr>
          <p:grpSpPr>
            <a:xfrm>
              <a:off x="3831056" y="2816010"/>
              <a:ext cx="37378" cy="27612"/>
              <a:chOff x="3866750" y="2520350"/>
              <a:chExt cx="78475" cy="60700"/>
            </a:xfrm>
          </p:grpSpPr>
          <p:sp>
            <p:nvSpPr>
              <p:cNvPr id="211" name="Google Shape;780;p48">
                <a:extLst>
                  <a:ext uri="{FF2B5EF4-FFF2-40B4-BE49-F238E27FC236}">
                    <a16:creationId xmlns:a16="http://schemas.microsoft.com/office/drawing/2014/main" id="{3670E30A-8F29-8842-9FB5-08FC9FECC056}"/>
                  </a:ext>
                </a:extLst>
              </p:cNvPr>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781;p48">
                <a:extLst>
                  <a:ext uri="{FF2B5EF4-FFF2-40B4-BE49-F238E27FC236}">
                    <a16:creationId xmlns:a16="http://schemas.microsoft.com/office/drawing/2014/main" id="{4DF5E9CF-5002-C84A-B602-85BDF697350A}"/>
                  </a:ext>
                </a:extLst>
              </p:cNvPr>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782;p48">
                <a:extLst>
                  <a:ext uri="{FF2B5EF4-FFF2-40B4-BE49-F238E27FC236}">
                    <a16:creationId xmlns:a16="http://schemas.microsoft.com/office/drawing/2014/main" id="{3962DF3F-B701-674C-93E3-30B73A3650D5}"/>
                  </a:ext>
                </a:extLst>
              </p:cNvPr>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783;p48">
                <a:extLst>
                  <a:ext uri="{FF2B5EF4-FFF2-40B4-BE49-F238E27FC236}">
                    <a16:creationId xmlns:a16="http://schemas.microsoft.com/office/drawing/2014/main" id="{CD150A75-EE02-5F42-81F9-0FB36D48C0E8}"/>
                  </a:ext>
                </a:extLst>
              </p:cNvPr>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784;p48">
              <a:extLst>
                <a:ext uri="{FF2B5EF4-FFF2-40B4-BE49-F238E27FC236}">
                  <a16:creationId xmlns:a16="http://schemas.microsoft.com/office/drawing/2014/main" id="{8FCCE6C9-1373-D049-9B00-5C770795C5C6}"/>
                </a:ext>
              </a:extLst>
            </p:cNvPr>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85;p48">
              <a:extLst>
                <a:ext uri="{FF2B5EF4-FFF2-40B4-BE49-F238E27FC236}">
                  <a16:creationId xmlns:a16="http://schemas.microsoft.com/office/drawing/2014/main" id="{B623B7CD-A8CE-8449-AD7D-57FB28F8B491}"/>
                </a:ext>
              </a:extLst>
            </p:cNvPr>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86;p48">
              <a:extLst>
                <a:ext uri="{FF2B5EF4-FFF2-40B4-BE49-F238E27FC236}">
                  <a16:creationId xmlns:a16="http://schemas.microsoft.com/office/drawing/2014/main" id="{A004F0E5-51B7-834A-A978-CF82B69032E4}"/>
                </a:ext>
              </a:extLst>
            </p:cNvPr>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87;p48">
              <a:extLst>
                <a:ext uri="{FF2B5EF4-FFF2-40B4-BE49-F238E27FC236}">
                  <a16:creationId xmlns:a16="http://schemas.microsoft.com/office/drawing/2014/main" id="{320ED263-FD50-0C44-85FD-62DD34539272}"/>
                </a:ext>
              </a:extLst>
            </p:cNvPr>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88;p48">
              <a:extLst>
                <a:ext uri="{FF2B5EF4-FFF2-40B4-BE49-F238E27FC236}">
                  <a16:creationId xmlns:a16="http://schemas.microsoft.com/office/drawing/2014/main" id="{6DFABF9F-0330-884F-B032-3B7E9DB474DD}"/>
                </a:ext>
              </a:extLst>
            </p:cNvPr>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89;p48">
              <a:extLst>
                <a:ext uri="{FF2B5EF4-FFF2-40B4-BE49-F238E27FC236}">
                  <a16:creationId xmlns:a16="http://schemas.microsoft.com/office/drawing/2014/main" id="{74671D0F-325C-B042-BFBE-0BE9A631C0BB}"/>
                </a:ext>
              </a:extLst>
            </p:cNvPr>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90;p48">
              <a:extLst>
                <a:ext uri="{FF2B5EF4-FFF2-40B4-BE49-F238E27FC236}">
                  <a16:creationId xmlns:a16="http://schemas.microsoft.com/office/drawing/2014/main" id="{92421D16-93BF-E247-9743-ECAA5136E9B9}"/>
                </a:ext>
              </a:extLst>
            </p:cNvPr>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91;p48">
              <a:extLst>
                <a:ext uri="{FF2B5EF4-FFF2-40B4-BE49-F238E27FC236}">
                  <a16:creationId xmlns:a16="http://schemas.microsoft.com/office/drawing/2014/main" id="{1B498C8B-3B42-FC44-85AB-602B2214BB07}"/>
                </a:ext>
              </a:extLst>
            </p:cNvPr>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92;p48">
              <a:extLst>
                <a:ext uri="{FF2B5EF4-FFF2-40B4-BE49-F238E27FC236}">
                  <a16:creationId xmlns:a16="http://schemas.microsoft.com/office/drawing/2014/main" id="{58346290-FA2D-204B-8B00-0AD1A19C9FAF}"/>
                </a:ext>
              </a:extLst>
            </p:cNvPr>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93;p48">
              <a:extLst>
                <a:ext uri="{FF2B5EF4-FFF2-40B4-BE49-F238E27FC236}">
                  <a16:creationId xmlns:a16="http://schemas.microsoft.com/office/drawing/2014/main" id="{2EA8D928-F350-A04D-96A7-EBE2B38E044D}"/>
                </a:ext>
              </a:extLst>
            </p:cNvPr>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94;p48">
              <a:extLst>
                <a:ext uri="{FF2B5EF4-FFF2-40B4-BE49-F238E27FC236}">
                  <a16:creationId xmlns:a16="http://schemas.microsoft.com/office/drawing/2014/main" id="{9F1A4E08-A902-A64C-980D-552C9EFBAE6F}"/>
                </a:ext>
              </a:extLst>
            </p:cNvPr>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95;p48">
              <a:extLst>
                <a:ext uri="{FF2B5EF4-FFF2-40B4-BE49-F238E27FC236}">
                  <a16:creationId xmlns:a16="http://schemas.microsoft.com/office/drawing/2014/main" id="{ACF0ACCE-238B-DF40-B1B7-48C2EE459AA0}"/>
                </a:ext>
              </a:extLst>
            </p:cNvPr>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96;p48">
              <a:extLst>
                <a:ext uri="{FF2B5EF4-FFF2-40B4-BE49-F238E27FC236}">
                  <a16:creationId xmlns:a16="http://schemas.microsoft.com/office/drawing/2014/main" id="{C586EA8E-774A-9242-94BA-EAE57C714CB7}"/>
                </a:ext>
              </a:extLst>
            </p:cNvPr>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97;p48">
              <a:extLst>
                <a:ext uri="{FF2B5EF4-FFF2-40B4-BE49-F238E27FC236}">
                  <a16:creationId xmlns:a16="http://schemas.microsoft.com/office/drawing/2014/main" id="{7087406B-9353-4648-A00E-93810311839C}"/>
                </a:ext>
              </a:extLst>
            </p:cNvPr>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98;p48">
              <a:extLst>
                <a:ext uri="{FF2B5EF4-FFF2-40B4-BE49-F238E27FC236}">
                  <a16:creationId xmlns:a16="http://schemas.microsoft.com/office/drawing/2014/main" id="{5EAEBF45-5F59-DA46-B1EE-6C765C15AEA9}"/>
                </a:ext>
              </a:extLst>
            </p:cNvPr>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99;p48">
              <a:extLst>
                <a:ext uri="{FF2B5EF4-FFF2-40B4-BE49-F238E27FC236}">
                  <a16:creationId xmlns:a16="http://schemas.microsoft.com/office/drawing/2014/main" id="{51E974D6-675E-A949-A353-B3CD971C4407}"/>
                </a:ext>
              </a:extLst>
            </p:cNvPr>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00;p48">
              <a:extLst>
                <a:ext uri="{FF2B5EF4-FFF2-40B4-BE49-F238E27FC236}">
                  <a16:creationId xmlns:a16="http://schemas.microsoft.com/office/drawing/2014/main" id="{005A410D-0B0A-EF4E-AD9B-63BEF2CB62F3}"/>
                </a:ext>
              </a:extLst>
            </p:cNvPr>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48" name="Google Shape;801;p48">
              <a:extLst>
                <a:ext uri="{FF2B5EF4-FFF2-40B4-BE49-F238E27FC236}">
                  <a16:creationId xmlns:a16="http://schemas.microsoft.com/office/drawing/2014/main" id="{C282C8D7-7C93-AD49-98DA-0190BA6E8684}"/>
                </a:ext>
              </a:extLst>
            </p:cNvPr>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02;p48">
              <a:extLst>
                <a:ext uri="{FF2B5EF4-FFF2-40B4-BE49-F238E27FC236}">
                  <a16:creationId xmlns:a16="http://schemas.microsoft.com/office/drawing/2014/main" id="{F351144F-FCD2-844A-9FD8-2BFD1FF42D58}"/>
                </a:ext>
              </a:extLst>
            </p:cNvPr>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03;p48">
              <a:extLst>
                <a:ext uri="{FF2B5EF4-FFF2-40B4-BE49-F238E27FC236}">
                  <a16:creationId xmlns:a16="http://schemas.microsoft.com/office/drawing/2014/main" id="{371EE6FC-F7B9-F140-8A48-BEDC1EE1BB53}"/>
                </a:ext>
              </a:extLst>
            </p:cNvPr>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04;p48">
              <a:extLst>
                <a:ext uri="{FF2B5EF4-FFF2-40B4-BE49-F238E27FC236}">
                  <a16:creationId xmlns:a16="http://schemas.microsoft.com/office/drawing/2014/main" id="{8A98F8E2-30C8-8045-B2DD-2ED0B3F33F4D}"/>
                </a:ext>
              </a:extLst>
            </p:cNvPr>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05;p48">
              <a:extLst>
                <a:ext uri="{FF2B5EF4-FFF2-40B4-BE49-F238E27FC236}">
                  <a16:creationId xmlns:a16="http://schemas.microsoft.com/office/drawing/2014/main" id="{87CD2083-0834-0049-ABBB-597C491F469B}"/>
                </a:ext>
              </a:extLst>
            </p:cNvPr>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06;p48">
              <a:extLst>
                <a:ext uri="{FF2B5EF4-FFF2-40B4-BE49-F238E27FC236}">
                  <a16:creationId xmlns:a16="http://schemas.microsoft.com/office/drawing/2014/main" id="{9BFF77B6-8C09-FF46-BF41-9838E8DE3B86}"/>
                </a:ext>
              </a:extLst>
            </p:cNvPr>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07;p48">
              <a:extLst>
                <a:ext uri="{FF2B5EF4-FFF2-40B4-BE49-F238E27FC236}">
                  <a16:creationId xmlns:a16="http://schemas.microsoft.com/office/drawing/2014/main" id="{0A9B8C6F-B52B-E247-BE1F-61244A93021E}"/>
                </a:ext>
              </a:extLst>
            </p:cNvPr>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08;p48">
              <a:extLst>
                <a:ext uri="{FF2B5EF4-FFF2-40B4-BE49-F238E27FC236}">
                  <a16:creationId xmlns:a16="http://schemas.microsoft.com/office/drawing/2014/main" id="{384A4B7B-4B32-9B45-8F68-39AAB4C3E7FD}"/>
                </a:ext>
              </a:extLst>
            </p:cNvPr>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09;p48">
              <a:extLst>
                <a:ext uri="{FF2B5EF4-FFF2-40B4-BE49-F238E27FC236}">
                  <a16:creationId xmlns:a16="http://schemas.microsoft.com/office/drawing/2014/main" id="{5CDE29CE-99D7-9B45-9E85-D9E4CD2E65F7}"/>
                </a:ext>
              </a:extLst>
            </p:cNvPr>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10;p48">
              <a:extLst>
                <a:ext uri="{FF2B5EF4-FFF2-40B4-BE49-F238E27FC236}">
                  <a16:creationId xmlns:a16="http://schemas.microsoft.com/office/drawing/2014/main" id="{B7C649CC-B7F5-1A4E-B6B2-83BE3ED8B6D5}"/>
                </a:ext>
              </a:extLst>
            </p:cNvPr>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11;p48">
              <a:extLst>
                <a:ext uri="{FF2B5EF4-FFF2-40B4-BE49-F238E27FC236}">
                  <a16:creationId xmlns:a16="http://schemas.microsoft.com/office/drawing/2014/main" id="{EEFB2A94-5D61-1F4B-9CF1-D3C3869B72FB}"/>
                </a:ext>
              </a:extLst>
            </p:cNvPr>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12;p48">
              <a:extLst>
                <a:ext uri="{FF2B5EF4-FFF2-40B4-BE49-F238E27FC236}">
                  <a16:creationId xmlns:a16="http://schemas.microsoft.com/office/drawing/2014/main" id="{6BA8F609-B562-B240-840F-64AEF44B7B81}"/>
                </a:ext>
              </a:extLst>
            </p:cNvPr>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60" name="Google Shape;813;p48">
              <a:extLst>
                <a:ext uri="{FF2B5EF4-FFF2-40B4-BE49-F238E27FC236}">
                  <a16:creationId xmlns:a16="http://schemas.microsoft.com/office/drawing/2014/main" id="{78134AFF-45F1-3B48-9225-9EEE06465635}"/>
                </a:ext>
              </a:extLst>
            </p:cNvPr>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14;p48">
              <a:extLst>
                <a:ext uri="{FF2B5EF4-FFF2-40B4-BE49-F238E27FC236}">
                  <a16:creationId xmlns:a16="http://schemas.microsoft.com/office/drawing/2014/main" id="{BC1A7E81-478E-F842-8C4B-9D4906347599}"/>
                </a:ext>
              </a:extLst>
            </p:cNvPr>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15;p48">
              <a:extLst>
                <a:ext uri="{FF2B5EF4-FFF2-40B4-BE49-F238E27FC236}">
                  <a16:creationId xmlns:a16="http://schemas.microsoft.com/office/drawing/2014/main" id="{67B9950C-D22A-9041-95A5-C6CBE2230458}"/>
                </a:ext>
              </a:extLst>
            </p:cNvPr>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16;p48">
              <a:extLst>
                <a:ext uri="{FF2B5EF4-FFF2-40B4-BE49-F238E27FC236}">
                  <a16:creationId xmlns:a16="http://schemas.microsoft.com/office/drawing/2014/main" id="{8BFA0001-8A55-5746-8D41-84FFC2DCF134}"/>
                </a:ext>
              </a:extLst>
            </p:cNvPr>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17;p48">
              <a:extLst>
                <a:ext uri="{FF2B5EF4-FFF2-40B4-BE49-F238E27FC236}">
                  <a16:creationId xmlns:a16="http://schemas.microsoft.com/office/drawing/2014/main" id="{3A3C4D82-9F32-A74D-B350-11DE17E022DA}"/>
                </a:ext>
              </a:extLst>
            </p:cNvPr>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18;p48">
              <a:extLst>
                <a:ext uri="{FF2B5EF4-FFF2-40B4-BE49-F238E27FC236}">
                  <a16:creationId xmlns:a16="http://schemas.microsoft.com/office/drawing/2014/main" id="{A4F9C2B5-636C-8748-8DA9-E08807A74220}"/>
                </a:ext>
              </a:extLst>
            </p:cNvPr>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19;p48">
              <a:extLst>
                <a:ext uri="{FF2B5EF4-FFF2-40B4-BE49-F238E27FC236}">
                  <a16:creationId xmlns:a16="http://schemas.microsoft.com/office/drawing/2014/main" id="{1984623D-BCEC-9846-807D-1866E04FF7E9}"/>
                </a:ext>
              </a:extLst>
            </p:cNvPr>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20;p48">
              <a:extLst>
                <a:ext uri="{FF2B5EF4-FFF2-40B4-BE49-F238E27FC236}">
                  <a16:creationId xmlns:a16="http://schemas.microsoft.com/office/drawing/2014/main" id="{F0CBF3BB-53AD-C041-A40C-F898CB163B6A}"/>
                </a:ext>
              </a:extLst>
            </p:cNvPr>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21;p48">
              <a:extLst>
                <a:ext uri="{FF2B5EF4-FFF2-40B4-BE49-F238E27FC236}">
                  <a16:creationId xmlns:a16="http://schemas.microsoft.com/office/drawing/2014/main" id="{B35E4225-971A-464F-972C-680D6FB64568}"/>
                </a:ext>
              </a:extLst>
            </p:cNvPr>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22;p48">
              <a:extLst>
                <a:ext uri="{FF2B5EF4-FFF2-40B4-BE49-F238E27FC236}">
                  <a16:creationId xmlns:a16="http://schemas.microsoft.com/office/drawing/2014/main" id="{E02734AB-DCFC-0043-9371-7D3518DFD3AD}"/>
                </a:ext>
              </a:extLst>
            </p:cNvPr>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23;p48">
              <a:extLst>
                <a:ext uri="{FF2B5EF4-FFF2-40B4-BE49-F238E27FC236}">
                  <a16:creationId xmlns:a16="http://schemas.microsoft.com/office/drawing/2014/main" id="{1B33F7B9-AB51-E04D-9B55-F02EE9C552E1}"/>
                </a:ext>
              </a:extLst>
            </p:cNvPr>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24;p48">
              <a:extLst>
                <a:ext uri="{FF2B5EF4-FFF2-40B4-BE49-F238E27FC236}">
                  <a16:creationId xmlns:a16="http://schemas.microsoft.com/office/drawing/2014/main" id="{1F1C93DC-5B09-A946-831C-538668A7FD99}"/>
                </a:ext>
              </a:extLst>
            </p:cNvPr>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25;p48">
              <a:extLst>
                <a:ext uri="{FF2B5EF4-FFF2-40B4-BE49-F238E27FC236}">
                  <a16:creationId xmlns:a16="http://schemas.microsoft.com/office/drawing/2014/main" id="{12D9ACD3-AF14-9F4D-BE9D-77260F3E66F8}"/>
                </a:ext>
              </a:extLst>
            </p:cNvPr>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826;p48">
              <a:extLst>
                <a:ext uri="{FF2B5EF4-FFF2-40B4-BE49-F238E27FC236}">
                  <a16:creationId xmlns:a16="http://schemas.microsoft.com/office/drawing/2014/main" id="{8A22273A-E50D-F94C-B8BF-DF695C4662C8}"/>
                </a:ext>
              </a:extLst>
            </p:cNvPr>
            <p:cNvGrpSpPr/>
            <p:nvPr/>
          </p:nvGrpSpPr>
          <p:grpSpPr>
            <a:xfrm>
              <a:off x="3632736" y="3051591"/>
              <a:ext cx="63288" cy="45217"/>
              <a:chOff x="3450375" y="3038225"/>
              <a:chExt cx="132875" cy="99400"/>
            </a:xfrm>
          </p:grpSpPr>
          <p:sp>
            <p:nvSpPr>
              <p:cNvPr id="209" name="Google Shape;827;p48">
                <a:extLst>
                  <a:ext uri="{FF2B5EF4-FFF2-40B4-BE49-F238E27FC236}">
                    <a16:creationId xmlns:a16="http://schemas.microsoft.com/office/drawing/2014/main" id="{260C09C3-554F-2D4C-9F23-7438A8565C59}"/>
                  </a:ext>
                </a:extLst>
              </p:cNvPr>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28;p48">
                <a:extLst>
                  <a:ext uri="{FF2B5EF4-FFF2-40B4-BE49-F238E27FC236}">
                    <a16:creationId xmlns:a16="http://schemas.microsoft.com/office/drawing/2014/main" id="{195190E0-DB26-5D4B-BDA7-EA4D6CDFD7CD}"/>
                  </a:ext>
                </a:extLst>
              </p:cNvPr>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829;p48">
              <a:extLst>
                <a:ext uri="{FF2B5EF4-FFF2-40B4-BE49-F238E27FC236}">
                  <a16:creationId xmlns:a16="http://schemas.microsoft.com/office/drawing/2014/main" id="{E62D6391-DC3F-4940-8C40-3A2B23329EF4}"/>
                </a:ext>
              </a:extLst>
            </p:cNvPr>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30;p48">
              <a:extLst>
                <a:ext uri="{FF2B5EF4-FFF2-40B4-BE49-F238E27FC236}">
                  <a16:creationId xmlns:a16="http://schemas.microsoft.com/office/drawing/2014/main" id="{1413E911-A07B-D144-88DF-822C42524B9D}"/>
                </a:ext>
              </a:extLst>
            </p:cNvPr>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31;p48">
              <a:extLst>
                <a:ext uri="{FF2B5EF4-FFF2-40B4-BE49-F238E27FC236}">
                  <a16:creationId xmlns:a16="http://schemas.microsoft.com/office/drawing/2014/main" id="{E41334A2-C72B-1041-BA34-CAD870DF13CF}"/>
                </a:ext>
              </a:extLst>
            </p:cNvPr>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32;p48">
              <a:extLst>
                <a:ext uri="{FF2B5EF4-FFF2-40B4-BE49-F238E27FC236}">
                  <a16:creationId xmlns:a16="http://schemas.microsoft.com/office/drawing/2014/main" id="{3EB5F1AF-CAC4-594D-8C1A-01E447FFCA4A}"/>
                </a:ext>
              </a:extLst>
            </p:cNvPr>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33;p48">
              <a:extLst>
                <a:ext uri="{FF2B5EF4-FFF2-40B4-BE49-F238E27FC236}">
                  <a16:creationId xmlns:a16="http://schemas.microsoft.com/office/drawing/2014/main" id="{F425DFE3-B72D-8D4A-97B3-5D1DA13F9426}"/>
                </a:ext>
              </a:extLst>
            </p:cNvPr>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834;p48">
              <a:extLst>
                <a:ext uri="{FF2B5EF4-FFF2-40B4-BE49-F238E27FC236}">
                  <a16:creationId xmlns:a16="http://schemas.microsoft.com/office/drawing/2014/main" id="{0FF5B67A-F781-B147-B295-96BAD162BD2D}"/>
                </a:ext>
              </a:extLst>
            </p:cNvPr>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835;p48">
              <a:extLst>
                <a:ext uri="{FF2B5EF4-FFF2-40B4-BE49-F238E27FC236}">
                  <a16:creationId xmlns:a16="http://schemas.microsoft.com/office/drawing/2014/main" id="{7093FD87-B02A-E040-A0F3-266A4E40AD02}"/>
                </a:ext>
              </a:extLst>
            </p:cNvPr>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836;p48">
              <a:extLst>
                <a:ext uri="{FF2B5EF4-FFF2-40B4-BE49-F238E27FC236}">
                  <a16:creationId xmlns:a16="http://schemas.microsoft.com/office/drawing/2014/main" id="{9688D366-FD0A-3A4F-A8E9-737D331EA76E}"/>
                </a:ext>
              </a:extLst>
            </p:cNvPr>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837;p48">
              <a:extLst>
                <a:ext uri="{FF2B5EF4-FFF2-40B4-BE49-F238E27FC236}">
                  <a16:creationId xmlns:a16="http://schemas.microsoft.com/office/drawing/2014/main" id="{421E92A3-E051-0940-BCE1-007CD1EE4D71}"/>
                </a:ext>
              </a:extLst>
            </p:cNvPr>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83" name="Google Shape;838;p48">
              <a:extLst>
                <a:ext uri="{FF2B5EF4-FFF2-40B4-BE49-F238E27FC236}">
                  <a16:creationId xmlns:a16="http://schemas.microsoft.com/office/drawing/2014/main" id="{056CAA9D-FA38-DF4E-B500-C3E648CEA24B}"/>
                </a:ext>
              </a:extLst>
            </p:cNvPr>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839;p48">
              <a:extLst>
                <a:ext uri="{FF2B5EF4-FFF2-40B4-BE49-F238E27FC236}">
                  <a16:creationId xmlns:a16="http://schemas.microsoft.com/office/drawing/2014/main" id="{80DD9188-3763-1E43-8F32-F5C89F53838F}"/>
                </a:ext>
              </a:extLst>
            </p:cNvPr>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840;p48">
              <a:extLst>
                <a:ext uri="{FF2B5EF4-FFF2-40B4-BE49-F238E27FC236}">
                  <a16:creationId xmlns:a16="http://schemas.microsoft.com/office/drawing/2014/main" id="{FD102BDB-2473-CE4A-8305-366A917E57A3}"/>
                </a:ext>
              </a:extLst>
            </p:cNvPr>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841;p48">
              <a:extLst>
                <a:ext uri="{FF2B5EF4-FFF2-40B4-BE49-F238E27FC236}">
                  <a16:creationId xmlns:a16="http://schemas.microsoft.com/office/drawing/2014/main" id="{2DB65F95-BCD4-5449-A650-7F6D61988902}"/>
                </a:ext>
              </a:extLst>
            </p:cNvPr>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842;p48">
              <a:extLst>
                <a:ext uri="{FF2B5EF4-FFF2-40B4-BE49-F238E27FC236}">
                  <a16:creationId xmlns:a16="http://schemas.microsoft.com/office/drawing/2014/main" id="{7E04CBD4-0F92-644A-8282-C2EAEAB3A285}"/>
                </a:ext>
              </a:extLst>
            </p:cNvPr>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843;p48">
              <a:extLst>
                <a:ext uri="{FF2B5EF4-FFF2-40B4-BE49-F238E27FC236}">
                  <a16:creationId xmlns:a16="http://schemas.microsoft.com/office/drawing/2014/main" id="{0661BEC8-5BBD-DF46-BFA1-5BFBC2072B14}"/>
                </a:ext>
              </a:extLst>
            </p:cNvPr>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44;p48">
              <a:extLst>
                <a:ext uri="{FF2B5EF4-FFF2-40B4-BE49-F238E27FC236}">
                  <a16:creationId xmlns:a16="http://schemas.microsoft.com/office/drawing/2014/main" id="{63A7B895-4081-F648-9624-64C9EA088DEC}"/>
                </a:ext>
              </a:extLst>
            </p:cNvPr>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45;p48">
              <a:extLst>
                <a:ext uri="{FF2B5EF4-FFF2-40B4-BE49-F238E27FC236}">
                  <a16:creationId xmlns:a16="http://schemas.microsoft.com/office/drawing/2014/main" id="{CDFE5A55-FC8F-6146-9042-CEB8B96B1A14}"/>
                </a:ext>
              </a:extLst>
            </p:cNvPr>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46;p48">
              <a:extLst>
                <a:ext uri="{FF2B5EF4-FFF2-40B4-BE49-F238E27FC236}">
                  <a16:creationId xmlns:a16="http://schemas.microsoft.com/office/drawing/2014/main" id="{874A473B-2A7D-5547-9140-ACC56D86227C}"/>
                </a:ext>
              </a:extLst>
            </p:cNvPr>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47;p48">
              <a:extLst>
                <a:ext uri="{FF2B5EF4-FFF2-40B4-BE49-F238E27FC236}">
                  <a16:creationId xmlns:a16="http://schemas.microsoft.com/office/drawing/2014/main" id="{8E1D9EC0-AD15-0B4E-A3E0-9E7F46CB67B9}"/>
                </a:ext>
              </a:extLst>
            </p:cNvPr>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93" name="Google Shape;848;p48">
              <a:extLst>
                <a:ext uri="{FF2B5EF4-FFF2-40B4-BE49-F238E27FC236}">
                  <a16:creationId xmlns:a16="http://schemas.microsoft.com/office/drawing/2014/main" id="{3450EEFF-99F2-C84D-9E38-D8081BA14910}"/>
                </a:ext>
              </a:extLst>
            </p:cNvPr>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49;p48">
              <a:extLst>
                <a:ext uri="{FF2B5EF4-FFF2-40B4-BE49-F238E27FC236}">
                  <a16:creationId xmlns:a16="http://schemas.microsoft.com/office/drawing/2014/main" id="{93FEEC95-3BB5-274B-8746-00F29E04F35B}"/>
                </a:ext>
              </a:extLst>
            </p:cNvPr>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50;p48">
              <a:extLst>
                <a:ext uri="{FF2B5EF4-FFF2-40B4-BE49-F238E27FC236}">
                  <a16:creationId xmlns:a16="http://schemas.microsoft.com/office/drawing/2014/main" id="{1E5E693F-3206-6D45-80C9-11ABC4A0A5B3}"/>
                </a:ext>
              </a:extLst>
            </p:cNvPr>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51;p48">
              <a:extLst>
                <a:ext uri="{FF2B5EF4-FFF2-40B4-BE49-F238E27FC236}">
                  <a16:creationId xmlns:a16="http://schemas.microsoft.com/office/drawing/2014/main" id="{442894E4-2B4B-DF4B-9A7D-F3833F92BD35}"/>
                </a:ext>
              </a:extLst>
            </p:cNvPr>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52;p48">
              <a:extLst>
                <a:ext uri="{FF2B5EF4-FFF2-40B4-BE49-F238E27FC236}">
                  <a16:creationId xmlns:a16="http://schemas.microsoft.com/office/drawing/2014/main" id="{FC37C427-70D5-3F42-AA99-89BC034B4F93}"/>
                </a:ext>
              </a:extLst>
            </p:cNvPr>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53;p48">
              <a:extLst>
                <a:ext uri="{FF2B5EF4-FFF2-40B4-BE49-F238E27FC236}">
                  <a16:creationId xmlns:a16="http://schemas.microsoft.com/office/drawing/2014/main" id="{4E93F250-CB17-ED44-ADA4-1589CE24D90C}"/>
                </a:ext>
              </a:extLst>
            </p:cNvPr>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99" name="Google Shape;854;p48">
              <a:extLst>
                <a:ext uri="{FF2B5EF4-FFF2-40B4-BE49-F238E27FC236}">
                  <a16:creationId xmlns:a16="http://schemas.microsoft.com/office/drawing/2014/main" id="{6F63934F-28CC-7148-A4AE-C5C45553C372}"/>
                </a:ext>
              </a:extLst>
            </p:cNvPr>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55;p48">
              <a:extLst>
                <a:ext uri="{FF2B5EF4-FFF2-40B4-BE49-F238E27FC236}">
                  <a16:creationId xmlns:a16="http://schemas.microsoft.com/office/drawing/2014/main" id="{86AF721C-ED1B-224F-97FD-85C2B40E96CB}"/>
                </a:ext>
              </a:extLst>
            </p:cNvPr>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56;p48">
              <a:extLst>
                <a:ext uri="{FF2B5EF4-FFF2-40B4-BE49-F238E27FC236}">
                  <a16:creationId xmlns:a16="http://schemas.microsoft.com/office/drawing/2014/main" id="{DAB8E52D-E711-9845-969E-13E999E4D783}"/>
                </a:ext>
              </a:extLst>
            </p:cNvPr>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857;p48">
              <a:extLst>
                <a:ext uri="{FF2B5EF4-FFF2-40B4-BE49-F238E27FC236}">
                  <a16:creationId xmlns:a16="http://schemas.microsoft.com/office/drawing/2014/main" id="{6AFED814-9167-7E4B-8546-E8D86CD109DA}"/>
                </a:ext>
              </a:extLst>
            </p:cNvPr>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858;p48">
              <a:extLst>
                <a:ext uri="{FF2B5EF4-FFF2-40B4-BE49-F238E27FC236}">
                  <a16:creationId xmlns:a16="http://schemas.microsoft.com/office/drawing/2014/main" id="{A5A893AE-5F10-904E-A128-BD2C056EA7E7}"/>
                </a:ext>
              </a:extLst>
            </p:cNvPr>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859;p48">
              <a:extLst>
                <a:ext uri="{FF2B5EF4-FFF2-40B4-BE49-F238E27FC236}">
                  <a16:creationId xmlns:a16="http://schemas.microsoft.com/office/drawing/2014/main" id="{7DEF7159-8733-464E-9CAF-A9E60AAB97AF}"/>
                </a:ext>
              </a:extLst>
            </p:cNvPr>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860;p48">
              <a:extLst>
                <a:ext uri="{FF2B5EF4-FFF2-40B4-BE49-F238E27FC236}">
                  <a16:creationId xmlns:a16="http://schemas.microsoft.com/office/drawing/2014/main" id="{034FC1D2-00F0-E94D-BA97-6054DB89729D}"/>
                </a:ext>
              </a:extLst>
            </p:cNvPr>
            <p:cNvSpPr/>
            <p:nvPr/>
          </p:nvSpPr>
          <p:spPr>
            <a:xfrm>
              <a:off x="4036853" y="2853608"/>
              <a:ext cx="1250" cy="1205"/>
            </a:xfrm>
            <a:custGeom>
              <a:avLst/>
              <a:gdLst/>
              <a:ahLst/>
              <a:cxnLst/>
              <a:rect l="l" t="t" r="r" b="b"/>
              <a:pathLst>
                <a:path w="105" h="106" fill="none" extrusionOk="0">
                  <a:moveTo>
                    <a:pt x="105" y="105"/>
                  </a:moveTo>
                  <a:lnTo>
                    <a:pt x="0" y="1"/>
                  </a:lnTo>
                </a:path>
              </a:pathLst>
            </a:custGeom>
            <a:solidFill>
              <a:schemeClr val="accent2"/>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861;p48">
              <a:extLst>
                <a:ext uri="{FF2B5EF4-FFF2-40B4-BE49-F238E27FC236}">
                  <a16:creationId xmlns:a16="http://schemas.microsoft.com/office/drawing/2014/main" id="{A659370F-AFE3-CF42-8090-6ABA476F1C69}"/>
                </a:ext>
              </a:extLst>
            </p:cNvPr>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62;p48">
              <a:extLst>
                <a:ext uri="{FF2B5EF4-FFF2-40B4-BE49-F238E27FC236}">
                  <a16:creationId xmlns:a16="http://schemas.microsoft.com/office/drawing/2014/main" id="{A64E1EA8-6032-E24F-A4B2-732EA0628666}"/>
                </a:ext>
              </a:extLst>
            </p:cNvPr>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63;p48">
              <a:extLst>
                <a:ext uri="{FF2B5EF4-FFF2-40B4-BE49-F238E27FC236}">
                  <a16:creationId xmlns:a16="http://schemas.microsoft.com/office/drawing/2014/main" id="{012F3D6A-A2CE-2041-90E7-FE1ED7427885}"/>
                </a:ext>
              </a:extLst>
            </p:cNvPr>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849826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3"/>
          <p:cNvSpPr/>
          <p:nvPr/>
        </p:nvSpPr>
        <p:spPr>
          <a:xfrm>
            <a:off x="1750350" y="1241550"/>
            <a:ext cx="5643300" cy="266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3"/>
          <p:cNvSpPr txBox="1">
            <a:spLocks noGrp="1"/>
          </p:cNvSpPr>
          <p:nvPr>
            <p:ph type="title"/>
          </p:nvPr>
        </p:nvSpPr>
        <p:spPr>
          <a:xfrm>
            <a:off x="2014800" y="1464900"/>
            <a:ext cx="5114400" cy="221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NGUYÊN TẮC HỢP TÁC CỦA ĐẢNG VÀ NN TA</a:t>
            </a:r>
            <a:endParaRPr sz="5400"/>
          </a:p>
        </p:txBody>
      </p:sp>
      <p:sp>
        <p:nvSpPr>
          <p:cNvPr id="4" name="Google Shape;329;p35">
            <a:extLst>
              <a:ext uri="{FF2B5EF4-FFF2-40B4-BE49-F238E27FC236}">
                <a16:creationId xmlns:a16="http://schemas.microsoft.com/office/drawing/2014/main" id="{9B872F66-E246-4D4C-ACD7-B83CB68D01B8}"/>
              </a:ext>
            </a:extLst>
          </p:cNvPr>
          <p:cNvSpPr/>
          <p:nvPr/>
        </p:nvSpPr>
        <p:spPr>
          <a:xfrm>
            <a:off x="4191300" y="368475"/>
            <a:ext cx="761400" cy="7614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dk1"/>
                </a:solidFill>
                <a:latin typeface="Exo"/>
                <a:ea typeface="Exo"/>
                <a:cs typeface="Exo"/>
                <a:sym typeface="Exo"/>
              </a:rPr>
              <a:t>03</a:t>
            </a:r>
            <a:endParaRPr sz="3200" b="1">
              <a:solidFill>
                <a:schemeClr val="dk1"/>
              </a:solidFill>
              <a:latin typeface="Exo"/>
              <a:ea typeface="Exo"/>
              <a:cs typeface="Exo"/>
              <a:sym typeface="Exo"/>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2"/>
                </a:solidFill>
              </a:rPr>
              <a:t>NGUYÊN TẮC HỢP TÁC QUỐC TẾ</a:t>
            </a:r>
            <a:r>
              <a:rPr lang="en"/>
              <a:t> </a:t>
            </a:r>
            <a:br>
              <a:rPr lang="en"/>
            </a:br>
            <a:r>
              <a:rPr lang="en"/>
              <a:t>CỦA ĐẢNG VÀ NN TA</a:t>
            </a:r>
            <a:endParaRPr/>
          </a:p>
          <a:p>
            <a:pPr marL="0" lvl="0" indent="0" algn="ctr" rtl="0">
              <a:spcBef>
                <a:spcPts val="0"/>
              </a:spcBef>
              <a:spcAft>
                <a:spcPts val="0"/>
              </a:spcAft>
              <a:buNone/>
            </a:pPr>
            <a:endParaRPr/>
          </a:p>
        </p:txBody>
      </p:sp>
      <p:sp>
        <p:nvSpPr>
          <p:cNvPr id="574" name="Google Shape;574;p46"/>
          <p:cNvSpPr/>
          <p:nvPr/>
        </p:nvSpPr>
        <p:spPr>
          <a:xfrm>
            <a:off x="3455388" y="1704700"/>
            <a:ext cx="1032000" cy="1032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chemeClr val="dk1"/>
                </a:solidFill>
                <a:latin typeface="Archivo"/>
                <a:ea typeface="Archivo"/>
                <a:cs typeface="Archivo"/>
                <a:sym typeface="Archivo"/>
              </a:rPr>
              <a:t>S</a:t>
            </a:r>
            <a:endParaRPr sz="2900" b="1">
              <a:solidFill>
                <a:schemeClr val="dk1"/>
              </a:solidFill>
              <a:latin typeface="Archivo"/>
              <a:ea typeface="Archivo"/>
              <a:cs typeface="Archivo"/>
              <a:sym typeface="Archivo"/>
            </a:endParaRPr>
          </a:p>
        </p:txBody>
      </p:sp>
      <p:sp>
        <p:nvSpPr>
          <p:cNvPr id="575" name="Google Shape;575;p46"/>
          <p:cNvSpPr/>
          <p:nvPr/>
        </p:nvSpPr>
        <p:spPr>
          <a:xfrm>
            <a:off x="4656613" y="1704700"/>
            <a:ext cx="1032000" cy="1032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chemeClr val="dk1"/>
                </a:solidFill>
                <a:latin typeface="Archivo"/>
                <a:ea typeface="Archivo"/>
                <a:cs typeface="Archivo"/>
                <a:sym typeface="Archivo"/>
              </a:rPr>
              <a:t>W</a:t>
            </a:r>
            <a:endParaRPr sz="2900" b="1">
              <a:solidFill>
                <a:schemeClr val="dk1"/>
              </a:solidFill>
              <a:latin typeface="Archivo"/>
              <a:ea typeface="Archivo"/>
              <a:cs typeface="Archivo"/>
              <a:sym typeface="Archivo"/>
            </a:endParaRPr>
          </a:p>
        </p:txBody>
      </p:sp>
      <p:sp>
        <p:nvSpPr>
          <p:cNvPr id="576" name="Google Shape;576;p46"/>
          <p:cNvSpPr/>
          <p:nvPr/>
        </p:nvSpPr>
        <p:spPr>
          <a:xfrm>
            <a:off x="3455388" y="2897860"/>
            <a:ext cx="1032000" cy="1032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chemeClr val="dk1"/>
                </a:solidFill>
                <a:latin typeface="Archivo"/>
                <a:ea typeface="Archivo"/>
                <a:cs typeface="Archivo"/>
                <a:sym typeface="Archivo"/>
              </a:rPr>
              <a:t>O</a:t>
            </a:r>
            <a:endParaRPr sz="2900" b="1">
              <a:solidFill>
                <a:schemeClr val="dk1"/>
              </a:solidFill>
              <a:latin typeface="Archivo"/>
              <a:ea typeface="Archivo"/>
              <a:cs typeface="Archivo"/>
              <a:sym typeface="Archivo"/>
            </a:endParaRPr>
          </a:p>
        </p:txBody>
      </p:sp>
      <p:sp>
        <p:nvSpPr>
          <p:cNvPr id="577" name="Google Shape;577;p46"/>
          <p:cNvSpPr/>
          <p:nvPr/>
        </p:nvSpPr>
        <p:spPr>
          <a:xfrm>
            <a:off x="4656613" y="2897860"/>
            <a:ext cx="1032000" cy="1032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chemeClr val="dk1"/>
                </a:solidFill>
                <a:latin typeface="Archivo"/>
                <a:ea typeface="Archivo"/>
                <a:cs typeface="Archivo"/>
                <a:sym typeface="Archivo"/>
              </a:rPr>
              <a:t>T</a:t>
            </a:r>
            <a:endParaRPr sz="2900" b="1">
              <a:solidFill>
                <a:schemeClr val="dk1"/>
              </a:solidFill>
              <a:latin typeface="Archivo"/>
              <a:ea typeface="Archivo"/>
              <a:cs typeface="Archivo"/>
              <a:sym typeface="Archivo"/>
            </a:endParaRPr>
          </a:p>
        </p:txBody>
      </p:sp>
      <p:sp>
        <p:nvSpPr>
          <p:cNvPr id="579" name="Google Shape;579;p46"/>
          <p:cNvSpPr txBox="1"/>
          <p:nvPr/>
        </p:nvSpPr>
        <p:spPr>
          <a:xfrm>
            <a:off x="1106233" y="1671998"/>
            <a:ext cx="2197188" cy="857700"/>
          </a:xfrm>
          <a:prstGeom prst="rect">
            <a:avLst/>
          </a:prstGeom>
          <a:noFill/>
          <a:ln>
            <a:noFill/>
          </a:ln>
        </p:spPr>
        <p:txBody>
          <a:bodyPr spcFirstLastPara="1" wrap="square" lIns="91425" tIns="91425" rIns="91425" bIns="91425" anchor="t" anchorCtr="0">
            <a:noAutofit/>
          </a:bodyPr>
          <a:lstStyle/>
          <a:p>
            <a:pPr algn="just">
              <a:defRPr/>
            </a:pPr>
            <a:r>
              <a:rPr lang="en-US" sz="2000" b="1" dirty="0" err="1">
                <a:solidFill>
                  <a:schemeClr val="bg2">
                    <a:lumMod val="50000"/>
                  </a:schemeClr>
                </a:solidFill>
                <a:latin typeface="Bahnschrift SemiBold Condensed" panose="020B0502040204020203" pitchFamily="34" charset="0"/>
                <a:cs typeface="Times New Roman" pitchFamily="18" charset="0"/>
              </a:rPr>
              <a:t>Tôn</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trọng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độc</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lập</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chủ</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quyền</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và</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toàn</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vẹn</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lãnh</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thổ</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của</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nhau</a:t>
            </a:r>
            <a:r>
              <a:rPr lang="en-US" sz="2000" b="1" dirty="0">
                <a:solidFill>
                  <a:schemeClr val="bg2">
                    <a:lumMod val="50000"/>
                  </a:schemeClr>
                </a:solidFill>
                <a:latin typeface="Bahnschrift SemiBold Condensed" panose="020B0502040204020203" pitchFamily="34" charset="0"/>
                <a:cs typeface="Times New Roman" pitchFamily="18" charset="0"/>
              </a:rPr>
              <a:t>.</a:t>
            </a:r>
          </a:p>
        </p:txBody>
      </p:sp>
      <p:sp>
        <p:nvSpPr>
          <p:cNvPr id="581" name="Google Shape;581;p46"/>
          <p:cNvSpPr txBox="1"/>
          <p:nvPr/>
        </p:nvSpPr>
        <p:spPr>
          <a:xfrm>
            <a:off x="1088975" y="3190147"/>
            <a:ext cx="2197188" cy="857700"/>
          </a:xfrm>
          <a:prstGeom prst="rect">
            <a:avLst/>
          </a:prstGeom>
          <a:noFill/>
          <a:ln>
            <a:noFill/>
          </a:ln>
        </p:spPr>
        <p:txBody>
          <a:bodyPr spcFirstLastPara="1" wrap="square" lIns="91425" tIns="91425" rIns="91425" bIns="91425" anchor="t" anchorCtr="0">
            <a:noAutofit/>
          </a:bodyPr>
          <a:lstStyle/>
          <a:p>
            <a:pPr algn="just">
              <a:defRPr/>
            </a:pPr>
            <a:r>
              <a:rPr lang="en-US" sz="2000" b="1" dirty="0" err="1">
                <a:solidFill>
                  <a:schemeClr val="bg2">
                    <a:lumMod val="50000"/>
                  </a:schemeClr>
                </a:solidFill>
                <a:latin typeface="Bahnschrift SemiBold Condensed" panose="020B0502040204020203" pitchFamily="34" charset="0"/>
                <a:cs typeface="Times New Roman" pitchFamily="18" charset="0"/>
              </a:rPr>
              <a:t>Bình</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đẳng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cùng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có</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lợi</a:t>
            </a:r>
            <a:r>
              <a:rPr lang="en-US" sz="2000" b="1" dirty="0">
                <a:solidFill>
                  <a:schemeClr val="bg2">
                    <a:lumMod val="50000"/>
                  </a:schemeClr>
                </a:solidFill>
                <a:latin typeface="Bahnschrift SemiBold Condensed" panose="020B0502040204020203" pitchFamily="34" charset="0"/>
                <a:cs typeface="Times New Roman" pitchFamily="18" charset="0"/>
              </a:rPr>
              <a:t>.</a:t>
            </a:r>
          </a:p>
        </p:txBody>
      </p:sp>
      <p:sp>
        <p:nvSpPr>
          <p:cNvPr id="583" name="Google Shape;583;p46"/>
          <p:cNvSpPr txBox="1"/>
          <p:nvPr/>
        </p:nvSpPr>
        <p:spPr>
          <a:xfrm>
            <a:off x="5992547" y="1583033"/>
            <a:ext cx="2197188" cy="857700"/>
          </a:xfrm>
          <a:prstGeom prst="rect">
            <a:avLst/>
          </a:prstGeom>
          <a:noFill/>
          <a:ln>
            <a:noFill/>
          </a:ln>
        </p:spPr>
        <p:txBody>
          <a:bodyPr spcFirstLastPara="1" wrap="square" lIns="91425" tIns="91425" rIns="91425" bIns="91425" anchor="t" anchorCtr="0">
            <a:noAutofit/>
          </a:bodyPr>
          <a:lstStyle/>
          <a:p>
            <a:pPr algn="just">
              <a:defRPr/>
            </a:pPr>
            <a:r>
              <a:rPr lang="en-US" sz="2000" b="1" dirty="0" err="1">
                <a:solidFill>
                  <a:schemeClr val="bg2">
                    <a:lumMod val="50000"/>
                  </a:schemeClr>
                </a:solidFill>
                <a:latin typeface="Bahnschrift SemiBold Condensed" panose="020B0502040204020203" pitchFamily="34" charset="0"/>
                <a:cs typeface="Times New Roman" pitchFamily="18" charset="0"/>
              </a:rPr>
              <a:t>Không</a:t>
            </a:r>
            <a:r>
              <a:rPr lang="en-US" sz="2000" b="1" dirty="0">
                <a:solidFill>
                  <a:schemeClr val="bg2">
                    <a:lumMod val="50000"/>
                  </a:schemeClr>
                </a:solidFill>
                <a:latin typeface="Bahnschrift SemiBold Condensed" panose="020B0502040204020203" pitchFamily="34" charset="0"/>
                <a:cs typeface="Times New Roman" pitchFamily="18" charset="0"/>
              </a:rPr>
              <a:t> can </a:t>
            </a:r>
            <a:r>
              <a:rPr lang="en-US" sz="2000" b="1" dirty="0" err="1">
                <a:solidFill>
                  <a:schemeClr val="bg2">
                    <a:lumMod val="50000"/>
                  </a:schemeClr>
                </a:solidFill>
                <a:latin typeface="Bahnschrift SemiBold Condensed" panose="020B0502040204020203" pitchFamily="34" charset="0"/>
                <a:cs typeface="Times New Roman" pitchFamily="18" charset="0"/>
              </a:rPr>
              <a:t>thiệp</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vào</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nội</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bộ</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không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dùng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vũ</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lực</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hoặc</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đe</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dọa</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vũ</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lực</a:t>
            </a:r>
            <a:r>
              <a:rPr lang="en-US" sz="2000" b="1" dirty="0">
                <a:solidFill>
                  <a:schemeClr val="bg2">
                    <a:lumMod val="50000"/>
                  </a:schemeClr>
                </a:solidFill>
                <a:latin typeface="Bahnschrift SemiBold Condensed" panose="020B0502040204020203" pitchFamily="34" charset="0"/>
                <a:cs typeface="Times New Roman" pitchFamily="18" charset="0"/>
              </a:rPr>
              <a:t>.</a:t>
            </a:r>
          </a:p>
        </p:txBody>
      </p:sp>
      <p:sp>
        <p:nvSpPr>
          <p:cNvPr id="585" name="Google Shape;585;p46"/>
          <p:cNvSpPr txBox="1"/>
          <p:nvPr/>
        </p:nvSpPr>
        <p:spPr>
          <a:xfrm>
            <a:off x="5992547" y="2897860"/>
            <a:ext cx="2197188" cy="857700"/>
          </a:xfrm>
          <a:prstGeom prst="rect">
            <a:avLst/>
          </a:prstGeom>
          <a:noFill/>
          <a:ln>
            <a:noFill/>
          </a:ln>
        </p:spPr>
        <p:txBody>
          <a:bodyPr spcFirstLastPara="1" wrap="square" lIns="91425" tIns="91425" rIns="91425" bIns="91425" anchor="t" anchorCtr="0">
            <a:noAutofit/>
          </a:bodyPr>
          <a:lstStyle/>
          <a:p>
            <a:pPr algn="just">
              <a:defRPr/>
            </a:pPr>
            <a:r>
              <a:rPr lang="en-US" sz="2000" b="1" dirty="0" err="1">
                <a:solidFill>
                  <a:schemeClr val="bg2">
                    <a:lumMod val="50000"/>
                  </a:schemeClr>
                </a:solidFill>
                <a:latin typeface="Bahnschrift SemiBold Condensed" panose="020B0502040204020203" pitchFamily="34" charset="0"/>
                <a:cs typeface="Times New Roman" pitchFamily="18" charset="0"/>
              </a:rPr>
              <a:t>Giải</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quyết</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bất</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đồng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bằng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thương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lượng</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hòa</a:t>
            </a:r>
            <a:r>
              <a:rPr lang="en-US" sz="2000" b="1" dirty="0">
                <a:solidFill>
                  <a:schemeClr val="bg2">
                    <a:lumMod val="50000"/>
                  </a:schemeClr>
                </a:solidFill>
                <a:latin typeface="Bahnschrift SemiBold Condensed" panose="020B0502040204020203" pitchFamily="34" charset="0"/>
                <a:cs typeface="Times New Roman" pitchFamily="18" charset="0"/>
              </a:rPr>
              <a:t> </a:t>
            </a:r>
            <a:r>
              <a:rPr lang="en-US" sz="2000" b="1" dirty="0" err="1">
                <a:solidFill>
                  <a:schemeClr val="bg2">
                    <a:lumMod val="50000"/>
                  </a:schemeClr>
                </a:solidFill>
                <a:latin typeface="Bahnschrift SemiBold Condensed" panose="020B0502040204020203" pitchFamily="34" charset="0"/>
                <a:cs typeface="Times New Roman" pitchFamily="18" charset="0"/>
              </a:rPr>
              <a:t>bình</a:t>
            </a:r>
            <a:r>
              <a:rPr lang="en-US" sz="2000" b="1" dirty="0">
                <a:solidFill>
                  <a:schemeClr val="bg2">
                    <a:lumMod val="50000"/>
                  </a:schemeClr>
                </a:solidFill>
                <a:latin typeface="Bahnschrift SemiBold Condensed" panose="020B0502040204020203" pitchFamily="34"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6"/>
          <p:cNvSpPr/>
          <p:nvPr/>
        </p:nvSpPr>
        <p:spPr>
          <a:xfrm>
            <a:off x="1654475" y="1523700"/>
            <a:ext cx="5835000" cy="23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6"/>
          <p:cNvSpPr txBox="1">
            <a:spLocks noGrp="1"/>
          </p:cNvSpPr>
          <p:nvPr>
            <p:ph type="title"/>
          </p:nvPr>
        </p:nvSpPr>
        <p:spPr>
          <a:xfrm>
            <a:off x="1654475" y="441350"/>
            <a:ext cx="590653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XỬ LÝ TÌNH HUỐNG</a:t>
            </a:r>
            <a:endParaRPr/>
          </a:p>
        </p:txBody>
      </p:sp>
      <p:sp>
        <p:nvSpPr>
          <p:cNvPr id="337" name="Google Shape;337;p36"/>
          <p:cNvSpPr txBox="1">
            <a:spLocks noGrp="1"/>
          </p:cNvSpPr>
          <p:nvPr>
            <p:ph type="subTitle" idx="1"/>
          </p:nvPr>
        </p:nvSpPr>
        <p:spPr>
          <a:xfrm>
            <a:off x="1966452" y="2035276"/>
            <a:ext cx="5260258" cy="1528073"/>
          </a:xfrm>
          <a:prstGeom prst="rect">
            <a:avLst/>
          </a:prstGeom>
        </p:spPr>
        <p:txBody>
          <a:bodyPr spcFirstLastPara="1" wrap="square" lIns="91425" tIns="91425" rIns="91425" bIns="91425" anchor="t" anchorCtr="0">
            <a:noAutofit/>
          </a:bodyPr>
          <a:lstStyle/>
          <a:p>
            <a:pPr marL="136525" indent="-9525" algn="just"/>
            <a:r>
              <a:rPr lang="en-US" altLang="en-VN" sz="2000" b="1">
                <a:solidFill>
                  <a:srgbClr val="FF0000"/>
                </a:solidFill>
                <a:latin typeface="Calibri" panose="020F0502020204030204" pitchFamily="34" charset="0"/>
                <a:cs typeface="Calibri" panose="020F0502020204030204" pitchFamily="34" charset="0"/>
              </a:rPr>
              <a:t>- Có ý kiến cho rằng:</a:t>
            </a:r>
            <a:r>
              <a:rPr lang="en-US" altLang="en-VN" sz="2000" b="1">
                <a:latin typeface="Calibri" panose="020F0502020204030204" pitchFamily="34" charset="0"/>
                <a:cs typeface="Calibri" panose="020F0502020204030204" pitchFamily="34" charset="0"/>
              </a:rPr>
              <a:t> “HS không nên hợp tác với nhau trong học tập, vì như vậy sẽ làm mất đi tính độc lập, tự chủ của mỗi cá nhân”. </a:t>
            </a:r>
          </a:p>
          <a:p>
            <a:pPr marL="136525" indent="-9525" algn="just"/>
            <a:r>
              <a:rPr lang="en-US" altLang="en-VN" sz="2000" b="1">
                <a:solidFill>
                  <a:srgbClr val="FF0000"/>
                </a:solidFill>
                <a:latin typeface="Calibri" panose="020F0502020204030204" pitchFamily="34" charset="0"/>
                <a:cs typeface="Calibri" panose="020F0502020204030204" pitchFamily="34" charset="0"/>
              </a:rPr>
              <a:t>- Em có tán thành ý kiến đó không ? Vì sao?</a:t>
            </a:r>
            <a:endParaRPr lang="en-US" altLang="en-VN" sz="200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27572-A54D-A64D-8657-8D11F7F3BC4E}"/>
              </a:ext>
            </a:extLst>
          </p:cNvPr>
          <p:cNvSpPr>
            <a:spLocks noGrp="1"/>
          </p:cNvSpPr>
          <p:nvPr>
            <p:ph type="title"/>
          </p:nvPr>
        </p:nvSpPr>
        <p:spPr>
          <a:xfrm>
            <a:off x="1111045" y="1464900"/>
            <a:ext cx="3637936" cy="2213700"/>
          </a:xfrm>
        </p:spPr>
        <p:txBody>
          <a:bodyPr/>
          <a:lstStyle/>
          <a:p>
            <a:pPr algn="just"/>
            <a:r>
              <a:rPr lang="en-US" altLang="en-VN" sz="2800">
                <a:solidFill>
                  <a:schemeClr val="bg2">
                    <a:lumMod val="50000"/>
                  </a:schemeClr>
                </a:solidFill>
                <a:latin typeface="Bahnschrift SemiBold Condensed" panose="020B0502040204020203" pitchFamily="34" charset="0"/>
                <a:cs typeface="Calibri" panose="020F0502020204030204" pitchFamily="34" charset="0"/>
              </a:rPr>
              <a:t>- Người học sinh càng cần phải hợp tác với bạn bè, nhất là trong học tập để giao lưu, học hỏi PP, trau dồi tri thức, kinh nghiệm… để hoàn thiện bản thân mình hơn. </a:t>
            </a:r>
            <a:br>
              <a:rPr lang="en-US" altLang="en-VN" sz="2800">
                <a:solidFill>
                  <a:schemeClr val="bg2">
                    <a:lumMod val="50000"/>
                  </a:schemeClr>
                </a:solidFill>
                <a:latin typeface="Bahnschrift SemiBold Condensed" panose="020B0502040204020203" pitchFamily="34" charset="0"/>
                <a:cs typeface="Calibri" panose="020F0502020204030204" pitchFamily="34" charset="0"/>
              </a:rPr>
            </a:br>
            <a:endParaRPr lang="en-VN" sz="2800">
              <a:solidFill>
                <a:schemeClr val="bg2">
                  <a:lumMod val="50000"/>
                </a:schemeClr>
              </a:solidFill>
              <a:latin typeface="Bahnschrift SemiBold Condensed" panose="020B0502040204020203" pitchFamily="34" charset="0"/>
              <a:cs typeface="Calibri" panose="020F0502020204030204" pitchFamily="34" charset="0"/>
            </a:endParaRPr>
          </a:p>
        </p:txBody>
      </p:sp>
      <p:sp>
        <p:nvSpPr>
          <p:cNvPr id="5" name="Rectangle 4">
            <a:extLst>
              <a:ext uri="{FF2B5EF4-FFF2-40B4-BE49-F238E27FC236}">
                <a16:creationId xmlns:a16="http://schemas.microsoft.com/office/drawing/2014/main" id="{8171AB80-7F9A-FA4B-B2A9-B6B24354B16B}"/>
              </a:ext>
            </a:extLst>
          </p:cNvPr>
          <p:cNvSpPr/>
          <p:nvPr/>
        </p:nvSpPr>
        <p:spPr>
          <a:xfrm>
            <a:off x="5691649" y="1199535"/>
            <a:ext cx="2615380" cy="31463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6" name="Picture 5" descr="A picture containing sky, outdoor&#10;&#10;Description automatically generated">
            <a:extLst>
              <a:ext uri="{FF2B5EF4-FFF2-40B4-BE49-F238E27FC236}">
                <a16:creationId xmlns:a16="http://schemas.microsoft.com/office/drawing/2014/main" id="{E0F0261A-B2CE-5648-9ECC-ABD2C7062317}"/>
              </a:ext>
            </a:extLst>
          </p:cNvPr>
          <p:cNvPicPr>
            <a:picLocks noChangeAspect="1"/>
          </p:cNvPicPr>
          <p:nvPr/>
        </p:nvPicPr>
        <p:blipFill>
          <a:blip r:embed="rId2"/>
          <a:stretch>
            <a:fillRect/>
          </a:stretch>
        </p:blipFill>
        <p:spPr>
          <a:xfrm>
            <a:off x="5023055" y="1066800"/>
            <a:ext cx="3009900" cy="3009900"/>
          </a:xfrm>
          <a:prstGeom prst="rect">
            <a:avLst/>
          </a:prstGeom>
          <a:solidFill>
            <a:schemeClr val="accent2"/>
          </a:solidFill>
        </p:spPr>
      </p:pic>
    </p:spTree>
    <p:extLst>
      <p:ext uri="{BB962C8B-B14F-4D97-AF65-F5344CB8AC3E}">
        <p14:creationId xmlns:p14="http://schemas.microsoft.com/office/powerpoint/2010/main" val="2559573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2014800" y="2074605"/>
            <a:ext cx="5114400" cy="9946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LUYỆN TẬP</a:t>
            </a:r>
            <a:endParaRPr sz="5400"/>
          </a:p>
        </p:txBody>
      </p:sp>
    </p:spTree>
    <p:extLst>
      <p:ext uri="{BB962C8B-B14F-4D97-AF65-F5344CB8AC3E}">
        <p14:creationId xmlns:p14="http://schemas.microsoft.com/office/powerpoint/2010/main" val="226717634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1"/>
          <p:cNvSpPr/>
          <p:nvPr/>
        </p:nvSpPr>
        <p:spPr>
          <a:xfrm>
            <a:off x="1168950" y="1475350"/>
            <a:ext cx="3708600" cy="3343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1"/>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LUYỆN TẬP</a:t>
            </a:r>
            <a:endParaRPr>
              <a:solidFill>
                <a:schemeClr val="dk2"/>
              </a:solidFill>
            </a:endParaRPr>
          </a:p>
        </p:txBody>
      </p:sp>
      <p:sp>
        <p:nvSpPr>
          <p:cNvPr id="482" name="Google Shape;482;p41"/>
          <p:cNvSpPr txBox="1">
            <a:spLocks noGrp="1"/>
          </p:cNvSpPr>
          <p:nvPr>
            <p:ph type="subTitle" idx="2"/>
          </p:nvPr>
        </p:nvSpPr>
        <p:spPr>
          <a:xfrm>
            <a:off x="5557650" y="1606538"/>
            <a:ext cx="2417400" cy="1326300"/>
          </a:xfrm>
          <a:prstGeom prst="rect">
            <a:avLst/>
          </a:prstGeom>
        </p:spPr>
        <p:txBody>
          <a:bodyPr spcFirstLastPara="1" wrap="square" lIns="91425" tIns="91425" rIns="91425" bIns="91425" anchor="t" anchorCtr="0">
            <a:noAutofit/>
          </a:bodyPr>
          <a:lstStyle/>
          <a:p>
            <a:pPr marL="0" lvl="0" indent="0" algn="just"/>
            <a:r>
              <a:rPr lang="vi-VN" sz="2400"/>
              <a:t>Em hãy nêu thêm ví dụ về sự hợp tác quốc tế trong vấn đề phòng chống covid-19 trong thời gian qua?</a:t>
            </a:r>
            <a:endParaRPr sz="2400"/>
          </a:p>
        </p:txBody>
      </p:sp>
      <p:pic>
        <p:nvPicPr>
          <p:cNvPr id="483" name="Google Shape;483;p41"/>
          <p:cNvPicPr preferRelativeResize="0"/>
          <p:nvPr/>
        </p:nvPicPr>
        <p:blipFill rotWithShape="1">
          <a:blip r:embed="rId3">
            <a:alphaModFix/>
          </a:blip>
          <a:srcRect l="10758" r="10766"/>
          <a:stretch/>
        </p:blipFill>
        <p:spPr>
          <a:xfrm>
            <a:off x="1375700" y="1261225"/>
            <a:ext cx="3672600" cy="3343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7"/>
          <p:cNvSpPr/>
          <p:nvPr/>
        </p:nvSpPr>
        <p:spPr>
          <a:xfrm>
            <a:off x="2039250" y="1583775"/>
            <a:ext cx="1675200" cy="167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7"/>
          <p:cNvSpPr/>
          <p:nvPr/>
        </p:nvSpPr>
        <p:spPr>
          <a:xfrm>
            <a:off x="5429550" y="1583775"/>
            <a:ext cx="1675200" cy="1673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a:t>LUYỆN TẬP (NHÓM)</a:t>
            </a:r>
            <a:endParaRPr/>
          </a:p>
        </p:txBody>
      </p:sp>
      <p:sp>
        <p:nvSpPr>
          <p:cNvPr id="345" name="Google Shape;345;p37"/>
          <p:cNvSpPr txBox="1">
            <a:spLocks noGrp="1"/>
          </p:cNvSpPr>
          <p:nvPr>
            <p:ph type="subTitle" idx="2"/>
          </p:nvPr>
        </p:nvSpPr>
        <p:spPr>
          <a:xfrm>
            <a:off x="1903638" y="3642596"/>
            <a:ext cx="2342700" cy="8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NÊU CÁC CÔNG TRÌNH XÂY DỰNG MANG TÍNNH QUỐC TẾ TẠI VN.</a:t>
            </a:r>
            <a:endParaRPr/>
          </a:p>
        </p:txBody>
      </p:sp>
      <p:sp>
        <p:nvSpPr>
          <p:cNvPr id="346" name="Google Shape;346;p37"/>
          <p:cNvSpPr txBox="1">
            <a:spLocks noGrp="1"/>
          </p:cNvSpPr>
          <p:nvPr>
            <p:ph type="subTitle" idx="1"/>
          </p:nvPr>
        </p:nvSpPr>
        <p:spPr>
          <a:xfrm>
            <a:off x="1903638" y="3421095"/>
            <a:ext cx="23427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NHÓM 1</a:t>
            </a:r>
            <a:endParaRPr/>
          </a:p>
        </p:txBody>
      </p:sp>
      <p:sp>
        <p:nvSpPr>
          <p:cNvPr id="347" name="Google Shape;347;p37"/>
          <p:cNvSpPr txBox="1">
            <a:spLocks noGrp="1"/>
          </p:cNvSpPr>
          <p:nvPr>
            <p:ph type="subTitle" idx="3"/>
          </p:nvPr>
        </p:nvSpPr>
        <p:spPr>
          <a:xfrm>
            <a:off x="4897663" y="3421095"/>
            <a:ext cx="2342700" cy="30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NHÓM 2</a:t>
            </a:r>
            <a:endParaRPr/>
          </a:p>
        </p:txBody>
      </p:sp>
      <p:sp>
        <p:nvSpPr>
          <p:cNvPr id="348" name="Google Shape;348;p37"/>
          <p:cNvSpPr txBox="1">
            <a:spLocks noGrp="1"/>
          </p:cNvSpPr>
          <p:nvPr>
            <p:ph type="subTitle" idx="4"/>
          </p:nvPr>
        </p:nvSpPr>
        <p:spPr>
          <a:xfrm>
            <a:off x="4897663" y="3642601"/>
            <a:ext cx="2342700" cy="89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NÊU CÁC CÔNG TY, NHÀ MÁY CÓ SỰ HỢP TÁC QUỐC TẾ TẠI VN.</a:t>
            </a:r>
            <a:endParaRPr/>
          </a:p>
        </p:txBody>
      </p:sp>
      <p:pic>
        <p:nvPicPr>
          <p:cNvPr id="349" name="Google Shape;349;p37"/>
          <p:cNvPicPr preferRelativeResize="0"/>
          <p:nvPr/>
        </p:nvPicPr>
        <p:blipFill rotWithShape="1">
          <a:blip r:embed="rId3">
            <a:alphaModFix/>
          </a:blip>
          <a:srcRect b="20070"/>
          <a:stretch/>
        </p:blipFill>
        <p:spPr>
          <a:xfrm>
            <a:off x="2237488" y="1429363"/>
            <a:ext cx="1675035" cy="1673355"/>
          </a:xfrm>
          <a:prstGeom prst="rect">
            <a:avLst/>
          </a:prstGeom>
          <a:noFill/>
          <a:ln>
            <a:noFill/>
          </a:ln>
        </p:spPr>
      </p:pic>
      <p:pic>
        <p:nvPicPr>
          <p:cNvPr id="350" name="Google Shape;350;p37"/>
          <p:cNvPicPr preferRelativeResize="0"/>
          <p:nvPr/>
        </p:nvPicPr>
        <p:blipFill rotWithShape="1">
          <a:blip r:embed="rId4">
            <a:alphaModFix/>
          </a:blip>
          <a:srcRect r="20146"/>
          <a:stretch/>
        </p:blipFill>
        <p:spPr>
          <a:xfrm>
            <a:off x="5231512" y="1405881"/>
            <a:ext cx="1675026" cy="1678169"/>
          </a:xfrm>
          <a:prstGeom prst="rect">
            <a:avLst/>
          </a:prstGeom>
          <a:noFill/>
          <a:ln>
            <a:noFill/>
          </a:ln>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2014800" y="2074605"/>
            <a:ext cx="5114400" cy="9946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VẬN DỤNG</a:t>
            </a:r>
            <a:endParaRPr sz="5400"/>
          </a:p>
        </p:txBody>
      </p:sp>
    </p:spTree>
    <p:extLst>
      <p:ext uri="{BB962C8B-B14F-4D97-AF65-F5344CB8AC3E}">
        <p14:creationId xmlns:p14="http://schemas.microsoft.com/office/powerpoint/2010/main" val="36585113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2" name="Google Shape;912;p52"/>
          <p:cNvSpPr txBox="1">
            <a:spLocks noGrp="1"/>
          </p:cNvSpPr>
          <p:nvPr>
            <p:ph type="title"/>
          </p:nvPr>
        </p:nvSpPr>
        <p:spPr>
          <a:xfrm>
            <a:off x="1028595" y="2458878"/>
            <a:ext cx="2845316"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Calibri" panose="020F0502020204030204" pitchFamily="34" charset="0"/>
                <a:cs typeface="Calibri" panose="020F0502020204030204" pitchFamily="34" charset="0"/>
              </a:rPr>
              <a:t>VIẾT THƯ CỖ VŨ BẠN BÈ QUỐC TẾ VƯỢT QUA ĐẠI DỊCH COVID-19</a:t>
            </a:r>
            <a:endParaRPr>
              <a:solidFill>
                <a:schemeClr val="dk2"/>
              </a:solidFill>
              <a:latin typeface="Calibri" panose="020F0502020204030204" pitchFamily="34" charset="0"/>
              <a:cs typeface="Calibri" panose="020F0502020204030204" pitchFamily="34" charset="0"/>
            </a:endParaRPr>
          </a:p>
        </p:txBody>
      </p:sp>
      <p:sp>
        <p:nvSpPr>
          <p:cNvPr id="29" name="Google Shape;897;p51">
            <a:extLst>
              <a:ext uri="{FF2B5EF4-FFF2-40B4-BE49-F238E27FC236}">
                <a16:creationId xmlns:a16="http://schemas.microsoft.com/office/drawing/2014/main" id="{C2C32B01-14C9-CD42-B1C5-1D782BDFBEDC}"/>
              </a:ext>
            </a:extLst>
          </p:cNvPr>
          <p:cNvSpPr/>
          <p:nvPr/>
        </p:nvSpPr>
        <p:spPr>
          <a:xfrm>
            <a:off x="1062981" y="1104791"/>
            <a:ext cx="2714400" cy="572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a:t>VẬN DỤNG</a:t>
            </a:r>
            <a:endParaRPr sz="2400"/>
          </a:p>
        </p:txBody>
      </p:sp>
      <p:grpSp>
        <p:nvGrpSpPr>
          <p:cNvPr id="30" name="Google Shape;606;p48">
            <a:extLst>
              <a:ext uri="{FF2B5EF4-FFF2-40B4-BE49-F238E27FC236}">
                <a16:creationId xmlns:a16="http://schemas.microsoft.com/office/drawing/2014/main" id="{CB4FF08F-78DD-A94D-A07E-49E95111A1EE}"/>
              </a:ext>
            </a:extLst>
          </p:cNvPr>
          <p:cNvGrpSpPr/>
          <p:nvPr/>
        </p:nvGrpSpPr>
        <p:grpSpPr>
          <a:xfrm>
            <a:off x="3541753" y="1616615"/>
            <a:ext cx="5112716" cy="2829926"/>
            <a:chOff x="2654821" y="2311071"/>
            <a:chExt cx="2279715" cy="1262120"/>
          </a:xfrm>
        </p:grpSpPr>
        <p:grpSp>
          <p:nvGrpSpPr>
            <p:cNvPr id="31" name="Google Shape;607;p48">
              <a:extLst>
                <a:ext uri="{FF2B5EF4-FFF2-40B4-BE49-F238E27FC236}">
                  <a16:creationId xmlns:a16="http://schemas.microsoft.com/office/drawing/2014/main" id="{76FAF27C-226D-6F4B-B240-CFECF9B93E90}"/>
                </a:ext>
              </a:extLst>
            </p:cNvPr>
            <p:cNvGrpSpPr/>
            <p:nvPr/>
          </p:nvGrpSpPr>
          <p:grpSpPr>
            <a:xfrm>
              <a:off x="4034269" y="2840745"/>
              <a:ext cx="40212" cy="36437"/>
              <a:chOff x="4293400" y="2574725"/>
              <a:chExt cx="84425" cy="80100"/>
            </a:xfrm>
          </p:grpSpPr>
          <p:sp>
            <p:nvSpPr>
              <p:cNvPr id="286" name="Google Shape;608;p48">
                <a:extLst>
                  <a:ext uri="{FF2B5EF4-FFF2-40B4-BE49-F238E27FC236}">
                    <a16:creationId xmlns:a16="http://schemas.microsoft.com/office/drawing/2014/main" id="{48FB9710-5C0C-8A46-8AC1-165F1B75EA73}"/>
                  </a:ext>
                </a:extLst>
              </p:cNvPr>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accent2"/>
              </a:solidFill>
              <a:ln>
                <a:noFill/>
              </a:ln>
            </p:spPr>
          </p:sp>
          <p:sp>
            <p:nvSpPr>
              <p:cNvPr id="287" name="Google Shape;609;p48">
                <a:extLst>
                  <a:ext uri="{FF2B5EF4-FFF2-40B4-BE49-F238E27FC236}">
                    <a16:creationId xmlns:a16="http://schemas.microsoft.com/office/drawing/2014/main" id="{B9B92BA7-B607-BF42-AEF4-FD682A6BA6AD}"/>
                  </a:ext>
                </a:extLst>
              </p:cNvPr>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610;p48">
              <a:extLst>
                <a:ext uri="{FF2B5EF4-FFF2-40B4-BE49-F238E27FC236}">
                  <a16:creationId xmlns:a16="http://schemas.microsoft.com/office/drawing/2014/main" id="{30911CE6-0B6A-D743-BE2D-6C1FD3EE5762}"/>
                </a:ext>
              </a:extLst>
            </p:cNvPr>
            <p:cNvGrpSpPr/>
            <p:nvPr/>
          </p:nvGrpSpPr>
          <p:grpSpPr>
            <a:xfrm>
              <a:off x="3894606" y="2334874"/>
              <a:ext cx="913198" cy="518984"/>
              <a:chOff x="4000175" y="1462675"/>
              <a:chExt cx="1917275" cy="1140875"/>
            </a:xfrm>
          </p:grpSpPr>
          <p:sp>
            <p:nvSpPr>
              <p:cNvPr id="278" name="Google Shape;611;p48">
                <a:extLst>
                  <a:ext uri="{FF2B5EF4-FFF2-40B4-BE49-F238E27FC236}">
                    <a16:creationId xmlns:a16="http://schemas.microsoft.com/office/drawing/2014/main" id="{75AF92E6-B502-B244-AA7E-E120CE9BAA95}"/>
                  </a:ext>
                </a:extLst>
              </p:cNvPr>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accent2"/>
              </a:solidFill>
              <a:ln>
                <a:noFill/>
              </a:ln>
            </p:spPr>
          </p:sp>
          <p:grpSp>
            <p:nvGrpSpPr>
              <p:cNvPr id="279" name="Google Shape;612;p48">
                <a:extLst>
                  <a:ext uri="{FF2B5EF4-FFF2-40B4-BE49-F238E27FC236}">
                    <a16:creationId xmlns:a16="http://schemas.microsoft.com/office/drawing/2014/main" id="{8609E7DF-46E7-8448-A7D8-5A7F512ECF57}"/>
                  </a:ext>
                </a:extLst>
              </p:cNvPr>
              <p:cNvGrpSpPr/>
              <p:nvPr/>
            </p:nvGrpSpPr>
            <p:grpSpPr>
              <a:xfrm>
                <a:off x="4000175" y="1462675"/>
                <a:ext cx="1917275" cy="1140875"/>
                <a:chOff x="4000175" y="1462675"/>
                <a:chExt cx="1917275" cy="1140875"/>
              </a:xfrm>
            </p:grpSpPr>
            <p:sp>
              <p:nvSpPr>
                <p:cNvPr id="280" name="Google Shape;613;p48">
                  <a:extLst>
                    <a:ext uri="{FF2B5EF4-FFF2-40B4-BE49-F238E27FC236}">
                      <a16:creationId xmlns:a16="http://schemas.microsoft.com/office/drawing/2014/main" id="{2F931C18-B1A5-9D48-9346-323C18984F0C}"/>
                    </a:ext>
                  </a:extLst>
                </p:cNvPr>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accent2"/>
                </a:solidFill>
                <a:ln>
                  <a:noFill/>
                </a:ln>
              </p:spPr>
            </p:sp>
            <p:sp>
              <p:nvSpPr>
                <p:cNvPr id="281" name="Google Shape;614;p48">
                  <a:extLst>
                    <a:ext uri="{FF2B5EF4-FFF2-40B4-BE49-F238E27FC236}">
                      <a16:creationId xmlns:a16="http://schemas.microsoft.com/office/drawing/2014/main" id="{C35B94F1-E421-E349-BAB6-59B8B66B0BBD}"/>
                    </a:ext>
                  </a:extLst>
                </p:cNvPr>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15;p48">
                  <a:extLst>
                    <a:ext uri="{FF2B5EF4-FFF2-40B4-BE49-F238E27FC236}">
                      <a16:creationId xmlns:a16="http://schemas.microsoft.com/office/drawing/2014/main" id="{C3C69ADB-6937-0D41-B8FA-5D679C3BD046}"/>
                    </a:ext>
                  </a:extLst>
                </p:cNvPr>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16;p48">
                  <a:extLst>
                    <a:ext uri="{FF2B5EF4-FFF2-40B4-BE49-F238E27FC236}">
                      <a16:creationId xmlns:a16="http://schemas.microsoft.com/office/drawing/2014/main" id="{152D816E-80F5-954B-B1E0-3605A9044BB9}"/>
                    </a:ext>
                  </a:extLst>
                </p:cNvPr>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17;p48">
                  <a:extLst>
                    <a:ext uri="{FF2B5EF4-FFF2-40B4-BE49-F238E27FC236}">
                      <a16:creationId xmlns:a16="http://schemas.microsoft.com/office/drawing/2014/main" id="{FC667576-39B6-3243-B893-751E4876D634}"/>
                    </a:ext>
                  </a:extLst>
                </p:cNvPr>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85" name="Google Shape;618;p48">
                  <a:extLst>
                    <a:ext uri="{FF2B5EF4-FFF2-40B4-BE49-F238E27FC236}">
                      <a16:creationId xmlns:a16="http://schemas.microsoft.com/office/drawing/2014/main" id="{DB3DFE6E-4499-1441-A516-D28AD377E962}"/>
                    </a:ext>
                  </a:extLst>
                </p:cNvPr>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619;p48">
              <a:extLst>
                <a:ext uri="{FF2B5EF4-FFF2-40B4-BE49-F238E27FC236}">
                  <a16:creationId xmlns:a16="http://schemas.microsoft.com/office/drawing/2014/main" id="{EAF13411-82BF-174F-8014-435CAFFDB741}"/>
                </a:ext>
              </a:extLst>
            </p:cNvPr>
            <p:cNvGrpSpPr/>
            <p:nvPr/>
          </p:nvGrpSpPr>
          <p:grpSpPr>
            <a:xfrm>
              <a:off x="3875768" y="2846704"/>
              <a:ext cx="44796" cy="47366"/>
              <a:chOff x="3960625" y="2587825"/>
              <a:chExt cx="94050" cy="104125"/>
            </a:xfrm>
          </p:grpSpPr>
          <p:sp>
            <p:nvSpPr>
              <p:cNvPr id="276" name="Google Shape;620;p48">
                <a:extLst>
                  <a:ext uri="{FF2B5EF4-FFF2-40B4-BE49-F238E27FC236}">
                    <a16:creationId xmlns:a16="http://schemas.microsoft.com/office/drawing/2014/main" id="{B6EA019E-72E4-2047-86CD-E3AD0B7C1449}"/>
                  </a:ext>
                </a:extLst>
              </p:cNvPr>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accent2"/>
              </a:solidFill>
              <a:ln>
                <a:noFill/>
              </a:ln>
            </p:spPr>
          </p:sp>
          <p:sp>
            <p:nvSpPr>
              <p:cNvPr id="277" name="Google Shape;621;p48">
                <a:extLst>
                  <a:ext uri="{FF2B5EF4-FFF2-40B4-BE49-F238E27FC236}">
                    <a16:creationId xmlns:a16="http://schemas.microsoft.com/office/drawing/2014/main" id="{3FEA89FE-C956-4145-B394-12579123094E}"/>
                  </a:ext>
                </a:extLst>
              </p:cNvPr>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622;p48">
              <a:extLst>
                <a:ext uri="{FF2B5EF4-FFF2-40B4-BE49-F238E27FC236}">
                  <a16:creationId xmlns:a16="http://schemas.microsoft.com/office/drawing/2014/main" id="{11C249FF-D907-B549-879A-B97699DA3126}"/>
                </a:ext>
              </a:extLst>
            </p:cNvPr>
            <p:cNvGrpSpPr/>
            <p:nvPr/>
          </p:nvGrpSpPr>
          <p:grpSpPr>
            <a:xfrm>
              <a:off x="3782759" y="2807162"/>
              <a:ext cx="82686" cy="85487"/>
              <a:chOff x="3765350" y="2500900"/>
              <a:chExt cx="173600" cy="187925"/>
            </a:xfrm>
          </p:grpSpPr>
          <p:sp>
            <p:nvSpPr>
              <p:cNvPr id="270" name="Google Shape;623;p48">
                <a:extLst>
                  <a:ext uri="{FF2B5EF4-FFF2-40B4-BE49-F238E27FC236}">
                    <a16:creationId xmlns:a16="http://schemas.microsoft.com/office/drawing/2014/main" id="{B7E8D9F2-C2C3-1244-A7A6-27748EC4B60F}"/>
                  </a:ext>
                </a:extLst>
              </p:cNvPr>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accent2"/>
              </a:solidFill>
              <a:ln>
                <a:noFill/>
              </a:ln>
            </p:spPr>
          </p:sp>
          <p:sp>
            <p:nvSpPr>
              <p:cNvPr id="271" name="Google Shape;624;p48">
                <a:extLst>
                  <a:ext uri="{FF2B5EF4-FFF2-40B4-BE49-F238E27FC236}">
                    <a16:creationId xmlns:a16="http://schemas.microsoft.com/office/drawing/2014/main" id="{79CA119C-97F8-BE49-805D-CE6FFF3BC5C6}"/>
                  </a:ext>
                </a:extLst>
              </p:cNvPr>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25;p48">
                <a:extLst>
                  <a:ext uri="{FF2B5EF4-FFF2-40B4-BE49-F238E27FC236}">
                    <a16:creationId xmlns:a16="http://schemas.microsoft.com/office/drawing/2014/main" id="{AD3D13E7-8FD6-5342-857F-16A58D83CD18}"/>
                  </a:ext>
                </a:extLst>
              </p:cNvPr>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26;p48">
                <a:extLst>
                  <a:ext uri="{FF2B5EF4-FFF2-40B4-BE49-F238E27FC236}">
                    <a16:creationId xmlns:a16="http://schemas.microsoft.com/office/drawing/2014/main" id="{CEDE977B-6973-954A-ABD6-2F6ED143CED3}"/>
                  </a:ext>
                </a:extLst>
              </p:cNvPr>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27;p48">
                <a:extLst>
                  <a:ext uri="{FF2B5EF4-FFF2-40B4-BE49-F238E27FC236}">
                    <a16:creationId xmlns:a16="http://schemas.microsoft.com/office/drawing/2014/main" id="{227AC526-8ADC-0142-BC3D-58E757C31E80}"/>
                  </a:ext>
                </a:extLst>
              </p:cNvPr>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28;p48">
                <a:extLst>
                  <a:ext uri="{FF2B5EF4-FFF2-40B4-BE49-F238E27FC236}">
                    <a16:creationId xmlns:a16="http://schemas.microsoft.com/office/drawing/2014/main" id="{FD4A8E4C-9316-C946-9700-D4FD4010C4D6}"/>
                  </a:ext>
                </a:extLst>
              </p:cNvPr>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629;p48">
              <a:extLst>
                <a:ext uri="{FF2B5EF4-FFF2-40B4-BE49-F238E27FC236}">
                  <a16:creationId xmlns:a16="http://schemas.microsoft.com/office/drawing/2014/main" id="{80F796C3-A8A6-8644-AD45-B174FE11BFE7}"/>
                </a:ext>
              </a:extLst>
            </p:cNvPr>
            <p:cNvGrpSpPr/>
            <p:nvPr/>
          </p:nvGrpSpPr>
          <p:grpSpPr>
            <a:xfrm>
              <a:off x="3775674" y="2798496"/>
              <a:ext cx="40545" cy="23564"/>
              <a:chOff x="3750475" y="2481850"/>
              <a:chExt cx="85125" cy="51800"/>
            </a:xfrm>
          </p:grpSpPr>
          <p:sp>
            <p:nvSpPr>
              <p:cNvPr id="268" name="Google Shape;630;p48">
                <a:extLst>
                  <a:ext uri="{FF2B5EF4-FFF2-40B4-BE49-F238E27FC236}">
                    <a16:creationId xmlns:a16="http://schemas.microsoft.com/office/drawing/2014/main" id="{B1CE3602-E20A-B940-AEF1-1A9A4A458176}"/>
                  </a:ext>
                </a:extLst>
              </p:cNvPr>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31;p48">
                <a:extLst>
                  <a:ext uri="{FF2B5EF4-FFF2-40B4-BE49-F238E27FC236}">
                    <a16:creationId xmlns:a16="http://schemas.microsoft.com/office/drawing/2014/main" id="{D10BD661-73A5-534C-B15C-40162AC628C7}"/>
                  </a:ext>
                </a:extLst>
              </p:cNvPr>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accent2"/>
              </a:solidFill>
              <a:ln>
                <a:noFill/>
              </a:ln>
            </p:spPr>
          </p:sp>
        </p:grpSp>
        <p:grpSp>
          <p:nvGrpSpPr>
            <p:cNvPr id="36" name="Google Shape;632;p48">
              <a:extLst>
                <a:ext uri="{FF2B5EF4-FFF2-40B4-BE49-F238E27FC236}">
                  <a16:creationId xmlns:a16="http://schemas.microsoft.com/office/drawing/2014/main" id="{641122AB-C784-EE42-8EEB-B54747BE2509}"/>
                </a:ext>
              </a:extLst>
            </p:cNvPr>
            <p:cNvGrpSpPr/>
            <p:nvPr/>
          </p:nvGrpSpPr>
          <p:grpSpPr>
            <a:xfrm>
              <a:off x="3716946" y="2776024"/>
              <a:ext cx="81971" cy="76912"/>
              <a:chOff x="3627175" y="2432450"/>
              <a:chExt cx="172100" cy="169075"/>
            </a:xfrm>
          </p:grpSpPr>
          <p:sp>
            <p:nvSpPr>
              <p:cNvPr id="265" name="Google Shape;633;p48">
                <a:extLst>
                  <a:ext uri="{FF2B5EF4-FFF2-40B4-BE49-F238E27FC236}">
                    <a16:creationId xmlns:a16="http://schemas.microsoft.com/office/drawing/2014/main" id="{635387BD-14C4-6749-B24F-855C57C86534}"/>
                  </a:ext>
                </a:extLst>
              </p:cNvPr>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34;p48">
                <a:extLst>
                  <a:ext uri="{FF2B5EF4-FFF2-40B4-BE49-F238E27FC236}">
                    <a16:creationId xmlns:a16="http://schemas.microsoft.com/office/drawing/2014/main" id="{0F4F37CC-380F-8F4F-AD6E-42DC61C61B71}"/>
                  </a:ext>
                </a:extLst>
              </p:cNvPr>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accent2"/>
              </a:solidFill>
              <a:ln>
                <a:noFill/>
              </a:ln>
            </p:spPr>
          </p:sp>
          <p:sp>
            <p:nvSpPr>
              <p:cNvPr id="267" name="Google Shape;635;p48">
                <a:extLst>
                  <a:ext uri="{FF2B5EF4-FFF2-40B4-BE49-F238E27FC236}">
                    <a16:creationId xmlns:a16="http://schemas.microsoft.com/office/drawing/2014/main" id="{49D9B215-E86D-AB44-9BF4-EA8C76314C0E}"/>
                  </a:ext>
                </a:extLst>
              </p:cNvPr>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2"/>
              </a:solidFill>
              <a:ln>
                <a:noFill/>
              </a:ln>
            </p:spPr>
          </p:sp>
        </p:grpSp>
        <p:grpSp>
          <p:nvGrpSpPr>
            <p:cNvPr id="37" name="Google Shape;636;p48">
              <a:extLst>
                <a:ext uri="{FF2B5EF4-FFF2-40B4-BE49-F238E27FC236}">
                  <a16:creationId xmlns:a16="http://schemas.microsoft.com/office/drawing/2014/main" id="{8C098C3E-FAFA-2D4B-9047-6B7030E5EE31}"/>
                </a:ext>
              </a:extLst>
            </p:cNvPr>
            <p:cNvGrpSpPr/>
            <p:nvPr/>
          </p:nvGrpSpPr>
          <p:grpSpPr>
            <a:xfrm>
              <a:off x="3685682" y="2845624"/>
              <a:ext cx="29311" cy="45055"/>
              <a:chOff x="3561536" y="2585450"/>
              <a:chExt cx="61539" cy="99045"/>
            </a:xfrm>
          </p:grpSpPr>
          <p:sp>
            <p:nvSpPr>
              <p:cNvPr id="263" name="Google Shape;637;p48">
                <a:extLst>
                  <a:ext uri="{FF2B5EF4-FFF2-40B4-BE49-F238E27FC236}">
                    <a16:creationId xmlns:a16="http://schemas.microsoft.com/office/drawing/2014/main" id="{9C0EFCEB-153B-4A4B-AA13-B4DA0B76BDEC}"/>
                  </a:ext>
                </a:extLst>
              </p:cNvPr>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38;p48">
                <a:extLst>
                  <a:ext uri="{FF2B5EF4-FFF2-40B4-BE49-F238E27FC236}">
                    <a16:creationId xmlns:a16="http://schemas.microsoft.com/office/drawing/2014/main" id="{6AE518F8-E32E-A443-B79A-79117B8B4E27}"/>
                  </a:ext>
                </a:extLst>
              </p:cNvPr>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accent2"/>
              </a:solidFill>
              <a:ln>
                <a:noFill/>
              </a:ln>
            </p:spPr>
          </p:sp>
        </p:grpSp>
        <p:grpSp>
          <p:nvGrpSpPr>
            <p:cNvPr id="38" name="Google Shape;639;p48">
              <a:extLst>
                <a:ext uri="{FF2B5EF4-FFF2-40B4-BE49-F238E27FC236}">
                  <a16:creationId xmlns:a16="http://schemas.microsoft.com/office/drawing/2014/main" id="{46648826-D9E3-354B-8979-0B4A6A1284D5}"/>
                </a:ext>
              </a:extLst>
            </p:cNvPr>
            <p:cNvGrpSpPr/>
            <p:nvPr/>
          </p:nvGrpSpPr>
          <p:grpSpPr>
            <a:xfrm>
              <a:off x="3849905" y="2572252"/>
              <a:ext cx="74339" cy="119559"/>
              <a:chOff x="3906325" y="1984500"/>
              <a:chExt cx="156075" cy="262825"/>
            </a:xfrm>
          </p:grpSpPr>
          <p:sp>
            <p:nvSpPr>
              <p:cNvPr id="261" name="Google Shape;640;p48">
                <a:extLst>
                  <a:ext uri="{FF2B5EF4-FFF2-40B4-BE49-F238E27FC236}">
                    <a16:creationId xmlns:a16="http://schemas.microsoft.com/office/drawing/2014/main" id="{84FD5E64-5FBA-9943-A3E8-3454B28A141A}"/>
                  </a:ext>
                </a:extLst>
              </p:cNvPr>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accent2"/>
              </a:solidFill>
              <a:ln>
                <a:noFill/>
              </a:ln>
            </p:spPr>
          </p:sp>
          <p:sp>
            <p:nvSpPr>
              <p:cNvPr id="262" name="Google Shape;641;p48">
                <a:extLst>
                  <a:ext uri="{FF2B5EF4-FFF2-40B4-BE49-F238E27FC236}">
                    <a16:creationId xmlns:a16="http://schemas.microsoft.com/office/drawing/2014/main" id="{6004021F-49AA-FC48-8B53-3E9A069B0AC3}"/>
                  </a:ext>
                </a:extLst>
              </p:cNvPr>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42;p48">
              <a:extLst>
                <a:ext uri="{FF2B5EF4-FFF2-40B4-BE49-F238E27FC236}">
                  <a16:creationId xmlns:a16="http://schemas.microsoft.com/office/drawing/2014/main" id="{0542B823-319A-1940-8453-020EDF43E33A}"/>
                </a:ext>
              </a:extLst>
            </p:cNvPr>
            <p:cNvGrpSpPr/>
            <p:nvPr/>
          </p:nvGrpSpPr>
          <p:grpSpPr>
            <a:xfrm>
              <a:off x="2654821" y="2414345"/>
              <a:ext cx="667570" cy="558731"/>
              <a:chOff x="1397225" y="1637375"/>
              <a:chExt cx="1401575" cy="1228250"/>
            </a:xfrm>
          </p:grpSpPr>
          <p:sp>
            <p:nvSpPr>
              <p:cNvPr id="257" name="Google Shape;643;p48">
                <a:extLst>
                  <a:ext uri="{FF2B5EF4-FFF2-40B4-BE49-F238E27FC236}">
                    <a16:creationId xmlns:a16="http://schemas.microsoft.com/office/drawing/2014/main" id="{C2897853-5FB5-DC4E-A638-61CE005414CA}"/>
                  </a:ext>
                </a:extLst>
              </p:cNvPr>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accent2"/>
              </a:solidFill>
              <a:ln>
                <a:noFill/>
              </a:ln>
            </p:spPr>
          </p:sp>
          <p:grpSp>
            <p:nvGrpSpPr>
              <p:cNvPr id="258" name="Google Shape;644;p48">
                <a:extLst>
                  <a:ext uri="{FF2B5EF4-FFF2-40B4-BE49-F238E27FC236}">
                    <a16:creationId xmlns:a16="http://schemas.microsoft.com/office/drawing/2014/main" id="{48723E60-4288-DE4F-953D-8138230D365B}"/>
                  </a:ext>
                </a:extLst>
              </p:cNvPr>
              <p:cNvGrpSpPr/>
              <p:nvPr/>
            </p:nvGrpSpPr>
            <p:grpSpPr>
              <a:xfrm>
                <a:off x="1397225" y="1637375"/>
                <a:ext cx="1398775" cy="1228250"/>
                <a:chOff x="1397225" y="1637375"/>
                <a:chExt cx="1398775" cy="1228250"/>
              </a:xfrm>
            </p:grpSpPr>
            <p:sp>
              <p:nvSpPr>
                <p:cNvPr id="259" name="Google Shape;645;p48">
                  <a:extLst>
                    <a:ext uri="{FF2B5EF4-FFF2-40B4-BE49-F238E27FC236}">
                      <a16:creationId xmlns:a16="http://schemas.microsoft.com/office/drawing/2014/main" id="{F6ED46E5-E0D4-FC4A-AC0E-1D4FF5D45EF1}"/>
                    </a:ext>
                  </a:extLst>
                </p:cNvPr>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46;p48">
                  <a:extLst>
                    <a:ext uri="{FF2B5EF4-FFF2-40B4-BE49-F238E27FC236}">
                      <a16:creationId xmlns:a16="http://schemas.microsoft.com/office/drawing/2014/main" id="{D4840324-F950-6E40-947D-19009E385C3A}"/>
                    </a:ext>
                  </a:extLst>
                </p:cNvPr>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oogle Shape;647;p48">
              <a:extLst>
                <a:ext uri="{FF2B5EF4-FFF2-40B4-BE49-F238E27FC236}">
                  <a16:creationId xmlns:a16="http://schemas.microsoft.com/office/drawing/2014/main" id="{4DA71884-3703-5445-BE33-995F0D6F2CC7}"/>
                </a:ext>
              </a:extLst>
            </p:cNvPr>
            <p:cNvGrpSpPr/>
            <p:nvPr/>
          </p:nvGrpSpPr>
          <p:grpSpPr>
            <a:xfrm>
              <a:off x="3230417" y="3103734"/>
              <a:ext cx="282982" cy="280332"/>
              <a:chOff x="2605700" y="3152850"/>
              <a:chExt cx="594125" cy="616250"/>
            </a:xfrm>
          </p:grpSpPr>
          <p:sp>
            <p:nvSpPr>
              <p:cNvPr id="255" name="Google Shape;648;p48">
                <a:extLst>
                  <a:ext uri="{FF2B5EF4-FFF2-40B4-BE49-F238E27FC236}">
                    <a16:creationId xmlns:a16="http://schemas.microsoft.com/office/drawing/2014/main" id="{40E06D96-5D4C-3341-8F66-E3064DF523ED}"/>
                  </a:ext>
                </a:extLst>
              </p:cNvPr>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accent2"/>
              </a:solidFill>
              <a:ln>
                <a:noFill/>
              </a:ln>
            </p:spPr>
          </p:sp>
          <p:sp>
            <p:nvSpPr>
              <p:cNvPr id="256" name="Google Shape;649;p48">
                <a:extLst>
                  <a:ext uri="{FF2B5EF4-FFF2-40B4-BE49-F238E27FC236}">
                    <a16:creationId xmlns:a16="http://schemas.microsoft.com/office/drawing/2014/main" id="{1BCC3743-3C29-6C4D-A83C-F6CD436A7D26}"/>
                  </a:ext>
                </a:extLst>
              </p:cNvPr>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41" name="Google Shape;650;p48">
              <a:extLst>
                <a:ext uri="{FF2B5EF4-FFF2-40B4-BE49-F238E27FC236}">
                  <a16:creationId xmlns:a16="http://schemas.microsoft.com/office/drawing/2014/main" id="{55AB2412-018B-2F42-87BA-E86031075131}"/>
                </a:ext>
              </a:extLst>
            </p:cNvPr>
            <p:cNvGrpSpPr/>
            <p:nvPr/>
          </p:nvGrpSpPr>
          <p:grpSpPr>
            <a:xfrm>
              <a:off x="3265985" y="3226989"/>
              <a:ext cx="87151" cy="346202"/>
              <a:chOff x="2680375" y="3423800"/>
              <a:chExt cx="182975" cy="761050"/>
            </a:xfrm>
          </p:grpSpPr>
          <p:sp>
            <p:nvSpPr>
              <p:cNvPr id="253" name="Google Shape;651;p48">
                <a:extLst>
                  <a:ext uri="{FF2B5EF4-FFF2-40B4-BE49-F238E27FC236}">
                    <a16:creationId xmlns:a16="http://schemas.microsoft.com/office/drawing/2014/main" id="{C4279AAB-35C5-A641-9844-77B5349BB7F0}"/>
                  </a:ext>
                </a:extLst>
              </p:cNvPr>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accent2"/>
              </a:solidFill>
              <a:ln>
                <a:noFill/>
              </a:ln>
            </p:spPr>
          </p:sp>
          <p:sp>
            <p:nvSpPr>
              <p:cNvPr id="254" name="Google Shape;652;p48">
                <a:extLst>
                  <a:ext uri="{FF2B5EF4-FFF2-40B4-BE49-F238E27FC236}">
                    <a16:creationId xmlns:a16="http://schemas.microsoft.com/office/drawing/2014/main" id="{5CB22016-49DB-C047-9013-EBD94C8459A9}"/>
                  </a:ext>
                </a:extLst>
              </p:cNvPr>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653;p48">
              <a:extLst>
                <a:ext uri="{FF2B5EF4-FFF2-40B4-BE49-F238E27FC236}">
                  <a16:creationId xmlns:a16="http://schemas.microsoft.com/office/drawing/2014/main" id="{6846044C-2950-5043-B1E9-1C7D54E6459D}"/>
                </a:ext>
              </a:extLst>
            </p:cNvPr>
            <p:cNvGrpSpPr/>
            <p:nvPr/>
          </p:nvGrpSpPr>
          <p:grpSpPr>
            <a:xfrm>
              <a:off x="3855466" y="3289811"/>
              <a:ext cx="112514" cy="94210"/>
              <a:chOff x="3918000" y="3561900"/>
              <a:chExt cx="236225" cy="207100"/>
            </a:xfrm>
          </p:grpSpPr>
          <p:sp>
            <p:nvSpPr>
              <p:cNvPr id="251" name="Google Shape;654;p48">
                <a:extLst>
                  <a:ext uri="{FF2B5EF4-FFF2-40B4-BE49-F238E27FC236}">
                    <a16:creationId xmlns:a16="http://schemas.microsoft.com/office/drawing/2014/main" id="{CD0D00DE-003D-BF40-830B-A4D2A3EB17A0}"/>
                  </a:ext>
                </a:extLst>
              </p:cNvPr>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accent2"/>
              </a:solidFill>
              <a:ln>
                <a:noFill/>
              </a:ln>
            </p:spPr>
          </p:sp>
          <p:sp>
            <p:nvSpPr>
              <p:cNvPr id="252" name="Google Shape;655;p48">
                <a:extLst>
                  <a:ext uri="{FF2B5EF4-FFF2-40B4-BE49-F238E27FC236}">
                    <a16:creationId xmlns:a16="http://schemas.microsoft.com/office/drawing/2014/main" id="{7D87C84B-0721-D945-85F2-ACA13D9FBD5F}"/>
                  </a:ext>
                </a:extLst>
              </p:cNvPr>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656;p48">
              <a:extLst>
                <a:ext uri="{FF2B5EF4-FFF2-40B4-BE49-F238E27FC236}">
                  <a16:creationId xmlns:a16="http://schemas.microsoft.com/office/drawing/2014/main" id="{F222B9F8-CAAD-7D42-9F72-51A437E10590}"/>
                </a:ext>
              </a:extLst>
            </p:cNvPr>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57;p48">
              <a:extLst>
                <a:ext uri="{FF2B5EF4-FFF2-40B4-BE49-F238E27FC236}">
                  <a16:creationId xmlns:a16="http://schemas.microsoft.com/office/drawing/2014/main" id="{72239767-EA32-ED46-8F09-5971408C96F2}"/>
                </a:ext>
              </a:extLst>
            </p:cNvPr>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58;p48">
              <a:extLst>
                <a:ext uri="{FF2B5EF4-FFF2-40B4-BE49-F238E27FC236}">
                  <a16:creationId xmlns:a16="http://schemas.microsoft.com/office/drawing/2014/main" id="{22AFC2FD-BFD0-C44D-9E6E-E754A7F8AFB3}"/>
                </a:ext>
              </a:extLst>
            </p:cNvPr>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46" name="Google Shape;659;p48">
              <a:extLst>
                <a:ext uri="{FF2B5EF4-FFF2-40B4-BE49-F238E27FC236}">
                  <a16:creationId xmlns:a16="http://schemas.microsoft.com/office/drawing/2014/main" id="{ADCB2804-A27C-6E48-9243-0F4BEADA57D0}"/>
                </a:ext>
              </a:extLst>
            </p:cNvPr>
            <p:cNvGrpSpPr/>
            <p:nvPr/>
          </p:nvGrpSpPr>
          <p:grpSpPr>
            <a:xfrm>
              <a:off x="2905224" y="2311071"/>
              <a:ext cx="596721" cy="528992"/>
              <a:chOff x="1922950" y="1410350"/>
              <a:chExt cx="1252825" cy="1162875"/>
            </a:xfrm>
          </p:grpSpPr>
          <p:sp>
            <p:nvSpPr>
              <p:cNvPr id="235" name="Google Shape;660;p48">
                <a:extLst>
                  <a:ext uri="{FF2B5EF4-FFF2-40B4-BE49-F238E27FC236}">
                    <a16:creationId xmlns:a16="http://schemas.microsoft.com/office/drawing/2014/main" id="{4E6C0CA5-B2BC-034A-A1BC-B11584575330}"/>
                  </a:ext>
                </a:extLst>
              </p:cNvPr>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661;p48">
                <a:extLst>
                  <a:ext uri="{FF2B5EF4-FFF2-40B4-BE49-F238E27FC236}">
                    <a16:creationId xmlns:a16="http://schemas.microsoft.com/office/drawing/2014/main" id="{C343C935-F81B-4D48-A746-FFEE7A3D6788}"/>
                  </a:ext>
                </a:extLst>
              </p:cNvPr>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662;p48">
                <a:extLst>
                  <a:ext uri="{FF2B5EF4-FFF2-40B4-BE49-F238E27FC236}">
                    <a16:creationId xmlns:a16="http://schemas.microsoft.com/office/drawing/2014/main" id="{F3BA2D93-0147-FA43-8037-0EC9027D989D}"/>
                  </a:ext>
                </a:extLst>
              </p:cNvPr>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63;p48">
                <a:extLst>
                  <a:ext uri="{FF2B5EF4-FFF2-40B4-BE49-F238E27FC236}">
                    <a16:creationId xmlns:a16="http://schemas.microsoft.com/office/drawing/2014/main" id="{3BF2BC37-07D5-6241-914A-14CCF5FBAB7D}"/>
                  </a:ext>
                </a:extLst>
              </p:cNvPr>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64;p48">
                <a:extLst>
                  <a:ext uri="{FF2B5EF4-FFF2-40B4-BE49-F238E27FC236}">
                    <a16:creationId xmlns:a16="http://schemas.microsoft.com/office/drawing/2014/main" id="{9610CCCB-FD18-6C46-AD8C-EF1B31C967D9}"/>
                  </a:ext>
                </a:extLst>
              </p:cNvPr>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65;p48">
                <a:extLst>
                  <a:ext uri="{FF2B5EF4-FFF2-40B4-BE49-F238E27FC236}">
                    <a16:creationId xmlns:a16="http://schemas.microsoft.com/office/drawing/2014/main" id="{CA4A1D72-FEC1-E843-963F-5EFEE572EF3E}"/>
                  </a:ext>
                </a:extLst>
              </p:cNvPr>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66;p48">
                <a:extLst>
                  <a:ext uri="{FF2B5EF4-FFF2-40B4-BE49-F238E27FC236}">
                    <a16:creationId xmlns:a16="http://schemas.microsoft.com/office/drawing/2014/main" id="{D7385927-26A5-B141-B4BB-93FC16E21B06}"/>
                  </a:ext>
                </a:extLst>
              </p:cNvPr>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67;p48">
                <a:extLst>
                  <a:ext uri="{FF2B5EF4-FFF2-40B4-BE49-F238E27FC236}">
                    <a16:creationId xmlns:a16="http://schemas.microsoft.com/office/drawing/2014/main" id="{0E15A949-37A2-CB49-A089-039C311A0424}"/>
                  </a:ext>
                </a:extLst>
              </p:cNvPr>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68;p48">
                <a:extLst>
                  <a:ext uri="{FF2B5EF4-FFF2-40B4-BE49-F238E27FC236}">
                    <a16:creationId xmlns:a16="http://schemas.microsoft.com/office/drawing/2014/main" id="{6EEDD9F6-C3F9-F44D-8C2C-51B3790E5B9A}"/>
                  </a:ext>
                </a:extLst>
              </p:cNvPr>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69;p48">
                <a:extLst>
                  <a:ext uri="{FF2B5EF4-FFF2-40B4-BE49-F238E27FC236}">
                    <a16:creationId xmlns:a16="http://schemas.microsoft.com/office/drawing/2014/main" id="{FDD955E0-D644-7F4D-81AA-FE37B7744F46}"/>
                  </a:ext>
                </a:extLst>
              </p:cNvPr>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70;p48">
                <a:extLst>
                  <a:ext uri="{FF2B5EF4-FFF2-40B4-BE49-F238E27FC236}">
                    <a16:creationId xmlns:a16="http://schemas.microsoft.com/office/drawing/2014/main" id="{1D8AFDB7-8266-A844-A416-F400E54DC693}"/>
                  </a:ext>
                </a:extLst>
              </p:cNvPr>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71;p48">
                <a:extLst>
                  <a:ext uri="{FF2B5EF4-FFF2-40B4-BE49-F238E27FC236}">
                    <a16:creationId xmlns:a16="http://schemas.microsoft.com/office/drawing/2014/main" id="{E5B95AD6-F131-0942-B83C-7BE185AAA705}"/>
                  </a:ext>
                </a:extLst>
              </p:cNvPr>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72;p48">
                <a:extLst>
                  <a:ext uri="{FF2B5EF4-FFF2-40B4-BE49-F238E27FC236}">
                    <a16:creationId xmlns:a16="http://schemas.microsoft.com/office/drawing/2014/main" id="{C747A935-2768-8D4D-95C9-9F58628371DE}"/>
                  </a:ext>
                </a:extLst>
              </p:cNvPr>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73;p48">
                <a:extLst>
                  <a:ext uri="{FF2B5EF4-FFF2-40B4-BE49-F238E27FC236}">
                    <a16:creationId xmlns:a16="http://schemas.microsoft.com/office/drawing/2014/main" id="{03AD09F4-9902-8F4A-9933-9A4E0608BF04}"/>
                  </a:ext>
                </a:extLst>
              </p:cNvPr>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74;p48">
                <a:extLst>
                  <a:ext uri="{FF2B5EF4-FFF2-40B4-BE49-F238E27FC236}">
                    <a16:creationId xmlns:a16="http://schemas.microsoft.com/office/drawing/2014/main" id="{AC2D6744-FE19-1544-BE9E-F101F1609546}"/>
                  </a:ext>
                </a:extLst>
              </p:cNvPr>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5;p48">
                <a:extLst>
                  <a:ext uri="{FF2B5EF4-FFF2-40B4-BE49-F238E27FC236}">
                    <a16:creationId xmlns:a16="http://schemas.microsoft.com/office/drawing/2014/main" id="{D3E03DCD-A202-344E-B09E-76151E8165AE}"/>
                  </a:ext>
                </a:extLst>
              </p:cNvPr>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47" name="Google Shape;676;p48">
              <a:extLst>
                <a:ext uri="{FF2B5EF4-FFF2-40B4-BE49-F238E27FC236}">
                  <a16:creationId xmlns:a16="http://schemas.microsoft.com/office/drawing/2014/main" id="{16F0F30F-C7E5-A744-B70F-7C07FBD2E913}"/>
                </a:ext>
              </a:extLst>
            </p:cNvPr>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7;p48">
              <a:extLst>
                <a:ext uri="{FF2B5EF4-FFF2-40B4-BE49-F238E27FC236}">
                  <a16:creationId xmlns:a16="http://schemas.microsoft.com/office/drawing/2014/main" id="{5DA65717-396A-AA47-8D3D-2CB6DB2AFF9B}"/>
                </a:ext>
              </a:extLst>
            </p:cNvPr>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8;p48">
              <a:extLst>
                <a:ext uri="{FF2B5EF4-FFF2-40B4-BE49-F238E27FC236}">
                  <a16:creationId xmlns:a16="http://schemas.microsoft.com/office/drawing/2014/main" id="{F77BB8D9-D472-5347-8453-2F4961F8E33C}"/>
                </a:ext>
              </a:extLst>
            </p:cNvPr>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9;p48">
              <a:extLst>
                <a:ext uri="{FF2B5EF4-FFF2-40B4-BE49-F238E27FC236}">
                  <a16:creationId xmlns:a16="http://schemas.microsoft.com/office/drawing/2014/main" id="{65EC5DA4-2F30-4A49-A985-61CE8F644E30}"/>
                </a:ext>
              </a:extLst>
            </p:cNvPr>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80;p48">
              <a:extLst>
                <a:ext uri="{FF2B5EF4-FFF2-40B4-BE49-F238E27FC236}">
                  <a16:creationId xmlns:a16="http://schemas.microsoft.com/office/drawing/2014/main" id="{DC636295-3C1E-354C-AEE9-25DCAFC53A88}"/>
                </a:ext>
              </a:extLst>
            </p:cNvPr>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81;p48">
              <a:extLst>
                <a:ext uri="{FF2B5EF4-FFF2-40B4-BE49-F238E27FC236}">
                  <a16:creationId xmlns:a16="http://schemas.microsoft.com/office/drawing/2014/main" id="{EE7ECDEC-9C57-854B-8904-3957C7F0BE18}"/>
                </a:ext>
              </a:extLst>
            </p:cNvPr>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82;p48">
              <a:extLst>
                <a:ext uri="{FF2B5EF4-FFF2-40B4-BE49-F238E27FC236}">
                  <a16:creationId xmlns:a16="http://schemas.microsoft.com/office/drawing/2014/main" id="{27AC5140-DD40-7340-8FEC-7A571300B00C}"/>
                </a:ext>
              </a:extLst>
            </p:cNvPr>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83;p48">
              <a:extLst>
                <a:ext uri="{FF2B5EF4-FFF2-40B4-BE49-F238E27FC236}">
                  <a16:creationId xmlns:a16="http://schemas.microsoft.com/office/drawing/2014/main" id="{EC728647-0618-AE4A-A91F-E5432047565B}"/>
                </a:ext>
              </a:extLst>
            </p:cNvPr>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84;p48">
              <a:extLst>
                <a:ext uri="{FF2B5EF4-FFF2-40B4-BE49-F238E27FC236}">
                  <a16:creationId xmlns:a16="http://schemas.microsoft.com/office/drawing/2014/main" id="{9681FC69-BC27-724B-8CFB-49A484723600}"/>
                </a:ext>
              </a:extLst>
            </p:cNvPr>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85;p48">
              <a:extLst>
                <a:ext uri="{FF2B5EF4-FFF2-40B4-BE49-F238E27FC236}">
                  <a16:creationId xmlns:a16="http://schemas.microsoft.com/office/drawing/2014/main" id="{9C3676FB-7654-8D4F-B429-5AF9D84B2C80}"/>
                </a:ext>
              </a:extLst>
            </p:cNvPr>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86;p48">
              <a:extLst>
                <a:ext uri="{FF2B5EF4-FFF2-40B4-BE49-F238E27FC236}">
                  <a16:creationId xmlns:a16="http://schemas.microsoft.com/office/drawing/2014/main" id="{7DB16539-B357-6F4C-B2AA-50FF493586D1}"/>
                </a:ext>
              </a:extLst>
            </p:cNvPr>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7;p48">
              <a:extLst>
                <a:ext uri="{FF2B5EF4-FFF2-40B4-BE49-F238E27FC236}">
                  <a16:creationId xmlns:a16="http://schemas.microsoft.com/office/drawing/2014/main" id="{806484EB-4361-CE48-A970-00C2118AC964}"/>
                </a:ext>
              </a:extLst>
            </p:cNvPr>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8;p48">
              <a:extLst>
                <a:ext uri="{FF2B5EF4-FFF2-40B4-BE49-F238E27FC236}">
                  <a16:creationId xmlns:a16="http://schemas.microsoft.com/office/drawing/2014/main" id="{A48652D1-9EF7-D941-95E0-5FD235F5E0FC}"/>
                </a:ext>
              </a:extLst>
            </p:cNvPr>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9;p48">
              <a:extLst>
                <a:ext uri="{FF2B5EF4-FFF2-40B4-BE49-F238E27FC236}">
                  <a16:creationId xmlns:a16="http://schemas.microsoft.com/office/drawing/2014/main" id="{EBD8D507-767D-F848-9B8B-F6E6BA7401BF}"/>
                </a:ext>
              </a:extLst>
            </p:cNvPr>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90;p48">
              <a:extLst>
                <a:ext uri="{FF2B5EF4-FFF2-40B4-BE49-F238E27FC236}">
                  <a16:creationId xmlns:a16="http://schemas.microsoft.com/office/drawing/2014/main" id="{E0A8851D-D1A9-F14B-9CE3-8B44E02C0741}"/>
                </a:ext>
              </a:extLst>
            </p:cNvPr>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91;p48">
              <a:extLst>
                <a:ext uri="{FF2B5EF4-FFF2-40B4-BE49-F238E27FC236}">
                  <a16:creationId xmlns:a16="http://schemas.microsoft.com/office/drawing/2014/main" id="{AA784561-94EF-6442-82C9-15EA39C4087C}"/>
                </a:ext>
              </a:extLst>
            </p:cNvPr>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92;p48">
              <a:extLst>
                <a:ext uri="{FF2B5EF4-FFF2-40B4-BE49-F238E27FC236}">
                  <a16:creationId xmlns:a16="http://schemas.microsoft.com/office/drawing/2014/main" id="{591DDEC3-4FB6-264A-8DDF-45B9B934FE91}"/>
                </a:ext>
              </a:extLst>
            </p:cNvPr>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93;p48">
              <a:extLst>
                <a:ext uri="{FF2B5EF4-FFF2-40B4-BE49-F238E27FC236}">
                  <a16:creationId xmlns:a16="http://schemas.microsoft.com/office/drawing/2014/main" id="{6EBD75B2-94C7-DE40-9436-DA888BE355DB}"/>
                </a:ext>
              </a:extLst>
            </p:cNvPr>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94;p48">
              <a:extLst>
                <a:ext uri="{FF2B5EF4-FFF2-40B4-BE49-F238E27FC236}">
                  <a16:creationId xmlns:a16="http://schemas.microsoft.com/office/drawing/2014/main" id="{FE5AB6A6-9B24-FB46-904D-5D3DF4A056D5}"/>
                </a:ext>
              </a:extLst>
            </p:cNvPr>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95;p48">
              <a:extLst>
                <a:ext uri="{FF2B5EF4-FFF2-40B4-BE49-F238E27FC236}">
                  <a16:creationId xmlns:a16="http://schemas.microsoft.com/office/drawing/2014/main" id="{9828AD37-9273-5745-A19A-75CDE4B9224F}"/>
                </a:ext>
              </a:extLst>
            </p:cNvPr>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67" name="Google Shape;696;p48">
              <a:extLst>
                <a:ext uri="{FF2B5EF4-FFF2-40B4-BE49-F238E27FC236}">
                  <a16:creationId xmlns:a16="http://schemas.microsoft.com/office/drawing/2014/main" id="{6A0736DA-1349-C44A-ADCC-72B611DFF64B}"/>
                </a:ext>
              </a:extLst>
            </p:cNvPr>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68" name="Google Shape;697;p48">
              <a:extLst>
                <a:ext uri="{FF2B5EF4-FFF2-40B4-BE49-F238E27FC236}">
                  <a16:creationId xmlns:a16="http://schemas.microsoft.com/office/drawing/2014/main" id="{C3ACCD63-99A8-C04B-A6FE-27232E3FCE6D}"/>
                </a:ext>
              </a:extLst>
            </p:cNvPr>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8;p48">
              <a:extLst>
                <a:ext uri="{FF2B5EF4-FFF2-40B4-BE49-F238E27FC236}">
                  <a16:creationId xmlns:a16="http://schemas.microsoft.com/office/drawing/2014/main" id="{81CE5307-E2B3-AE47-8218-978991484DEB}"/>
                </a:ext>
              </a:extLst>
            </p:cNvPr>
            <p:cNvGrpSpPr/>
            <p:nvPr/>
          </p:nvGrpSpPr>
          <p:grpSpPr>
            <a:xfrm>
              <a:off x="3280929" y="3294542"/>
              <a:ext cx="109894" cy="272224"/>
              <a:chOff x="2711750" y="3572300"/>
              <a:chExt cx="230725" cy="598425"/>
            </a:xfrm>
          </p:grpSpPr>
          <p:sp>
            <p:nvSpPr>
              <p:cNvPr id="233" name="Google Shape;699;p48">
                <a:extLst>
                  <a:ext uri="{FF2B5EF4-FFF2-40B4-BE49-F238E27FC236}">
                    <a16:creationId xmlns:a16="http://schemas.microsoft.com/office/drawing/2014/main" id="{3B08DAB0-A81C-AC4F-8D2F-21ACB288811C}"/>
                  </a:ext>
                </a:extLst>
              </p:cNvPr>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700;p48">
                <a:extLst>
                  <a:ext uri="{FF2B5EF4-FFF2-40B4-BE49-F238E27FC236}">
                    <a16:creationId xmlns:a16="http://schemas.microsoft.com/office/drawing/2014/main" id="{F93F4736-4C6C-CB41-8401-F288F4987090}"/>
                  </a:ext>
                </a:extLst>
              </p:cNvPr>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1;p48">
              <a:extLst>
                <a:ext uri="{FF2B5EF4-FFF2-40B4-BE49-F238E27FC236}">
                  <a16:creationId xmlns:a16="http://schemas.microsoft.com/office/drawing/2014/main" id="{22286761-7F16-E94F-AC7A-9E7E2D435BCF}"/>
                </a:ext>
              </a:extLst>
            </p:cNvPr>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02;p48">
              <a:extLst>
                <a:ext uri="{FF2B5EF4-FFF2-40B4-BE49-F238E27FC236}">
                  <a16:creationId xmlns:a16="http://schemas.microsoft.com/office/drawing/2014/main" id="{F67439FB-C8CB-AA4E-B9E6-8CC13FA9BDF6}"/>
                </a:ext>
              </a:extLst>
            </p:cNvPr>
            <p:cNvGrpSpPr/>
            <p:nvPr/>
          </p:nvGrpSpPr>
          <p:grpSpPr>
            <a:xfrm>
              <a:off x="3790439" y="2408636"/>
              <a:ext cx="73017" cy="75684"/>
              <a:chOff x="3781475" y="1624825"/>
              <a:chExt cx="153300" cy="166375"/>
            </a:xfrm>
          </p:grpSpPr>
          <p:sp>
            <p:nvSpPr>
              <p:cNvPr id="229" name="Google Shape;703;p48">
                <a:extLst>
                  <a:ext uri="{FF2B5EF4-FFF2-40B4-BE49-F238E27FC236}">
                    <a16:creationId xmlns:a16="http://schemas.microsoft.com/office/drawing/2014/main" id="{209C625E-02EA-8F4F-9F19-650995298F92}"/>
                  </a:ext>
                </a:extLst>
              </p:cNvPr>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704;p48">
                <a:extLst>
                  <a:ext uri="{FF2B5EF4-FFF2-40B4-BE49-F238E27FC236}">
                    <a16:creationId xmlns:a16="http://schemas.microsoft.com/office/drawing/2014/main" id="{CDF6EBA1-F842-9D42-8652-AFED6E1A0255}"/>
                  </a:ext>
                </a:extLst>
              </p:cNvPr>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705;p48">
                <a:extLst>
                  <a:ext uri="{FF2B5EF4-FFF2-40B4-BE49-F238E27FC236}">
                    <a16:creationId xmlns:a16="http://schemas.microsoft.com/office/drawing/2014/main" id="{EF0DC80A-FD93-554F-88EF-9F5651B82D84}"/>
                  </a:ext>
                </a:extLst>
              </p:cNvPr>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706;p48">
                <a:extLst>
                  <a:ext uri="{FF2B5EF4-FFF2-40B4-BE49-F238E27FC236}">
                    <a16:creationId xmlns:a16="http://schemas.microsoft.com/office/drawing/2014/main" id="{C068DB08-E602-B840-86EF-A5331069B5A9}"/>
                  </a:ext>
                </a:extLst>
              </p:cNvPr>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07;p48">
              <a:extLst>
                <a:ext uri="{FF2B5EF4-FFF2-40B4-BE49-F238E27FC236}">
                  <a16:creationId xmlns:a16="http://schemas.microsoft.com/office/drawing/2014/main" id="{15CB57FC-3241-8749-94B3-BFC9A21CBED5}"/>
                </a:ext>
              </a:extLst>
            </p:cNvPr>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08;p48">
              <a:extLst>
                <a:ext uri="{FF2B5EF4-FFF2-40B4-BE49-F238E27FC236}">
                  <a16:creationId xmlns:a16="http://schemas.microsoft.com/office/drawing/2014/main" id="{6944C6E7-06AB-BD4A-9D2F-9834608C2362}"/>
                </a:ext>
              </a:extLst>
            </p:cNvPr>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09;p48">
              <a:extLst>
                <a:ext uri="{FF2B5EF4-FFF2-40B4-BE49-F238E27FC236}">
                  <a16:creationId xmlns:a16="http://schemas.microsoft.com/office/drawing/2014/main" id="{C4B09899-0043-6F48-AA98-1C0EBDA54F32}"/>
                </a:ext>
              </a:extLst>
            </p:cNvPr>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10;p48">
              <a:extLst>
                <a:ext uri="{FF2B5EF4-FFF2-40B4-BE49-F238E27FC236}">
                  <a16:creationId xmlns:a16="http://schemas.microsoft.com/office/drawing/2014/main" id="{14458686-F387-DF43-88AC-F41AD2DB2990}"/>
                </a:ext>
              </a:extLst>
            </p:cNvPr>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11;p48">
              <a:extLst>
                <a:ext uri="{FF2B5EF4-FFF2-40B4-BE49-F238E27FC236}">
                  <a16:creationId xmlns:a16="http://schemas.microsoft.com/office/drawing/2014/main" id="{684A9B4D-DA42-AF4D-B5F1-2D23D650772E}"/>
                </a:ext>
              </a:extLst>
            </p:cNvPr>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12;p48">
              <a:extLst>
                <a:ext uri="{FF2B5EF4-FFF2-40B4-BE49-F238E27FC236}">
                  <a16:creationId xmlns:a16="http://schemas.microsoft.com/office/drawing/2014/main" id="{FA14A4D0-2C10-8344-821A-4207F36B0F13}"/>
                </a:ext>
              </a:extLst>
            </p:cNvPr>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13;p48">
              <a:extLst>
                <a:ext uri="{FF2B5EF4-FFF2-40B4-BE49-F238E27FC236}">
                  <a16:creationId xmlns:a16="http://schemas.microsoft.com/office/drawing/2014/main" id="{1ACFB9C9-C8B8-AC46-907B-FD3F5DBA17C5}"/>
                </a:ext>
              </a:extLst>
            </p:cNvPr>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14;p48">
              <a:extLst>
                <a:ext uri="{FF2B5EF4-FFF2-40B4-BE49-F238E27FC236}">
                  <a16:creationId xmlns:a16="http://schemas.microsoft.com/office/drawing/2014/main" id="{A5FC60CA-2047-CC4F-BF46-F65AA6E0D8D9}"/>
                </a:ext>
              </a:extLst>
            </p:cNvPr>
            <p:cNvGrpSpPr/>
            <p:nvPr/>
          </p:nvGrpSpPr>
          <p:grpSpPr>
            <a:xfrm>
              <a:off x="4403342" y="3107749"/>
              <a:ext cx="316680" cy="101374"/>
              <a:chOff x="5068275" y="3161675"/>
              <a:chExt cx="664875" cy="222850"/>
            </a:xfrm>
          </p:grpSpPr>
          <p:sp>
            <p:nvSpPr>
              <p:cNvPr id="225" name="Google Shape;715;p48">
                <a:extLst>
                  <a:ext uri="{FF2B5EF4-FFF2-40B4-BE49-F238E27FC236}">
                    <a16:creationId xmlns:a16="http://schemas.microsoft.com/office/drawing/2014/main" id="{3A3EE81F-32B9-CE4C-B695-187057970752}"/>
                  </a:ext>
                </a:extLst>
              </p:cNvPr>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716;p48">
                <a:extLst>
                  <a:ext uri="{FF2B5EF4-FFF2-40B4-BE49-F238E27FC236}">
                    <a16:creationId xmlns:a16="http://schemas.microsoft.com/office/drawing/2014/main" id="{7AC5142F-B05F-3F4C-9FBC-1EAFA559FB7E}"/>
                  </a:ext>
                </a:extLst>
              </p:cNvPr>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717;p48">
                <a:extLst>
                  <a:ext uri="{FF2B5EF4-FFF2-40B4-BE49-F238E27FC236}">
                    <a16:creationId xmlns:a16="http://schemas.microsoft.com/office/drawing/2014/main" id="{E9B662FC-BA66-A845-AD60-A4A922F49A38}"/>
                  </a:ext>
                </a:extLst>
              </p:cNvPr>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718;p48">
                <a:extLst>
                  <a:ext uri="{FF2B5EF4-FFF2-40B4-BE49-F238E27FC236}">
                    <a16:creationId xmlns:a16="http://schemas.microsoft.com/office/drawing/2014/main" id="{61C3046A-117F-F444-A1F6-9A600DD06FDC}"/>
                  </a:ext>
                </a:extLst>
              </p:cNvPr>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719;p48">
              <a:extLst>
                <a:ext uri="{FF2B5EF4-FFF2-40B4-BE49-F238E27FC236}">
                  <a16:creationId xmlns:a16="http://schemas.microsoft.com/office/drawing/2014/main" id="{CA356CF3-F1C8-1142-8354-BA9696C5547F}"/>
                </a:ext>
              </a:extLst>
            </p:cNvPr>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20;p48">
              <a:extLst>
                <a:ext uri="{FF2B5EF4-FFF2-40B4-BE49-F238E27FC236}">
                  <a16:creationId xmlns:a16="http://schemas.microsoft.com/office/drawing/2014/main" id="{E668EE33-83C5-404B-BFA9-2450F2B81ED3}"/>
                </a:ext>
              </a:extLst>
            </p:cNvPr>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21;p48">
              <a:extLst>
                <a:ext uri="{FF2B5EF4-FFF2-40B4-BE49-F238E27FC236}">
                  <a16:creationId xmlns:a16="http://schemas.microsoft.com/office/drawing/2014/main" id="{0F32A435-9948-C441-8CA5-C47827E6EA39}"/>
                </a:ext>
              </a:extLst>
            </p:cNvPr>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22;p48">
              <a:extLst>
                <a:ext uri="{FF2B5EF4-FFF2-40B4-BE49-F238E27FC236}">
                  <a16:creationId xmlns:a16="http://schemas.microsoft.com/office/drawing/2014/main" id="{94286659-8CBE-D44A-8056-24409CDC999E}"/>
                </a:ext>
              </a:extLst>
            </p:cNvPr>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23;p48">
              <a:extLst>
                <a:ext uri="{FF2B5EF4-FFF2-40B4-BE49-F238E27FC236}">
                  <a16:creationId xmlns:a16="http://schemas.microsoft.com/office/drawing/2014/main" id="{828E659F-7939-4B43-94E0-6A0614D7DEB0}"/>
                </a:ext>
              </a:extLst>
            </p:cNvPr>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24;p48">
              <a:extLst>
                <a:ext uri="{FF2B5EF4-FFF2-40B4-BE49-F238E27FC236}">
                  <a16:creationId xmlns:a16="http://schemas.microsoft.com/office/drawing/2014/main" id="{A05D6CB3-3769-B242-BB93-D52EA426168D}"/>
                </a:ext>
              </a:extLst>
            </p:cNvPr>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25;p48">
              <a:extLst>
                <a:ext uri="{FF2B5EF4-FFF2-40B4-BE49-F238E27FC236}">
                  <a16:creationId xmlns:a16="http://schemas.microsoft.com/office/drawing/2014/main" id="{4B2A5BC1-6725-BD4F-9C5C-09AA9A1496C7}"/>
                </a:ext>
              </a:extLst>
            </p:cNvPr>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26;p48">
              <a:extLst>
                <a:ext uri="{FF2B5EF4-FFF2-40B4-BE49-F238E27FC236}">
                  <a16:creationId xmlns:a16="http://schemas.microsoft.com/office/drawing/2014/main" id="{281727A8-6F6C-3F43-A83C-CD437F8FFA1E}"/>
                </a:ext>
              </a:extLst>
            </p:cNvPr>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27;p48">
              <a:extLst>
                <a:ext uri="{FF2B5EF4-FFF2-40B4-BE49-F238E27FC236}">
                  <a16:creationId xmlns:a16="http://schemas.microsoft.com/office/drawing/2014/main" id="{638DB350-BE85-4847-94C3-55155C290443}"/>
                </a:ext>
              </a:extLst>
            </p:cNvPr>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28;p48">
              <a:extLst>
                <a:ext uri="{FF2B5EF4-FFF2-40B4-BE49-F238E27FC236}">
                  <a16:creationId xmlns:a16="http://schemas.microsoft.com/office/drawing/2014/main" id="{6F25551A-A4EE-1A4E-9222-B5B2BA46D4BF}"/>
                </a:ext>
              </a:extLst>
            </p:cNvPr>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29;p48">
              <a:extLst>
                <a:ext uri="{FF2B5EF4-FFF2-40B4-BE49-F238E27FC236}">
                  <a16:creationId xmlns:a16="http://schemas.microsoft.com/office/drawing/2014/main" id="{224F9865-A1E3-7B4E-87C8-0B881EF2A13A}"/>
                </a:ext>
              </a:extLst>
            </p:cNvPr>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30;p48">
              <a:extLst>
                <a:ext uri="{FF2B5EF4-FFF2-40B4-BE49-F238E27FC236}">
                  <a16:creationId xmlns:a16="http://schemas.microsoft.com/office/drawing/2014/main" id="{6A17F000-E254-A24F-89A7-0CBCBEC45940}"/>
                </a:ext>
              </a:extLst>
            </p:cNvPr>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31;p48">
              <a:extLst>
                <a:ext uri="{FF2B5EF4-FFF2-40B4-BE49-F238E27FC236}">
                  <a16:creationId xmlns:a16="http://schemas.microsoft.com/office/drawing/2014/main" id="{CDB8A916-8AC8-5C47-B80B-B1428CAE4156}"/>
                </a:ext>
              </a:extLst>
            </p:cNvPr>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32;p48">
              <a:extLst>
                <a:ext uri="{FF2B5EF4-FFF2-40B4-BE49-F238E27FC236}">
                  <a16:creationId xmlns:a16="http://schemas.microsoft.com/office/drawing/2014/main" id="{9A261165-3ADA-844B-9D11-780593572CF2}"/>
                </a:ext>
              </a:extLst>
            </p:cNvPr>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33;p48">
              <a:extLst>
                <a:ext uri="{FF2B5EF4-FFF2-40B4-BE49-F238E27FC236}">
                  <a16:creationId xmlns:a16="http://schemas.microsoft.com/office/drawing/2014/main" id="{3334553B-E566-A74C-9D30-7C38635A6128}"/>
                </a:ext>
              </a:extLst>
            </p:cNvPr>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34;p48">
              <a:extLst>
                <a:ext uri="{FF2B5EF4-FFF2-40B4-BE49-F238E27FC236}">
                  <a16:creationId xmlns:a16="http://schemas.microsoft.com/office/drawing/2014/main" id="{58352723-612D-164C-9CE2-623880E2E49F}"/>
                </a:ext>
              </a:extLst>
            </p:cNvPr>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35;p48">
              <a:extLst>
                <a:ext uri="{FF2B5EF4-FFF2-40B4-BE49-F238E27FC236}">
                  <a16:creationId xmlns:a16="http://schemas.microsoft.com/office/drawing/2014/main" id="{A4EF85A1-34FA-5941-AE7C-7390D0D7175D}"/>
                </a:ext>
              </a:extLst>
            </p:cNvPr>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36;p48">
              <a:extLst>
                <a:ext uri="{FF2B5EF4-FFF2-40B4-BE49-F238E27FC236}">
                  <a16:creationId xmlns:a16="http://schemas.microsoft.com/office/drawing/2014/main" id="{9FB2DC24-BA36-034C-B0B9-D61363AD9756}"/>
                </a:ext>
              </a:extLst>
            </p:cNvPr>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37;p48">
              <a:extLst>
                <a:ext uri="{FF2B5EF4-FFF2-40B4-BE49-F238E27FC236}">
                  <a16:creationId xmlns:a16="http://schemas.microsoft.com/office/drawing/2014/main" id="{06CC7F88-22CF-FC4C-B575-2740FDC3915F}"/>
                </a:ext>
              </a:extLst>
            </p:cNvPr>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38;p48">
              <a:extLst>
                <a:ext uri="{FF2B5EF4-FFF2-40B4-BE49-F238E27FC236}">
                  <a16:creationId xmlns:a16="http://schemas.microsoft.com/office/drawing/2014/main" id="{FC0C5776-21C6-DE4A-8B2E-2CC0C8F6602A}"/>
                </a:ext>
              </a:extLst>
            </p:cNvPr>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39;p48">
              <a:extLst>
                <a:ext uri="{FF2B5EF4-FFF2-40B4-BE49-F238E27FC236}">
                  <a16:creationId xmlns:a16="http://schemas.microsoft.com/office/drawing/2014/main" id="{F8BEB0E8-C393-944A-ABD4-654895450023}"/>
                </a:ext>
              </a:extLst>
            </p:cNvPr>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40;p48">
              <a:extLst>
                <a:ext uri="{FF2B5EF4-FFF2-40B4-BE49-F238E27FC236}">
                  <a16:creationId xmlns:a16="http://schemas.microsoft.com/office/drawing/2014/main" id="{D6F3A0E1-2736-A444-8851-9C9AC2C33595}"/>
                </a:ext>
              </a:extLst>
            </p:cNvPr>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41;p48">
              <a:extLst>
                <a:ext uri="{FF2B5EF4-FFF2-40B4-BE49-F238E27FC236}">
                  <a16:creationId xmlns:a16="http://schemas.microsoft.com/office/drawing/2014/main" id="{E742BC60-6A82-AE4E-8FB4-5A68A77AA5F1}"/>
                </a:ext>
              </a:extLst>
            </p:cNvPr>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42;p48">
              <a:extLst>
                <a:ext uri="{FF2B5EF4-FFF2-40B4-BE49-F238E27FC236}">
                  <a16:creationId xmlns:a16="http://schemas.microsoft.com/office/drawing/2014/main" id="{52D2BA0E-FFC1-1848-B110-8018AE31C506}"/>
                </a:ext>
              </a:extLst>
            </p:cNvPr>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43;p48">
              <a:extLst>
                <a:ext uri="{FF2B5EF4-FFF2-40B4-BE49-F238E27FC236}">
                  <a16:creationId xmlns:a16="http://schemas.microsoft.com/office/drawing/2014/main" id="{95C6483B-8B0F-594D-99ED-D612029C83E6}"/>
                </a:ext>
              </a:extLst>
            </p:cNvPr>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44;p48">
              <a:extLst>
                <a:ext uri="{FF2B5EF4-FFF2-40B4-BE49-F238E27FC236}">
                  <a16:creationId xmlns:a16="http://schemas.microsoft.com/office/drawing/2014/main" id="{D466A4C1-B484-EF45-8483-8E2A369D8B76}"/>
                </a:ext>
              </a:extLst>
            </p:cNvPr>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45;p48">
              <a:extLst>
                <a:ext uri="{FF2B5EF4-FFF2-40B4-BE49-F238E27FC236}">
                  <a16:creationId xmlns:a16="http://schemas.microsoft.com/office/drawing/2014/main" id="{2566E10B-FA5C-9942-BE93-A3B6E990FB48}"/>
                </a:ext>
              </a:extLst>
            </p:cNvPr>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46;p48">
              <a:extLst>
                <a:ext uri="{FF2B5EF4-FFF2-40B4-BE49-F238E27FC236}">
                  <a16:creationId xmlns:a16="http://schemas.microsoft.com/office/drawing/2014/main" id="{1937757E-7D8E-A042-B959-34269C43DA30}"/>
                </a:ext>
              </a:extLst>
            </p:cNvPr>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47;p48">
              <a:extLst>
                <a:ext uri="{FF2B5EF4-FFF2-40B4-BE49-F238E27FC236}">
                  <a16:creationId xmlns:a16="http://schemas.microsoft.com/office/drawing/2014/main" id="{7649FA2F-FAB2-3341-B873-54BA4B51D2B7}"/>
                </a:ext>
              </a:extLst>
            </p:cNvPr>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748;p48">
              <a:extLst>
                <a:ext uri="{FF2B5EF4-FFF2-40B4-BE49-F238E27FC236}">
                  <a16:creationId xmlns:a16="http://schemas.microsoft.com/office/drawing/2014/main" id="{9AD8287E-5454-5B4D-829D-8918E964E0B7}"/>
                </a:ext>
              </a:extLst>
            </p:cNvPr>
            <p:cNvGrpSpPr/>
            <p:nvPr/>
          </p:nvGrpSpPr>
          <p:grpSpPr>
            <a:xfrm>
              <a:off x="3697513" y="2707266"/>
              <a:ext cx="59549" cy="79733"/>
              <a:chOff x="3586375" y="2281300"/>
              <a:chExt cx="125025" cy="175275"/>
            </a:xfrm>
          </p:grpSpPr>
          <p:sp>
            <p:nvSpPr>
              <p:cNvPr id="223" name="Google Shape;749;p48">
                <a:extLst>
                  <a:ext uri="{FF2B5EF4-FFF2-40B4-BE49-F238E27FC236}">
                    <a16:creationId xmlns:a16="http://schemas.microsoft.com/office/drawing/2014/main" id="{096BAD4B-4E0A-5145-830F-8BA432E23085}"/>
                  </a:ext>
                </a:extLst>
              </p:cNvPr>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750;p48">
                <a:extLst>
                  <a:ext uri="{FF2B5EF4-FFF2-40B4-BE49-F238E27FC236}">
                    <a16:creationId xmlns:a16="http://schemas.microsoft.com/office/drawing/2014/main" id="{A73C2480-8510-7F4F-9AE6-4FF73BA5C612}"/>
                  </a:ext>
                </a:extLst>
              </p:cNvPr>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751;p48">
              <a:extLst>
                <a:ext uri="{FF2B5EF4-FFF2-40B4-BE49-F238E27FC236}">
                  <a16:creationId xmlns:a16="http://schemas.microsoft.com/office/drawing/2014/main" id="{AE1AF5BE-BAC5-7D40-BAE8-00443462A7FB}"/>
                </a:ext>
              </a:extLst>
            </p:cNvPr>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752;p48">
              <a:extLst>
                <a:ext uri="{FF2B5EF4-FFF2-40B4-BE49-F238E27FC236}">
                  <a16:creationId xmlns:a16="http://schemas.microsoft.com/office/drawing/2014/main" id="{DC5C6841-FB7E-E84C-A6EE-3DBDA5BFBC43}"/>
                </a:ext>
              </a:extLst>
            </p:cNvPr>
            <p:cNvGrpSpPr/>
            <p:nvPr/>
          </p:nvGrpSpPr>
          <p:grpSpPr>
            <a:xfrm>
              <a:off x="4513224" y="3221724"/>
              <a:ext cx="274563" cy="280321"/>
              <a:chOff x="5298975" y="3412225"/>
              <a:chExt cx="576450" cy="616225"/>
            </a:xfrm>
          </p:grpSpPr>
          <p:sp>
            <p:nvSpPr>
              <p:cNvPr id="221" name="Google Shape;753;p48">
                <a:extLst>
                  <a:ext uri="{FF2B5EF4-FFF2-40B4-BE49-F238E27FC236}">
                    <a16:creationId xmlns:a16="http://schemas.microsoft.com/office/drawing/2014/main" id="{C5318820-713A-B540-8340-CCC916ED56B7}"/>
                  </a:ext>
                </a:extLst>
              </p:cNvPr>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22" name="Google Shape;754;p48">
                <a:extLst>
                  <a:ext uri="{FF2B5EF4-FFF2-40B4-BE49-F238E27FC236}">
                    <a16:creationId xmlns:a16="http://schemas.microsoft.com/office/drawing/2014/main" id="{22341AD8-C2B3-B34C-8E79-1FEC21ADD282}"/>
                  </a:ext>
                </a:extLst>
              </p:cNvPr>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755;p48">
              <a:extLst>
                <a:ext uri="{FF2B5EF4-FFF2-40B4-BE49-F238E27FC236}">
                  <a16:creationId xmlns:a16="http://schemas.microsoft.com/office/drawing/2014/main" id="{99133313-A7C3-DD4A-BD6F-C3EE0E2F4E90}"/>
                </a:ext>
              </a:extLst>
            </p:cNvPr>
            <p:cNvGrpSpPr/>
            <p:nvPr/>
          </p:nvGrpSpPr>
          <p:grpSpPr>
            <a:xfrm>
              <a:off x="4824403" y="3421846"/>
              <a:ext cx="110132" cy="130647"/>
              <a:chOff x="5952300" y="3852150"/>
              <a:chExt cx="231225" cy="287200"/>
            </a:xfrm>
          </p:grpSpPr>
          <p:sp>
            <p:nvSpPr>
              <p:cNvPr id="219" name="Google Shape;756;p48">
                <a:extLst>
                  <a:ext uri="{FF2B5EF4-FFF2-40B4-BE49-F238E27FC236}">
                    <a16:creationId xmlns:a16="http://schemas.microsoft.com/office/drawing/2014/main" id="{D5AB3498-5DEC-7C45-88AA-E06C890DC28F}"/>
                  </a:ext>
                </a:extLst>
              </p:cNvPr>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757;p48">
                <a:extLst>
                  <a:ext uri="{FF2B5EF4-FFF2-40B4-BE49-F238E27FC236}">
                    <a16:creationId xmlns:a16="http://schemas.microsoft.com/office/drawing/2014/main" id="{2C126B99-CF08-514E-B4E1-F292C2705B34}"/>
                  </a:ext>
                </a:extLst>
              </p:cNvPr>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758;p48">
              <a:extLst>
                <a:ext uri="{FF2B5EF4-FFF2-40B4-BE49-F238E27FC236}">
                  <a16:creationId xmlns:a16="http://schemas.microsoft.com/office/drawing/2014/main" id="{BB3C55E7-0607-4445-9FCD-6FA8D74A5193}"/>
                </a:ext>
              </a:extLst>
            </p:cNvPr>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9;p48">
              <a:extLst>
                <a:ext uri="{FF2B5EF4-FFF2-40B4-BE49-F238E27FC236}">
                  <a16:creationId xmlns:a16="http://schemas.microsoft.com/office/drawing/2014/main" id="{2D19E81A-073E-1049-9681-0D69103610BE}"/>
                </a:ext>
              </a:extLst>
            </p:cNvPr>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60;p48">
              <a:extLst>
                <a:ext uri="{FF2B5EF4-FFF2-40B4-BE49-F238E27FC236}">
                  <a16:creationId xmlns:a16="http://schemas.microsoft.com/office/drawing/2014/main" id="{DD4FCEEF-7C19-694D-9B79-4A8F40CBF1B5}"/>
                </a:ext>
              </a:extLst>
            </p:cNvPr>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61;p48">
              <a:extLst>
                <a:ext uri="{FF2B5EF4-FFF2-40B4-BE49-F238E27FC236}">
                  <a16:creationId xmlns:a16="http://schemas.microsoft.com/office/drawing/2014/main" id="{72BE0581-99C2-4845-890E-B13FBF4B33FE}"/>
                </a:ext>
              </a:extLst>
            </p:cNvPr>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62;p48">
              <a:extLst>
                <a:ext uri="{FF2B5EF4-FFF2-40B4-BE49-F238E27FC236}">
                  <a16:creationId xmlns:a16="http://schemas.microsoft.com/office/drawing/2014/main" id="{C48B570B-BC5D-194C-B55C-D1CD4736FAD5}"/>
                </a:ext>
              </a:extLst>
            </p:cNvPr>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63;p48">
              <a:extLst>
                <a:ext uri="{FF2B5EF4-FFF2-40B4-BE49-F238E27FC236}">
                  <a16:creationId xmlns:a16="http://schemas.microsoft.com/office/drawing/2014/main" id="{392E8803-081A-D74E-82BD-1F5E91888FF4}"/>
                </a:ext>
              </a:extLst>
            </p:cNvPr>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4;p48">
              <a:extLst>
                <a:ext uri="{FF2B5EF4-FFF2-40B4-BE49-F238E27FC236}">
                  <a16:creationId xmlns:a16="http://schemas.microsoft.com/office/drawing/2014/main" id="{1CCA22DA-B90B-104C-816C-095BE6D9133F}"/>
                </a:ext>
              </a:extLst>
            </p:cNvPr>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5;p48">
              <a:extLst>
                <a:ext uri="{FF2B5EF4-FFF2-40B4-BE49-F238E27FC236}">
                  <a16:creationId xmlns:a16="http://schemas.microsoft.com/office/drawing/2014/main" id="{42A10B41-C02A-9749-9A9F-A43B3ED07506}"/>
                </a:ext>
              </a:extLst>
            </p:cNvPr>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766;p48">
              <a:extLst>
                <a:ext uri="{FF2B5EF4-FFF2-40B4-BE49-F238E27FC236}">
                  <a16:creationId xmlns:a16="http://schemas.microsoft.com/office/drawing/2014/main" id="{F4C4AC53-ACAA-624A-B927-67FEAFEB6324}"/>
                </a:ext>
              </a:extLst>
            </p:cNvPr>
            <p:cNvGrpSpPr/>
            <p:nvPr/>
          </p:nvGrpSpPr>
          <p:grpSpPr>
            <a:xfrm>
              <a:off x="4295710" y="3079670"/>
              <a:ext cx="14968" cy="27135"/>
              <a:chOff x="4842300" y="3099950"/>
              <a:chExt cx="31425" cy="59650"/>
            </a:xfrm>
          </p:grpSpPr>
          <p:sp>
            <p:nvSpPr>
              <p:cNvPr id="215" name="Google Shape;767;p48">
                <a:extLst>
                  <a:ext uri="{FF2B5EF4-FFF2-40B4-BE49-F238E27FC236}">
                    <a16:creationId xmlns:a16="http://schemas.microsoft.com/office/drawing/2014/main" id="{4B0B1BF2-68C2-124F-AC91-A20D1F619E41}"/>
                  </a:ext>
                </a:extLst>
              </p:cNvPr>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768;p48">
                <a:extLst>
                  <a:ext uri="{FF2B5EF4-FFF2-40B4-BE49-F238E27FC236}">
                    <a16:creationId xmlns:a16="http://schemas.microsoft.com/office/drawing/2014/main" id="{CF81697D-F50C-BE4B-9630-2E9271EA4725}"/>
                  </a:ext>
                </a:extLst>
              </p:cNvPr>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769;p48">
                <a:extLst>
                  <a:ext uri="{FF2B5EF4-FFF2-40B4-BE49-F238E27FC236}">
                    <a16:creationId xmlns:a16="http://schemas.microsoft.com/office/drawing/2014/main" id="{2A8B611D-844F-3D42-A110-85C188470ED9}"/>
                  </a:ext>
                </a:extLst>
              </p:cNvPr>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770;p48">
                <a:extLst>
                  <a:ext uri="{FF2B5EF4-FFF2-40B4-BE49-F238E27FC236}">
                    <a16:creationId xmlns:a16="http://schemas.microsoft.com/office/drawing/2014/main" id="{26910DCF-D045-B642-9BB8-75D90A8A506A}"/>
                  </a:ext>
                </a:extLst>
              </p:cNvPr>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771;p48">
              <a:extLst>
                <a:ext uri="{FF2B5EF4-FFF2-40B4-BE49-F238E27FC236}">
                  <a16:creationId xmlns:a16="http://schemas.microsoft.com/office/drawing/2014/main" id="{707AB31E-C5C9-5847-89CD-3CD119A7E420}"/>
                </a:ext>
              </a:extLst>
            </p:cNvPr>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72;p48">
              <a:extLst>
                <a:ext uri="{FF2B5EF4-FFF2-40B4-BE49-F238E27FC236}">
                  <a16:creationId xmlns:a16="http://schemas.microsoft.com/office/drawing/2014/main" id="{2FAE73C9-6D36-F84E-911A-EED63725C03E}"/>
                </a:ext>
              </a:extLst>
            </p:cNvPr>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73;p48">
              <a:extLst>
                <a:ext uri="{FF2B5EF4-FFF2-40B4-BE49-F238E27FC236}">
                  <a16:creationId xmlns:a16="http://schemas.microsoft.com/office/drawing/2014/main" id="{481A208D-433C-F743-865C-421DFDF4594A}"/>
                </a:ext>
              </a:extLst>
            </p:cNvPr>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74;p48">
              <a:extLst>
                <a:ext uri="{FF2B5EF4-FFF2-40B4-BE49-F238E27FC236}">
                  <a16:creationId xmlns:a16="http://schemas.microsoft.com/office/drawing/2014/main" id="{B415631C-DADB-804C-B5EE-95923053C775}"/>
                </a:ext>
              </a:extLst>
            </p:cNvPr>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75;p48">
              <a:extLst>
                <a:ext uri="{FF2B5EF4-FFF2-40B4-BE49-F238E27FC236}">
                  <a16:creationId xmlns:a16="http://schemas.microsoft.com/office/drawing/2014/main" id="{DA316342-B0D8-6D44-962E-C2084276406A}"/>
                </a:ext>
              </a:extLst>
            </p:cNvPr>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76;p48">
              <a:extLst>
                <a:ext uri="{FF2B5EF4-FFF2-40B4-BE49-F238E27FC236}">
                  <a16:creationId xmlns:a16="http://schemas.microsoft.com/office/drawing/2014/main" id="{8F3B0E2A-F2D3-7B46-9FE0-120EBA45E727}"/>
                </a:ext>
              </a:extLst>
            </p:cNvPr>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77;p48">
              <a:extLst>
                <a:ext uri="{FF2B5EF4-FFF2-40B4-BE49-F238E27FC236}">
                  <a16:creationId xmlns:a16="http://schemas.microsoft.com/office/drawing/2014/main" id="{6DE05958-93A9-8743-B8F4-5EDE3B70A5F9}"/>
                </a:ext>
              </a:extLst>
            </p:cNvPr>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8;p48">
              <a:extLst>
                <a:ext uri="{FF2B5EF4-FFF2-40B4-BE49-F238E27FC236}">
                  <a16:creationId xmlns:a16="http://schemas.microsoft.com/office/drawing/2014/main" id="{9196D5DC-7D4E-2344-8619-4BCF0241155F}"/>
                </a:ext>
              </a:extLst>
            </p:cNvPr>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779;p48">
              <a:extLst>
                <a:ext uri="{FF2B5EF4-FFF2-40B4-BE49-F238E27FC236}">
                  <a16:creationId xmlns:a16="http://schemas.microsoft.com/office/drawing/2014/main" id="{9B3DFFE0-4413-2B4B-9899-8E1797FB4F6F}"/>
                </a:ext>
              </a:extLst>
            </p:cNvPr>
            <p:cNvGrpSpPr/>
            <p:nvPr/>
          </p:nvGrpSpPr>
          <p:grpSpPr>
            <a:xfrm>
              <a:off x="3831056" y="2816010"/>
              <a:ext cx="37378" cy="27612"/>
              <a:chOff x="3866750" y="2520350"/>
              <a:chExt cx="78475" cy="60700"/>
            </a:xfrm>
          </p:grpSpPr>
          <p:sp>
            <p:nvSpPr>
              <p:cNvPr id="211" name="Google Shape;780;p48">
                <a:extLst>
                  <a:ext uri="{FF2B5EF4-FFF2-40B4-BE49-F238E27FC236}">
                    <a16:creationId xmlns:a16="http://schemas.microsoft.com/office/drawing/2014/main" id="{3670E30A-8F29-8842-9FB5-08FC9FECC056}"/>
                  </a:ext>
                </a:extLst>
              </p:cNvPr>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781;p48">
                <a:extLst>
                  <a:ext uri="{FF2B5EF4-FFF2-40B4-BE49-F238E27FC236}">
                    <a16:creationId xmlns:a16="http://schemas.microsoft.com/office/drawing/2014/main" id="{4DF5E9CF-5002-C84A-B602-85BDF697350A}"/>
                  </a:ext>
                </a:extLst>
              </p:cNvPr>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782;p48">
                <a:extLst>
                  <a:ext uri="{FF2B5EF4-FFF2-40B4-BE49-F238E27FC236}">
                    <a16:creationId xmlns:a16="http://schemas.microsoft.com/office/drawing/2014/main" id="{3962DF3F-B701-674C-93E3-30B73A3650D5}"/>
                  </a:ext>
                </a:extLst>
              </p:cNvPr>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783;p48">
                <a:extLst>
                  <a:ext uri="{FF2B5EF4-FFF2-40B4-BE49-F238E27FC236}">
                    <a16:creationId xmlns:a16="http://schemas.microsoft.com/office/drawing/2014/main" id="{CD150A75-EE02-5F42-81F9-0FB36D48C0E8}"/>
                  </a:ext>
                </a:extLst>
              </p:cNvPr>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784;p48">
              <a:extLst>
                <a:ext uri="{FF2B5EF4-FFF2-40B4-BE49-F238E27FC236}">
                  <a16:creationId xmlns:a16="http://schemas.microsoft.com/office/drawing/2014/main" id="{8FCCE6C9-1373-D049-9B00-5C770795C5C6}"/>
                </a:ext>
              </a:extLst>
            </p:cNvPr>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85;p48">
              <a:extLst>
                <a:ext uri="{FF2B5EF4-FFF2-40B4-BE49-F238E27FC236}">
                  <a16:creationId xmlns:a16="http://schemas.microsoft.com/office/drawing/2014/main" id="{B623B7CD-A8CE-8449-AD7D-57FB28F8B491}"/>
                </a:ext>
              </a:extLst>
            </p:cNvPr>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86;p48">
              <a:extLst>
                <a:ext uri="{FF2B5EF4-FFF2-40B4-BE49-F238E27FC236}">
                  <a16:creationId xmlns:a16="http://schemas.microsoft.com/office/drawing/2014/main" id="{A004F0E5-51B7-834A-A978-CF82B69032E4}"/>
                </a:ext>
              </a:extLst>
            </p:cNvPr>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87;p48">
              <a:extLst>
                <a:ext uri="{FF2B5EF4-FFF2-40B4-BE49-F238E27FC236}">
                  <a16:creationId xmlns:a16="http://schemas.microsoft.com/office/drawing/2014/main" id="{320ED263-FD50-0C44-85FD-62DD34539272}"/>
                </a:ext>
              </a:extLst>
            </p:cNvPr>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88;p48">
              <a:extLst>
                <a:ext uri="{FF2B5EF4-FFF2-40B4-BE49-F238E27FC236}">
                  <a16:creationId xmlns:a16="http://schemas.microsoft.com/office/drawing/2014/main" id="{6DFABF9F-0330-884F-B032-3B7E9DB474DD}"/>
                </a:ext>
              </a:extLst>
            </p:cNvPr>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89;p48">
              <a:extLst>
                <a:ext uri="{FF2B5EF4-FFF2-40B4-BE49-F238E27FC236}">
                  <a16:creationId xmlns:a16="http://schemas.microsoft.com/office/drawing/2014/main" id="{74671D0F-325C-B042-BFBE-0BE9A631C0BB}"/>
                </a:ext>
              </a:extLst>
            </p:cNvPr>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90;p48">
              <a:extLst>
                <a:ext uri="{FF2B5EF4-FFF2-40B4-BE49-F238E27FC236}">
                  <a16:creationId xmlns:a16="http://schemas.microsoft.com/office/drawing/2014/main" id="{92421D16-93BF-E247-9743-ECAA5136E9B9}"/>
                </a:ext>
              </a:extLst>
            </p:cNvPr>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91;p48">
              <a:extLst>
                <a:ext uri="{FF2B5EF4-FFF2-40B4-BE49-F238E27FC236}">
                  <a16:creationId xmlns:a16="http://schemas.microsoft.com/office/drawing/2014/main" id="{1B498C8B-3B42-FC44-85AB-602B2214BB07}"/>
                </a:ext>
              </a:extLst>
            </p:cNvPr>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92;p48">
              <a:extLst>
                <a:ext uri="{FF2B5EF4-FFF2-40B4-BE49-F238E27FC236}">
                  <a16:creationId xmlns:a16="http://schemas.microsoft.com/office/drawing/2014/main" id="{58346290-FA2D-204B-8B00-0AD1A19C9FAF}"/>
                </a:ext>
              </a:extLst>
            </p:cNvPr>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93;p48">
              <a:extLst>
                <a:ext uri="{FF2B5EF4-FFF2-40B4-BE49-F238E27FC236}">
                  <a16:creationId xmlns:a16="http://schemas.microsoft.com/office/drawing/2014/main" id="{2EA8D928-F350-A04D-96A7-EBE2B38E044D}"/>
                </a:ext>
              </a:extLst>
            </p:cNvPr>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94;p48">
              <a:extLst>
                <a:ext uri="{FF2B5EF4-FFF2-40B4-BE49-F238E27FC236}">
                  <a16:creationId xmlns:a16="http://schemas.microsoft.com/office/drawing/2014/main" id="{9F1A4E08-A902-A64C-980D-552C9EFBAE6F}"/>
                </a:ext>
              </a:extLst>
            </p:cNvPr>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95;p48">
              <a:extLst>
                <a:ext uri="{FF2B5EF4-FFF2-40B4-BE49-F238E27FC236}">
                  <a16:creationId xmlns:a16="http://schemas.microsoft.com/office/drawing/2014/main" id="{ACF0ACCE-238B-DF40-B1B7-48C2EE459AA0}"/>
                </a:ext>
              </a:extLst>
            </p:cNvPr>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96;p48">
              <a:extLst>
                <a:ext uri="{FF2B5EF4-FFF2-40B4-BE49-F238E27FC236}">
                  <a16:creationId xmlns:a16="http://schemas.microsoft.com/office/drawing/2014/main" id="{C586EA8E-774A-9242-94BA-EAE57C714CB7}"/>
                </a:ext>
              </a:extLst>
            </p:cNvPr>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97;p48">
              <a:extLst>
                <a:ext uri="{FF2B5EF4-FFF2-40B4-BE49-F238E27FC236}">
                  <a16:creationId xmlns:a16="http://schemas.microsoft.com/office/drawing/2014/main" id="{7087406B-9353-4648-A00E-93810311839C}"/>
                </a:ext>
              </a:extLst>
            </p:cNvPr>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98;p48">
              <a:extLst>
                <a:ext uri="{FF2B5EF4-FFF2-40B4-BE49-F238E27FC236}">
                  <a16:creationId xmlns:a16="http://schemas.microsoft.com/office/drawing/2014/main" id="{5EAEBF45-5F59-DA46-B1EE-6C765C15AEA9}"/>
                </a:ext>
              </a:extLst>
            </p:cNvPr>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99;p48">
              <a:extLst>
                <a:ext uri="{FF2B5EF4-FFF2-40B4-BE49-F238E27FC236}">
                  <a16:creationId xmlns:a16="http://schemas.microsoft.com/office/drawing/2014/main" id="{51E974D6-675E-A949-A353-B3CD971C4407}"/>
                </a:ext>
              </a:extLst>
            </p:cNvPr>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00;p48">
              <a:extLst>
                <a:ext uri="{FF2B5EF4-FFF2-40B4-BE49-F238E27FC236}">
                  <a16:creationId xmlns:a16="http://schemas.microsoft.com/office/drawing/2014/main" id="{005A410D-0B0A-EF4E-AD9B-63BEF2CB62F3}"/>
                </a:ext>
              </a:extLst>
            </p:cNvPr>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48" name="Google Shape;801;p48">
              <a:extLst>
                <a:ext uri="{FF2B5EF4-FFF2-40B4-BE49-F238E27FC236}">
                  <a16:creationId xmlns:a16="http://schemas.microsoft.com/office/drawing/2014/main" id="{C282C8D7-7C93-AD49-98DA-0190BA6E8684}"/>
                </a:ext>
              </a:extLst>
            </p:cNvPr>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02;p48">
              <a:extLst>
                <a:ext uri="{FF2B5EF4-FFF2-40B4-BE49-F238E27FC236}">
                  <a16:creationId xmlns:a16="http://schemas.microsoft.com/office/drawing/2014/main" id="{F351144F-FCD2-844A-9FD8-2BFD1FF42D58}"/>
                </a:ext>
              </a:extLst>
            </p:cNvPr>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03;p48">
              <a:extLst>
                <a:ext uri="{FF2B5EF4-FFF2-40B4-BE49-F238E27FC236}">
                  <a16:creationId xmlns:a16="http://schemas.microsoft.com/office/drawing/2014/main" id="{371EE6FC-F7B9-F140-8A48-BEDC1EE1BB53}"/>
                </a:ext>
              </a:extLst>
            </p:cNvPr>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04;p48">
              <a:extLst>
                <a:ext uri="{FF2B5EF4-FFF2-40B4-BE49-F238E27FC236}">
                  <a16:creationId xmlns:a16="http://schemas.microsoft.com/office/drawing/2014/main" id="{8A98F8E2-30C8-8045-B2DD-2ED0B3F33F4D}"/>
                </a:ext>
              </a:extLst>
            </p:cNvPr>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05;p48">
              <a:extLst>
                <a:ext uri="{FF2B5EF4-FFF2-40B4-BE49-F238E27FC236}">
                  <a16:creationId xmlns:a16="http://schemas.microsoft.com/office/drawing/2014/main" id="{87CD2083-0834-0049-ABBB-597C491F469B}"/>
                </a:ext>
              </a:extLst>
            </p:cNvPr>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06;p48">
              <a:extLst>
                <a:ext uri="{FF2B5EF4-FFF2-40B4-BE49-F238E27FC236}">
                  <a16:creationId xmlns:a16="http://schemas.microsoft.com/office/drawing/2014/main" id="{9BFF77B6-8C09-FF46-BF41-9838E8DE3B86}"/>
                </a:ext>
              </a:extLst>
            </p:cNvPr>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07;p48">
              <a:extLst>
                <a:ext uri="{FF2B5EF4-FFF2-40B4-BE49-F238E27FC236}">
                  <a16:creationId xmlns:a16="http://schemas.microsoft.com/office/drawing/2014/main" id="{0A9B8C6F-B52B-E247-BE1F-61244A93021E}"/>
                </a:ext>
              </a:extLst>
            </p:cNvPr>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08;p48">
              <a:extLst>
                <a:ext uri="{FF2B5EF4-FFF2-40B4-BE49-F238E27FC236}">
                  <a16:creationId xmlns:a16="http://schemas.microsoft.com/office/drawing/2014/main" id="{384A4B7B-4B32-9B45-8F68-39AAB4C3E7FD}"/>
                </a:ext>
              </a:extLst>
            </p:cNvPr>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09;p48">
              <a:extLst>
                <a:ext uri="{FF2B5EF4-FFF2-40B4-BE49-F238E27FC236}">
                  <a16:creationId xmlns:a16="http://schemas.microsoft.com/office/drawing/2014/main" id="{5CDE29CE-99D7-9B45-9E85-D9E4CD2E65F7}"/>
                </a:ext>
              </a:extLst>
            </p:cNvPr>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10;p48">
              <a:extLst>
                <a:ext uri="{FF2B5EF4-FFF2-40B4-BE49-F238E27FC236}">
                  <a16:creationId xmlns:a16="http://schemas.microsoft.com/office/drawing/2014/main" id="{B7C649CC-B7F5-1A4E-B6B2-83BE3ED8B6D5}"/>
                </a:ext>
              </a:extLst>
            </p:cNvPr>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11;p48">
              <a:extLst>
                <a:ext uri="{FF2B5EF4-FFF2-40B4-BE49-F238E27FC236}">
                  <a16:creationId xmlns:a16="http://schemas.microsoft.com/office/drawing/2014/main" id="{EEFB2A94-5D61-1F4B-9CF1-D3C3869B72FB}"/>
                </a:ext>
              </a:extLst>
            </p:cNvPr>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12;p48">
              <a:extLst>
                <a:ext uri="{FF2B5EF4-FFF2-40B4-BE49-F238E27FC236}">
                  <a16:creationId xmlns:a16="http://schemas.microsoft.com/office/drawing/2014/main" id="{6BA8F609-B562-B240-840F-64AEF44B7B81}"/>
                </a:ext>
              </a:extLst>
            </p:cNvPr>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60" name="Google Shape;813;p48">
              <a:extLst>
                <a:ext uri="{FF2B5EF4-FFF2-40B4-BE49-F238E27FC236}">
                  <a16:creationId xmlns:a16="http://schemas.microsoft.com/office/drawing/2014/main" id="{78134AFF-45F1-3B48-9225-9EEE06465635}"/>
                </a:ext>
              </a:extLst>
            </p:cNvPr>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14;p48">
              <a:extLst>
                <a:ext uri="{FF2B5EF4-FFF2-40B4-BE49-F238E27FC236}">
                  <a16:creationId xmlns:a16="http://schemas.microsoft.com/office/drawing/2014/main" id="{BC1A7E81-478E-F842-8C4B-9D4906347599}"/>
                </a:ext>
              </a:extLst>
            </p:cNvPr>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15;p48">
              <a:extLst>
                <a:ext uri="{FF2B5EF4-FFF2-40B4-BE49-F238E27FC236}">
                  <a16:creationId xmlns:a16="http://schemas.microsoft.com/office/drawing/2014/main" id="{67B9950C-D22A-9041-95A5-C6CBE2230458}"/>
                </a:ext>
              </a:extLst>
            </p:cNvPr>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16;p48">
              <a:extLst>
                <a:ext uri="{FF2B5EF4-FFF2-40B4-BE49-F238E27FC236}">
                  <a16:creationId xmlns:a16="http://schemas.microsoft.com/office/drawing/2014/main" id="{8BFA0001-8A55-5746-8D41-84FFC2DCF134}"/>
                </a:ext>
              </a:extLst>
            </p:cNvPr>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17;p48">
              <a:extLst>
                <a:ext uri="{FF2B5EF4-FFF2-40B4-BE49-F238E27FC236}">
                  <a16:creationId xmlns:a16="http://schemas.microsoft.com/office/drawing/2014/main" id="{3A3C4D82-9F32-A74D-B350-11DE17E022DA}"/>
                </a:ext>
              </a:extLst>
            </p:cNvPr>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18;p48">
              <a:extLst>
                <a:ext uri="{FF2B5EF4-FFF2-40B4-BE49-F238E27FC236}">
                  <a16:creationId xmlns:a16="http://schemas.microsoft.com/office/drawing/2014/main" id="{A4F9C2B5-636C-8748-8DA9-E08807A74220}"/>
                </a:ext>
              </a:extLst>
            </p:cNvPr>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19;p48">
              <a:extLst>
                <a:ext uri="{FF2B5EF4-FFF2-40B4-BE49-F238E27FC236}">
                  <a16:creationId xmlns:a16="http://schemas.microsoft.com/office/drawing/2014/main" id="{1984623D-BCEC-9846-807D-1866E04FF7E9}"/>
                </a:ext>
              </a:extLst>
            </p:cNvPr>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20;p48">
              <a:extLst>
                <a:ext uri="{FF2B5EF4-FFF2-40B4-BE49-F238E27FC236}">
                  <a16:creationId xmlns:a16="http://schemas.microsoft.com/office/drawing/2014/main" id="{F0CBF3BB-53AD-C041-A40C-F898CB163B6A}"/>
                </a:ext>
              </a:extLst>
            </p:cNvPr>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21;p48">
              <a:extLst>
                <a:ext uri="{FF2B5EF4-FFF2-40B4-BE49-F238E27FC236}">
                  <a16:creationId xmlns:a16="http://schemas.microsoft.com/office/drawing/2014/main" id="{B35E4225-971A-464F-972C-680D6FB64568}"/>
                </a:ext>
              </a:extLst>
            </p:cNvPr>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22;p48">
              <a:extLst>
                <a:ext uri="{FF2B5EF4-FFF2-40B4-BE49-F238E27FC236}">
                  <a16:creationId xmlns:a16="http://schemas.microsoft.com/office/drawing/2014/main" id="{E02734AB-DCFC-0043-9371-7D3518DFD3AD}"/>
                </a:ext>
              </a:extLst>
            </p:cNvPr>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23;p48">
              <a:extLst>
                <a:ext uri="{FF2B5EF4-FFF2-40B4-BE49-F238E27FC236}">
                  <a16:creationId xmlns:a16="http://schemas.microsoft.com/office/drawing/2014/main" id="{1B33F7B9-AB51-E04D-9B55-F02EE9C552E1}"/>
                </a:ext>
              </a:extLst>
            </p:cNvPr>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24;p48">
              <a:extLst>
                <a:ext uri="{FF2B5EF4-FFF2-40B4-BE49-F238E27FC236}">
                  <a16:creationId xmlns:a16="http://schemas.microsoft.com/office/drawing/2014/main" id="{1F1C93DC-5B09-A946-831C-538668A7FD99}"/>
                </a:ext>
              </a:extLst>
            </p:cNvPr>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25;p48">
              <a:extLst>
                <a:ext uri="{FF2B5EF4-FFF2-40B4-BE49-F238E27FC236}">
                  <a16:creationId xmlns:a16="http://schemas.microsoft.com/office/drawing/2014/main" id="{12D9ACD3-AF14-9F4D-BE9D-77260F3E66F8}"/>
                </a:ext>
              </a:extLst>
            </p:cNvPr>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826;p48">
              <a:extLst>
                <a:ext uri="{FF2B5EF4-FFF2-40B4-BE49-F238E27FC236}">
                  <a16:creationId xmlns:a16="http://schemas.microsoft.com/office/drawing/2014/main" id="{8A22273A-E50D-F94C-B8BF-DF695C4662C8}"/>
                </a:ext>
              </a:extLst>
            </p:cNvPr>
            <p:cNvGrpSpPr/>
            <p:nvPr/>
          </p:nvGrpSpPr>
          <p:grpSpPr>
            <a:xfrm>
              <a:off x="3632736" y="3051591"/>
              <a:ext cx="63288" cy="45217"/>
              <a:chOff x="3450375" y="3038225"/>
              <a:chExt cx="132875" cy="99400"/>
            </a:xfrm>
          </p:grpSpPr>
          <p:sp>
            <p:nvSpPr>
              <p:cNvPr id="209" name="Google Shape;827;p48">
                <a:extLst>
                  <a:ext uri="{FF2B5EF4-FFF2-40B4-BE49-F238E27FC236}">
                    <a16:creationId xmlns:a16="http://schemas.microsoft.com/office/drawing/2014/main" id="{260C09C3-554F-2D4C-9F23-7438A8565C59}"/>
                  </a:ext>
                </a:extLst>
              </p:cNvPr>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28;p48">
                <a:extLst>
                  <a:ext uri="{FF2B5EF4-FFF2-40B4-BE49-F238E27FC236}">
                    <a16:creationId xmlns:a16="http://schemas.microsoft.com/office/drawing/2014/main" id="{195190E0-DB26-5D4B-BDA7-EA4D6CDFD7CD}"/>
                  </a:ext>
                </a:extLst>
              </p:cNvPr>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829;p48">
              <a:extLst>
                <a:ext uri="{FF2B5EF4-FFF2-40B4-BE49-F238E27FC236}">
                  <a16:creationId xmlns:a16="http://schemas.microsoft.com/office/drawing/2014/main" id="{E62D6391-DC3F-4940-8C40-3A2B23329EF4}"/>
                </a:ext>
              </a:extLst>
            </p:cNvPr>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30;p48">
              <a:extLst>
                <a:ext uri="{FF2B5EF4-FFF2-40B4-BE49-F238E27FC236}">
                  <a16:creationId xmlns:a16="http://schemas.microsoft.com/office/drawing/2014/main" id="{1413E911-A07B-D144-88DF-822C42524B9D}"/>
                </a:ext>
              </a:extLst>
            </p:cNvPr>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31;p48">
              <a:extLst>
                <a:ext uri="{FF2B5EF4-FFF2-40B4-BE49-F238E27FC236}">
                  <a16:creationId xmlns:a16="http://schemas.microsoft.com/office/drawing/2014/main" id="{E41334A2-C72B-1041-BA34-CAD870DF13CF}"/>
                </a:ext>
              </a:extLst>
            </p:cNvPr>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32;p48">
              <a:extLst>
                <a:ext uri="{FF2B5EF4-FFF2-40B4-BE49-F238E27FC236}">
                  <a16:creationId xmlns:a16="http://schemas.microsoft.com/office/drawing/2014/main" id="{3EB5F1AF-CAC4-594D-8C1A-01E447FFCA4A}"/>
                </a:ext>
              </a:extLst>
            </p:cNvPr>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33;p48">
              <a:extLst>
                <a:ext uri="{FF2B5EF4-FFF2-40B4-BE49-F238E27FC236}">
                  <a16:creationId xmlns:a16="http://schemas.microsoft.com/office/drawing/2014/main" id="{F425DFE3-B72D-8D4A-97B3-5D1DA13F9426}"/>
                </a:ext>
              </a:extLst>
            </p:cNvPr>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834;p48">
              <a:extLst>
                <a:ext uri="{FF2B5EF4-FFF2-40B4-BE49-F238E27FC236}">
                  <a16:creationId xmlns:a16="http://schemas.microsoft.com/office/drawing/2014/main" id="{0FF5B67A-F781-B147-B295-96BAD162BD2D}"/>
                </a:ext>
              </a:extLst>
            </p:cNvPr>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835;p48">
              <a:extLst>
                <a:ext uri="{FF2B5EF4-FFF2-40B4-BE49-F238E27FC236}">
                  <a16:creationId xmlns:a16="http://schemas.microsoft.com/office/drawing/2014/main" id="{7093FD87-B02A-E040-A0F3-266A4E40AD02}"/>
                </a:ext>
              </a:extLst>
            </p:cNvPr>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836;p48">
              <a:extLst>
                <a:ext uri="{FF2B5EF4-FFF2-40B4-BE49-F238E27FC236}">
                  <a16:creationId xmlns:a16="http://schemas.microsoft.com/office/drawing/2014/main" id="{9688D366-FD0A-3A4F-A8E9-737D331EA76E}"/>
                </a:ext>
              </a:extLst>
            </p:cNvPr>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837;p48">
              <a:extLst>
                <a:ext uri="{FF2B5EF4-FFF2-40B4-BE49-F238E27FC236}">
                  <a16:creationId xmlns:a16="http://schemas.microsoft.com/office/drawing/2014/main" id="{421E92A3-E051-0940-BCE1-007CD1EE4D71}"/>
                </a:ext>
              </a:extLst>
            </p:cNvPr>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83" name="Google Shape;838;p48">
              <a:extLst>
                <a:ext uri="{FF2B5EF4-FFF2-40B4-BE49-F238E27FC236}">
                  <a16:creationId xmlns:a16="http://schemas.microsoft.com/office/drawing/2014/main" id="{056CAA9D-FA38-DF4E-B500-C3E648CEA24B}"/>
                </a:ext>
              </a:extLst>
            </p:cNvPr>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839;p48">
              <a:extLst>
                <a:ext uri="{FF2B5EF4-FFF2-40B4-BE49-F238E27FC236}">
                  <a16:creationId xmlns:a16="http://schemas.microsoft.com/office/drawing/2014/main" id="{80DD9188-3763-1E43-8F32-F5C89F53838F}"/>
                </a:ext>
              </a:extLst>
            </p:cNvPr>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840;p48">
              <a:extLst>
                <a:ext uri="{FF2B5EF4-FFF2-40B4-BE49-F238E27FC236}">
                  <a16:creationId xmlns:a16="http://schemas.microsoft.com/office/drawing/2014/main" id="{FD102BDB-2473-CE4A-8305-366A917E57A3}"/>
                </a:ext>
              </a:extLst>
            </p:cNvPr>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841;p48">
              <a:extLst>
                <a:ext uri="{FF2B5EF4-FFF2-40B4-BE49-F238E27FC236}">
                  <a16:creationId xmlns:a16="http://schemas.microsoft.com/office/drawing/2014/main" id="{2DB65F95-BCD4-5449-A650-7F6D61988902}"/>
                </a:ext>
              </a:extLst>
            </p:cNvPr>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842;p48">
              <a:extLst>
                <a:ext uri="{FF2B5EF4-FFF2-40B4-BE49-F238E27FC236}">
                  <a16:creationId xmlns:a16="http://schemas.microsoft.com/office/drawing/2014/main" id="{7E04CBD4-0F92-644A-8282-C2EAEAB3A285}"/>
                </a:ext>
              </a:extLst>
            </p:cNvPr>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843;p48">
              <a:extLst>
                <a:ext uri="{FF2B5EF4-FFF2-40B4-BE49-F238E27FC236}">
                  <a16:creationId xmlns:a16="http://schemas.microsoft.com/office/drawing/2014/main" id="{0661BEC8-5BBD-DF46-BFA1-5BFBC2072B14}"/>
                </a:ext>
              </a:extLst>
            </p:cNvPr>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44;p48">
              <a:extLst>
                <a:ext uri="{FF2B5EF4-FFF2-40B4-BE49-F238E27FC236}">
                  <a16:creationId xmlns:a16="http://schemas.microsoft.com/office/drawing/2014/main" id="{63A7B895-4081-F648-9624-64C9EA088DEC}"/>
                </a:ext>
              </a:extLst>
            </p:cNvPr>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45;p48">
              <a:extLst>
                <a:ext uri="{FF2B5EF4-FFF2-40B4-BE49-F238E27FC236}">
                  <a16:creationId xmlns:a16="http://schemas.microsoft.com/office/drawing/2014/main" id="{CDFE5A55-FC8F-6146-9042-CEB8B96B1A14}"/>
                </a:ext>
              </a:extLst>
            </p:cNvPr>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46;p48">
              <a:extLst>
                <a:ext uri="{FF2B5EF4-FFF2-40B4-BE49-F238E27FC236}">
                  <a16:creationId xmlns:a16="http://schemas.microsoft.com/office/drawing/2014/main" id="{874A473B-2A7D-5547-9140-ACC56D86227C}"/>
                </a:ext>
              </a:extLst>
            </p:cNvPr>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47;p48">
              <a:extLst>
                <a:ext uri="{FF2B5EF4-FFF2-40B4-BE49-F238E27FC236}">
                  <a16:creationId xmlns:a16="http://schemas.microsoft.com/office/drawing/2014/main" id="{8E1D9EC0-AD15-0B4E-A3E0-9E7F46CB67B9}"/>
                </a:ext>
              </a:extLst>
            </p:cNvPr>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93" name="Google Shape;848;p48">
              <a:extLst>
                <a:ext uri="{FF2B5EF4-FFF2-40B4-BE49-F238E27FC236}">
                  <a16:creationId xmlns:a16="http://schemas.microsoft.com/office/drawing/2014/main" id="{3450EEFF-99F2-C84D-9E38-D8081BA14910}"/>
                </a:ext>
              </a:extLst>
            </p:cNvPr>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49;p48">
              <a:extLst>
                <a:ext uri="{FF2B5EF4-FFF2-40B4-BE49-F238E27FC236}">
                  <a16:creationId xmlns:a16="http://schemas.microsoft.com/office/drawing/2014/main" id="{93FEEC95-3BB5-274B-8746-00F29E04F35B}"/>
                </a:ext>
              </a:extLst>
            </p:cNvPr>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50;p48">
              <a:extLst>
                <a:ext uri="{FF2B5EF4-FFF2-40B4-BE49-F238E27FC236}">
                  <a16:creationId xmlns:a16="http://schemas.microsoft.com/office/drawing/2014/main" id="{1E5E693F-3206-6D45-80C9-11ABC4A0A5B3}"/>
                </a:ext>
              </a:extLst>
            </p:cNvPr>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51;p48">
              <a:extLst>
                <a:ext uri="{FF2B5EF4-FFF2-40B4-BE49-F238E27FC236}">
                  <a16:creationId xmlns:a16="http://schemas.microsoft.com/office/drawing/2014/main" id="{442894E4-2B4B-DF4B-9A7D-F3833F92BD35}"/>
                </a:ext>
              </a:extLst>
            </p:cNvPr>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52;p48">
              <a:extLst>
                <a:ext uri="{FF2B5EF4-FFF2-40B4-BE49-F238E27FC236}">
                  <a16:creationId xmlns:a16="http://schemas.microsoft.com/office/drawing/2014/main" id="{FC37C427-70D5-3F42-AA99-89BC034B4F93}"/>
                </a:ext>
              </a:extLst>
            </p:cNvPr>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53;p48">
              <a:extLst>
                <a:ext uri="{FF2B5EF4-FFF2-40B4-BE49-F238E27FC236}">
                  <a16:creationId xmlns:a16="http://schemas.microsoft.com/office/drawing/2014/main" id="{4E93F250-CB17-ED44-ADA4-1589CE24D90C}"/>
                </a:ext>
              </a:extLst>
            </p:cNvPr>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99" name="Google Shape;854;p48">
              <a:extLst>
                <a:ext uri="{FF2B5EF4-FFF2-40B4-BE49-F238E27FC236}">
                  <a16:creationId xmlns:a16="http://schemas.microsoft.com/office/drawing/2014/main" id="{6F63934F-28CC-7148-A4AE-C5C45553C372}"/>
                </a:ext>
              </a:extLst>
            </p:cNvPr>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55;p48">
              <a:extLst>
                <a:ext uri="{FF2B5EF4-FFF2-40B4-BE49-F238E27FC236}">
                  <a16:creationId xmlns:a16="http://schemas.microsoft.com/office/drawing/2014/main" id="{86AF721C-ED1B-224F-97FD-85C2B40E96CB}"/>
                </a:ext>
              </a:extLst>
            </p:cNvPr>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56;p48">
              <a:extLst>
                <a:ext uri="{FF2B5EF4-FFF2-40B4-BE49-F238E27FC236}">
                  <a16:creationId xmlns:a16="http://schemas.microsoft.com/office/drawing/2014/main" id="{DAB8E52D-E711-9845-969E-13E999E4D783}"/>
                </a:ext>
              </a:extLst>
            </p:cNvPr>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857;p48">
              <a:extLst>
                <a:ext uri="{FF2B5EF4-FFF2-40B4-BE49-F238E27FC236}">
                  <a16:creationId xmlns:a16="http://schemas.microsoft.com/office/drawing/2014/main" id="{6AFED814-9167-7E4B-8546-E8D86CD109DA}"/>
                </a:ext>
              </a:extLst>
            </p:cNvPr>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858;p48">
              <a:extLst>
                <a:ext uri="{FF2B5EF4-FFF2-40B4-BE49-F238E27FC236}">
                  <a16:creationId xmlns:a16="http://schemas.microsoft.com/office/drawing/2014/main" id="{A5A893AE-5F10-904E-A128-BD2C056EA7E7}"/>
                </a:ext>
              </a:extLst>
            </p:cNvPr>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859;p48">
              <a:extLst>
                <a:ext uri="{FF2B5EF4-FFF2-40B4-BE49-F238E27FC236}">
                  <a16:creationId xmlns:a16="http://schemas.microsoft.com/office/drawing/2014/main" id="{7DEF7159-8733-464E-9CAF-A9E60AAB97AF}"/>
                </a:ext>
              </a:extLst>
            </p:cNvPr>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860;p48">
              <a:extLst>
                <a:ext uri="{FF2B5EF4-FFF2-40B4-BE49-F238E27FC236}">
                  <a16:creationId xmlns:a16="http://schemas.microsoft.com/office/drawing/2014/main" id="{034FC1D2-00F0-E94D-BA97-6054DB89729D}"/>
                </a:ext>
              </a:extLst>
            </p:cNvPr>
            <p:cNvSpPr/>
            <p:nvPr/>
          </p:nvSpPr>
          <p:spPr>
            <a:xfrm>
              <a:off x="4036853" y="2853608"/>
              <a:ext cx="1250" cy="1205"/>
            </a:xfrm>
            <a:custGeom>
              <a:avLst/>
              <a:gdLst/>
              <a:ahLst/>
              <a:cxnLst/>
              <a:rect l="l" t="t" r="r" b="b"/>
              <a:pathLst>
                <a:path w="105" h="106" fill="none" extrusionOk="0">
                  <a:moveTo>
                    <a:pt x="105" y="105"/>
                  </a:moveTo>
                  <a:lnTo>
                    <a:pt x="0" y="1"/>
                  </a:lnTo>
                </a:path>
              </a:pathLst>
            </a:custGeom>
            <a:solidFill>
              <a:schemeClr val="accent2"/>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861;p48">
              <a:extLst>
                <a:ext uri="{FF2B5EF4-FFF2-40B4-BE49-F238E27FC236}">
                  <a16:creationId xmlns:a16="http://schemas.microsoft.com/office/drawing/2014/main" id="{A659370F-AFE3-CF42-8090-6ABA476F1C69}"/>
                </a:ext>
              </a:extLst>
            </p:cNvPr>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62;p48">
              <a:extLst>
                <a:ext uri="{FF2B5EF4-FFF2-40B4-BE49-F238E27FC236}">
                  <a16:creationId xmlns:a16="http://schemas.microsoft.com/office/drawing/2014/main" id="{A64E1EA8-6032-E24F-A4B2-732EA0628666}"/>
                </a:ext>
              </a:extLst>
            </p:cNvPr>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63;p48">
              <a:extLst>
                <a:ext uri="{FF2B5EF4-FFF2-40B4-BE49-F238E27FC236}">
                  <a16:creationId xmlns:a16="http://schemas.microsoft.com/office/drawing/2014/main" id="{012F3D6A-A2CE-2041-90E7-FE1ED7427885}"/>
                </a:ext>
              </a:extLst>
            </p:cNvPr>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61"/>
          <p:cNvSpPr txBox="1">
            <a:spLocks noGrp="1"/>
          </p:cNvSpPr>
          <p:nvPr>
            <p:ph type="title"/>
          </p:nvPr>
        </p:nvSpPr>
        <p:spPr>
          <a:xfrm>
            <a:off x="2325950" y="395775"/>
            <a:ext cx="4492800" cy="104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sp>
        <p:nvSpPr>
          <p:cNvPr id="1088" name="Google Shape;1088;p61"/>
          <p:cNvSpPr txBox="1">
            <a:spLocks noGrp="1"/>
          </p:cNvSpPr>
          <p:nvPr>
            <p:ph type="subTitle" idx="4294967295"/>
          </p:nvPr>
        </p:nvSpPr>
        <p:spPr>
          <a:xfrm>
            <a:off x="2671500" y="4391317"/>
            <a:ext cx="3804600" cy="30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t>Please keep this slide for attribution</a:t>
            </a:r>
            <a:endParaRPr sz="1200"/>
          </a:p>
        </p:txBody>
      </p:sp>
      <p:sp>
        <p:nvSpPr>
          <p:cNvPr id="1089" name="Google Shape;1089;p61"/>
          <p:cNvSpPr/>
          <p:nvPr/>
        </p:nvSpPr>
        <p:spPr>
          <a:xfrm>
            <a:off x="3626600" y="3065575"/>
            <a:ext cx="451500" cy="45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1"/>
          <p:cNvSpPr/>
          <p:nvPr/>
        </p:nvSpPr>
        <p:spPr>
          <a:xfrm>
            <a:off x="4346250" y="3065575"/>
            <a:ext cx="451500" cy="45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1"/>
          <p:cNvSpPr/>
          <p:nvPr/>
        </p:nvSpPr>
        <p:spPr>
          <a:xfrm>
            <a:off x="5065900" y="3065575"/>
            <a:ext cx="451500" cy="45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2" name="Google Shape;1092;p61"/>
          <p:cNvGrpSpPr/>
          <p:nvPr/>
        </p:nvGrpSpPr>
        <p:grpSpPr>
          <a:xfrm>
            <a:off x="3729476" y="3168454"/>
            <a:ext cx="245748" cy="245735"/>
            <a:chOff x="266768" y="1721375"/>
            <a:chExt cx="397907" cy="397887"/>
          </a:xfrm>
        </p:grpSpPr>
        <p:sp>
          <p:nvSpPr>
            <p:cNvPr id="1093" name="Google Shape;1093;p61"/>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1"/>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61"/>
          <p:cNvGrpSpPr/>
          <p:nvPr/>
        </p:nvGrpSpPr>
        <p:grpSpPr>
          <a:xfrm>
            <a:off x="5168773" y="3168454"/>
            <a:ext cx="245722" cy="245735"/>
            <a:chOff x="864491" y="1723250"/>
            <a:chExt cx="397866" cy="397887"/>
          </a:xfrm>
        </p:grpSpPr>
        <p:sp>
          <p:nvSpPr>
            <p:cNvPr id="1096" name="Google Shape;1096;p61"/>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1"/>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1"/>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61"/>
          <p:cNvGrpSpPr/>
          <p:nvPr/>
        </p:nvGrpSpPr>
        <p:grpSpPr>
          <a:xfrm>
            <a:off x="4449164" y="3168712"/>
            <a:ext cx="245657" cy="245245"/>
            <a:chOff x="2408992" y="1722875"/>
            <a:chExt cx="397761" cy="397093"/>
          </a:xfrm>
        </p:grpSpPr>
        <p:sp>
          <p:nvSpPr>
            <p:cNvPr id="1100" name="Google Shape;1100;p61"/>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1"/>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8E08F638-4067-5B17-DE28-56E00ACBF7F4}"/>
              </a:ext>
            </a:extLst>
          </p:cNvPr>
          <p:cNvSpPr txBox="1"/>
          <p:nvPr/>
        </p:nvSpPr>
        <p:spPr>
          <a:xfrm>
            <a:off x="2308497" y="1529050"/>
            <a:ext cx="4572000" cy="1384995"/>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0"/>
          <p:cNvSpPr txBox="1">
            <a:spLocks noGrp="1"/>
          </p:cNvSpPr>
          <p:nvPr>
            <p:ph type="ctrTitle"/>
          </p:nvPr>
        </p:nvSpPr>
        <p:spPr>
          <a:xfrm>
            <a:off x="4815827" y="911250"/>
            <a:ext cx="3176400" cy="272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HỢP TÁC </a:t>
            </a:r>
            <a:r>
              <a:rPr lang="en"/>
              <a:t>CÙNG PHÁT TRIỂN</a:t>
            </a:r>
            <a:endParaRPr/>
          </a:p>
        </p:txBody>
      </p:sp>
      <p:sp>
        <p:nvSpPr>
          <p:cNvPr id="282" name="Google Shape;282;p30"/>
          <p:cNvSpPr txBox="1">
            <a:spLocks noGrp="1"/>
          </p:cNvSpPr>
          <p:nvPr>
            <p:ph type="subTitle" idx="1"/>
          </p:nvPr>
        </p:nvSpPr>
        <p:spPr>
          <a:xfrm>
            <a:off x="4815827" y="3637350"/>
            <a:ext cx="3176400" cy="59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Bahnschrift SemiBold Condensed" panose="020F0502020204030204" pitchFamily="34" charset="0"/>
                <a:cs typeface="Bahnschrift SemiBold Condensed" panose="020F0502020204030204" pitchFamily="34" charset="0"/>
              </a:rPr>
              <a:t>GVTH: TRẦN THỊ MỸ LỆ</a:t>
            </a:r>
            <a:endParaRPr sz="2000" b="1">
              <a:latin typeface="Bahnschrift SemiBold Condensed" panose="020F0502020204030204" pitchFamily="34" charset="0"/>
              <a:cs typeface="Bahnschrift SemiBold Condensed" panose="020F0502020204030204" pitchFamily="34" charset="0"/>
            </a:endParaRPr>
          </a:p>
        </p:txBody>
      </p:sp>
      <p:pic>
        <p:nvPicPr>
          <p:cNvPr id="283" name="Google Shape;283;p30"/>
          <p:cNvPicPr preferRelativeResize="0"/>
          <p:nvPr/>
        </p:nvPicPr>
        <p:blipFill rotWithShape="1">
          <a:blip r:embed="rId3">
            <a:alphaModFix/>
          </a:blip>
          <a:srcRect l="27806" r="14262"/>
          <a:stretch/>
        </p:blipFill>
        <p:spPr>
          <a:xfrm>
            <a:off x="1357775" y="984025"/>
            <a:ext cx="2908155" cy="33469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2014800" y="2074605"/>
            <a:ext cx="5114400" cy="9946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KHÁM PHÁ</a:t>
            </a:r>
            <a:endParaRPr sz="5400"/>
          </a:p>
        </p:txBody>
      </p:sp>
    </p:spTree>
    <p:extLst>
      <p:ext uri="{BB962C8B-B14F-4D97-AF65-F5344CB8AC3E}">
        <p14:creationId xmlns:p14="http://schemas.microsoft.com/office/powerpoint/2010/main" val="329696653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5"/>
          <p:cNvSpPr/>
          <p:nvPr/>
        </p:nvSpPr>
        <p:spPr>
          <a:xfrm>
            <a:off x="1237900" y="1160925"/>
            <a:ext cx="3180000" cy="3180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txBox="1">
            <a:spLocks noGrp="1"/>
          </p:cNvSpPr>
          <p:nvPr>
            <p:ph type="subTitle" idx="1"/>
          </p:nvPr>
        </p:nvSpPr>
        <p:spPr>
          <a:xfrm>
            <a:off x="4784275" y="3942867"/>
            <a:ext cx="3501600" cy="5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THẾ NÀO LÀ HỢP TÁC CÙNG PHÁT TRIỂN?</a:t>
            </a:r>
            <a:endParaRPr/>
          </a:p>
        </p:txBody>
      </p:sp>
      <p:sp>
        <p:nvSpPr>
          <p:cNvPr id="328" name="Google Shape;328;p35"/>
          <p:cNvSpPr txBox="1">
            <a:spLocks noGrp="1"/>
          </p:cNvSpPr>
          <p:nvPr>
            <p:ph type="title"/>
          </p:nvPr>
        </p:nvSpPr>
        <p:spPr>
          <a:xfrm>
            <a:off x="4784275" y="1804667"/>
            <a:ext cx="3501600" cy="208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KHÁI NIỆM HỢP TÁC</a:t>
            </a:r>
            <a:endParaRPr>
              <a:solidFill>
                <a:schemeClr val="dk2"/>
              </a:solidFill>
            </a:endParaRPr>
          </a:p>
        </p:txBody>
      </p:sp>
      <p:sp>
        <p:nvSpPr>
          <p:cNvPr id="329" name="Google Shape;329;p35"/>
          <p:cNvSpPr/>
          <p:nvPr/>
        </p:nvSpPr>
        <p:spPr>
          <a:xfrm>
            <a:off x="4887900" y="744242"/>
            <a:ext cx="7614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dk1"/>
                </a:solidFill>
                <a:latin typeface="Exo"/>
                <a:ea typeface="Exo"/>
                <a:cs typeface="Exo"/>
                <a:sym typeface="Exo"/>
              </a:rPr>
              <a:t>01</a:t>
            </a:r>
            <a:endParaRPr sz="3200" b="1">
              <a:solidFill>
                <a:schemeClr val="dk1"/>
              </a:solidFill>
              <a:latin typeface="Exo"/>
              <a:ea typeface="Exo"/>
              <a:cs typeface="Exo"/>
              <a:sym typeface="Exo"/>
            </a:endParaRPr>
          </a:p>
        </p:txBody>
      </p:sp>
      <p:pic>
        <p:nvPicPr>
          <p:cNvPr id="330" name="Google Shape;330;p35"/>
          <p:cNvPicPr preferRelativeResize="0"/>
          <p:nvPr/>
        </p:nvPicPr>
        <p:blipFill>
          <a:blip r:embed="rId3">
            <a:alphaModFix/>
          </a:blip>
          <a:stretch>
            <a:fillRect/>
          </a:stretch>
        </p:blipFill>
        <p:spPr>
          <a:xfrm>
            <a:off x="1022825" y="975500"/>
            <a:ext cx="3193403" cy="31925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p:cNvSpPr txBox="1">
            <a:spLocks noGrp="1"/>
          </p:cNvSpPr>
          <p:nvPr>
            <p:ph type="body" idx="1"/>
          </p:nvPr>
        </p:nvSpPr>
        <p:spPr>
          <a:xfrm>
            <a:off x="1007700" y="1426950"/>
            <a:ext cx="3458700" cy="1761900"/>
          </a:xfrm>
          <a:prstGeom prst="rect">
            <a:avLst/>
          </a:prstGeom>
        </p:spPr>
        <p:txBody>
          <a:bodyPr spcFirstLastPara="1" wrap="square" lIns="91425" tIns="91425" rIns="91425" bIns="91425" anchor="ctr" anchorCtr="0">
            <a:noAutofit/>
          </a:bodyPr>
          <a:lstStyle/>
          <a:p>
            <a:pPr marL="0" lvl="0" indent="0" algn="just"/>
            <a:r>
              <a:rPr lang="en-US"/>
              <a:t>- Hợp tác là cùng chung sức làm việc, giúp đỡ, hỗ trợ lẫn nhau trong công việc, lĩnh vực nào đó vì lợi ích chung.</a:t>
            </a:r>
            <a:endParaRPr/>
          </a:p>
        </p:txBody>
      </p:sp>
      <p:sp>
        <p:nvSpPr>
          <p:cNvPr id="320" name="Google Shape;320;p34"/>
          <p:cNvSpPr txBox="1">
            <a:spLocks noGrp="1"/>
          </p:cNvSpPr>
          <p:nvPr>
            <p:ph type="subTitle" idx="2"/>
          </p:nvPr>
        </p:nvSpPr>
        <p:spPr>
          <a:xfrm>
            <a:off x="1007575" y="3247225"/>
            <a:ext cx="3458700" cy="4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—KHÁI NIỆM</a:t>
            </a:r>
            <a:endParaRPr/>
          </a:p>
        </p:txBody>
      </p:sp>
      <p:pic>
        <p:nvPicPr>
          <p:cNvPr id="321" name="Google Shape;321;p34"/>
          <p:cNvPicPr preferRelativeResize="0"/>
          <p:nvPr/>
        </p:nvPicPr>
        <p:blipFill rotWithShape="1">
          <a:blip r:embed="rId3">
            <a:alphaModFix/>
          </a:blip>
          <a:srcRect l="23383"/>
          <a:stretch/>
        </p:blipFill>
        <p:spPr>
          <a:xfrm>
            <a:off x="5240250" y="0"/>
            <a:ext cx="3903754" cy="5143499"/>
          </a:xfrm>
          <a:prstGeom prst="rect">
            <a:avLst/>
          </a:prstGeom>
          <a:noFill/>
          <a:ln>
            <a:noFill/>
          </a:ln>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0"/>
          <p:cNvSpPr txBox="1">
            <a:spLocks noGrp="1"/>
          </p:cNvSpPr>
          <p:nvPr>
            <p:ph type="title"/>
          </p:nvPr>
        </p:nvSpPr>
        <p:spPr>
          <a:xfrm>
            <a:off x="776579" y="70259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vi-VN"/>
              <a:t>NGUYÊN TẮC HỢP TÁC</a:t>
            </a:r>
            <a:endParaRPr/>
          </a:p>
        </p:txBody>
      </p:sp>
      <p:sp>
        <p:nvSpPr>
          <p:cNvPr id="448" name="Google Shape;448;p40"/>
          <p:cNvSpPr txBox="1">
            <a:spLocks noGrp="1"/>
          </p:cNvSpPr>
          <p:nvPr>
            <p:ph type="subTitle" idx="1"/>
          </p:nvPr>
        </p:nvSpPr>
        <p:spPr>
          <a:xfrm>
            <a:off x="1348299" y="3080602"/>
            <a:ext cx="1925442" cy="266100"/>
          </a:xfrm>
          <a:prstGeom prst="rect">
            <a:avLst/>
          </a:prstGeom>
        </p:spPr>
        <p:txBody>
          <a:bodyPr spcFirstLastPara="1" wrap="square" lIns="91425" tIns="91425" rIns="91425" bIns="91425" anchor="ctr" anchorCtr="0">
            <a:noAutofit/>
          </a:bodyPr>
          <a:lstStyle/>
          <a:p>
            <a:pPr marL="0" lvl="0" indent="0"/>
            <a:r>
              <a:rPr lang="vi-VN" sz="2000" b="0">
                <a:solidFill>
                  <a:schemeClr val="bg2">
                    <a:lumMod val="50000"/>
                  </a:schemeClr>
                </a:solidFill>
              </a:rPr>
              <a:t>Dựa trên cơ sở tự do bình đẳng</a:t>
            </a:r>
            <a:endParaRPr sz="2000">
              <a:solidFill>
                <a:schemeClr val="bg2">
                  <a:lumMod val="50000"/>
                </a:schemeClr>
              </a:solidFill>
            </a:endParaRPr>
          </a:p>
        </p:txBody>
      </p:sp>
      <p:sp>
        <p:nvSpPr>
          <p:cNvPr id="450" name="Google Shape;450;p40"/>
          <p:cNvSpPr txBox="1">
            <a:spLocks noGrp="1"/>
          </p:cNvSpPr>
          <p:nvPr>
            <p:ph type="subTitle" idx="3"/>
          </p:nvPr>
        </p:nvSpPr>
        <p:spPr>
          <a:xfrm>
            <a:off x="3661310" y="3038904"/>
            <a:ext cx="1818600" cy="266100"/>
          </a:xfrm>
          <a:prstGeom prst="rect">
            <a:avLst/>
          </a:prstGeom>
        </p:spPr>
        <p:txBody>
          <a:bodyPr spcFirstLastPara="1" wrap="square" lIns="91425" tIns="91425" rIns="91425" bIns="91425" anchor="ctr" anchorCtr="0">
            <a:noAutofit/>
          </a:bodyPr>
          <a:lstStyle/>
          <a:p>
            <a:pPr marL="0" lvl="0" indent="0"/>
            <a:r>
              <a:rPr lang="en-US" sz="2000" b="0">
                <a:solidFill>
                  <a:schemeClr val="bg2">
                    <a:lumMod val="50000"/>
                  </a:schemeClr>
                </a:solidFill>
              </a:rPr>
              <a:t>Hai bên cùng </a:t>
            </a:r>
          </a:p>
          <a:p>
            <a:pPr marL="0" lvl="0" indent="0"/>
            <a:r>
              <a:rPr lang="en-US" sz="2000" b="0">
                <a:solidFill>
                  <a:schemeClr val="bg2">
                    <a:lumMod val="50000"/>
                  </a:schemeClr>
                </a:solidFill>
              </a:rPr>
              <a:t>có lợi</a:t>
            </a:r>
            <a:endParaRPr sz="2000">
              <a:solidFill>
                <a:schemeClr val="bg2">
                  <a:lumMod val="50000"/>
                </a:schemeClr>
              </a:solidFill>
            </a:endParaRPr>
          </a:p>
        </p:txBody>
      </p:sp>
      <p:sp>
        <p:nvSpPr>
          <p:cNvPr id="452" name="Google Shape;452;p40"/>
          <p:cNvSpPr txBox="1">
            <a:spLocks noGrp="1"/>
          </p:cNvSpPr>
          <p:nvPr>
            <p:ph type="subTitle" idx="5"/>
          </p:nvPr>
        </p:nvSpPr>
        <p:spPr>
          <a:xfrm>
            <a:off x="5948490" y="3171954"/>
            <a:ext cx="2062960" cy="266100"/>
          </a:xfrm>
          <a:prstGeom prst="rect">
            <a:avLst/>
          </a:prstGeom>
        </p:spPr>
        <p:txBody>
          <a:bodyPr spcFirstLastPara="1" wrap="square" lIns="91425" tIns="91425" rIns="91425" bIns="91425" anchor="ctr" anchorCtr="0">
            <a:noAutofit/>
          </a:bodyPr>
          <a:lstStyle/>
          <a:p>
            <a:pPr marL="0" lvl="0" indent="0"/>
            <a:r>
              <a:rPr lang="vi-VN" sz="2000" b="0">
                <a:solidFill>
                  <a:schemeClr val="bg2">
                    <a:lumMod val="50000"/>
                  </a:schemeClr>
                </a:solidFill>
              </a:rPr>
              <a:t>Không hại đến </a:t>
            </a:r>
          </a:p>
          <a:p>
            <a:pPr marL="0" lvl="0" indent="0"/>
            <a:r>
              <a:rPr lang="vi-VN" sz="2000" b="0">
                <a:solidFill>
                  <a:schemeClr val="bg2">
                    <a:lumMod val="50000"/>
                  </a:schemeClr>
                </a:solidFill>
              </a:rPr>
              <a:t>lợi ích của </a:t>
            </a:r>
          </a:p>
          <a:p>
            <a:pPr marL="0" lvl="0" indent="0"/>
            <a:r>
              <a:rPr lang="vi-VN" sz="2000" b="0">
                <a:solidFill>
                  <a:schemeClr val="bg2">
                    <a:lumMod val="50000"/>
                  </a:schemeClr>
                </a:solidFill>
              </a:rPr>
              <a:t>người khác.</a:t>
            </a:r>
            <a:endParaRPr sz="2000">
              <a:solidFill>
                <a:schemeClr val="bg2">
                  <a:lumMod val="50000"/>
                </a:schemeClr>
              </a:solidFill>
            </a:endParaRPr>
          </a:p>
        </p:txBody>
      </p:sp>
      <p:sp>
        <p:nvSpPr>
          <p:cNvPr id="454" name="Google Shape;454;p40"/>
          <p:cNvSpPr/>
          <p:nvPr/>
        </p:nvSpPr>
        <p:spPr>
          <a:xfrm>
            <a:off x="1816850" y="1800688"/>
            <a:ext cx="888000" cy="88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4128000" y="1800688"/>
            <a:ext cx="888000" cy="88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39150" y="1800688"/>
            <a:ext cx="888000" cy="88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 name="Google Shape;457;p40"/>
          <p:cNvGrpSpPr/>
          <p:nvPr/>
        </p:nvGrpSpPr>
        <p:grpSpPr>
          <a:xfrm>
            <a:off x="4418384" y="2070354"/>
            <a:ext cx="307231" cy="348690"/>
            <a:chOff x="2423775" y="3226875"/>
            <a:chExt cx="259925" cy="295000"/>
          </a:xfrm>
        </p:grpSpPr>
        <p:sp>
          <p:nvSpPr>
            <p:cNvPr id="458" name="Google Shape;458;p40"/>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40"/>
          <p:cNvGrpSpPr/>
          <p:nvPr/>
        </p:nvGrpSpPr>
        <p:grpSpPr>
          <a:xfrm>
            <a:off x="2096980" y="2070385"/>
            <a:ext cx="327739" cy="348631"/>
            <a:chOff x="5364750" y="3235150"/>
            <a:chExt cx="277275" cy="294950"/>
          </a:xfrm>
        </p:grpSpPr>
        <p:sp>
          <p:nvSpPr>
            <p:cNvPr id="462" name="Google Shape;462;p40"/>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40"/>
          <p:cNvGrpSpPr/>
          <p:nvPr/>
        </p:nvGrpSpPr>
        <p:grpSpPr>
          <a:xfrm>
            <a:off x="6705318" y="2070134"/>
            <a:ext cx="355664" cy="349133"/>
            <a:chOff x="5716825" y="3235950"/>
            <a:chExt cx="300900" cy="295375"/>
          </a:xfrm>
        </p:grpSpPr>
        <p:sp>
          <p:nvSpPr>
            <p:cNvPr id="471" name="Google Shape;471;p40"/>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a:spLocks noGrp="1"/>
          </p:cNvSpPr>
          <p:nvPr>
            <p:ph type="title"/>
          </p:nvPr>
        </p:nvSpPr>
        <p:spPr>
          <a:xfrm>
            <a:off x="2014800" y="1679345"/>
            <a:ext cx="5114400" cy="13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VÌ SAO PHẢI </a:t>
            </a:r>
            <a:br>
              <a:rPr lang="en" sz="5400"/>
            </a:br>
            <a:r>
              <a:rPr lang="en" sz="5400"/>
              <a:t>HỢP TÁC </a:t>
            </a:r>
            <a:br>
              <a:rPr lang="en" sz="5400"/>
            </a:br>
            <a:r>
              <a:rPr lang="en" sz="5400"/>
              <a:t>QUỐC TẾ?</a:t>
            </a:r>
            <a:endParaRPr sz="540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1"/>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XỬ LÝ</a:t>
            </a:r>
            <a:r>
              <a:rPr lang="en"/>
              <a:t> TÌNH HUỐNG</a:t>
            </a:r>
            <a:endParaRPr/>
          </a:p>
        </p:txBody>
      </p:sp>
      <p:sp>
        <p:nvSpPr>
          <p:cNvPr id="289" name="Google Shape;289;p31"/>
          <p:cNvSpPr txBox="1">
            <a:spLocks noGrp="1"/>
          </p:cNvSpPr>
          <p:nvPr>
            <p:ph type="subTitle" idx="1"/>
          </p:nvPr>
        </p:nvSpPr>
        <p:spPr>
          <a:xfrm>
            <a:off x="985150" y="1232150"/>
            <a:ext cx="2888760" cy="3321900"/>
          </a:xfrm>
          <a:prstGeom prst="rect">
            <a:avLst/>
          </a:prstGeom>
        </p:spPr>
        <p:txBody>
          <a:bodyPr spcFirstLastPara="1" wrap="square" lIns="91425" tIns="91425" rIns="91425" bIns="91425" anchor="t" anchorCtr="0">
            <a:noAutofit/>
          </a:bodyPr>
          <a:lstStyle/>
          <a:p>
            <a:pPr marL="0" lvl="0" indent="0" algn="just">
              <a:buSzPts val="1100"/>
            </a:pPr>
            <a:r>
              <a:rPr lang="en-US" altLang="en-VN" sz="2400" b="1">
                <a:solidFill>
                  <a:schemeClr val="bg2">
                    <a:lumMod val="50000"/>
                  </a:schemeClr>
                </a:solidFill>
                <a:latin typeface="Calibri" panose="020F0502020204030204" pitchFamily="34" charset="0"/>
                <a:cs typeface="Calibri" panose="020F0502020204030204" pitchFamily="34" charset="0"/>
              </a:rPr>
              <a:t>Hai bạn đang tranh luận với nhau về vấn đề: “Nước ta chỉ nên hợp tác với những nước phát triển hoặc không cần hợp tác với ai”</a:t>
            </a:r>
            <a:endParaRPr sz="2400">
              <a:solidFill>
                <a:schemeClr val="bg2">
                  <a:lumMod val="50000"/>
                </a:schemeClr>
              </a:solidFill>
              <a:latin typeface="Calibri" panose="020F0502020204030204" pitchFamily="34" charset="0"/>
              <a:cs typeface="Calibri" panose="020F0502020204030204" pitchFamily="34" charset="0"/>
            </a:endParaRPr>
          </a:p>
        </p:txBody>
      </p:sp>
      <p:sp>
        <p:nvSpPr>
          <p:cNvPr id="4" name="Google Shape;479;p41">
            <a:extLst>
              <a:ext uri="{FF2B5EF4-FFF2-40B4-BE49-F238E27FC236}">
                <a16:creationId xmlns:a16="http://schemas.microsoft.com/office/drawing/2014/main" id="{70E21128-BCC0-0B46-BDDF-46FA55C52E47}"/>
              </a:ext>
            </a:extLst>
          </p:cNvPr>
          <p:cNvSpPr/>
          <p:nvPr/>
        </p:nvSpPr>
        <p:spPr>
          <a:xfrm>
            <a:off x="4365250" y="1358950"/>
            <a:ext cx="3708600" cy="3343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483;p41">
            <a:extLst>
              <a:ext uri="{FF2B5EF4-FFF2-40B4-BE49-F238E27FC236}">
                <a16:creationId xmlns:a16="http://schemas.microsoft.com/office/drawing/2014/main" id="{5A565EDE-9C62-3F4F-A713-84B417B71698}"/>
              </a:ext>
            </a:extLst>
          </p:cNvPr>
          <p:cNvPicPr preferRelativeResize="0"/>
          <p:nvPr/>
        </p:nvPicPr>
        <p:blipFill rotWithShape="1">
          <a:blip r:embed="rId3">
            <a:alphaModFix/>
          </a:blip>
          <a:srcRect l="10758" r="10766"/>
          <a:stretch/>
        </p:blipFill>
        <p:spPr>
          <a:xfrm>
            <a:off x="4572000" y="1144825"/>
            <a:ext cx="3672600" cy="3343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Business Status at Pandemic Times by Slidesgo">
  <a:themeElements>
    <a:clrScheme name="Simple Light">
      <a:dk1>
        <a:srgbClr val="000000"/>
      </a:dk1>
      <a:lt1>
        <a:srgbClr val="FFFFFF"/>
      </a:lt1>
      <a:dk2>
        <a:srgbClr val="98AF35"/>
      </a:dk2>
      <a:lt2>
        <a:srgbClr val="EEEEEE"/>
      </a:lt2>
      <a:accent1>
        <a:srgbClr val="BFD369"/>
      </a:accent1>
      <a:accent2>
        <a:srgbClr val="FFEA77"/>
      </a:accent2>
      <a:accent3>
        <a:srgbClr val="FFD800"/>
      </a:accent3>
      <a:accent4>
        <a:srgbClr val="98AF35"/>
      </a:accent4>
      <a:accent5>
        <a:srgbClr val="FFEA77"/>
      </a:accent5>
      <a:accent6>
        <a:srgbClr val="98AF35"/>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719</Words>
  <Application>Microsoft Office PowerPoint</Application>
  <PresentationFormat>On-screen Show (16:9)</PresentationFormat>
  <Paragraphs>81</Paragraphs>
  <Slides>29</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Archivo</vt:lpstr>
      <vt:lpstr>Arial</vt:lpstr>
      <vt:lpstr>Bahnschrift SemiBold Condensed</vt:lpstr>
      <vt:lpstr>Calibri</vt:lpstr>
      <vt:lpstr>Calibri Light</vt:lpstr>
      <vt:lpstr>Exo</vt:lpstr>
      <vt:lpstr>NotoSans-Bold</vt:lpstr>
      <vt:lpstr>Verdana</vt:lpstr>
      <vt:lpstr>Business Status at Pandemic Times by Slidesgo</vt:lpstr>
      <vt:lpstr>KHỞI ĐỘNG</vt:lpstr>
      <vt:lpstr>KỂ TÊN CÁC NƯỚC THAM GIA TỔ CHỨC LIÊN HỢP QUỐC, CÁC NƯỚC THAM GIA ASEAN?</vt:lpstr>
      <vt:lpstr>HỢP TÁC CÙNG PHÁT TRIỂN</vt:lpstr>
      <vt:lpstr>KHÁM PHÁ</vt:lpstr>
      <vt:lpstr>KHÁI NIỆM HỢP TÁC</vt:lpstr>
      <vt:lpstr>PowerPoint Presentation</vt:lpstr>
      <vt:lpstr>NGUYÊN TẮC HỢP TÁC</vt:lpstr>
      <vt:lpstr>VÌ SAO PHẢI  HỢP TÁC  QUỐC TẾ?</vt:lpstr>
      <vt:lpstr>XỬ LÝ TÌNH HUỐNG</vt:lpstr>
      <vt:lpstr>PowerPoint Presentation</vt:lpstr>
      <vt:lpstr>XỬ LÝ TÌNH HUỐNG</vt:lpstr>
      <vt:lpstr>Ý NGHĨA CỦA  HỢP TÁC QUỐC TẾ</vt:lpstr>
      <vt:lpstr>Em hãy nêu 1 số thành quả của sự hợp tác giữa nước ta với các nước khác? Liên hệ địa phương em?</vt:lpstr>
      <vt:lpstr>PowerPoint Presentation</vt:lpstr>
      <vt:lpstr>PowerPoint Presentation</vt:lpstr>
      <vt:lpstr>PowerPoint Presentation</vt:lpstr>
      <vt:lpstr>PowerPoint Presentation</vt:lpstr>
      <vt:lpstr>PowerPoint Presentation</vt:lpstr>
      <vt:lpstr>Ý NGHĨA CỦA HỢP TÁC CÙNG PHÁT TRIỂN</vt:lpstr>
      <vt:lpstr>NGUYÊN TẮC HỢP TÁC CỦA ĐẢNG VÀ NN TA</vt:lpstr>
      <vt:lpstr>NGUYÊN TẮC HỢP TÁC QUỐC TẾ  CỦA ĐẢNG VÀ NN TA </vt:lpstr>
      <vt:lpstr>XỬ LÝ TÌNH HUỐNG</vt:lpstr>
      <vt:lpstr>- Người học sinh càng cần phải hợp tác với bạn bè, nhất là trong học tập để giao lưu, học hỏi PP, trau dồi tri thức, kinh nghiệm… để hoàn thiện bản thân mình hơn.  </vt:lpstr>
      <vt:lpstr>LUYỆN TẬP</vt:lpstr>
      <vt:lpstr>LUYỆN TẬP</vt:lpstr>
      <vt:lpstr>LUYỆN TẬP (NHÓM)</vt:lpstr>
      <vt:lpstr>VẬN DỤNG</vt:lpstr>
      <vt:lpstr>VIẾT THƯ CỖ VŨ BẠN BÈ QUỐC TẾ VƯỢT QUA ĐẠI DỊCH COVID-19</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1</cp:revision>
  <dcterms:modified xsi:type="dcterms:W3CDTF">2023-08-19T08:26:02Z</dcterms:modified>
</cp:coreProperties>
</file>