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89" r:id="rId2"/>
    <p:sldId id="288" r:id="rId3"/>
    <p:sldId id="296" r:id="rId4"/>
    <p:sldId id="310" r:id="rId5"/>
    <p:sldId id="309" r:id="rId6"/>
    <p:sldId id="311" r:id="rId7"/>
    <p:sldId id="312" r:id="rId8"/>
    <p:sldId id="313" r:id="rId9"/>
    <p:sldId id="314" r:id="rId10"/>
    <p:sldId id="315" r:id="rId11"/>
    <p:sldId id="322" r:id="rId12"/>
    <p:sldId id="323" r:id="rId13"/>
    <p:sldId id="324" r:id="rId14"/>
    <p:sldId id="316" r:id="rId15"/>
    <p:sldId id="317" r:id="rId16"/>
    <p:sldId id="318" r:id="rId17"/>
    <p:sldId id="319" r:id="rId18"/>
    <p:sldId id="320" r:id="rId19"/>
    <p:sldId id="321" r:id="rId20"/>
    <p:sldId id="325" r:id="rId21"/>
    <p:sldId id="326" r:id="rId22"/>
    <p:sldId id="327" r:id="rId23"/>
    <p:sldId id="328" r:id="rId24"/>
    <p:sldId id="329" r:id="rId25"/>
    <p:sldId id="330" r:id="rId26"/>
    <p:sldId id="331" r:id="rId27"/>
    <p:sldId id="332" r:id="rId28"/>
    <p:sldId id="334" r:id="rId29"/>
    <p:sldId id="335" r:id="rId30"/>
    <p:sldId id="333" r:id="rId31"/>
    <p:sldId id="336" r:id="rId32"/>
    <p:sldId id="337" r:id="rId33"/>
    <p:sldId id="338" r:id="rId34"/>
    <p:sldId id="339"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50D8AE4-23B1-1E79-217A-D9A6B7EED4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wmf"/><Relationship Id="rId3" Type="http://schemas.openxmlformats.org/officeDocument/2006/relationships/control" Target="../activeX/activeX6.xml"/><Relationship Id="rId7" Type="http://schemas.openxmlformats.org/officeDocument/2006/relationships/image" Target="../media/image9.jpeg"/><Relationship Id="rId12" Type="http://schemas.openxmlformats.org/officeDocument/2006/relationships/image" Target="../media/image48.png"/><Relationship Id="rId2" Type="http://schemas.openxmlformats.org/officeDocument/2006/relationships/control" Target="../activeX/activeX5.xml"/><Relationship Id="rId16" Type="http://schemas.openxmlformats.org/officeDocument/2006/relationships/image" Target="../media/image52.wmf"/><Relationship Id="rId1" Type="http://schemas.openxmlformats.org/officeDocument/2006/relationships/control" Target="../activeX/activeX4.xml"/><Relationship Id="rId6" Type="http://schemas.openxmlformats.org/officeDocument/2006/relationships/notesSlide" Target="../notesSlides/notesSlide15.xml"/><Relationship Id="rId11" Type="http://schemas.openxmlformats.org/officeDocument/2006/relationships/image" Target="../media/image47.png"/><Relationship Id="rId5" Type="http://schemas.openxmlformats.org/officeDocument/2006/relationships/slideLayout" Target="../slideLayouts/slideLayout1.xml"/><Relationship Id="rId15" Type="http://schemas.openxmlformats.org/officeDocument/2006/relationships/image" Target="../media/image51.wmf"/><Relationship Id="rId10" Type="http://schemas.openxmlformats.org/officeDocument/2006/relationships/image" Target="../media/image46.png"/><Relationship Id="rId4" Type="http://schemas.openxmlformats.org/officeDocument/2006/relationships/control" Target="../activeX/activeX7.xml"/><Relationship Id="rId9" Type="http://schemas.openxmlformats.org/officeDocument/2006/relationships/image" Target="../media/image45.png"/><Relationship Id="rId14" Type="http://schemas.openxmlformats.org/officeDocument/2006/relationships/image" Target="../media/image50.w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4"/>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5"/>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591240" imgH="1114560"/>
        </mc:Choice>
        <mc:Fallback>
          <p:control name="TextBox1" r:id="rId1" imgW="6591240" imgH="111456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6"/>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5"/>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4189</Words>
  <PresentationFormat>Widescreen</PresentationFormat>
  <Paragraphs>181</Paragraphs>
  <Slides>35</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vt:lpstr>
      <vt:lpstr>iCiel Crocante</vt:lpstr>
      <vt:lpstr>iCiel Pony</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2023-09-25T08:25:52Z</dcterms:created>
  <dcterms:modified xsi:type="dcterms:W3CDTF">2023-10-15T09:20:22Z</dcterms:modified>
</cp:coreProperties>
</file>