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25"/>
  </p:notesMasterIdLst>
  <p:sldIdLst>
    <p:sldId id="257" r:id="rId2"/>
    <p:sldId id="283" r:id="rId3"/>
    <p:sldId id="284" r:id="rId4"/>
    <p:sldId id="285" r:id="rId5"/>
    <p:sldId id="267" r:id="rId6"/>
    <p:sldId id="3813" r:id="rId7"/>
    <p:sldId id="3814" r:id="rId8"/>
    <p:sldId id="3815" r:id="rId9"/>
    <p:sldId id="268" r:id="rId10"/>
    <p:sldId id="269" r:id="rId11"/>
    <p:sldId id="3816" r:id="rId12"/>
    <p:sldId id="3818" r:id="rId13"/>
    <p:sldId id="3817" r:id="rId14"/>
    <p:sldId id="3819" r:id="rId15"/>
    <p:sldId id="3820" r:id="rId16"/>
    <p:sldId id="3821" r:id="rId17"/>
    <p:sldId id="274" r:id="rId18"/>
    <p:sldId id="275" r:id="rId19"/>
    <p:sldId id="276" r:id="rId20"/>
    <p:sldId id="277" r:id="rId21"/>
    <p:sldId id="278"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532" autoAdjust="0"/>
  </p:normalViewPr>
  <p:slideViewPr>
    <p:cSldViewPr snapToGrid="0">
      <p:cViewPr varScale="1">
        <p:scale>
          <a:sx n="52" d="100"/>
          <a:sy n="52" d="100"/>
        </p:scale>
        <p:origin x="144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967448-CFDF-4E62-A722-A72A84BE075D}"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278A2-3100-4648-BF2E-D8DFCF44CB75}" type="slidenum">
              <a:rPr lang="en-US" smtClean="0"/>
              <a:t>‹#›</a:t>
            </a:fld>
            <a:endParaRPr lang="en-US"/>
          </a:p>
        </p:txBody>
      </p:sp>
    </p:spTree>
    <p:extLst>
      <p:ext uri="{BB962C8B-B14F-4D97-AF65-F5344CB8AC3E}">
        <p14:creationId xmlns:p14="http://schemas.microsoft.com/office/powerpoint/2010/main" val="308742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877725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409072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21166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1695257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1791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2209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6745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352662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993618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678967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3079780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26B014-D2DC-4DF9-9E85-C79FF91C06A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思源黑体 CN Light" panose="020B03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思源黑体 CN Light" panose="020B0300000000000000" pitchFamily="34" charset="-122"/>
              <a:cs typeface="+mn-cs"/>
            </a:endParaRPr>
          </a:p>
        </p:txBody>
      </p:sp>
    </p:spTree>
    <p:extLst>
      <p:ext uri="{BB962C8B-B14F-4D97-AF65-F5344CB8AC3E}">
        <p14:creationId xmlns:p14="http://schemas.microsoft.com/office/powerpoint/2010/main" val="212151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FA53C-32C9-8592-7581-2B5422CD2A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9172A9B-ACF1-B496-E07B-671D12CA9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F307C4-359D-AB6F-74A7-276DF4C769A0}"/>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770E7735-0751-2DBB-A957-C8A338904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184CA1-6085-DFAE-AA6B-9DB009BCF38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081885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A61FF-3776-B4B1-0C44-748D930EBA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AA9BB5-6CC0-E31B-F782-C0845C8851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92041-B9C3-9D55-7EF1-81975A5CE7A1}"/>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BEE0D61E-C826-EA9B-8EE5-09AE1CF07E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5BAED-322C-FC74-2A8E-C8169BAED195}"/>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93823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39A4A-8B15-D4FB-1D6F-40B323BFA9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9C4E62-152F-7CF1-2B3F-6E4C6A81A7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5D4FB3-A729-6FCB-B77C-5767A33CF8EB}"/>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90507ED7-8126-9FE3-8B02-167CCBA03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7F7CF-4F70-C13E-1C07-80248E61F7E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22597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E8F0D-1A06-0872-E367-9130791A38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DF59AE-923F-E414-51BD-CE9F5340563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85D4C4-B2C3-16CE-AEC4-04AF2531B476}"/>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31EC2882-A07D-3A8D-9677-CDD6121E4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C6CFA3-AEB9-772B-2777-BEE9D76553C3}"/>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430975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CAEB4-E17D-5BAA-15E4-0B36645DBE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1A1D28-5A84-6469-4587-31FB1CBB87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2A521C-8A54-B71D-1637-4CEC2D4DB2DA}"/>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4D34DF27-54F9-4471-A814-255A953A24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AC416-141F-653C-3EA6-7D594C6A4F1A}"/>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54812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CCF3-F3D0-27BC-82C0-E4406800CB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6033E8-1522-EBE8-CBFE-C2A418C691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7946C3-8C95-0A14-8110-2F45028CE12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058BD-AFF8-D351-A375-3C5064214EE7}"/>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70BE4834-760B-56B8-9452-1A2F921C02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3DC09D-7A2B-34B1-0EAE-3C4B3A49DD5D}"/>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513642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22785-2EFE-E40B-9D97-7D8C0B93C4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5744CD-AA0D-AC7E-3164-8A8A1A4859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22F65D-B032-3F45-CC00-1530B9D11D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208590-C7F7-4824-78A4-0910D4F28D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EC20B2-0560-AFB0-630C-BB5022ED68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D6BC87-2CF6-152B-E24C-10AFB2F7FB8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8" name="Footer Placeholder 7">
            <a:extLst>
              <a:ext uri="{FF2B5EF4-FFF2-40B4-BE49-F238E27FC236}">
                <a16:creationId xmlns:a16="http://schemas.microsoft.com/office/drawing/2014/main" id="{03C8C2A1-290E-6C26-2FCE-756BCB2BE5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92042D-D7DA-BDB9-B6B9-7C479493B634}"/>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24765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77E93-BC62-DA5F-2680-DAA95B8A01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6129A1-324F-ED7B-890E-82748923BB39}"/>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4" name="Footer Placeholder 3">
            <a:extLst>
              <a:ext uri="{FF2B5EF4-FFF2-40B4-BE49-F238E27FC236}">
                <a16:creationId xmlns:a16="http://schemas.microsoft.com/office/drawing/2014/main" id="{7CA19DFA-4A3C-790E-D0E0-27C1876C8C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27A23-A8D1-82FE-EB11-83C7131DDBD0}"/>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9392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DAD598-990C-71E0-7B9B-F4DB76FC4DE1}"/>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3" name="Footer Placeholder 2">
            <a:extLst>
              <a:ext uri="{FF2B5EF4-FFF2-40B4-BE49-F238E27FC236}">
                <a16:creationId xmlns:a16="http://schemas.microsoft.com/office/drawing/2014/main" id="{9EAD0AEC-C48C-27EF-425F-B216070A21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0EDC96D-BCC8-D228-15ED-FC1A373CB8A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1050360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2661-3C7A-349B-1993-7FE38513E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6C86FB-66C6-F031-EC52-98EC3179DB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8CA849-F972-BF15-2729-B1A0C62C63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6ED353-30D4-2F8C-EF16-EFD3F3C9E89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792A4A7E-B881-D46D-4266-DAD0E352C7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92D71-16B6-35A9-8B5F-C536CD15BF96}"/>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2322676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CCD81-6878-0F62-2855-033243BBA2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BFB24AB-38A6-9830-7B5C-43F689BC1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93F4FD-56D9-DDF4-C9CC-4D3F0BCD12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4E571A-D57A-E00B-C5BA-AEA4C1AE6963}"/>
              </a:ext>
            </a:extLst>
          </p:cNvPr>
          <p:cNvSpPr>
            <a:spLocks noGrp="1"/>
          </p:cNvSpPr>
          <p:nvPr>
            <p:ph type="dt" sz="half" idx="10"/>
          </p:nvPr>
        </p:nvSpPr>
        <p:spPr/>
        <p:txBody>
          <a:bodyPr/>
          <a:lstStyle/>
          <a:p>
            <a:fld id="{DB70C3DA-1974-472B-9027-A59A682FFD41}" type="datetimeFigureOut">
              <a:rPr lang="en-US" smtClean="0"/>
              <a:t>12/10/2023</a:t>
            </a:fld>
            <a:endParaRPr lang="en-US"/>
          </a:p>
        </p:txBody>
      </p:sp>
      <p:sp>
        <p:nvSpPr>
          <p:cNvPr id="6" name="Footer Placeholder 5">
            <a:extLst>
              <a:ext uri="{FF2B5EF4-FFF2-40B4-BE49-F238E27FC236}">
                <a16:creationId xmlns:a16="http://schemas.microsoft.com/office/drawing/2014/main" id="{61D43A1B-7927-E203-3AF2-D9DAD49A2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8B9FE-02E8-F24F-EAB7-D23523CFE841}"/>
              </a:ext>
            </a:extLst>
          </p:cNvPr>
          <p:cNvSpPr>
            <a:spLocks noGrp="1"/>
          </p:cNvSpPr>
          <p:nvPr>
            <p:ph type="sldNum" sz="quarter" idx="12"/>
          </p:nvPr>
        </p:nvSpPr>
        <p:spPr/>
        <p:txBody>
          <a:bodyPr/>
          <a:lstStyle/>
          <a:p>
            <a:fld id="{88F32F6E-2B03-422F-B10B-1A01F535FEB2}" type="slidenum">
              <a:rPr lang="en-US" smtClean="0"/>
              <a:t>‹#›</a:t>
            </a:fld>
            <a:endParaRPr lang="en-US"/>
          </a:p>
        </p:txBody>
      </p:sp>
    </p:spTree>
    <p:extLst>
      <p:ext uri="{BB962C8B-B14F-4D97-AF65-F5344CB8AC3E}">
        <p14:creationId xmlns:p14="http://schemas.microsoft.com/office/powerpoint/2010/main" val="3822819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4A860B0-9FE3-83AA-A1B7-A31A10A0EC5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1C4A19F-E245-D5E9-C00F-7A23A2BD87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968179-F1CC-4F61-4BFE-7FEA0DDDCE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297740-A0F9-7612-4CE8-140A67B5C0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70C3DA-1974-472B-9027-A59A682FFD41}" type="datetimeFigureOut">
              <a:rPr lang="en-US" smtClean="0"/>
              <a:t>12/10/2023</a:t>
            </a:fld>
            <a:endParaRPr lang="en-US"/>
          </a:p>
        </p:txBody>
      </p:sp>
      <p:sp>
        <p:nvSpPr>
          <p:cNvPr id="5" name="Footer Placeholder 4">
            <a:extLst>
              <a:ext uri="{FF2B5EF4-FFF2-40B4-BE49-F238E27FC236}">
                <a16:creationId xmlns:a16="http://schemas.microsoft.com/office/drawing/2014/main" id="{6E2090A3-F0F8-FBD5-C102-B9702C690A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8BD3E-DD3E-FA0A-0E3D-FC224068FC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F32F6E-2B03-422F-B10B-1A01F535FEB2}" type="slidenum">
              <a:rPr lang="en-US" smtClean="0"/>
              <a:t>‹#›</a:t>
            </a:fld>
            <a:endParaRPr lang="en-US"/>
          </a:p>
        </p:txBody>
      </p:sp>
    </p:spTree>
    <p:extLst>
      <p:ext uri="{BB962C8B-B14F-4D97-AF65-F5344CB8AC3E}">
        <p14:creationId xmlns:p14="http://schemas.microsoft.com/office/powerpoint/2010/main" val="320783419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microsoft.com/office/2007/relationships/hdphoto" Target="../media/hdphoto3.wdp"/><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31.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gif"/><Relationship Id="rId9"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32.gif"/><Relationship Id="rId7" Type="http://schemas.openxmlformats.org/officeDocument/2006/relationships/image" Target="../media/image28.jpeg"/><Relationship Id="rId12" Type="http://schemas.openxmlformats.org/officeDocument/2006/relationships/image" Target="../media/image33.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7.jpeg"/><Relationship Id="rId11" Type="http://schemas.openxmlformats.org/officeDocument/2006/relationships/slide" Target="slide20.xml"/><Relationship Id="rId5" Type="http://schemas.microsoft.com/office/2007/relationships/hdphoto" Target="../media/hdphoto4.wdp"/><Relationship Id="rId10" Type="http://schemas.openxmlformats.org/officeDocument/2006/relationships/image" Target="../media/image31.jpeg"/><Relationship Id="rId4" Type="http://schemas.openxmlformats.org/officeDocument/2006/relationships/image" Target="../media/image26.png"/><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31.jpeg"/><Relationship Id="rId3" Type="http://schemas.openxmlformats.org/officeDocument/2006/relationships/audio" Target="../media/audio1.wav"/><Relationship Id="rId7" Type="http://schemas.openxmlformats.org/officeDocument/2006/relationships/image" Target="../media/image26.png"/><Relationship Id="rId12" Type="http://schemas.openxmlformats.org/officeDocument/2006/relationships/image" Target="../media/image30.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gif"/><Relationship Id="rId11" Type="http://schemas.openxmlformats.org/officeDocument/2006/relationships/image" Target="../media/image29.jpeg"/><Relationship Id="rId5" Type="http://schemas.openxmlformats.org/officeDocument/2006/relationships/image" Target="../media/image32.gif"/><Relationship Id="rId15" Type="http://schemas.openxmlformats.org/officeDocument/2006/relationships/image" Target="../media/image36.jpeg"/><Relationship Id="rId10" Type="http://schemas.openxmlformats.org/officeDocument/2006/relationships/image" Target="../media/image28.jpeg"/><Relationship Id="rId4" Type="http://schemas.openxmlformats.org/officeDocument/2006/relationships/image" Target="../media/image24.png"/><Relationship Id="rId9" Type="http://schemas.openxmlformats.org/officeDocument/2006/relationships/image" Target="../media/image27.jpeg"/><Relationship Id="rId1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1.wav"/><Relationship Id="rId7" Type="http://schemas.openxmlformats.org/officeDocument/2006/relationships/image" Target="../media/image27.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gif"/><Relationship Id="rId11" Type="http://schemas.openxmlformats.org/officeDocument/2006/relationships/image" Target="../media/image36.jpeg"/><Relationship Id="rId5" Type="http://schemas.openxmlformats.org/officeDocument/2006/relationships/image" Target="../media/image37.gif"/><Relationship Id="rId10" Type="http://schemas.openxmlformats.org/officeDocument/2006/relationships/image" Target="../media/image35.jpeg"/><Relationship Id="rId4" Type="http://schemas.openxmlformats.org/officeDocument/2006/relationships/image" Target="../media/image24.png"/><Relationship Id="rId9" Type="http://schemas.openxmlformats.org/officeDocument/2006/relationships/image" Target="../media/image31.jpeg"/></Relationships>
</file>

<file path=ppt/slides/_rels/slide22.xml.rels><?xml version="1.0" encoding="UTF-8" standalone="yes"?>
<Relationships xmlns="http://schemas.openxmlformats.org/package/2006/relationships"><Relationship Id="rId8" Type="http://schemas.openxmlformats.org/officeDocument/2006/relationships/image" Target="../media/image40.gif"/><Relationship Id="rId13" Type="http://schemas.openxmlformats.org/officeDocument/2006/relationships/image" Target="../media/image36.jpeg"/><Relationship Id="rId3" Type="http://schemas.openxmlformats.org/officeDocument/2006/relationships/audio" Target="../media/audio1.wav"/><Relationship Id="rId7" Type="http://schemas.openxmlformats.org/officeDocument/2006/relationships/image" Target="../media/image39.gif"/><Relationship Id="rId12" Type="http://schemas.openxmlformats.org/officeDocument/2006/relationships/image" Target="../media/image35.jpe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8.gif"/><Relationship Id="rId11" Type="http://schemas.openxmlformats.org/officeDocument/2006/relationships/image" Target="../media/image25.gif"/><Relationship Id="rId5" Type="http://schemas.openxmlformats.org/officeDocument/2006/relationships/image" Target="../media/image24.png"/><Relationship Id="rId10" Type="http://schemas.openxmlformats.org/officeDocument/2006/relationships/image" Target="../media/image31.jpeg"/><Relationship Id="rId4" Type="http://schemas.openxmlformats.org/officeDocument/2006/relationships/audio" Target="../media/audio4.wav"/><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3.png"/><Relationship Id="rId4" Type="http://schemas.openxmlformats.org/officeDocument/2006/relationships/image" Target="../media/image4.png"/><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87202" y="-2821439"/>
            <a:ext cx="6183357" cy="11826242"/>
          </a:xfrm>
          <a:prstGeom prst="rect">
            <a:avLst/>
          </a:prstGeom>
        </p:spPr>
      </p:pic>
      <p:pic>
        <p:nvPicPr>
          <p:cNvPr id="19" name="图片 18"/>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45042" y1="28589" x2="45042" y2="28589"/>
                        <a14:foregroundMark x1="52550" y1="29723" x2="52550" y2="29723"/>
                        <a14:foregroundMark x1="45751" y1="40680" x2="52266" y2="39547"/>
                        <a14:foregroundMark x1="45751" y1="32116" x2="43626" y2="26700"/>
                        <a14:foregroundMark x1="53683" y1="29723" x2="53116" y2="35013"/>
                      </a14:backgroundRemoval>
                    </a14:imgEffect>
                  </a14:imgLayer>
                </a14:imgProps>
              </a:ext>
              <a:ext uri="{28A0092B-C50C-407E-A947-70E740481C1C}">
                <a14:useLocalDpi xmlns:a14="http://schemas.microsoft.com/office/drawing/2010/main" val="0"/>
              </a:ext>
            </a:extLst>
          </a:blip>
          <a:stretch>
            <a:fillRect/>
          </a:stretch>
        </p:blipFill>
        <p:spPr>
          <a:xfrm rot="800920">
            <a:off x="9286107" y="3777437"/>
            <a:ext cx="2932676" cy="2932676"/>
          </a:xfrm>
          <a:prstGeom prst="rect">
            <a:avLst/>
          </a:prstGeom>
        </p:spPr>
      </p:pic>
      <p:pic>
        <p:nvPicPr>
          <p:cNvPr id="20" name="图片 19"/>
          <p:cNvPicPr>
            <a:picLocks noChangeAspect="1"/>
          </p:cNvPicPr>
          <p:nvPr/>
        </p:nvPicPr>
        <p:blipFill rotWithShape="1">
          <a:blip r:embed="rId6"/>
          <a:srcRect r="37374"/>
          <a:stretch/>
        </p:blipFill>
        <p:spPr>
          <a:xfrm>
            <a:off x="-302118" y="2508462"/>
            <a:ext cx="2931919" cy="4681627"/>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19878"/>
            <a:ext cx="12192000" cy="3276138"/>
            <a:chOff x="0" y="0"/>
            <a:chExt cx="9347284" cy="3276138"/>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337403" y="20176"/>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2544" b="97517" l="1700" r="89939">
                        <a14:foregroundMark x1="5982" y1="79225" x2="4079" y2="85463"/>
                        <a14:foregroundMark x1="6118" y1="87886" x2="8498" y2="78740"/>
                        <a14:foregroundMark x1="7818" y1="77468" x2="5099" y2="84676"/>
                        <a14:foregroundMark x1="6662" y1="78740" x2="4827" y2="87462"/>
                        <a14:foregroundMark x1="6526" y1="87220" x2="5710" y2="81042"/>
                      </a14:backgroundRemoval>
                    </a14:imgEffect>
                  </a14:imgLayer>
                </a14:imgProps>
              </a:ext>
              <a:ext uri="{28A0092B-C50C-407E-A947-70E740481C1C}">
                <a14:useLocalDpi xmlns:a14="http://schemas.microsoft.com/office/drawing/2010/main" val="0"/>
              </a:ext>
            </a:extLst>
          </a:blip>
          <a:stretch>
            <a:fillRect/>
          </a:stretch>
        </p:blipFill>
        <p:spPr>
          <a:xfrm>
            <a:off x="8410332" y="-1495845"/>
            <a:ext cx="3170930" cy="3558742"/>
          </a:xfrm>
          <a:prstGeom prst="rect">
            <a:avLst/>
          </a:prstGeom>
        </p:spPr>
      </p:pic>
      <p:pic>
        <p:nvPicPr>
          <p:cNvPr id="7" name="Picture 6"/>
          <p:cNvPicPr>
            <a:picLocks noChangeAspect="1"/>
          </p:cNvPicPr>
          <p:nvPr/>
        </p:nvPicPr>
        <p:blipFill>
          <a:blip r:embed="rId11" cstate="print">
            <a:extLst>
              <a:ext uri="{BEBA8EAE-BF5A-486C-A8C5-ECC9F3942E4B}">
                <a14:imgProps xmlns:a14="http://schemas.microsoft.com/office/drawing/2010/main">
                  <a14:imgLayer r:embed="rId12">
                    <a14:imgEffect>
                      <a14:backgroundRemoval t="9994" b="96548" l="10000" r="97782"/>
                    </a14:imgEffect>
                  </a14:imgLayer>
                </a14:imgProps>
              </a:ext>
              <a:ext uri="{28A0092B-C50C-407E-A947-70E740481C1C}">
                <a14:useLocalDpi xmlns:a14="http://schemas.microsoft.com/office/drawing/2010/main" val="0"/>
              </a:ext>
            </a:extLst>
          </a:blip>
          <a:stretch>
            <a:fillRect/>
          </a:stretch>
        </p:blipFill>
        <p:spPr>
          <a:xfrm>
            <a:off x="231360" y="4045477"/>
            <a:ext cx="4600343" cy="2761126"/>
          </a:xfrm>
          <a:prstGeom prst="rect">
            <a:avLst/>
          </a:prstGeom>
        </p:spPr>
      </p:pic>
      <p:pic>
        <p:nvPicPr>
          <p:cNvPr id="3" name="Picture 2">
            <a:extLst>
              <a:ext uri="{FF2B5EF4-FFF2-40B4-BE49-F238E27FC236}">
                <a16:creationId xmlns:a16="http://schemas.microsoft.com/office/drawing/2014/main" id="{898CF04A-EA13-018F-7100-F40CCD3CB67E}"/>
              </a:ext>
            </a:extLst>
          </p:cNvPr>
          <p:cNvPicPr>
            <a:picLocks noChangeAspect="1"/>
          </p:cNvPicPr>
          <p:nvPr/>
        </p:nvPicPr>
        <p:blipFill>
          <a:blip r:embed="rId13"/>
          <a:stretch>
            <a:fillRect/>
          </a:stretch>
        </p:blipFill>
        <p:spPr>
          <a:xfrm>
            <a:off x="190242" y="114935"/>
            <a:ext cx="5944115" cy="2932430"/>
          </a:xfrm>
          <a:prstGeom prst="rect">
            <a:avLst/>
          </a:prstGeom>
        </p:spPr>
      </p:pic>
      <p:pic>
        <p:nvPicPr>
          <p:cNvPr id="8" name="Picture 7">
            <a:extLst>
              <a:ext uri="{FF2B5EF4-FFF2-40B4-BE49-F238E27FC236}">
                <a16:creationId xmlns:a16="http://schemas.microsoft.com/office/drawing/2014/main" id="{D0C0BB75-C48B-EE34-A5CF-A8DC07981068}"/>
              </a:ext>
            </a:extLst>
          </p:cNvPr>
          <p:cNvPicPr>
            <a:picLocks noChangeAspect="1"/>
          </p:cNvPicPr>
          <p:nvPr/>
        </p:nvPicPr>
        <p:blipFill>
          <a:blip r:embed="rId14"/>
          <a:stretch>
            <a:fillRect/>
          </a:stretch>
        </p:blipFill>
        <p:spPr>
          <a:xfrm>
            <a:off x="2241787" y="1998250"/>
            <a:ext cx="9175275" cy="2194750"/>
          </a:xfrm>
          <a:prstGeom prst="rect">
            <a:avLst/>
          </a:prstGeom>
        </p:spPr>
      </p:pic>
      <p:sp>
        <p:nvSpPr>
          <p:cNvPr id="10" name="TextBox 9">
            <a:extLst>
              <a:ext uri="{FF2B5EF4-FFF2-40B4-BE49-F238E27FC236}">
                <a16:creationId xmlns:a16="http://schemas.microsoft.com/office/drawing/2014/main" id="{EE58D049-B390-0376-F8AC-30A5D7F7C3A3}"/>
              </a:ext>
            </a:extLst>
          </p:cNvPr>
          <p:cNvSpPr txBox="1"/>
          <p:nvPr/>
        </p:nvSpPr>
        <p:spPr>
          <a:xfrm>
            <a:off x="5676900" y="3600450"/>
            <a:ext cx="21717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t>
            </a:r>
            <a:r>
              <a:rPr lang="en-US" sz="4000" b="1" dirty="0" err="1">
                <a:latin typeface="Cambria" panose="02040503050406030204" pitchFamily="18" charset="0"/>
                <a:ea typeface="Cambria" panose="02040503050406030204" pitchFamily="18" charset="0"/>
              </a:rPr>
              <a:t>Tiết</a:t>
            </a:r>
            <a:r>
              <a:rPr lang="en-US" sz="40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857475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1077218"/>
          </a:xfrm>
          <a:prstGeom prst="rect">
            <a:avLst/>
          </a:prstGeom>
          <a:noFill/>
        </p:spPr>
        <p:txBody>
          <a:bodyPr wrap="square" lIns="91440" tIns="45720" rIns="91440" bIns="45720">
            <a:spAutoFit/>
          </a:bodyPr>
          <a:lstStyle/>
          <a:p>
            <a:pPr lvl="0" algn="just">
              <a:defRPr/>
            </a:pPr>
            <a:r>
              <a:rPr lang="vi-VN" sz="32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Mỗi ô tô chở số cân nặng hàng hoá được ghi như hình vẽ sau. Hỏi ô tô nào chở nhẹ nhất?</a:t>
            </a:r>
            <a:endParaRPr kumimoji="0" lang="en-US" sz="32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F6CCDD1E-61F7-6BA8-EEA0-E9E068E5F1FA}"/>
              </a:ext>
            </a:extLst>
          </p:cNvPr>
          <p:cNvPicPr>
            <a:picLocks noChangeAspect="1"/>
          </p:cNvPicPr>
          <p:nvPr/>
        </p:nvPicPr>
        <p:blipFill>
          <a:blip r:embed="rId4"/>
          <a:stretch>
            <a:fillRect/>
          </a:stretch>
        </p:blipFill>
        <p:spPr>
          <a:xfrm>
            <a:off x="2447925" y="2486025"/>
            <a:ext cx="7048500" cy="3143250"/>
          </a:xfrm>
          <a:prstGeom prst="rect">
            <a:avLst/>
          </a:prstGeom>
        </p:spPr>
      </p:pic>
      <p:sp>
        <p:nvSpPr>
          <p:cNvPr id="4" name="TextBox 3">
            <a:extLst>
              <a:ext uri="{FF2B5EF4-FFF2-40B4-BE49-F238E27FC236}">
                <a16:creationId xmlns:a16="http://schemas.microsoft.com/office/drawing/2014/main" id="{E9D0EC47-F92D-B44E-E237-728DB2328869}"/>
              </a:ext>
            </a:extLst>
          </p:cNvPr>
          <p:cNvSpPr txBox="1"/>
          <p:nvPr/>
        </p:nvSpPr>
        <p:spPr>
          <a:xfrm>
            <a:off x="6886575" y="2019300"/>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250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5" name="TextBox 4">
            <a:extLst>
              <a:ext uri="{FF2B5EF4-FFF2-40B4-BE49-F238E27FC236}">
                <a16:creationId xmlns:a16="http://schemas.microsoft.com/office/drawing/2014/main" id="{65DC0FBF-40C3-6F77-717D-BA4349558456}"/>
              </a:ext>
            </a:extLst>
          </p:cNvPr>
          <p:cNvSpPr txBox="1"/>
          <p:nvPr/>
        </p:nvSpPr>
        <p:spPr>
          <a:xfrm>
            <a:off x="2933700" y="4848225"/>
            <a:ext cx="2800350"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257 </a:t>
            </a:r>
            <a:r>
              <a:rPr lang="en-US" sz="3200" dirty="0" err="1">
                <a:solidFill>
                  <a:srgbClr val="FF0000"/>
                </a:solidFill>
                <a:latin typeface="Cambria" panose="02040503050406030204" pitchFamily="18" charset="0"/>
                <a:ea typeface="Cambria" panose="02040503050406030204" pitchFamily="18" charset="0"/>
              </a:rPr>
              <a:t>yến</a:t>
            </a:r>
            <a:endParaRPr lang="en-US" sz="3200" dirty="0">
              <a:solidFill>
                <a:srgbClr val="FF0000"/>
              </a:solidFill>
            </a:endParaRPr>
          </a:p>
        </p:txBody>
      </p:sp>
      <p:sp>
        <p:nvSpPr>
          <p:cNvPr id="7" name="Oval 6">
            <a:extLst>
              <a:ext uri="{FF2B5EF4-FFF2-40B4-BE49-F238E27FC236}">
                <a16:creationId xmlns:a16="http://schemas.microsoft.com/office/drawing/2014/main" id="{D5A492A1-274D-480B-5E71-EAFAB4A2CB68}"/>
              </a:ext>
            </a:extLst>
          </p:cNvPr>
          <p:cNvSpPr/>
          <p:nvPr/>
        </p:nvSpPr>
        <p:spPr>
          <a:xfrm>
            <a:off x="6153150" y="1866900"/>
            <a:ext cx="3752850" cy="212407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5E573DD-B1F7-FB18-D0BA-E5C9F43D1BFC}"/>
              </a:ext>
            </a:extLst>
          </p:cNvPr>
          <p:cNvSpPr/>
          <p:nvPr/>
        </p:nvSpPr>
        <p:spPr>
          <a:xfrm>
            <a:off x="10020300" y="3009900"/>
            <a:ext cx="1533525" cy="619125"/>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Nhẹ</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nhất</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4482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subTnLst>
                                    <p:audio>
                                      <p:cMediaNode>
                                        <p:cTn display="0" masterRel="sameClick">
                                          <p:stCondLst>
                                            <p:cond evt="begin" delay="0">
                                              <p:tn val="30"/>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11668" y="798764"/>
            <a:ext cx="10617166" cy="1815882"/>
          </a:xfrm>
          <a:prstGeom prst="rect">
            <a:avLst/>
          </a:prstGeom>
          <a:noFill/>
        </p:spPr>
        <p:txBody>
          <a:bodyPr wrap="square" lIns="91440" tIns="45720" rIns="91440" bIns="45720">
            <a:spAutoFit/>
          </a:bodyPr>
          <a:lstStyle/>
          <a:p>
            <a:pPr lvl="0" algn="just">
              <a:defRPr/>
            </a:pPr>
            <a:r>
              <a:rPr lang="en-US"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3. </a:t>
            </a:r>
            <a:r>
              <a:rPr lang="vi-VN" sz="28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Trong kì nghỉ hè, trường của Mai có 120 học sinh tham gia học bơi và 60 học sinh tham gia học bóng đá. Cô giáo chia đều số học sinh của mỗi môn vào 5 lớp. Hỏi một lớp học bơi như vậy nhiều hơn một lớp học bóng đá bao nhiêu học sinh?</a:t>
            </a:r>
            <a:endParaRPr kumimoji="0" lang="en-US" sz="28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0DC4E81B-97F6-8459-FF41-05BACE7CCDC6}"/>
              </a:ext>
            </a:extLst>
          </p:cNvPr>
          <p:cNvCxnSpPr/>
          <p:nvPr/>
        </p:nvCxnSpPr>
        <p:spPr>
          <a:xfrm>
            <a:off x="7648575" y="1238250"/>
            <a:ext cx="355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C26E7E0-7768-0B12-BD70-07B47EB3F7AA}"/>
              </a:ext>
            </a:extLst>
          </p:cNvPr>
          <p:cNvCxnSpPr>
            <a:cxnSpLocks/>
          </p:cNvCxnSpPr>
          <p:nvPr/>
        </p:nvCxnSpPr>
        <p:spPr>
          <a:xfrm>
            <a:off x="819150" y="1676400"/>
            <a:ext cx="1143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A302ED9-0FC0-528D-4954-EBC7181109D5}"/>
              </a:ext>
            </a:extLst>
          </p:cNvPr>
          <p:cNvCxnSpPr>
            <a:cxnSpLocks/>
          </p:cNvCxnSpPr>
          <p:nvPr/>
        </p:nvCxnSpPr>
        <p:spPr>
          <a:xfrm>
            <a:off x="2628900" y="1666875"/>
            <a:ext cx="5295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C8ACB36-BE7E-A68A-C33E-770842ABFB7A}"/>
              </a:ext>
            </a:extLst>
          </p:cNvPr>
          <p:cNvCxnSpPr>
            <a:cxnSpLocks/>
          </p:cNvCxnSpPr>
          <p:nvPr/>
        </p:nvCxnSpPr>
        <p:spPr>
          <a:xfrm>
            <a:off x="9448800" y="16764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B14EA5E-ECFA-163C-5CF5-0DFDD1EE362F}"/>
              </a:ext>
            </a:extLst>
          </p:cNvPr>
          <p:cNvCxnSpPr>
            <a:cxnSpLocks/>
          </p:cNvCxnSpPr>
          <p:nvPr/>
        </p:nvCxnSpPr>
        <p:spPr>
          <a:xfrm>
            <a:off x="4638675" y="2095500"/>
            <a:ext cx="13811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2423B98-A502-A07C-D979-C7E21C856053}"/>
              </a:ext>
            </a:extLst>
          </p:cNvPr>
          <p:cNvSpPr txBox="1"/>
          <p:nvPr/>
        </p:nvSpPr>
        <p:spPr>
          <a:xfrm>
            <a:off x="1333500" y="2771775"/>
            <a:ext cx="9572625" cy="3310843"/>
          </a:xfrm>
          <a:prstGeom prst="rect">
            <a:avLst/>
          </a:prstGeom>
          <a:noFill/>
        </p:spPr>
        <p:txBody>
          <a:bodyPr wrap="square" rtlCol="0">
            <a:spAutoFit/>
          </a:bodyPr>
          <a:lstStyle/>
          <a:p>
            <a:pPr marL="0" marR="0" algn="ctr">
              <a:lnSpc>
                <a:spcPct val="110000"/>
              </a:lnSpc>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bơi</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120 : 5 = 24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của</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một</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lớp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bóng</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đá</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là</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2400" dirty="0">
                <a:solidFill>
                  <a:srgbClr val="FF0000"/>
                </a:solidFill>
                <a:effectLst/>
                <a:latin typeface="Cambria" panose="02040503050406030204" pitchFamily="18" charset="0"/>
                <a:ea typeface="Cambria" panose="02040503050406030204" pitchFamily="18" charset="0"/>
              </a:rPr>
              <a:t>60 : 5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vi-VN" sz="2400" b="0" i="0" dirty="0">
                <a:solidFill>
                  <a:srgbClr val="FF0000"/>
                </a:solidFill>
                <a:effectLst/>
                <a:latin typeface="Cambria" panose="02040503050406030204" pitchFamily="18" charset="0"/>
                <a:ea typeface="Cambria" panose="02040503050406030204" pitchFamily="18" charset="0"/>
              </a:rPr>
              <a:t>Số học sinh của 1 lớp học bơi nhiều hơn số học sinh của 1 lớp học bóng đá là:</a:t>
            </a:r>
            <a:r>
              <a:rPr lang="en-US" sz="2400" b="0" i="0" dirty="0">
                <a:solidFill>
                  <a:srgbClr val="FF0000"/>
                </a:solidFill>
                <a:effectLst/>
                <a:latin typeface="Cambria" panose="02040503050406030204" pitchFamily="18" charset="0"/>
                <a:ea typeface="Cambria" panose="02040503050406030204" pitchFamily="18" charset="0"/>
              </a:rPr>
              <a:t> </a:t>
            </a:r>
            <a:r>
              <a:rPr lang="en-US" sz="2400" dirty="0">
                <a:solidFill>
                  <a:srgbClr val="FF0000"/>
                </a:solidFill>
                <a:effectLst/>
                <a:latin typeface="Cambria" panose="02040503050406030204" pitchFamily="18" charset="0"/>
                <a:ea typeface="Cambria" panose="02040503050406030204" pitchFamily="18" charset="0"/>
              </a:rPr>
              <a:t>24 – 12 =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r>
              <a:rPr lang="en-US" sz="2400" dirty="0">
                <a:solidFill>
                  <a:srgbClr val="FF0000"/>
                </a:solidFill>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2400" dirty="0" err="1">
                <a:solidFill>
                  <a:srgbClr val="FF0000"/>
                </a:solidFill>
                <a:effectLst/>
                <a:latin typeface="Cambria" panose="02040503050406030204" pitchFamily="18" charset="0"/>
                <a:ea typeface="Cambria" panose="02040503050406030204" pitchFamily="18" charset="0"/>
              </a:rPr>
              <a:t>Đáp</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số</a:t>
            </a:r>
            <a:r>
              <a:rPr lang="en-US" sz="2400" dirty="0">
                <a:solidFill>
                  <a:srgbClr val="FF0000"/>
                </a:solidFill>
                <a:effectLst/>
                <a:latin typeface="Cambria" panose="02040503050406030204" pitchFamily="18" charset="0"/>
                <a:ea typeface="Cambria" panose="02040503050406030204" pitchFamily="18" charset="0"/>
              </a:rPr>
              <a:t>: 12 </a:t>
            </a:r>
            <a:r>
              <a:rPr lang="en-US" sz="2400" dirty="0" err="1">
                <a:solidFill>
                  <a:srgbClr val="FF0000"/>
                </a:solidFill>
                <a:effectLst/>
                <a:latin typeface="Cambria" panose="02040503050406030204" pitchFamily="18" charset="0"/>
                <a:ea typeface="Cambria" panose="02040503050406030204" pitchFamily="18" charset="0"/>
              </a:rPr>
              <a:t>học</a:t>
            </a:r>
            <a:r>
              <a:rPr lang="en-US" sz="2400" dirty="0">
                <a:solidFill>
                  <a:srgbClr val="FF0000"/>
                </a:solidFill>
                <a:effectLst/>
                <a:latin typeface="Cambria" panose="02040503050406030204" pitchFamily="18" charset="0"/>
                <a:ea typeface="Cambria" panose="02040503050406030204" pitchFamily="18" charset="0"/>
              </a:rPr>
              <a:t> </a:t>
            </a:r>
            <a:r>
              <a:rPr lang="en-US" sz="2400" dirty="0" err="1">
                <a:solidFill>
                  <a:srgbClr val="FF0000"/>
                </a:solidFill>
                <a:effectLst/>
                <a:latin typeface="Cambria" panose="02040503050406030204" pitchFamily="18" charset="0"/>
                <a:ea typeface="Cambria" panose="02040503050406030204" pitchFamily="18" charset="0"/>
              </a:rPr>
              <a:t>sinh</a:t>
            </a:r>
            <a:endParaRPr lang="en-US" sz="24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8972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par>
                                <p:cTn id="20" presetID="22" presetClass="entr" presetSubtype="4"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par>
                                <p:cTn id="23" presetID="22" presetClass="entr" presetSubtype="4"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fade">
                                      <p:cBhvr>
                                        <p:cTn id="30" dur="1000"/>
                                        <p:tgtEl>
                                          <p:spTgt spid="25">
                                            <p:txEl>
                                              <p:pRg st="0" end="0"/>
                                            </p:txEl>
                                          </p:spTgt>
                                        </p:tgtEl>
                                      </p:cBhvr>
                                    </p:animEffect>
                                    <p:anim calcmode="lin" valueType="num">
                                      <p:cBhvr>
                                        <p:cTn id="31" dur="1000" fill="hold"/>
                                        <p:tgtEl>
                                          <p:spTgt spid="25">
                                            <p:txEl>
                                              <p:pRg st="0" end="0"/>
                                            </p:txEl>
                                          </p:spTgt>
                                        </p:tgtEl>
                                        <p:attrNameLst>
                                          <p:attrName>ppt_x</p:attrName>
                                        </p:attrNameLst>
                                      </p:cBhvr>
                                      <p:tavLst>
                                        <p:tav tm="0">
                                          <p:val>
                                            <p:strVal val="#ppt_x"/>
                                          </p:val>
                                        </p:tav>
                                        <p:tav tm="100000">
                                          <p:val>
                                            <p:strVal val="#ppt_x"/>
                                          </p:val>
                                        </p:tav>
                                      </p:tavLst>
                                    </p:anim>
                                    <p:anim calcmode="lin" valueType="num">
                                      <p:cBhvr>
                                        <p:cTn id="32" dur="1000" fill="hold"/>
                                        <p:tgtEl>
                                          <p:spTgt spid="25">
                                            <p:txEl>
                                              <p:pRg st="0" end="0"/>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fade">
                                      <p:cBhvr>
                                        <p:cTn id="35" dur="1000"/>
                                        <p:tgtEl>
                                          <p:spTgt spid="25">
                                            <p:txEl>
                                              <p:pRg st="1" end="1"/>
                                            </p:txEl>
                                          </p:spTgt>
                                        </p:tgtEl>
                                      </p:cBhvr>
                                    </p:animEffect>
                                    <p:anim calcmode="lin" valueType="num">
                                      <p:cBhvr>
                                        <p:cTn id="36" dur="1000" fill="hold"/>
                                        <p:tgtEl>
                                          <p:spTgt spid="25">
                                            <p:txEl>
                                              <p:pRg st="1" end="1"/>
                                            </p:txEl>
                                          </p:spTgt>
                                        </p:tgtEl>
                                        <p:attrNameLst>
                                          <p:attrName>ppt_x</p:attrName>
                                        </p:attrNameLst>
                                      </p:cBhvr>
                                      <p:tavLst>
                                        <p:tav tm="0">
                                          <p:val>
                                            <p:strVal val="#ppt_x"/>
                                          </p:val>
                                        </p:tav>
                                        <p:tav tm="100000">
                                          <p:val>
                                            <p:strVal val="#ppt_x"/>
                                          </p:val>
                                        </p:tav>
                                      </p:tavLst>
                                    </p:anim>
                                    <p:anim calcmode="lin" valueType="num">
                                      <p:cBhvr>
                                        <p:cTn id="37" dur="1000" fill="hold"/>
                                        <p:tgtEl>
                                          <p:spTgt spid="25">
                                            <p:txEl>
                                              <p:pRg st="1" end="1"/>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5">
                                            <p:txEl>
                                              <p:pRg st="2" end="2"/>
                                            </p:txEl>
                                          </p:spTgt>
                                        </p:tgtEl>
                                        <p:attrNameLst>
                                          <p:attrName>style.visibility</p:attrName>
                                        </p:attrNameLst>
                                      </p:cBhvr>
                                      <p:to>
                                        <p:strVal val="visible"/>
                                      </p:to>
                                    </p:set>
                                    <p:animEffect transition="in" filter="fade">
                                      <p:cBhvr>
                                        <p:cTn id="40" dur="1000"/>
                                        <p:tgtEl>
                                          <p:spTgt spid="25">
                                            <p:txEl>
                                              <p:pRg st="2" end="2"/>
                                            </p:txEl>
                                          </p:spTgt>
                                        </p:tgtEl>
                                      </p:cBhvr>
                                    </p:animEffect>
                                    <p:anim calcmode="lin" valueType="num">
                                      <p:cBhvr>
                                        <p:cTn id="41" dur="1000" fill="hold"/>
                                        <p:tgtEl>
                                          <p:spTgt spid="25">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25">
                                            <p:txEl>
                                              <p:pRg st="2" end="2"/>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5">
                                            <p:txEl>
                                              <p:pRg st="3" end="3"/>
                                            </p:txEl>
                                          </p:spTgt>
                                        </p:tgtEl>
                                        <p:attrNameLst>
                                          <p:attrName>style.visibility</p:attrName>
                                        </p:attrNameLst>
                                      </p:cBhvr>
                                      <p:to>
                                        <p:strVal val="visible"/>
                                      </p:to>
                                    </p:set>
                                    <p:animEffect transition="in" filter="fade">
                                      <p:cBhvr>
                                        <p:cTn id="45" dur="1000"/>
                                        <p:tgtEl>
                                          <p:spTgt spid="25">
                                            <p:txEl>
                                              <p:pRg st="3" end="3"/>
                                            </p:txEl>
                                          </p:spTgt>
                                        </p:tgtEl>
                                      </p:cBhvr>
                                    </p:animEffect>
                                    <p:anim calcmode="lin" valueType="num">
                                      <p:cBhvr>
                                        <p:cTn id="46" dur="1000" fill="hold"/>
                                        <p:tgtEl>
                                          <p:spTgt spid="25">
                                            <p:txEl>
                                              <p:pRg st="3" end="3"/>
                                            </p:txEl>
                                          </p:spTgt>
                                        </p:tgtEl>
                                        <p:attrNameLst>
                                          <p:attrName>ppt_x</p:attrName>
                                        </p:attrNameLst>
                                      </p:cBhvr>
                                      <p:tavLst>
                                        <p:tav tm="0">
                                          <p:val>
                                            <p:strVal val="#ppt_x"/>
                                          </p:val>
                                        </p:tav>
                                        <p:tav tm="100000">
                                          <p:val>
                                            <p:strVal val="#ppt_x"/>
                                          </p:val>
                                        </p:tav>
                                      </p:tavLst>
                                    </p:anim>
                                    <p:anim calcmode="lin" valueType="num">
                                      <p:cBhvr>
                                        <p:cTn id="47" dur="1000" fill="hold"/>
                                        <p:tgtEl>
                                          <p:spTgt spid="25">
                                            <p:txEl>
                                              <p:pRg st="3" end="3"/>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5">
                                            <p:txEl>
                                              <p:pRg st="4" end="4"/>
                                            </p:txEl>
                                          </p:spTgt>
                                        </p:tgtEl>
                                        <p:attrNameLst>
                                          <p:attrName>style.visibility</p:attrName>
                                        </p:attrNameLst>
                                      </p:cBhvr>
                                      <p:to>
                                        <p:strVal val="visible"/>
                                      </p:to>
                                    </p:set>
                                    <p:animEffect transition="in" filter="fade">
                                      <p:cBhvr>
                                        <p:cTn id="50" dur="1000"/>
                                        <p:tgtEl>
                                          <p:spTgt spid="25">
                                            <p:txEl>
                                              <p:pRg st="4" end="4"/>
                                            </p:txEl>
                                          </p:spTgt>
                                        </p:tgtEl>
                                      </p:cBhvr>
                                    </p:animEffect>
                                    <p:anim calcmode="lin" valueType="num">
                                      <p:cBhvr>
                                        <p:cTn id="51" dur="1000" fill="hold"/>
                                        <p:tgtEl>
                                          <p:spTgt spid="25">
                                            <p:txEl>
                                              <p:pRg st="4" end="4"/>
                                            </p:txEl>
                                          </p:spTgt>
                                        </p:tgtEl>
                                        <p:attrNameLst>
                                          <p:attrName>ppt_x</p:attrName>
                                        </p:attrNameLst>
                                      </p:cBhvr>
                                      <p:tavLst>
                                        <p:tav tm="0">
                                          <p:val>
                                            <p:strVal val="#ppt_x"/>
                                          </p:val>
                                        </p:tav>
                                        <p:tav tm="100000">
                                          <p:val>
                                            <p:strVal val="#ppt_x"/>
                                          </p:val>
                                        </p:tav>
                                      </p:tavLst>
                                    </p:anim>
                                    <p:anim calcmode="lin" valueType="num">
                                      <p:cBhvr>
                                        <p:cTn id="52" dur="1000" fill="hold"/>
                                        <p:tgtEl>
                                          <p:spTgt spid="25">
                                            <p:txEl>
                                              <p:pRg st="4" end="4"/>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25">
                                            <p:txEl>
                                              <p:pRg st="5" end="5"/>
                                            </p:txEl>
                                          </p:spTgt>
                                        </p:tgtEl>
                                        <p:attrNameLst>
                                          <p:attrName>style.visibility</p:attrName>
                                        </p:attrNameLst>
                                      </p:cBhvr>
                                      <p:to>
                                        <p:strVal val="visible"/>
                                      </p:to>
                                    </p:set>
                                    <p:animEffect transition="in" filter="fade">
                                      <p:cBhvr>
                                        <p:cTn id="55" dur="1000"/>
                                        <p:tgtEl>
                                          <p:spTgt spid="25">
                                            <p:txEl>
                                              <p:pRg st="5" end="5"/>
                                            </p:txEl>
                                          </p:spTgt>
                                        </p:tgtEl>
                                      </p:cBhvr>
                                    </p:animEffect>
                                    <p:anim calcmode="lin" valueType="num">
                                      <p:cBhvr>
                                        <p:cTn id="56" dur="1000" fill="hold"/>
                                        <p:tgtEl>
                                          <p:spTgt spid="25">
                                            <p:txEl>
                                              <p:pRg st="5" end="5"/>
                                            </p:txEl>
                                          </p:spTgt>
                                        </p:tgtEl>
                                        <p:attrNameLst>
                                          <p:attrName>ppt_x</p:attrName>
                                        </p:attrNameLst>
                                      </p:cBhvr>
                                      <p:tavLst>
                                        <p:tav tm="0">
                                          <p:val>
                                            <p:strVal val="#ppt_x"/>
                                          </p:val>
                                        </p:tav>
                                        <p:tav tm="100000">
                                          <p:val>
                                            <p:strVal val="#ppt_x"/>
                                          </p:val>
                                        </p:tav>
                                      </p:tavLst>
                                    </p:anim>
                                    <p:anim calcmode="lin" valueType="num">
                                      <p:cBhvr>
                                        <p:cTn id="57" dur="1000" fill="hold"/>
                                        <p:tgtEl>
                                          <p:spTgt spid="25">
                                            <p:txEl>
                                              <p:pRg st="5" end="5"/>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5">
                                            <p:txEl>
                                              <p:pRg st="6" end="6"/>
                                            </p:txEl>
                                          </p:spTgt>
                                        </p:tgtEl>
                                        <p:attrNameLst>
                                          <p:attrName>style.visibility</p:attrName>
                                        </p:attrNameLst>
                                      </p:cBhvr>
                                      <p:to>
                                        <p:strVal val="visible"/>
                                      </p:to>
                                    </p:set>
                                    <p:animEffect transition="in" filter="fade">
                                      <p:cBhvr>
                                        <p:cTn id="60" dur="1000"/>
                                        <p:tgtEl>
                                          <p:spTgt spid="25">
                                            <p:txEl>
                                              <p:pRg st="6" end="6"/>
                                            </p:txEl>
                                          </p:spTgt>
                                        </p:tgtEl>
                                      </p:cBhvr>
                                    </p:animEffect>
                                    <p:anim calcmode="lin" valueType="num">
                                      <p:cBhvr>
                                        <p:cTn id="61" dur="1000" fill="hold"/>
                                        <p:tgtEl>
                                          <p:spTgt spid="25">
                                            <p:txEl>
                                              <p:pRg st="6" end="6"/>
                                            </p:txEl>
                                          </p:spTgt>
                                        </p:tgtEl>
                                        <p:attrNameLst>
                                          <p:attrName>ppt_x</p:attrName>
                                        </p:attrNameLst>
                                      </p:cBhvr>
                                      <p:tavLst>
                                        <p:tav tm="0">
                                          <p:val>
                                            <p:strVal val="#ppt_x"/>
                                          </p:val>
                                        </p:tav>
                                        <p:tav tm="100000">
                                          <p:val>
                                            <p:strVal val="#ppt_x"/>
                                          </p:val>
                                        </p:tav>
                                      </p:tavLst>
                                    </p:anim>
                                    <p:anim calcmode="lin" valueType="num">
                                      <p:cBhvr>
                                        <p:cTn id="62" dur="1000" fill="hold"/>
                                        <p:tgtEl>
                                          <p:spTgt spid="2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569660"/>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3. </a:t>
            </a:r>
            <a:r>
              <a:rPr kumimoji="0" lang="vi-VN"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Bảng sau thống kê số huy chương vàng (HCV), huy chương bạc (HCB), huy chương đồng (HCĐ) mà đoàn thể thao người khuyết tật Việt Nam giành được tại ASEAN Para Games 11 (theo báo Quân đội nhân dân, ngày 06/08/2022).</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graphicFrame>
        <p:nvGraphicFramePr>
          <p:cNvPr id="3" name="Table 2">
            <a:extLst>
              <a:ext uri="{FF2B5EF4-FFF2-40B4-BE49-F238E27FC236}">
                <a16:creationId xmlns:a16="http://schemas.microsoft.com/office/drawing/2014/main" id="{9103B174-ADCF-4A7A-0097-D8466214C48C}"/>
              </a:ext>
            </a:extLst>
          </p:cNvPr>
          <p:cNvGraphicFramePr>
            <a:graphicFrameLocks noGrp="1"/>
          </p:cNvGraphicFramePr>
          <p:nvPr>
            <p:extLst>
              <p:ext uri="{D42A27DB-BD31-4B8C-83A1-F6EECF244321}">
                <p14:modId xmlns:p14="http://schemas.microsoft.com/office/powerpoint/2010/main" val="4186472414"/>
              </p:ext>
            </p:extLst>
          </p:nvPr>
        </p:nvGraphicFramePr>
        <p:xfrm>
          <a:off x="895350" y="2315369"/>
          <a:ext cx="10515600" cy="3962400"/>
        </p:xfrm>
        <a:graphic>
          <a:graphicData uri="http://schemas.openxmlformats.org/drawingml/2006/table">
            <a:tbl>
              <a:tblPr/>
              <a:tblGrid>
                <a:gridCol w="2103120">
                  <a:extLst>
                    <a:ext uri="{9D8B030D-6E8A-4147-A177-3AD203B41FA5}">
                      <a16:colId xmlns:a16="http://schemas.microsoft.com/office/drawing/2014/main" val="164435218"/>
                    </a:ext>
                  </a:extLst>
                </a:gridCol>
                <a:gridCol w="2103120">
                  <a:extLst>
                    <a:ext uri="{9D8B030D-6E8A-4147-A177-3AD203B41FA5}">
                      <a16:colId xmlns:a16="http://schemas.microsoft.com/office/drawing/2014/main" val="3048728968"/>
                    </a:ext>
                  </a:extLst>
                </a:gridCol>
                <a:gridCol w="2103120">
                  <a:extLst>
                    <a:ext uri="{9D8B030D-6E8A-4147-A177-3AD203B41FA5}">
                      <a16:colId xmlns:a16="http://schemas.microsoft.com/office/drawing/2014/main" val="2245754891"/>
                    </a:ext>
                  </a:extLst>
                </a:gridCol>
                <a:gridCol w="2103120">
                  <a:extLst>
                    <a:ext uri="{9D8B030D-6E8A-4147-A177-3AD203B41FA5}">
                      <a16:colId xmlns:a16="http://schemas.microsoft.com/office/drawing/2014/main" val="284971598"/>
                    </a:ext>
                  </a:extLst>
                </a:gridCol>
                <a:gridCol w="2103120">
                  <a:extLst>
                    <a:ext uri="{9D8B030D-6E8A-4147-A177-3AD203B41FA5}">
                      <a16:colId xmlns:a16="http://schemas.microsoft.com/office/drawing/2014/main" val="3367627951"/>
                    </a:ext>
                  </a:extLst>
                </a:gridCol>
              </a:tblGrid>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STT</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Môn</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HCV</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HCB</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HCĐ</a:t>
                      </a:r>
                      <a:endParaRPr lang="en-US" sz="2000"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160075492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000" b="1" dirty="0">
                          <a:solidFill>
                            <a:srgbClr val="000000"/>
                          </a:solidFill>
                          <a:effectLst/>
                          <a:latin typeface="Cambria" panose="02040503050406030204" pitchFamily="18" charset="0"/>
                          <a:ea typeface="Cambria" panose="02040503050406030204" pitchFamily="18" charset="0"/>
                        </a:rPr>
                        <a:t>Bơi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6607334"/>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Điền kinh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919010"/>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Cử tạ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9930635"/>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Cầu lông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24927710"/>
                  </a:ext>
                </a:extLst>
              </a:tr>
              <a:tr h="0">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Bóng bàn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7852996"/>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Cờ vua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7505622"/>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Judo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9115567"/>
                  </a:ext>
                </a:extLst>
              </a:tr>
              <a:tr h="0">
                <a:tc>
                  <a:txBody>
                    <a:bodyPr/>
                    <a:lstStyle/>
                    <a:p>
                      <a:pPr algn="ctr"/>
                      <a:r>
                        <a:rPr lang="en-US" sz="2000" b="1">
                          <a:solidFill>
                            <a:srgbClr val="000000"/>
                          </a:solidFill>
                          <a:effectLst/>
                          <a:latin typeface="Cambria" panose="02040503050406030204" pitchFamily="18" charset="0"/>
                          <a:ea typeface="Cambria" panose="02040503050406030204" pitchFamily="18" charset="0"/>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Bắn cung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1">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1464979"/>
                  </a:ext>
                </a:extLst>
              </a:tr>
              <a:tr h="0">
                <a:tc gridSpan="2">
                  <a:txBody>
                    <a:bodyPr/>
                    <a:lstStyle/>
                    <a:p>
                      <a:pPr algn="ctr"/>
                      <a:r>
                        <a:rPr lang="en-US" sz="2000" b="1" dirty="0" err="1">
                          <a:solidFill>
                            <a:srgbClr val="000000"/>
                          </a:solidFill>
                          <a:effectLst/>
                          <a:latin typeface="Cambria" panose="02040503050406030204" pitchFamily="18" charset="0"/>
                          <a:ea typeface="Cambria" panose="02040503050406030204" pitchFamily="18" charset="0"/>
                        </a:rPr>
                        <a:t>Tổng</a:t>
                      </a:r>
                      <a:endParaRPr lang="en-US" sz="2000" b="1" dirty="0">
                        <a:solidFill>
                          <a:srgbClr val="000000"/>
                        </a:solidFill>
                        <a:effectLst/>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a:solidFill>
                            <a:srgbClr val="000000"/>
                          </a:solidFill>
                          <a:effectLst/>
                          <a:latin typeface="Cambria" panose="02040503050406030204" pitchFamily="18" charset="0"/>
                          <a:ea typeface="Cambria" panose="02040503050406030204" pitchFamily="18"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1" dirty="0">
                          <a:solidFill>
                            <a:srgbClr val="000000"/>
                          </a:solidFill>
                          <a:effectLst/>
                          <a:latin typeface="Cambria" panose="02040503050406030204" pitchFamily="18" charset="0"/>
                          <a:ea typeface="Cambria" panose="02040503050406030204" pitchFamily="18"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73034304"/>
                  </a:ext>
                </a:extLst>
              </a:tr>
            </a:tbl>
          </a:graphicData>
        </a:graphic>
      </p:graphicFrame>
    </p:spTree>
    <p:extLst>
      <p:ext uri="{BB962C8B-B14F-4D97-AF65-F5344CB8AC3E}">
        <p14:creationId xmlns:p14="http://schemas.microsoft.com/office/powerpoint/2010/main" val="1521982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42975" y="3590925"/>
            <a:ext cx="10458450" cy="954107"/>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Dựa vào bảng thống kê, hãy cho biết:</a:t>
            </a:r>
          </a:p>
          <a:p>
            <a:pPr algn="just"/>
            <a:r>
              <a:rPr lang="vi-VN" sz="2800" b="0" i="0" dirty="0">
                <a:solidFill>
                  <a:srgbClr val="002060"/>
                </a:solidFill>
                <a:effectLst/>
                <a:latin typeface="Cambria" panose="02040503050406030204" pitchFamily="18" charset="0"/>
                <a:ea typeface="Cambria" panose="02040503050406030204" pitchFamily="18" charset="0"/>
              </a:rPr>
              <a:t>- Tổng số mỗi loại huy chương vàng, bạc, đồng là bao nhiêu chiếc.</a:t>
            </a:r>
          </a:p>
        </p:txBody>
      </p:sp>
      <p:sp>
        <p:nvSpPr>
          <p:cNvPr id="16" name="Rectangle 15">
            <a:extLst>
              <a:ext uri="{FF2B5EF4-FFF2-40B4-BE49-F238E27FC236}">
                <a16:creationId xmlns:a16="http://schemas.microsoft.com/office/drawing/2014/main" id="{628AE556-CFE3-E920-C0DB-CE368BAB1B28}"/>
              </a:ext>
            </a:extLst>
          </p:cNvPr>
          <p:cNvSpPr/>
          <p:nvPr/>
        </p:nvSpPr>
        <p:spPr>
          <a:xfrm>
            <a:off x="5772150" y="3248025"/>
            <a:ext cx="3705225"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1384995"/>
          </a:xfrm>
          <a:prstGeom prst="rect">
            <a:avLst/>
          </a:prstGeom>
          <a:noFill/>
        </p:spPr>
        <p:txBody>
          <a:bodyPr wrap="square" rtlCol="0">
            <a:spAutoFit/>
          </a:bodyPr>
          <a:lstStyle/>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vàng là 65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bạc là 62 huy chương</a:t>
            </a:r>
          </a:p>
          <a:p>
            <a:pPr marL="45720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Tổng số huy chương đồng là 56 huy chương</a:t>
            </a:r>
            <a:endParaRPr lang="vi-VN" sz="28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090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051CA0-560A-5A4B-B1C1-3B784E042596}"/>
              </a:ext>
            </a:extLst>
          </p:cNvPr>
          <p:cNvPicPr>
            <a:picLocks noChangeAspect="1"/>
          </p:cNvPicPr>
          <p:nvPr/>
        </p:nvPicPr>
        <p:blipFill>
          <a:blip r:embed="rId3"/>
          <a:stretch>
            <a:fillRect/>
          </a:stretch>
        </p:blipFill>
        <p:spPr>
          <a:xfrm>
            <a:off x="2705100" y="807548"/>
            <a:ext cx="7127823" cy="2778573"/>
          </a:xfrm>
          <a:prstGeom prst="rect">
            <a:avLst/>
          </a:prstGeom>
        </p:spPr>
      </p:pic>
      <p:sp>
        <p:nvSpPr>
          <p:cNvPr id="5" name="TextBox 4">
            <a:extLst>
              <a:ext uri="{FF2B5EF4-FFF2-40B4-BE49-F238E27FC236}">
                <a16:creationId xmlns:a16="http://schemas.microsoft.com/office/drawing/2014/main" id="{ACD74968-5A0E-7FF8-23CB-E8D707C2EA8F}"/>
              </a:ext>
            </a:extLst>
          </p:cNvPr>
          <p:cNvSpPr txBox="1"/>
          <p:nvPr/>
        </p:nvSpPr>
        <p:spPr>
          <a:xfrm>
            <a:off x="952500" y="3600450"/>
            <a:ext cx="10287000" cy="954107"/>
          </a:xfrm>
          <a:prstGeom prst="rect">
            <a:avLst/>
          </a:prstGeom>
          <a:noFill/>
        </p:spPr>
        <p:txBody>
          <a:bodyPr wrap="square" rtlCol="0">
            <a:spAutoFit/>
          </a:bodyPr>
          <a:lstStyle/>
          <a:p>
            <a:pPr lvl="0" algn="just"/>
            <a:r>
              <a:rPr lang="vi-VN" sz="2800" b="1" dirty="0">
                <a:solidFill>
                  <a:srgbClr val="002060"/>
                </a:solidFill>
                <a:latin typeface="Cambria" panose="02040503050406030204" pitchFamily="18" charset="0"/>
                <a:ea typeface="Cambria" panose="02040503050406030204" pitchFamily="18" charset="0"/>
              </a:rPr>
              <a:t>- Trong các môn thi đấu, môn nào có số huy chương vàng nhiều nhất.</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Rectangle 15">
            <a:extLst>
              <a:ext uri="{FF2B5EF4-FFF2-40B4-BE49-F238E27FC236}">
                <a16:creationId xmlns:a16="http://schemas.microsoft.com/office/drawing/2014/main" id="{628AE556-CFE3-E920-C0DB-CE368BAB1B28}"/>
              </a:ext>
            </a:extLst>
          </p:cNvPr>
          <p:cNvSpPr/>
          <p:nvPr/>
        </p:nvSpPr>
        <p:spPr>
          <a:xfrm>
            <a:off x="6019799" y="1133475"/>
            <a:ext cx="552451"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sp>
        <p:nvSpPr>
          <p:cNvPr id="20" name="TextBox 19">
            <a:extLst>
              <a:ext uri="{FF2B5EF4-FFF2-40B4-BE49-F238E27FC236}">
                <a16:creationId xmlns:a16="http://schemas.microsoft.com/office/drawing/2014/main" id="{343486A6-D2CC-22F4-7A7A-E8BF477D633E}"/>
              </a:ext>
            </a:extLst>
          </p:cNvPr>
          <p:cNvSpPr txBox="1"/>
          <p:nvPr/>
        </p:nvSpPr>
        <p:spPr>
          <a:xfrm>
            <a:off x="1019175" y="4724400"/>
            <a:ext cx="10458450" cy="954107"/>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b="1" dirty="0">
                <a:solidFill>
                  <a:srgbClr val="FF0000"/>
                </a:solidFill>
                <a:latin typeface="Cambria" panose="02040503050406030204" pitchFamily="18" charset="0"/>
                <a:ea typeface="Cambria" panose="02040503050406030204" pitchFamily="18" charset="0"/>
              </a:rPr>
              <a:t>Trong các môn thi đấu, môn bơi có số huy chương vàng nhiều nhất.</a:t>
            </a:r>
            <a:endPar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11754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692618" y="722564"/>
            <a:ext cx="10617166" cy="1200329"/>
          </a:xfrm>
          <a:prstGeom prst="rect">
            <a:avLst/>
          </a:prstGeom>
          <a:noFill/>
        </p:spPr>
        <p:txBody>
          <a:bodyPr wrap="square" lIns="91440" tIns="45720" rIns="91440" bIns="45720">
            <a:spAutoFit/>
          </a:bodyPr>
          <a:lstStyle/>
          <a:p>
            <a:pPr lvl="0" algn="just">
              <a:defRPr/>
            </a:pPr>
            <a:r>
              <a:rPr lang="en-US"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4. </a:t>
            </a:r>
            <a:r>
              <a:rPr lang="vi-VN" sz="2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Một cánh đồng muối thu hoạch được 5 tấn muối. Người ta dùng hai ô tô để chở hết số muối đó về kho. Biết ô tô thứ nhất chở nhiều hơn ô tô thứ hai 4 tạ muối. Hỏi mỗi ô tô chở bao nhiêu tạ muối?</a:t>
            </a:r>
            <a:endParaRPr kumimoji="0" lang="en-US" sz="2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A0EEC567-CF17-7EA3-81BB-17921FC3E06E}"/>
              </a:ext>
            </a:extLst>
          </p:cNvPr>
          <p:cNvSpPr txBox="1"/>
          <p:nvPr/>
        </p:nvSpPr>
        <p:spPr>
          <a:xfrm>
            <a:off x="409575" y="3675270"/>
            <a:ext cx="2221063"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2</a:t>
            </a:r>
          </a:p>
        </p:txBody>
      </p:sp>
      <p:grpSp>
        <p:nvGrpSpPr>
          <p:cNvPr id="4" name="Group 3">
            <a:extLst>
              <a:ext uri="{FF2B5EF4-FFF2-40B4-BE49-F238E27FC236}">
                <a16:creationId xmlns:a16="http://schemas.microsoft.com/office/drawing/2014/main" id="{E1E77888-5776-2BAC-5C88-988FBF675556}"/>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32F7EE30-4569-5303-DD0A-6CEEF00E555E}"/>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AA38FB59-4017-7A42-9DB9-B9942AB7ED3C}"/>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0326F7D9-368F-ED49-E56C-1A1EC75151AE}"/>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8" name="Right Brace 7">
            <a:extLst>
              <a:ext uri="{FF2B5EF4-FFF2-40B4-BE49-F238E27FC236}">
                <a16:creationId xmlns:a16="http://schemas.microsoft.com/office/drawing/2014/main" id="{60BB7102-A054-EE50-BBA3-148B4F3C005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2F689C15-A4AD-06B1-AB08-C8C948D3BF02}"/>
              </a:ext>
            </a:extLst>
          </p:cNvPr>
          <p:cNvSpPr txBox="1"/>
          <p:nvPr/>
        </p:nvSpPr>
        <p:spPr>
          <a:xfrm>
            <a:off x="381000" y="4819581"/>
            <a:ext cx="2169429" cy="707886"/>
          </a:xfrm>
          <a:prstGeom prst="rect">
            <a:avLst/>
          </a:prstGeom>
          <a:noFill/>
        </p:spPr>
        <p:txBody>
          <a:bodyPr wrap="square" rtlCol="0">
            <a:spAutoFit/>
          </a:bodyPr>
          <a:lstStyle/>
          <a:p>
            <a:pPr algn="ctr">
              <a:defRPr/>
            </a:pP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Xe </a:t>
            </a:r>
            <a:r>
              <a:rPr lang="en-US" sz="4000" b="1" dirty="0" err="1">
                <a:solidFill>
                  <a:srgbClr val="016D16"/>
                </a:solidFill>
                <a:latin typeface="Cambria" panose="02040503050406030204" pitchFamily="18" charset="0"/>
                <a:ea typeface="Cambria" panose="02040503050406030204" pitchFamily="18" charset="0"/>
                <a:cs typeface="Calibri" panose="020F0502020204030204" pitchFamily="34" charset="0"/>
              </a:rPr>
              <a:t>thứ</a:t>
            </a:r>
            <a:r>
              <a:rPr lang="en-US" sz="4000" b="1" dirty="0">
                <a:solidFill>
                  <a:srgbClr val="016D16"/>
                </a:solidFill>
                <a:latin typeface="Cambria" panose="02040503050406030204" pitchFamily="18" charset="0"/>
                <a:ea typeface="Cambria" panose="02040503050406030204" pitchFamily="18" charset="0"/>
                <a:cs typeface="Calibri" panose="020F0502020204030204" pitchFamily="34" charset="0"/>
              </a:rPr>
              <a:t> 1</a:t>
            </a:r>
          </a:p>
        </p:txBody>
      </p:sp>
      <p:grpSp>
        <p:nvGrpSpPr>
          <p:cNvPr id="11" name="Group 10">
            <a:extLst>
              <a:ext uri="{FF2B5EF4-FFF2-40B4-BE49-F238E27FC236}">
                <a16:creationId xmlns:a16="http://schemas.microsoft.com/office/drawing/2014/main" id="{DCC5EEDA-D854-E4E9-964E-DFEB47D1B50F}"/>
              </a:ext>
            </a:extLst>
          </p:cNvPr>
          <p:cNvGrpSpPr/>
          <p:nvPr/>
        </p:nvGrpSpPr>
        <p:grpSpPr>
          <a:xfrm>
            <a:off x="2521525" y="5054237"/>
            <a:ext cx="5890021" cy="399871"/>
            <a:chOff x="3276600" y="3124200"/>
            <a:chExt cx="3505200" cy="399872"/>
          </a:xfrm>
        </p:grpSpPr>
        <p:cxnSp>
          <p:nvCxnSpPr>
            <p:cNvPr id="12" name="Straight Connector 11">
              <a:extLst>
                <a:ext uri="{FF2B5EF4-FFF2-40B4-BE49-F238E27FC236}">
                  <a16:creationId xmlns:a16="http://schemas.microsoft.com/office/drawing/2014/main" id="{4C4E672C-02C5-FEFF-0CF4-7F9892575402}"/>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13" name="Straight Connector 12">
              <a:extLst>
                <a:ext uri="{FF2B5EF4-FFF2-40B4-BE49-F238E27FC236}">
                  <a16:creationId xmlns:a16="http://schemas.microsoft.com/office/drawing/2014/main" id="{E43FDFE1-770F-3A92-08A2-994208A71EB6}"/>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14" name="Straight Connector 13">
              <a:extLst>
                <a:ext uri="{FF2B5EF4-FFF2-40B4-BE49-F238E27FC236}">
                  <a16:creationId xmlns:a16="http://schemas.microsoft.com/office/drawing/2014/main" id="{C25F2C24-DC2F-8A71-9C88-A54E679BA45C}"/>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15" name="Straight Connector 14">
            <a:extLst>
              <a:ext uri="{FF2B5EF4-FFF2-40B4-BE49-F238E27FC236}">
                <a16:creationId xmlns:a16="http://schemas.microsoft.com/office/drawing/2014/main" id="{4BA331B2-E5FD-9604-6DF9-8496A796C4DA}"/>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16" name="Right Brace 15">
            <a:extLst>
              <a:ext uri="{FF2B5EF4-FFF2-40B4-BE49-F238E27FC236}">
                <a16:creationId xmlns:a16="http://schemas.microsoft.com/office/drawing/2014/main" id="{AA2E527B-6030-BEFB-725E-2613DB2C1447}"/>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01D0A63B-B48C-BC55-FF81-9EAEF4FF9331}"/>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8" name="TextBox 17">
            <a:extLst>
              <a:ext uri="{FF2B5EF4-FFF2-40B4-BE49-F238E27FC236}">
                <a16:creationId xmlns:a16="http://schemas.microsoft.com/office/drawing/2014/main" id="{76FA6494-B408-CB1B-5608-7EFF4891AD63}"/>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50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tạ</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1B8A07A5-A2A5-13CE-F5D2-67002D84E181}"/>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20" name="Picture 19">
            <a:extLst>
              <a:ext uri="{FF2B5EF4-FFF2-40B4-BE49-F238E27FC236}">
                <a16:creationId xmlns:a16="http://schemas.microsoft.com/office/drawing/2014/main" id="{D8D4A41F-3AD0-F49B-56EC-508AD235EA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21" name="Picture 20">
            <a:extLst>
              <a:ext uri="{FF2B5EF4-FFF2-40B4-BE49-F238E27FC236}">
                <a16:creationId xmlns:a16="http://schemas.microsoft.com/office/drawing/2014/main" id="{CC5FEE3E-E621-F5C4-3465-5FE467457BD3}"/>
              </a:ext>
            </a:extLst>
          </p:cNvPr>
          <p:cNvPicPr>
            <a:picLocks noChangeAspect="1"/>
          </p:cNvPicPr>
          <p:nvPr/>
        </p:nvPicPr>
        <p:blipFill rotWithShape="1">
          <a:blip r:embed="rId4">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
        <p:nvSpPr>
          <p:cNvPr id="22" name="TextBox 21">
            <a:extLst>
              <a:ext uri="{FF2B5EF4-FFF2-40B4-BE49-F238E27FC236}">
                <a16:creationId xmlns:a16="http://schemas.microsoft.com/office/drawing/2014/main" id="{39686E2F-B632-F611-7C34-AB1811DE3D21}"/>
              </a:ext>
            </a:extLst>
          </p:cNvPr>
          <p:cNvSpPr txBox="1"/>
          <p:nvPr/>
        </p:nvSpPr>
        <p:spPr>
          <a:xfrm>
            <a:off x="752475" y="2124075"/>
            <a:ext cx="3848100" cy="1077218"/>
          </a:xfrm>
          <a:prstGeom prst="rect">
            <a:avLst/>
          </a:prstGeom>
          <a:noFill/>
        </p:spPr>
        <p:txBody>
          <a:bodyPr wrap="square" rtlCol="0">
            <a:spAutoFit/>
          </a:bodyPr>
          <a:lstStyle/>
          <a:p>
            <a:r>
              <a:rPr lang="en-US" sz="3200" b="1" dirty="0" err="1">
                <a:solidFill>
                  <a:srgbClr val="FF0000"/>
                </a:solidFill>
                <a:effectLst/>
                <a:latin typeface="Cambria" panose="02040503050406030204" pitchFamily="18" charset="0"/>
                <a:ea typeface="Cambria" panose="02040503050406030204" pitchFamily="18" charset="0"/>
              </a:rPr>
              <a:t>Đổi</a:t>
            </a:r>
            <a:r>
              <a:rPr lang="en-US" sz="3200" b="1" dirty="0">
                <a:solidFill>
                  <a:srgbClr val="FF0000"/>
                </a:solidFill>
                <a:effectLst/>
                <a:latin typeface="Cambria" panose="02040503050406030204" pitchFamily="18" charset="0"/>
                <a:ea typeface="Cambria" panose="02040503050406030204" pitchFamily="18" charset="0"/>
              </a:rPr>
              <a:t> 5 </a:t>
            </a:r>
            <a:r>
              <a:rPr lang="en-US" sz="3200" b="1" dirty="0" err="1">
                <a:solidFill>
                  <a:srgbClr val="FF0000"/>
                </a:solidFill>
                <a:effectLst/>
                <a:latin typeface="Cambria" panose="02040503050406030204" pitchFamily="18" charset="0"/>
                <a:ea typeface="Cambria" panose="02040503050406030204" pitchFamily="18" charset="0"/>
              </a:rPr>
              <a:t>tấn</a:t>
            </a:r>
            <a:r>
              <a:rPr lang="en-US" sz="3200" b="1" dirty="0">
                <a:solidFill>
                  <a:srgbClr val="FF0000"/>
                </a:solidFill>
                <a:effectLst/>
                <a:latin typeface="Cambria" panose="02040503050406030204" pitchFamily="18" charset="0"/>
                <a:ea typeface="Cambria" panose="02040503050406030204" pitchFamily="18" charset="0"/>
              </a:rPr>
              <a:t> = 50 (</a:t>
            </a:r>
            <a:r>
              <a:rPr lang="en-US" sz="3200" b="1" dirty="0" err="1">
                <a:solidFill>
                  <a:srgbClr val="FF0000"/>
                </a:solidFill>
                <a:effectLst/>
                <a:latin typeface="Cambria" panose="02040503050406030204" pitchFamily="18" charset="0"/>
                <a:ea typeface="Cambria" panose="02040503050406030204" pitchFamily="18" charset="0"/>
              </a:rPr>
              <a:t>tạ</a:t>
            </a:r>
            <a:r>
              <a:rPr lang="en-US" sz="3200" b="1" dirty="0">
                <a:solidFill>
                  <a:srgbClr val="FF0000"/>
                </a:solidFill>
                <a:effectLst/>
                <a:latin typeface="Cambria" panose="02040503050406030204" pitchFamily="18" charset="0"/>
                <a:ea typeface="Cambria" panose="02040503050406030204" pitchFamily="18" charset="0"/>
              </a:rPr>
              <a:t>)</a:t>
            </a:r>
          </a:p>
          <a:p>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30834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2">
                                            <p:txEl>
                                              <p:pRg st="0" end="0"/>
                                            </p:txEl>
                                          </p:spTgt>
                                        </p:tgtEl>
                                        <p:attrNameLst>
                                          <p:attrName>style.visibility</p:attrName>
                                        </p:attrNameLst>
                                      </p:cBhvr>
                                      <p:to>
                                        <p:strVal val="visible"/>
                                      </p:to>
                                    </p:set>
                                    <p:animEffect transition="in" filter="fade">
                                      <p:cBhvr>
                                        <p:cTn id="13" dur="500"/>
                                        <p:tgtEl>
                                          <p:spTgt spid="2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000"/>
                                        <p:tgtEl>
                                          <p:spTgt spid="19"/>
                                        </p:tgtEl>
                                      </p:cBhvr>
                                    </p:animEffect>
                                    <p:anim calcmode="lin" valueType="num">
                                      <p:cBhvr>
                                        <p:cTn id="19" dur="1000" fill="hold"/>
                                        <p:tgtEl>
                                          <p:spTgt spid="19"/>
                                        </p:tgtEl>
                                        <p:attrNameLst>
                                          <p:attrName>ppt_x</p:attrName>
                                        </p:attrNameLst>
                                      </p:cBhvr>
                                      <p:tavLst>
                                        <p:tav tm="0">
                                          <p:val>
                                            <p:strVal val="#ppt_x"/>
                                          </p:val>
                                        </p:tav>
                                        <p:tav tm="100000">
                                          <p:val>
                                            <p:strVal val="#ppt_x"/>
                                          </p:val>
                                        </p:tav>
                                      </p:tavLst>
                                    </p:anim>
                                    <p:anim calcmode="lin" valueType="num">
                                      <p:cBhvr>
                                        <p:cTn id="2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10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ipe(down)">
                                      <p:cBhvr>
                                        <p:cTn id="62" dur="500"/>
                                        <p:tgtEl>
                                          <p:spTgt spid="16"/>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wipe(down)">
                                      <p:cBhvr>
                                        <p:cTn id="65" dur="500"/>
                                        <p:tgtEl>
                                          <p:spTgt spid="17"/>
                                        </p:tgtEl>
                                      </p:cBhvr>
                                    </p:animEffect>
                                  </p:childTnLst>
                                </p:cTn>
                              </p:par>
                              <p:par>
                                <p:cTn id="66" presetID="22" presetClass="entr" presetSubtype="4" fill="hold"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down)">
                                      <p:cBhvr>
                                        <p:cTn id="68" dur="500"/>
                                        <p:tgtEl>
                                          <p:spTgt spid="20"/>
                                        </p:tgtEl>
                                      </p:cBhvr>
                                    </p:animEffect>
                                  </p:childTnLst>
                                </p:cTn>
                              </p:par>
                              <p:par>
                                <p:cTn id="69" presetID="22" presetClass="entr" presetSubtype="4"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8" grpId="0" animBg="1"/>
      <p:bldP spid="10" grpId="0"/>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33794D81-1F33-6764-FCC1-EF5B8A43F6AB}"/>
              </a:ext>
            </a:extLst>
          </p:cNvPr>
          <p:cNvSpPr>
            <a:spLocks noChangeArrowheads="1"/>
          </p:cNvSpPr>
          <p:nvPr/>
        </p:nvSpPr>
        <p:spPr bwMode="auto">
          <a:xfrm>
            <a:off x="400050" y="1312849"/>
            <a:ext cx="56769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27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id="{F6B5FA19-67DF-CB7D-624B-6645795BA8DC}"/>
              </a:ext>
            </a:extLst>
          </p:cNvPr>
          <p:cNvSpPr txBox="1"/>
          <p:nvPr/>
        </p:nvSpPr>
        <p:spPr>
          <a:xfrm>
            <a:off x="2552700" y="495300"/>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23" name="TextBox 22">
            <a:extLst>
              <a:ext uri="{FF2B5EF4-FFF2-40B4-BE49-F238E27FC236}">
                <a16:creationId xmlns:a16="http://schemas.microsoft.com/office/drawing/2014/main" id="{196BF9A4-BF5D-9CE7-B969-77A7652D2B50}"/>
              </a:ext>
            </a:extLst>
          </p:cNvPr>
          <p:cNvSpPr txBox="1"/>
          <p:nvPr/>
        </p:nvSpPr>
        <p:spPr>
          <a:xfrm>
            <a:off x="8105775" y="561975"/>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24" name="Straight Connector 23">
            <a:extLst>
              <a:ext uri="{FF2B5EF4-FFF2-40B4-BE49-F238E27FC236}">
                <a16:creationId xmlns:a16="http://schemas.microsoft.com/office/drawing/2014/main" id="{89C76D2F-BB40-2ACA-0DEC-1DBFA8D16D0D}"/>
              </a:ext>
            </a:extLst>
          </p:cNvPr>
          <p:cNvCxnSpPr/>
          <p:nvPr/>
        </p:nvCxnSpPr>
        <p:spPr>
          <a:xfrm>
            <a:off x="6200775" y="1133475"/>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5" name="Rectangle 1">
            <a:extLst>
              <a:ext uri="{FF2B5EF4-FFF2-40B4-BE49-F238E27FC236}">
                <a16:creationId xmlns:a16="http://schemas.microsoft.com/office/drawing/2014/main" id="{21DDC9C8-96D2-F7B5-DC18-6B4FB98C4735}"/>
              </a:ext>
            </a:extLst>
          </p:cNvPr>
          <p:cNvSpPr>
            <a:spLocks noChangeArrowheads="1"/>
          </p:cNvSpPr>
          <p:nvPr/>
        </p:nvSpPr>
        <p:spPr bwMode="auto">
          <a:xfrm>
            <a:off x="6086475" y="1360474"/>
            <a:ext cx="5629275"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hai chở được số tạ muố</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i</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(50 – 4) : 2 = 23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Xe thứ nhất chở được số tạ muối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23 + 4 = 27 (tạ)</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2: 23 tạ muối</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X</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e </a:t>
            </a:r>
            <a:r>
              <a:rPr lang="en-US" altLang="vi-VN" b="1" dirty="0" err="1">
                <a:solidFill>
                  <a:srgbClr val="FF0000"/>
                </a:solidFill>
                <a:latin typeface="Cambria" panose="02040503050406030204" pitchFamily="18" charset="0"/>
                <a:ea typeface="Cambria" panose="02040503050406030204" pitchFamily="18" charset="0"/>
                <a:cs typeface="Calibri" panose="020F0502020204030204" pitchFamily="34" charset="0"/>
              </a:rPr>
              <a:t>thứ</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1: 27 tạ muối</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3829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6" name="Picture 5">
            <a:extLst>
              <a:ext uri="{FF2B5EF4-FFF2-40B4-BE49-F238E27FC236}">
                <a16:creationId xmlns:a16="http://schemas.microsoft.com/office/drawing/2014/main" id="{58FCB6E2-2ED6-7CE2-1858-D43EAEE6774B}"/>
              </a:ext>
            </a:extLst>
          </p:cNvPr>
          <p:cNvPicPr>
            <a:picLocks noChangeAspect="1"/>
          </p:cNvPicPr>
          <p:nvPr/>
        </p:nvPicPr>
        <p:blipFill>
          <a:blip r:embed="rId9"/>
          <a:stretch>
            <a:fillRect/>
          </a:stretch>
        </p:blipFill>
        <p:spPr>
          <a:xfrm>
            <a:off x="1924572" y="2725972"/>
            <a:ext cx="5523455" cy="1920406"/>
          </a:xfrm>
          <a:prstGeom prst="rect">
            <a:avLst/>
          </a:prstGeom>
        </p:spPr>
      </p:pic>
    </p:spTree>
    <p:extLst>
      <p:ext uri="{BB962C8B-B14F-4D97-AF65-F5344CB8AC3E}">
        <p14:creationId xmlns:p14="http://schemas.microsoft.com/office/powerpoint/2010/main" val="35626600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64" t="14186" r="164" b="3656"/>
          <a:stretch/>
        </p:blipFill>
        <p:spPr>
          <a:xfrm>
            <a:off x="-12198" y="0"/>
            <a:ext cx="12192000" cy="6858000"/>
          </a:xfrm>
          <a:prstGeom prst="rect">
            <a:avLst/>
          </a:prstGeom>
        </p:spPr>
      </p:pic>
      <p:grpSp>
        <p:nvGrpSpPr>
          <p:cNvPr id="13" name="Group 12"/>
          <p:cNvGrpSpPr/>
          <p:nvPr/>
        </p:nvGrpSpPr>
        <p:grpSpPr>
          <a:xfrm>
            <a:off x="5736799" y="24646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6" name="Picture 10" descr="Download Free png Cartoon Hamburger Images, Stock Photos &amp; Vectors ..."/>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3155571" y="4169057"/>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788220" y="4179145"/>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 name="Picture 6" descr="Boba Tea Cartoon Png - Bubble Tea Cute Png Transparent PNG ..."/>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282746" y="4027123"/>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9" name="Picture 8" descr="Beef Steak Clipart"/>
          <p:cNvPicPr>
            <a:picLocks noChangeAspect="1" noChangeArrowheads="1"/>
          </p:cNvPicPr>
          <p:nvPr/>
        </p:nvPicPr>
        <p:blipFill>
          <a:blip r:embed="rId9"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515622" y="4390020"/>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10"/>
          <a:srcRect t="17199" b="17907"/>
          <a:stretch/>
        </p:blipFill>
        <p:spPr>
          <a:xfrm>
            <a:off x="4037231" y="4445651"/>
            <a:ext cx="888647" cy="719065"/>
          </a:xfrm>
          <a:prstGeom prst="rect">
            <a:avLst/>
          </a:prstGeom>
        </p:spPr>
      </p:pic>
      <p:pic>
        <p:nvPicPr>
          <p:cNvPr id="31" name="Picture 2" descr="Flat cartoon empty straw wicker basket Royalty Free Vecto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3100725" y="3158566"/>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173964" y="1034924"/>
            <a:ext cx="9837415"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800" b="0" i="0" u="none" strike="noStrike" kern="1200" cap="none" spc="0" normalizeH="0" baseline="0" noProof="0" dirty="0">
              <a:ln>
                <a:noFill/>
              </a:ln>
              <a:solidFill>
                <a:prstClr val="white"/>
              </a:solidFill>
              <a:effectLst/>
              <a:uLnTx/>
              <a:uFillTx/>
              <a:latin typeface="Bungee Inline"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GẤU CON HAM ĂN</a:t>
            </a:r>
          </a:p>
        </p:txBody>
      </p:sp>
    </p:spTree>
    <p:extLst>
      <p:ext uri="{BB962C8B-B14F-4D97-AF65-F5344CB8AC3E}">
        <p14:creationId xmlns:p14="http://schemas.microsoft.com/office/powerpoint/2010/main" val="15474155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circle(in)">
                                      <p:cBhvr>
                                        <p:cTn id="10" dur="2000"/>
                                        <p:tgtEl>
                                          <p:spTgt spid="3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 name="Picture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pic>
        <p:nvPicPr>
          <p:cNvPr id="75" name="Picture 10" descr="Download Free png Cartoon Hamburger Images, Stock Photos &amp; Vectors ..."/>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7"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9"/>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Download Software Development Services - Covent Garden PNG Image ...">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089" y="2263647"/>
            <a:ext cx="2082218" cy="2082218"/>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752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37"/>
                                        </p:tgtEl>
                                      </p:cBhvr>
                                    </p:animEffect>
                                    <p:set>
                                      <p:cBhvr>
                                        <p:cTn id="16"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1760320" y="2709920"/>
            <a:ext cx="5236918" cy="2859272"/>
          </a:xfrm>
          <a:prstGeom prst="rect">
            <a:avLst/>
          </a:prstGeom>
        </p:spPr>
      </p:pic>
    </p:spTree>
    <p:extLst>
      <p:ext uri="{BB962C8B-B14F-4D97-AF65-F5344CB8AC3E}">
        <p14:creationId xmlns:p14="http://schemas.microsoft.com/office/powerpoint/2010/main" val="756702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65" name="Group 64"/>
          <p:cNvGrpSpPr/>
          <p:nvPr/>
        </p:nvGrpSpPr>
        <p:grpSpPr>
          <a:xfrm>
            <a:off x="5986351" y="2708345"/>
            <a:ext cx="3429000" cy="3429000"/>
            <a:chOff x="5986351" y="2708345"/>
            <a:chExt cx="3429000" cy="3429000"/>
          </a:xfrm>
        </p:grpSpPr>
        <p:sp>
          <p:nvSpPr>
            <p:cNvPr id="60" name="Oval 59"/>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4" name="Picture 6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67" name="Group 66"/>
          <p:cNvGrpSpPr/>
          <p:nvPr/>
        </p:nvGrpSpPr>
        <p:grpSpPr>
          <a:xfrm>
            <a:off x="6519787" y="2959798"/>
            <a:ext cx="3000733" cy="3000733"/>
            <a:chOff x="-3756025" y="-1901825"/>
            <a:chExt cx="4743450" cy="4743450"/>
          </a:xfrm>
        </p:grpSpPr>
        <p:sp>
          <p:nvSpPr>
            <p:cNvPr id="68" name="Oval 67"/>
            <p:cNvSpPr/>
            <p:nvPr/>
          </p:nvSpPr>
          <p:spPr>
            <a:xfrm>
              <a:off x="-2260600" y="-101600"/>
              <a:ext cx="1651000" cy="13589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9" name="Oval 68"/>
            <p:cNvSpPr/>
            <p:nvPr/>
          </p:nvSpPr>
          <p:spPr>
            <a:xfrm>
              <a:off x="-762000" y="-1536700"/>
              <a:ext cx="520700" cy="4826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0" name="Oval 69"/>
            <p:cNvSpPr/>
            <p:nvPr/>
          </p:nvSpPr>
          <p:spPr>
            <a:xfrm>
              <a:off x="-2473325" y="-1497013"/>
              <a:ext cx="482600" cy="442913"/>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1" name="Oval 70"/>
            <p:cNvSpPr/>
            <p:nvPr/>
          </p:nvSpPr>
          <p:spPr>
            <a:xfrm>
              <a:off x="-716739"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2" name="Oval 71"/>
            <p:cNvSpPr/>
            <p:nvPr/>
          </p:nvSpPr>
          <p:spPr>
            <a:xfrm>
              <a:off x="-716739" y="1699260"/>
              <a:ext cx="602439" cy="51054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3" name="Oval 72"/>
            <p:cNvSpPr/>
            <p:nvPr/>
          </p:nvSpPr>
          <p:spPr>
            <a:xfrm>
              <a:off x="-2433246" y="2115820"/>
              <a:ext cx="368300" cy="431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4" name="Picture 16" descr="Bubble Tea Drink GIF - BubbleTea Drink Cute GIFs"/>
            <p:cNvPicPr>
              <a:picLocks noChangeAspect="1" noChangeArrowheads="1" noCrop="1"/>
            </p:cNvPicPr>
            <p:nvPr/>
          </p:nvPicPr>
          <p:blipFill>
            <a:blip r:embed="rId6">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756025" y="-1901825"/>
              <a:ext cx="4743450" cy="4743450"/>
            </a:xfrm>
            <a:prstGeom prst="rect">
              <a:avLst/>
            </a:prstGeom>
            <a:noFill/>
            <a:extLst>
              <a:ext uri="{909E8E84-426E-40DD-AFC4-6F175D3DCCD1}">
                <a14:hiddenFill xmlns:a14="http://schemas.microsoft.com/office/drawing/2010/main">
                  <a:solidFill>
                    <a:srgbClr val="FFFFFF"/>
                  </a:solidFill>
                </a14:hiddenFill>
              </a:ext>
            </a:extLst>
          </p:spPr>
        </p:pic>
      </p:grpSp>
      <p:pic>
        <p:nvPicPr>
          <p:cNvPr id="75" name="Picture 10" descr="Download Free png Cartoon Hamburger Images, Stock Photos &amp; Vectors ..."/>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5357" b="90000" l="9712" r="89928"/>
                    </a14:imgEffect>
                  </a14:imgLayer>
                </a14:imgProps>
              </a:ext>
              <a:ext uri="{28A0092B-C50C-407E-A947-70E740481C1C}">
                <a14:useLocalDpi xmlns:a14="http://schemas.microsoft.com/office/drawing/2010/main" val="0"/>
              </a:ext>
            </a:extLst>
          </a:blip>
          <a:srcRect/>
          <a:stretch>
            <a:fillRect/>
          </a:stretch>
        </p:blipFill>
        <p:spPr bwMode="auto">
          <a:xfrm>
            <a:off x="2879799" y="4183571"/>
            <a:ext cx="1030367" cy="10377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6"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1936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7" name="Picture 6" descr="Boba Tea Cartoon Png - Bubble Tea Cute Png Transparent PNG ..."/>
          <p:cNvPicPr>
            <a:picLocks noChangeAspect="1" noChangeArrowheads="1"/>
          </p:cNvPicPr>
          <p:nvPr/>
        </p:nvPicPr>
        <p:blipFill>
          <a:blip r:embed="rId10"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4006974" y="4041637"/>
            <a:ext cx="619527" cy="106765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8" name="Picture 8" descr="Beef Steak Clipart"/>
          <p:cNvPicPr>
            <a:picLocks noChangeAspect="1" noChangeArrowheads="1"/>
          </p:cNvPicPr>
          <p:nvPr/>
        </p:nvPicPr>
        <p:blipFill>
          <a:blip r:embed="rId11"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239850" y="4404534"/>
            <a:ext cx="1050205" cy="6462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79" name="Picture 78"/>
          <p:cNvPicPr>
            <a:picLocks noChangeAspect="1"/>
          </p:cNvPicPr>
          <p:nvPr/>
        </p:nvPicPr>
        <p:blipFill rotWithShape="1">
          <a:blip r:embed="rId12"/>
          <a:srcRect t="17199" b="17907"/>
          <a:stretch/>
        </p:blipFill>
        <p:spPr>
          <a:xfrm>
            <a:off x="3761459" y="4460165"/>
            <a:ext cx="888647" cy="719065"/>
          </a:xfrm>
          <a:prstGeom prst="rect">
            <a:avLst/>
          </a:prstGeom>
        </p:spPr>
      </p:pic>
      <p:pic>
        <p:nvPicPr>
          <p:cNvPr id="80" name="Picture 2" descr="Flat cartoon empty straw wicker basket Royalty Free Vector"/>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107" name="Rectangle 106"/>
          <p:cNvSpPr/>
          <p:nvPr/>
        </p:nvSpPr>
        <p:spPr>
          <a:xfrm>
            <a:off x="600204" y="718481"/>
            <a:ext cx="10500851" cy="274134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400 mm</a:t>
            </a:r>
            <a:r>
              <a:rPr kumimoji="0" lang="en-US" sz="60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dm</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8" name="Rectangle 107"/>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109" name="Rectangle 108"/>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110" name="Rectangle 109"/>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111" name="Rectangle 110"/>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112"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6" descr="Káº¿t quáº£ hÃ¬nh áº£nh cho right wrong tick icon"/>
          <p:cNvPicPr>
            <a:picLocks noChangeAspect="1" noChangeArrowheads="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6" descr="Káº¿t quáº£ hÃ¬nh áº£nh cho right wrong tick icon"/>
          <p:cNvPicPr>
            <a:picLocks noChangeAspect="1" noChangeArrowheads="1"/>
          </p:cNvPicPr>
          <p:nvPr/>
        </p:nvPicPr>
        <p:blipFill rotWithShape="1">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p:cNvSpPr txBox="1"/>
          <p:nvPr/>
        </p:nvSpPr>
        <p:spPr>
          <a:xfrm>
            <a:off x="5076856" y="991555"/>
            <a:ext cx="25259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730756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08"/>
                                        </p:tgtEl>
                                        <p:attrNameLst>
                                          <p:attrName>style.visibility</p:attrName>
                                        </p:attrNameLst>
                                      </p:cBhvr>
                                      <p:to>
                                        <p:strVal val="visible"/>
                                      </p:to>
                                    </p:set>
                                    <p:animEffect transition="in" filter="fade">
                                      <p:cBhvr>
                                        <p:cTn id="10" dur="500"/>
                                        <p:tgtEl>
                                          <p:spTgt spid="10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09"/>
                                        </p:tgtEl>
                                        <p:attrNameLst>
                                          <p:attrName>style.visibility</p:attrName>
                                        </p:attrNameLst>
                                      </p:cBhvr>
                                      <p:to>
                                        <p:strVal val="visible"/>
                                      </p:to>
                                    </p:set>
                                    <p:animEffect transition="in" filter="fade">
                                      <p:cBhvr>
                                        <p:cTn id="13" dur="500"/>
                                        <p:tgtEl>
                                          <p:spTgt spid="10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10"/>
                                        </p:tgtEl>
                                        <p:attrNameLst>
                                          <p:attrName>style.visibility</p:attrName>
                                        </p:attrNameLst>
                                      </p:cBhvr>
                                      <p:to>
                                        <p:strVal val="visible"/>
                                      </p:to>
                                    </p:set>
                                    <p:animEffect transition="in" filter="fade">
                                      <p:cBhvr>
                                        <p:cTn id="16" dur="500"/>
                                        <p:tgtEl>
                                          <p:spTgt spid="110"/>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111"/>
                                        </p:tgtEl>
                                        <p:attrNameLst>
                                          <p:attrName>style.visibility</p:attrName>
                                        </p:attrNameLst>
                                      </p:cBhvr>
                                      <p:to>
                                        <p:strVal val="visible"/>
                                      </p:to>
                                    </p:set>
                                    <p:animEffect transition="in" filter="fade">
                                      <p:cBhvr>
                                        <p:cTn id="19" dur="500"/>
                                        <p:tgtEl>
                                          <p:spTgt spid="111"/>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17"/>
                                        </p:tgtEl>
                                        <p:attrNameLst>
                                          <p:attrName>style.visibility</p:attrName>
                                        </p:attrNameLst>
                                      </p:cBhvr>
                                      <p:to>
                                        <p:strVal val="visible"/>
                                      </p:to>
                                    </p:set>
                                    <p:animEffect transition="in" filter="fade">
                                      <p:cBhvr>
                                        <p:cTn id="22"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9"/>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09"/>
                  </p:tgtEl>
                </p:cond>
              </p:nextCondLst>
            </p:seq>
            <p:seq concurrent="1" nextAc="seek">
              <p:cTn id="28" restart="whenNotActive" fill="hold" evtFilter="cancelBubble" nodeType="interactiveSeq">
                <p:stCondLst>
                  <p:cond evt="onClick" delay="0">
                    <p:tgtEl>
                      <p:spTgt spid="111"/>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1"/>
                  </p:tgtEl>
                </p:cond>
              </p:nextCondLst>
            </p:seq>
            <p:seq concurrent="1" nextAc="seek">
              <p:cTn id="33" restart="whenNotActive" fill="hold" evtFilter="cancelBubble" nodeType="interactiveSeq">
                <p:stCondLst>
                  <p:cond evt="onClick" delay="0">
                    <p:tgtEl>
                      <p:spTgt spid="110"/>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10"/>
                  </p:tgtEl>
                </p:cond>
              </p:nextCondLst>
            </p:seq>
            <p:seq concurrent="1" nextAc="seek">
              <p:cTn id="38" restart="whenNotActive" fill="hold" evtFilter="cancelBubble" nodeType="interactiveSeq">
                <p:stCondLst>
                  <p:cond evt="onClick" delay="0">
                    <p:tgtEl>
                      <p:spTgt spid="10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14"/>
                                        </p:tgtEl>
                                      </p:cBhvr>
                                    </p:animEffect>
                                    <p:set>
                                      <p:cBhvr>
                                        <p:cTn id="46" dur="1" fill="hold">
                                          <p:stCondLst>
                                            <p:cond delay="499"/>
                                          </p:stCondLst>
                                        </p:cTn>
                                        <p:tgtEl>
                                          <p:spTgt spid="114"/>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112"/>
                                        </p:tgtEl>
                                      </p:cBhvr>
                                    </p:animEffect>
                                    <p:set>
                                      <p:cBhvr>
                                        <p:cTn id="49" dur="1" fill="hold">
                                          <p:stCondLst>
                                            <p:cond delay="499"/>
                                          </p:stCondLst>
                                        </p:cTn>
                                        <p:tgtEl>
                                          <p:spTgt spid="112"/>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113"/>
                                        </p:tgtEl>
                                      </p:cBhvr>
                                    </p:animEffect>
                                    <p:set>
                                      <p:cBhvr>
                                        <p:cTn id="52" dur="1" fill="hold">
                                          <p:stCondLst>
                                            <p:cond delay="499"/>
                                          </p:stCondLst>
                                        </p:cTn>
                                        <p:tgtEl>
                                          <p:spTgt spid="113"/>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115"/>
                                        </p:tgtEl>
                                      </p:cBhvr>
                                    </p:animEffect>
                                    <p:set>
                                      <p:cBhvr>
                                        <p:cTn id="55" dur="1" fill="hold">
                                          <p:stCondLst>
                                            <p:cond delay="499"/>
                                          </p:stCondLst>
                                        </p:cTn>
                                        <p:tgtEl>
                                          <p:spTgt spid="115"/>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107"/>
                                        </p:tgtEl>
                                      </p:cBhvr>
                                    </p:animEffect>
                                    <p:set>
                                      <p:cBhvr>
                                        <p:cTn id="58" dur="1" fill="hold">
                                          <p:stCondLst>
                                            <p:cond delay="499"/>
                                          </p:stCondLst>
                                        </p:cTn>
                                        <p:tgtEl>
                                          <p:spTgt spid="107"/>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108"/>
                                        </p:tgtEl>
                                      </p:cBhvr>
                                    </p:animEffect>
                                    <p:set>
                                      <p:cBhvr>
                                        <p:cTn id="61" dur="1" fill="hold">
                                          <p:stCondLst>
                                            <p:cond delay="499"/>
                                          </p:stCondLst>
                                        </p:cTn>
                                        <p:tgtEl>
                                          <p:spTgt spid="108"/>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109"/>
                                        </p:tgtEl>
                                      </p:cBhvr>
                                    </p:animEffect>
                                    <p:set>
                                      <p:cBhvr>
                                        <p:cTn id="64" dur="1" fill="hold">
                                          <p:stCondLst>
                                            <p:cond delay="499"/>
                                          </p:stCondLst>
                                        </p:cTn>
                                        <p:tgtEl>
                                          <p:spTgt spid="109"/>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110"/>
                                        </p:tgtEl>
                                      </p:cBhvr>
                                    </p:animEffect>
                                    <p:set>
                                      <p:cBhvr>
                                        <p:cTn id="67" dur="1" fill="hold">
                                          <p:stCondLst>
                                            <p:cond delay="499"/>
                                          </p:stCondLst>
                                        </p:cTn>
                                        <p:tgtEl>
                                          <p:spTgt spid="110"/>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111"/>
                                        </p:tgtEl>
                                      </p:cBhvr>
                                    </p:animEffect>
                                    <p:set>
                                      <p:cBhvr>
                                        <p:cTn id="70" dur="1" fill="hold">
                                          <p:stCondLst>
                                            <p:cond delay="499"/>
                                          </p:stCondLst>
                                        </p:cTn>
                                        <p:tgtEl>
                                          <p:spTgt spid="111"/>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17"/>
                                        </p:tgtEl>
                                      </p:cBhvr>
                                    </p:animEffect>
                                    <p:set>
                                      <p:cBhvr>
                                        <p:cTn id="73" dur="1" fill="hold">
                                          <p:stCondLst>
                                            <p:cond delay="499"/>
                                          </p:stCondLst>
                                        </p:cTn>
                                        <p:tgtEl>
                                          <p:spTgt spid="117"/>
                                        </p:tgtEl>
                                        <p:attrNameLst>
                                          <p:attrName>style.visibility</p:attrName>
                                        </p:attrNameLst>
                                      </p:cBhvr>
                                      <p:to>
                                        <p:strVal val="hidden"/>
                                      </p:to>
                                    </p:set>
                                  </p:childTnLst>
                                </p:cTn>
                              </p:par>
                            </p:childTnLst>
                          </p:cTn>
                        </p:par>
                        <p:par>
                          <p:cTn id="74" fill="hold">
                            <p:stCondLst>
                              <p:cond delay="1000"/>
                            </p:stCondLst>
                            <p:childTnLst>
                              <p:par>
                                <p:cTn id="75" presetID="0" presetClass="path" presetSubtype="0" accel="50000" decel="50000" fill="hold" nodeType="afterEffect">
                                  <p:stCondLst>
                                    <p:cond delay="0"/>
                                  </p:stCondLst>
                                  <p:childTnLst>
                                    <p:animMotion origin="layout" path="M 1.45833E-6 4.07407E-6 L 1.45833E-6 4.07407E-6 C 0.00312 -0.00325 0.00611 -0.00672 0.00937 -0.00926 C 0.0164 -0.01528 0.01406 -0.01135 0.02083 -0.01482 C 0.02369 -0.01644 0.02929 -0.02176 0.03229 -0.02223 L 0.0427 -0.02408 C 0.05273 -0.03125 0.04375 -0.02616 0.06041 -0.02963 C 0.06458 -0.03079 0.06875 -0.03195 0.07291 -0.03334 C 0.0763 -0.03473 0.07968 -0.03704 0.08333 -0.03704 L 0.19895 -0.03889 L 0.26145 -0.03704 C 0.2625 -0.03704 0.26341 -0.03588 0.26458 -0.03519 C 0.26601 -0.0345 0.27018 -0.03311 0.27187 -0.03149 C 0.27291 -0.03056 0.27382 -0.02871 0.275 -0.02778 C 0.27695 -0.02639 0.27916 -0.02547 0.28125 -0.02408 L 0.28437 -0.02223 " pathEditMode="relative" ptsTypes="AAAAAAAAAAAAAAAA">
                                      <p:cBhvr>
                                        <p:cTn id="76" dur="2000" fill="hold"/>
                                        <p:tgtEl>
                                          <p:spTgt spid="77"/>
                                        </p:tgtEl>
                                        <p:attrNameLst>
                                          <p:attrName>ppt_x</p:attrName>
                                          <p:attrName>ppt_y</p:attrName>
                                        </p:attrNameLst>
                                      </p:cBhvr>
                                    </p:animMotion>
                                  </p:childTnLst>
                                </p:cTn>
                              </p:par>
                            </p:childTnLst>
                          </p:cTn>
                        </p:par>
                        <p:par>
                          <p:cTn id="77" fill="hold">
                            <p:stCondLst>
                              <p:cond delay="3000"/>
                            </p:stCondLst>
                            <p:childTnLst>
                              <p:par>
                                <p:cTn id="78" presetID="10" presetClass="exit" presetSubtype="0" fill="hold" nodeType="afterEffect">
                                  <p:stCondLst>
                                    <p:cond delay="0"/>
                                  </p:stCondLst>
                                  <p:childTnLst>
                                    <p:animEffect transition="out" filter="fade">
                                      <p:cBhvr>
                                        <p:cTn id="79" dur="500"/>
                                        <p:tgtEl>
                                          <p:spTgt spid="77"/>
                                        </p:tgtEl>
                                      </p:cBhvr>
                                    </p:animEffect>
                                    <p:set>
                                      <p:cBhvr>
                                        <p:cTn id="80" dur="1" fill="hold">
                                          <p:stCondLst>
                                            <p:cond delay="499"/>
                                          </p:stCondLst>
                                        </p:cTn>
                                        <p:tgtEl>
                                          <p:spTgt spid="77"/>
                                        </p:tgtEl>
                                        <p:attrNameLst>
                                          <p:attrName>style.visibility</p:attrName>
                                        </p:attrNameLst>
                                      </p:cBhvr>
                                      <p:to>
                                        <p:strVal val="hidden"/>
                                      </p:to>
                                    </p:set>
                                  </p:childTnLst>
                                </p:cTn>
                              </p:par>
                            </p:childTnLst>
                          </p:cTn>
                        </p:par>
                        <p:par>
                          <p:cTn id="81" fill="hold">
                            <p:stCondLst>
                              <p:cond delay="3500"/>
                            </p:stCondLst>
                            <p:childTnLst>
                              <p:par>
                                <p:cTn id="82" presetID="10" presetClass="exit" presetSubtype="0" fill="hold" nodeType="afterEffect">
                                  <p:stCondLst>
                                    <p:cond delay="0"/>
                                  </p:stCondLst>
                                  <p:childTnLst>
                                    <p:animEffect transition="out" filter="fade">
                                      <p:cBhvr>
                                        <p:cTn id="83" dur="500"/>
                                        <p:tgtEl>
                                          <p:spTgt spid="65"/>
                                        </p:tgtEl>
                                      </p:cBhvr>
                                    </p:animEffect>
                                    <p:set>
                                      <p:cBhvr>
                                        <p:cTn id="84" dur="1" fill="hold">
                                          <p:stCondLst>
                                            <p:cond delay="499"/>
                                          </p:stCondLst>
                                        </p:cTn>
                                        <p:tgtEl>
                                          <p:spTgt spid="65"/>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fade">
                                      <p:cBhvr>
                                        <p:cTn id="87" dur="500"/>
                                        <p:tgtEl>
                                          <p:spTgt spid="67"/>
                                        </p:tgtEl>
                                      </p:cBhvr>
                                    </p:animEffect>
                                  </p:childTnLst>
                                </p:cTn>
                              </p:par>
                            </p:childTnLst>
                          </p:cTn>
                        </p:par>
                      </p:childTnLst>
                    </p:cTn>
                  </p:par>
                </p:childTnLst>
              </p:cTn>
              <p:nextCondLst>
                <p:cond evt="onClick" delay="0">
                  <p:tgtEl>
                    <p:spTgt spid="108"/>
                  </p:tgtEl>
                </p:cond>
              </p:nextCondLst>
            </p:seq>
          </p:childTnLst>
        </p:cTn>
      </p:par>
    </p:tnLst>
    <p:bldLst>
      <p:bldP spid="107" grpId="0" animBg="1"/>
      <p:bldP spid="107" grpId="1" animBg="1"/>
      <p:bldP spid="108" grpId="0" animBg="1"/>
      <p:bldP spid="108" grpId="1" animBg="1"/>
      <p:bldP spid="109" grpId="0" animBg="1"/>
      <p:bldP spid="109" grpId="1" animBg="1"/>
      <p:bldP spid="110" grpId="0" animBg="1"/>
      <p:bldP spid="110" grpId="1" animBg="1"/>
      <p:bldP spid="111" grpId="0" animBg="1"/>
      <p:bldP spid="111" grpId="1" animBg="1"/>
      <p:bldP spid="117" grpId="0"/>
      <p:bldP spid="117"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64" t="14186" r="164" b="3656"/>
          <a:stretch/>
        </p:blipFill>
        <p:spPr>
          <a:xfrm>
            <a:off x="-12198" y="0"/>
            <a:ext cx="12192000" cy="6858000"/>
          </a:xfrm>
          <a:prstGeom prst="rect">
            <a:avLst/>
          </a:prstGeom>
        </p:spPr>
      </p:pic>
      <p:grpSp>
        <p:nvGrpSpPr>
          <p:cNvPr id="91" name="Group 90"/>
          <p:cNvGrpSpPr/>
          <p:nvPr/>
        </p:nvGrpSpPr>
        <p:grpSpPr>
          <a:xfrm>
            <a:off x="5203940" y="3059854"/>
            <a:ext cx="3509807" cy="3509807"/>
            <a:chOff x="-5929312" y="-3344783"/>
            <a:chExt cx="4743450" cy="4743450"/>
          </a:xfrm>
        </p:grpSpPr>
        <p:sp>
          <p:nvSpPr>
            <p:cNvPr id="92" name="Oval 91"/>
            <p:cNvSpPr/>
            <p:nvPr/>
          </p:nvSpPr>
          <p:spPr>
            <a:xfrm>
              <a:off x="-4223657" y="-1785257"/>
              <a:ext cx="1233714" cy="12627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3" name="Oval 92"/>
            <p:cNvSpPr/>
            <p:nvPr/>
          </p:nvSpPr>
          <p:spPr>
            <a:xfrm>
              <a:off x="-3164114"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4" name="Oval 93"/>
            <p:cNvSpPr/>
            <p:nvPr/>
          </p:nvSpPr>
          <p:spPr>
            <a:xfrm>
              <a:off x="-4441371" y="-2844800"/>
              <a:ext cx="435428" cy="362857"/>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5" name="Picture 94"/>
            <p:cNvPicPr>
              <a:picLocks noChangeAspect="1"/>
            </p:cNvPicPr>
            <p:nvPr/>
          </p:nvPicPr>
          <p:blipFill>
            <a:blip r:embed="rId5">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5929312" y="-3344783"/>
              <a:ext cx="4743450" cy="4743450"/>
            </a:xfrm>
            <a:prstGeom prst="rect">
              <a:avLst/>
            </a:prstGeom>
          </p:spPr>
        </p:pic>
      </p:grpSp>
      <p:pic>
        <p:nvPicPr>
          <p:cNvPr id="78" name="Picture 7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7000" y="3541398"/>
            <a:ext cx="2950339" cy="2950339"/>
          </a:xfrm>
          <a:prstGeom prst="rect">
            <a:avLst/>
          </a:prstGeom>
        </p:spPr>
      </p:pic>
      <p:pic>
        <p:nvPicPr>
          <p:cNvPr id="80" name="Picture 2" descr="Cartoon biscuit eating pastry breakfast cookies Vector Image"/>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3841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3" name="Picture 82"/>
          <p:cNvPicPr>
            <a:picLocks noChangeAspect="1"/>
          </p:cNvPicPr>
          <p:nvPr/>
        </p:nvPicPr>
        <p:blipFill rotWithShape="1">
          <a:blip r:embed="rId8"/>
          <a:srcRect t="17199" b="17907"/>
          <a:stretch/>
        </p:blipFill>
        <p:spPr>
          <a:xfrm>
            <a:off x="3761459" y="4460165"/>
            <a:ext cx="888647" cy="719065"/>
          </a:xfrm>
          <a:prstGeom prst="rect">
            <a:avLst/>
          </a:prstGeom>
        </p:spPr>
      </p:pic>
      <p:pic>
        <p:nvPicPr>
          <p:cNvPr id="84" name="Picture 2" descr="Flat cartoon empty straw wicker basket Royalty Free Vecto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sp>
        <p:nvSpPr>
          <p:cNvPr id="97" name="Rectangle 96"/>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 kg</a:t>
            </a:r>
            <a:r>
              <a:rPr kumimoji="0" lang="en-US" sz="4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48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Yến</a:t>
            </a:r>
            <a:endPar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8" name="Rectangle 97"/>
          <p:cNvSpPr/>
          <p:nvPr/>
        </p:nvSpPr>
        <p:spPr>
          <a:xfrm>
            <a:off x="6466000" y="5524501"/>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a:t>
            </a:r>
          </a:p>
        </p:txBody>
      </p:sp>
      <p:sp>
        <p:nvSpPr>
          <p:cNvPr id="99" name="Rectangle 98"/>
          <p:cNvSpPr/>
          <p:nvPr/>
        </p:nvSpPr>
        <p:spPr>
          <a:xfrm>
            <a:off x="622425" y="5488618"/>
            <a:ext cx="4683803" cy="78757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a:t>
            </a:r>
          </a:p>
        </p:txBody>
      </p:sp>
      <p:pic>
        <p:nvPicPr>
          <p:cNvPr id="104"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6" descr="Káº¿t quáº£ hÃ¬nh áº£nh cho right wrong tick icon"/>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28499" y="5332287"/>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5041948" y="1016090"/>
            <a:ext cx="252591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CÂU </a:t>
            </a:r>
            <a:r>
              <a:rPr kumimoji="0" lang="vi-VN"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2:</a:t>
            </a:r>
            <a:endParaRPr kumimoji="0" lang="en-US" sz="4400" b="0" i="0" u="none" strike="noStrike" kern="1200" cap="none" spc="0" normalizeH="0" baseline="0" noProof="0" dirty="0">
              <a:ln>
                <a:no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946909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fade">
                                      <p:cBhvr>
                                        <p:cTn id="10" dur="500"/>
                                        <p:tgtEl>
                                          <p:spTgt spid="98"/>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fade">
                                      <p:cBhvr>
                                        <p:cTn id="13" dur="500"/>
                                        <p:tgtEl>
                                          <p:spTgt spid="99"/>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fade">
                                      <p:cBhvr>
                                        <p:cTn id="16"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9"/>
                  </p:tgtEl>
                </p:cond>
              </p:nextCondLst>
            </p:seq>
            <p:seq concurrent="1" nextAc="seek">
              <p:cTn id="22" restart="whenNotActive" fill="hold" evtFilter="cancelBubble" nodeType="interactiveSeq">
                <p:stCondLst>
                  <p:cond evt="onClick" delay="0">
                    <p:tgtEl>
                      <p:spTgt spid="9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dung-www_nhacchuongvui_com.wav"/>
                                        </p:tgtEl>
                                      </p:cMediaNode>
                                    </p:audio>
                                  </p:subTnLst>
                                </p:cTn>
                              </p:par>
                            </p:childTnLst>
                          </p:cTn>
                        </p:par>
                        <p:par>
                          <p:cTn id="27" fill="hold">
                            <p:stCondLst>
                              <p:cond delay="0"/>
                            </p:stCondLst>
                            <p:childTnLst>
                              <p:par>
                                <p:cTn id="28" presetID="10" presetClass="exit" presetSubtype="0" fill="hold" nodeType="afterEffect">
                                  <p:stCondLst>
                                    <p:cond delay="500"/>
                                  </p:stCondLst>
                                  <p:childTnLst>
                                    <p:animEffect transition="out" filter="fade">
                                      <p:cBhvr>
                                        <p:cTn id="29" dur="500"/>
                                        <p:tgtEl>
                                          <p:spTgt spid="104"/>
                                        </p:tgtEl>
                                      </p:cBhvr>
                                    </p:animEffect>
                                    <p:set>
                                      <p:cBhvr>
                                        <p:cTn id="30" dur="1" fill="hold">
                                          <p:stCondLst>
                                            <p:cond delay="499"/>
                                          </p:stCondLst>
                                        </p:cTn>
                                        <p:tgtEl>
                                          <p:spTgt spid="104"/>
                                        </p:tgtEl>
                                        <p:attrNameLst>
                                          <p:attrName>style.visibility</p:attrName>
                                        </p:attrNameLst>
                                      </p:cBhvr>
                                      <p:to>
                                        <p:strVal val="hidden"/>
                                      </p:to>
                                    </p:set>
                                  </p:childTnLst>
                                </p:cTn>
                              </p:par>
                              <p:par>
                                <p:cTn id="31" presetID="10" presetClass="exit" presetSubtype="0" fill="hold" nodeType="withEffect">
                                  <p:stCondLst>
                                    <p:cond delay="500"/>
                                  </p:stCondLst>
                                  <p:childTnLst>
                                    <p:animEffect transition="out" filter="fade">
                                      <p:cBhvr>
                                        <p:cTn id="32" dur="500"/>
                                        <p:tgtEl>
                                          <p:spTgt spid="105"/>
                                        </p:tgtEl>
                                      </p:cBhvr>
                                    </p:animEffect>
                                    <p:set>
                                      <p:cBhvr>
                                        <p:cTn id="33" dur="1" fill="hold">
                                          <p:stCondLst>
                                            <p:cond delay="499"/>
                                          </p:stCondLst>
                                        </p:cTn>
                                        <p:tgtEl>
                                          <p:spTgt spid="105"/>
                                        </p:tgtEl>
                                        <p:attrNameLst>
                                          <p:attrName>style.visibility</p:attrName>
                                        </p:attrNameLst>
                                      </p:cBhvr>
                                      <p:to>
                                        <p:strVal val="hidden"/>
                                      </p:to>
                                    </p:set>
                                  </p:childTnLst>
                                </p:cTn>
                              </p:par>
                              <p:par>
                                <p:cTn id="34" presetID="10" presetClass="exit" presetSubtype="0" fill="hold" grpId="0" nodeType="withEffect">
                                  <p:stCondLst>
                                    <p:cond delay="500"/>
                                  </p:stCondLst>
                                  <p:childTnLst>
                                    <p:animEffect transition="out" filter="fade">
                                      <p:cBhvr>
                                        <p:cTn id="35" dur="500"/>
                                        <p:tgtEl>
                                          <p:spTgt spid="97"/>
                                        </p:tgtEl>
                                      </p:cBhvr>
                                    </p:animEffect>
                                    <p:set>
                                      <p:cBhvr>
                                        <p:cTn id="36" dur="1" fill="hold">
                                          <p:stCondLst>
                                            <p:cond delay="499"/>
                                          </p:stCondLst>
                                        </p:cTn>
                                        <p:tgtEl>
                                          <p:spTgt spid="97"/>
                                        </p:tgtEl>
                                        <p:attrNameLst>
                                          <p:attrName>style.visibility</p:attrName>
                                        </p:attrNameLst>
                                      </p:cBhvr>
                                      <p:to>
                                        <p:strVal val="hidden"/>
                                      </p:to>
                                    </p:set>
                                  </p:childTnLst>
                                </p:cTn>
                              </p:par>
                              <p:par>
                                <p:cTn id="37" presetID="10" presetClass="exit" presetSubtype="0" fill="hold" grpId="0" nodeType="withEffect">
                                  <p:stCondLst>
                                    <p:cond delay="500"/>
                                  </p:stCondLst>
                                  <p:childTnLst>
                                    <p:animEffect transition="out" filter="fade">
                                      <p:cBhvr>
                                        <p:cTn id="38" dur="500"/>
                                        <p:tgtEl>
                                          <p:spTgt spid="98"/>
                                        </p:tgtEl>
                                      </p:cBhvr>
                                    </p:animEffect>
                                    <p:set>
                                      <p:cBhvr>
                                        <p:cTn id="39" dur="1" fill="hold">
                                          <p:stCondLst>
                                            <p:cond delay="499"/>
                                          </p:stCondLst>
                                        </p:cTn>
                                        <p:tgtEl>
                                          <p:spTgt spid="98"/>
                                        </p:tgtEl>
                                        <p:attrNameLst>
                                          <p:attrName>style.visibility</p:attrName>
                                        </p:attrNameLst>
                                      </p:cBhvr>
                                      <p:to>
                                        <p:strVal val="hidden"/>
                                      </p:to>
                                    </p:set>
                                  </p:childTnLst>
                                </p:cTn>
                              </p:par>
                              <p:par>
                                <p:cTn id="40" presetID="10" presetClass="exit" presetSubtype="0" fill="hold" grpId="0" nodeType="withEffect">
                                  <p:stCondLst>
                                    <p:cond delay="500"/>
                                  </p:stCondLst>
                                  <p:childTnLst>
                                    <p:animEffect transition="out" filter="fade">
                                      <p:cBhvr>
                                        <p:cTn id="41" dur="500"/>
                                        <p:tgtEl>
                                          <p:spTgt spid="99"/>
                                        </p:tgtEl>
                                      </p:cBhvr>
                                    </p:animEffect>
                                    <p:set>
                                      <p:cBhvr>
                                        <p:cTn id="42" dur="1" fill="hold">
                                          <p:stCondLst>
                                            <p:cond delay="499"/>
                                          </p:stCondLst>
                                        </p:cTn>
                                        <p:tgtEl>
                                          <p:spTgt spid="99"/>
                                        </p:tgtEl>
                                        <p:attrNameLst>
                                          <p:attrName>style.visibility</p:attrName>
                                        </p:attrNameLst>
                                      </p:cBhvr>
                                      <p:to>
                                        <p:strVal val="hidden"/>
                                      </p:to>
                                    </p:set>
                                  </p:childTnLst>
                                </p:cTn>
                              </p:par>
                              <p:par>
                                <p:cTn id="43" presetID="10" presetClass="exit" presetSubtype="0" fill="hold" grpId="0" nodeType="withEffect">
                                  <p:stCondLst>
                                    <p:cond delay="500"/>
                                  </p:stCondLst>
                                  <p:childTnLst>
                                    <p:animEffect transition="out" filter="fade">
                                      <p:cBhvr>
                                        <p:cTn id="44" dur="500"/>
                                        <p:tgtEl>
                                          <p:spTgt spid="107"/>
                                        </p:tgtEl>
                                      </p:cBhvr>
                                    </p:animEffect>
                                    <p:set>
                                      <p:cBhvr>
                                        <p:cTn id="45" dur="1" fill="hold">
                                          <p:stCondLst>
                                            <p:cond delay="499"/>
                                          </p:stCondLst>
                                        </p:cTn>
                                        <p:tgtEl>
                                          <p:spTgt spid="107"/>
                                        </p:tgtEl>
                                        <p:attrNameLst>
                                          <p:attrName>style.visibility</p:attrName>
                                        </p:attrNameLst>
                                      </p:cBhvr>
                                      <p:to>
                                        <p:strVal val="hidden"/>
                                      </p:to>
                                    </p:set>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3.33333E-6 -5.18519E-6 L 3.33333E-6 -5.18519E-6 C 0.00195 -0.00487 0.00351 -0.01042 0.00586 -0.01482 C 0.00781 -0.01806 0.01627 -0.02223 0.01784 -0.02316 C 0.0194 -0.02431 0.02083 -0.0264 0.02252 -0.02755 C 0.02526 -0.02894 0.03489 -0.03103 0.03685 -0.03172 C 0.03919 -0.03241 0.04167 -0.03288 0.04401 -0.0338 C 0.04961 -0.03589 0.04844 -0.03658 0.05469 -0.03797 C 0.05859 -0.0389 0.06263 -0.03913 0.06667 -0.04005 C 0.10052 -0.04978 0.06901 -0.04445 0.1 -0.04862 C 0.11172 -0.05371 0.09622 -0.04746 0.11901 -0.05278 C 0.12018 -0.05302 0.12135 -0.05441 0.12252 -0.05487 C 0.12448 -0.05579 0.12656 -0.05626 0.12851 -0.05695 C 0.15781 -0.05626 0.18724 -0.05695 0.21667 -0.05487 C 0.21914 -0.05487 0.22161 -0.05325 0.2237 -0.0507 L 0.22734 -0.04653 C 0.22969 -0.02964 0.22669 -0.0463 0.23203 -0.02964 C 0.23268 -0.02755 0.23268 -0.02524 0.23333 -0.02316 C 0.23463 -0.01876 0.23711 -0.01528 0.23802 -0.01042 C 0.24062 0.003 0.23867 -0.00093 0.24167 0.00439 " pathEditMode="relative" ptsTypes="AAAAAAAAAAAAAAAAAAAA">
                                      <p:cBhvr>
                                        <p:cTn id="48" dur="2000" fill="hold"/>
                                        <p:tgtEl>
                                          <p:spTgt spid="83"/>
                                        </p:tgtEl>
                                        <p:attrNameLst>
                                          <p:attrName>ppt_x</p:attrName>
                                          <p:attrName>ppt_y</p:attrName>
                                        </p:attrNameLst>
                                      </p:cBhvr>
                                    </p:animMotion>
                                  </p:childTnLst>
                                </p:cTn>
                              </p:par>
                            </p:childTnLst>
                          </p:cTn>
                        </p:par>
                        <p:par>
                          <p:cTn id="49" fill="hold">
                            <p:stCondLst>
                              <p:cond delay="3000"/>
                            </p:stCondLst>
                            <p:childTnLst>
                              <p:par>
                                <p:cTn id="50" presetID="10" presetClass="exit" presetSubtype="0" fill="hold" nodeType="afterEffect">
                                  <p:stCondLst>
                                    <p:cond delay="0"/>
                                  </p:stCondLst>
                                  <p:childTnLst>
                                    <p:animEffect transition="out" filter="fade">
                                      <p:cBhvr>
                                        <p:cTn id="51" dur="500"/>
                                        <p:tgtEl>
                                          <p:spTgt spid="83"/>
                                        </p:tgtEl>
                                      </p:cBhvr>
                                    </p:animEffect>
                                    <p:set>
                                      <p:cBhvr>
                                        <p:cTn id="52" dur="1" fill="hold">
                                          <p:stCondLst>
                                            <p:cond delay="499"/>
                                          </p:stCondLst>
                                        </p:cTn>
                                        <p:tgtEl>
                                          <p:spTgt spid="83"/>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91"/>
                                        </p:tgtEl>
                                      </p:cBhvr>
                                    </p:animEffect>
                                    <p:set>
                                      <p:cBhvr>
                                        <p:cTn id="55" dur="1" fill="hold">
                                          <p:stCondLst>
                                            <p:cond delay="499"/>
                                          </p:stCondLst>
                                        </p:cTn>
                                        <p:tgtEl>
                                          <p:spTgt spid="9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78"/>
                                        </p:tgtEl>
                                        <p:attrNameLst>
                                          <p:attrName>style.visibility</p:attrName>
                                        </p:attrNameLst>
                                      </p:cBhvr>
                                      <p:to>
                                        <p:strVal val="visible"/>
                                      </p:to>
                                    </p:set>
                                    <p:animEffect transition="in" filter="fade">
                                      <p:cBhvr>
                                        <p:cTn id="58" dur="500"/>
                                        <p:tgtEl>
                                          <p:spTgt spid="78"/>
                                        </p:tgtEl>
                                      </p:cBhvr>
                                    </p:animEffect>
                                  </p:childTnLst>
                                </p:cTn>
                              </p:par>
                            </p:childTnLst>
                          </p:cTn>
                        </p:par>
                      </p:childTnLst>
                    </p:cTn>
                  </p:par>
                </p:childTnLst>
              </p:cTn>
              <p:nextCondLst>
                <p:cond evt="onClick" delay="0">
                  <p:tgtEl>
                    <p:spTgt spid="98"/>
                  </p:tgtEl>
                </p:cond>
              </p:nextCondLst>
            </p:seq>
          </p:childTnLst>
        </p:cTn>
      </p:par>
    </p:tnLst>
    <p:bldLst>
      <p:bldP spid="97" grpId="0" animBg="1"/>
      <p:bldP spid="97" grpId="1" animBg="1"/>
      <p:bldP spid="98" grpId="0" animBg="1"/>
      <p:bldP spid="98" grpId="1" animBg="1"/>
      <p:bldP spid="99" grpId="0" animBg="1"/>
      <p:bldP spid="99" grpId="1" animBg="1"/>
      <p:bldP spid="107" grpId="0"/>
      <p:bldP spid="10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l="-164" t="14186" r="164" b="3656"/>
          <a:stretch/>
        </p:blipFill>
        <p:spPr>
          <a:xfrm>
            <a:off x="-12198" y="0"/>
            <a:ext cx="12192000" cy="6858000"/>
          </a:xfrm>
          <a:prstGeom prst="rect">
            <a:avLst/>
          </a:prstGeom>
        </p:spPr>
      </p:pic>
      <p:grpSp>
        <p:nvGrpSpPr>
          <p:cNvPr id="10" name="Group 9"/>
          <p:cNvGrpSpPr/>
          <p:nvPr/>
        </p:nvGrpSpPr>
        <p:grpSpPr>
          <a:xfrm>
            <a:off x="5403282" y="3905938"/>
            <a:ext cx="2950339" cy="2950339"/>
            <a:chOff x="5403282" y="3905938"/>
            <a:chExt cx="2950339" cy="2950339"/>
          </a:xfrm>
        </p:grpSpPr>
        <p:sp>
          <p:nvSpPr>
            <p:cNvPr id="3" name="Oval 2"/>
            <p:cNvSpPr/>
            <p:nvPr/>
          </p:nvSpPr>
          <p:spPr>
            <a:xfrm>
              <a:off x="6083802" y="4580379"/>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2" name="Oval 61"/>
            <p:cNvSpPr/>
            <p:nvPr/>
          </p:nvSpPr>
          <p:spPr>
            <a:xfrm>
              <a:off x="7146800" y="4592633"/>
              <a:ext cx="268738" cy="2506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4" name="Oval 63"/>
            <p:cNvSpPr/>
            <p:nvPr/>
          </p:nvSpPr>
          <p:spPr>
            <a:xfrm rot="1355338">
              <a:off x="7835244" y="5063192"/>
              <a:ext cx="327869" cy="45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5" name="Picture 6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3282" y="3905938"/>
              <a:ext cx="2950339" cy="2950339"/>
            </a:xfrm>
            <a:prstGeom prst="rect">
              <a:avLst/>
            </a:prstGeom>
          </p:spPr>
        </p:pic>
      </p:grpSp>
      <p:pic>
        <p:nvPicPr>
          <p:cNvPr id="87" name="Picture 12" descr="Káº¿t quáº£ hÃ¬nh áº£nh cho win text gif"/>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026802" y="-40498"/>
            <a:ext cx="3835417" cy="3835417"/>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p:cNvGrpSpPr/>
          <p:nvPr/>
        </p:nvGrpSpPr>
        <p:grpSpPr>
          <a:xfrm>
            <a:off x="5403282" y="3111546"/>
            <a:ext cx="3212795" cy="3212795"/>
            <a:chOff x="4089117" y="3323779"/>
            <a:chExt cx="3165123" cy="3165123"/>
          </a:xfrm>
        </p:grpSpPr>
        <p:sp>
          <p:nvSpPr>
            <p:cNvPr id="38" name="Oval 37"/>
            <p:cNvSpPr/>
            <p:nvPr/>
          </p:nvSpPr>
          <p:spPr>
            <a:xfrm>
              <a:off x="4908854" y="4516361"/>
              <a:ext cx="1179272" cy="915031"/>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Oval 38"/>
            <p:cNvSpPr/>
            <p:nvPr/>
          </p:nvSpPr>
          <p:spPr>
            <a:xfrm flipV="1">
              <a:off x="5381134" y="5488318"/>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0" name="Oval 39"/>
            <p:cNvSpPr/>
            <p:nvPr/>
          </p:nvSpPr>
          <p:spPr>
            <a:xfrm flipV="1">
              <a:off x="5381134" y="5817179"/>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1" name="Oval 40"/>
            <p:cNvSpPr/>
            <p:nvPr/>
          </p:nvSpPr>
          <p:spPr>
            <a:xfrm rot="21026099" flipV="1">
              <a:off x="6026690" y="5868139"/>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Oval 41"/>
            <p:cNvSpPr/>
            <p:nvPr/>
          </p:nvSpPr>
          <p:spPr>
            <a:xfrm rot="21026099" flipV="1">
              <a:off x="5683555" y="4323035"/>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3" name="Oval 42"/>
            <p:cNvSpPr/>
            <p:nvPr/>
          </p:nvSpPr>
          <p:spPr>
            <a:xfrm rot="21026099" flipV="1">
              <a:off x="4842955" y="4341371"/>
              <a:ext cx="557929" cy="374234"/>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4" name="Oval 43"/>
            <p:cNvSpPr/>
            <p:nvPr/>
          </p:nvSpPr>
          <p:spPr>
            <a:xfrm flipV="1">
              <a:off x="4865838" y="3599773"/>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Oval 44"/>
            <p:cNvSpPr/>
            <p:nvPr/>
          </p:nvSpPr>
          <p:spPr>
            <a:xfrm flipV="1">
              <a:off x="6118645" y="3617364"/>
              <a:ext cx="290544" cy="27277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0" name="Picture 59"/>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4089117" y="3323779"/>
              <a:ext cx="3165123" cy="3165123"/>
            </a:xfrm>
            <a:prstGeom prst="rect">
              <a:avLst/>
            </a:prstGeom>
          </p:spPr>
        </p:pic>
      </p:grpSp>
      <p:pic>
        <p:nvPicPr>
          <p:cNvPr id="50" name="Picture 2" descr="Cartoon biscuit eating pastry breakfast cookies Vector Image"/>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8750" t="50062" r="4350" b="14846"/>
          <a:stretch/>
        </p:blipFill>
        <p:spPr bwMode="auto">
          <a:xfrm>
            <a:off x="3512448" y="4434959"/>
            <a:ext cx="777607" cy="79868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2" descr="Flat cartoon empty straw wicker basket Royalty Free Vecto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b="7685"/>
          <a:stretch/>
        </p:blipFill>
        <p:spPr bwMode="auto">
          <a:xfrm>
            <a:off x="2824953" y="3173080"/>
            <a:ext cx="2003425" cy="2673915"/>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5349568" y="2991190"/>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8" name="Oval 87"/>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sp>
        <p:nvSpPr>
          <p:cNvPr id="91" name="Rectangle 90"/>
          <p:cNvSpPr/>
          <p:nvPr/>
        </p:nvSpPr>
        <p:spPr>
          <a:xfrm>
            <a:off x="600204" y="718481"/>
            <a:ext cx="10500851" cy="37165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40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a:t>
            </a:r>
            <a:r>
              <a:rPr kumimoji="0" lang="en-US" sz="54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 ..?.. </a:t>
            </a:r>
            <a:r>
              <a:rPr kumimoji="0" lang="en-US" sz="5400" b="0"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mn-cs"/>
              </a:rPr>
              <a:t>tấn</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2" name="Rectangle 91"/>
          <p:cNvSpPr/>
          <p:nvPr/>
        </p:nvSpPr>
        <p:spPr>
          <a:xfrm>
            <a:off x="6417252" y="4590602"/>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a:t>
            </a:r>
          </a:p>
        </p:txBody>
      </p:sp>
      <p:sp>
        <p:nvSpPr>
          <p:cNvPr id="93" name="Rectangle 92"/>
          <p:cNvSpPr/>
          <p:nvPr/>
        </p:nvSpPr>
        <p:spPr>
          <a:xfrm>
            <a:off x="622425" y="567351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400</a:t>
            </a:r>
          </a:p>
        </p:txBody>
      </p:sp>
      <p:sp>
        <p:nvSpPr>
          <p:cNvPr id="94" name="Rectangle 93"/>
          <p:cNvSpPr/>
          <p:nvPr/>
        </p:nvSpPr>
        <p:spPr>
          <a:xfrm>
            <a:off x="6417252" y="5673515"/>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4 000</a:t>
            </a:r>
          </a:p>
        </p:txBody>
      </p:sp>
      <p:sp>
        <p:nvSpPr>
          <p:cNvPr id="95" name="Rectangle 94"/>
          <p:cNvSpPr/>
          <p:nvPr/>
        </p:nvSpPr>
        <p:spPr>
          <a:xfrm>
            <a:off x="600204" y="4638684"/>
            <a:ext cx="4683803" cy="60267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40</a:t>
            </a:r>
          </a:p>
        </p:txBody>
      </p:sp>
      <p:pic>
        <p:nvPicPr>
          <p:cNvPr id="96"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89960" y="43381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412553" y="543856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7475" y="533228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6" descr="Káº¿t quáº£ hÃ¬nh áº£nh cho right wrong tick icon"/>
          <p:cNvPicPr>
            <a:picLocks noChangeAspect="1" noChangeArrowheads="1"/>
          </p:cNvPicPr>
          <p:nvPr/>
        </p:nvPicPr>
        <p:blipFill rotWithShape="1">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443846" y="4281729"/>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p:cNvSpPr txBox="1"/>
          <p:nvPr/>
        </p:nvSpPr>
        <p:spPr>
          <a:xfrm>
            <a:off x="5215860" y="1103403"/>
            <a:ext cx="252591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CÂU </a:t>
            </a:r>
            <a:r>
              <a:rPr kumimoji="0" lang="vi-VN" sz="4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56827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2"/>
                                        </p:tgtEl>
                                        <p:attrNameLst>
                                          <p:attrName>style.visibility</p:attrName>
                                        </p:attrNameLst>
                                      </p:cBhvr>
                                      <p:to>
                                        <p:strVal val="visible"/>
                                      </p:to>
                                    </p:set>
                                    <p:animEffect transition="in" filter="fade">
                                      <p:cBhvr>
                                        <p:cTn id="10" dur="500"/>
                                        <p:tgtEl>
                                          <p:spTgt spid="9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93"/>
                                        </p:tgtEl>
                                        <p:attrNameLst>
                                          <p:attrName>style.visibility</p:attrName>
                                        </p:attrNameLst>
                                      </p:cBhvr>
                                      <p:to>
                                        <p:strVal val="visible"/>
                                      </p:to>
                                    </p:set>
                                    <p:animEffect transition="in" filter="fade">
                                      <p:cBhvr>
                                        <p:cTn id="13" dur="500"/>
                                        <p:tgtEl>
                                          <p:spTgt spid="9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94"/>
                                        </p:tgtEl>
                                        <p:attrNameLst>
                                          <p:attrName>style.visibility</p:attrName>
                                        </p:attrNameLst>
                                      </p:cBhvr>
                                      <p:to>
                                        <p:strVal val="visible"/>
                                      </p:to>
                                    </p:set>
                                    <p:animEffect transition="in" filter="fade">
                                      <p:cBhvr>
                                        <p:cTn id="16" dur="500"/>
                                        <p:tgtEl>
                                          <p:spTgt spid="94"/>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101"/>
                                        </p:tgtEl>
                                        <p:attrNameLst>
                                          <p:attrName>style.visibility</p:attrName>
                                        </p:attrNameLst>
                                      </p:cBhvr>
                                      <p:to>
                                        <p:strVal val="visible"/>
                                      </p:to>
                                    </p:set>
                                    <p:animEffect transition="in" filter="fade">
                                      <p:cBhvr>
                                        <p:cTn id="22"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3"/>
                  </p:tgtEl>
                </p:cond>
              </p:nextCondLst>
            </p:seq>
            <p:seq concurrent="1" nextAc="seek">
              <p:cTn id="28" restart="whenNotActive" fill="hold" evtFilter="cancelBubble" nodeType="interactiveSeq">
                <p:stCondLst>
                  <p:cond evt="onClick" delay="0">
                    <p:tgtEl>
                      <p:spTgt spid="9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5"/>
                  </p:tgtEl>
                </p:cond>
              </p:nextCondLst>
            </p:seq>
            <p:seq concurrent="1" nextAc="seek">
              <p:cTn id="33" restart="whenNotActive" fill="hold" evtFilter="cancelBubble" nodeType="interactiveSeq">
                <p:stCondLst>
                  <p:cond evt="onClick" delay="0">
                    <p:tgtEl>
                      <p:spTgt spid="94"/>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94"/>
                  </p:tgtEl>
                </p:cond>
              </p:nextCondLst>
            </p:seq>
            <p:seq concurrent="1" nextAc="seek">
              <p:cTn id="38" restart="whenNotActive" fill="hold" evtFilter="cancelBubble" nodeType="interactiveSeq">
                <p:stCondLst>
                  <p:cond evt="onClick" delay="0">
                    <p:tgtEl>
                      <p:spTgt spid="92"/>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98"/>
                                        </p:tgtEl>
                                      </p:cBhvr>
                                    </p:animEffect>
                                    <p:set>
                                      <p:cBhvr>
                                        <p:cTn id="46" dur="1" fill="hold">
                                          <p:stCondLst>
                                            <p:cond delay="499"/>
                                          </p:stCondLst>
                                        </p:cTn>
                                        <p:tgtEl>
                                          <p:spTgt spid="98"/>
                                        </p:tgtEl>
                                        <p:attrNameLst>
                                          <p:attrName>style.visibility</p:attrName>
                                        </p:attrNameLst>
                                      </p:cBhvr>
                                      <p:to>
                                        <p:strVal val="hidden"/>
                                      </p:to>
                                    </p:set>
                                  </p:childTnLst>
                                </p:cTn>
                              </p:par>
                              <p:par>
                                <p:cTn id="47" presetID="10" presetClass="exit" presetSubtype="0" fill="hold" nodeType="withEffect">
                                  <p:stCondLst>
                                    <p:cond delay="500"/>
                                  </p:stCondLst>
                                  <p:childTnLst>
                                    <p:animEffect transition="out" filter="fade">
                                      <p:cBhvr>
                                        <p:cTn id="48" dur="500"/>
                                        <p:tgtEl>
                                          <p:spTgt spid="96"/>
                                        </p:tgtEl>
                                      </p:cBhvr>
                                    </p:animEffect>
                                    <p:set>
                                      <p:cBhvr>
                                        <p:cTn id="49" dur="1" fill="hold">
                                          <p:stCondLst>
                                            <p:cond delay="499"/>
                                          </p:stCondLst>
                                        </p:cTn>
                                        <p:tgtEl>
                                          <p:spTgt spid="96"/>
                                        </p:tgtEl>
                                        <p:attrNameLst>
                                          <p:attrName>style.visibility</p:attrName>
                                        </p:attrNameLst>
                                      </p:cBhvr>
                                      <p:to>
                                        <p:strVal val="hidden"/>
                                      </p:to>
                                    </p:set>
                                  </p:childTnLst>
                                </p:cTn>
                              </p:par>
                              <p:par>
                                <p:cTn id="50" presetID="10" presetClass="exit" presetSubtype="0" fill="hold" nodeType="withEffect">
                                  <p:stCondLst>
                                    <p:cond delay="500"/>
                                  </p:stCondLst>
                                  <p:childTnLst>
                                    <p:animEffect transition="out" filter="fade">
                                      <p:cBhvr>
                                        <p:cTn id="51" dur="500"/>
                                        <p:tgtEl>
                                          <p:spTgt spid="97"/>
                                        </p:tgtEl>
                                      </p:cBhvr>
                                    </p:animEffect>
                                    <p:set>
                                      <p:cBhvr>
                                        <p:cTn id="52" dur="1" fill="hold">
                                          <p:stCondLst>
                                            <p:cond delay="499"/>
                                          </p:stCondLst>
                                        </p:cTn>
                                        <p:tgtEl>
                                          <p:spTgt spid="97"/>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500"/>
                                        <p:tgtEl>
                                          <p:spTgt spid="99"/>
                                        </p:tgtEl>
                                      </p:cBhvr>
                                    </p:animEffect>
                                    <p:set>
                                      <p:cBhvr>
                                        <p:cTn id="55" dur="1" fill="hold">
                                          <p:stCondLst>
                                            <p:cond delay="499"/>
                                          </p:stCondLst>
                                        </p:cTn>
                                        <p:tgtEl>
                                          <p:spTgt spid="99"/>
                                        </p:tgtEl>
                                        <p:attrNameLst>
                                          <p:attrName>style.visibility</p:attrName>
                                        </p:attrNameLst>
                                      </p:cBhvr>
                                      <p:to>
                                        <p:strVal val="hidden"/>
                                      </p:to>
                                    </p:set>
                                  </p:childTnLst>
                                </p:cTn>
                              </p:par>
                              <p:par>
                                <p:cTn id="56" presetID="10" presetClass="exit" presetSubtype="0" fill="hold" grpId="0" nodeType="withEffect">
                                  <p:stCondLst>
                                    <p:cond delay="500"/>
                                  </p:stCondLst>
                                  <p:childTnLst>
                                    <p:animEffect transition="out" filter="fade">
                                      <p:cBhvr>
                                        <p:cTn id="57" dur="500"/>
                                        <p:tgtEl>
                                          <p:spTgt spid="91"/>
                                        </p:tgtEl>
                                      </p:cBhvr>
                                    </p:animEffect>
                                    <p:set>
                                      <p:cBhvr>
                                        <p:cTn id="58" dur="1" fill="hold">
                                          <p:stCondLst>
                                            <p:cond delay="499"/>
                                          </p:stCondLst>
                                        </p:cTn>
                                        <p:tgtEl>
                                          <p:spTgt spid="91"/>
                                        </p:tgtEl>
                                        <p:attrNameLst>
                                          <p:attrName>style.visibility</p:attrName>
                                        </p:attrNameLst>
                                      </p:cBhvr>
                                      <p:to>
                                        <p:strVal val="hidden"/>
                                      </p:to>
                                    </p:set>
                                  </p:childTnLst>
                                </p:cTn>
                              </p:par>
                              <p:par>
                                <p:cTn id="59" presetID="10" presetClass="exit" presetSubtype="0" fill="hold" grpId="0" nodeType="withEffect">
                                  <p:stCondLst>
                                    <p:cond delay="500"/>
                                  </p:stCondLst>
                                  <p:childTnLst>
                                    <p:animEffect transition="out" filter="fade">
                                      <p:cBhvr>
                                        <p:cTn id="60" dur="500"/>
                                        <p:tgtEl>
                                          <p:spTgt spid="92"/>
                                        </p:tgtEl>
                                      </p:cBhvr>
                                    </p:animEffect>
                                    <p:set>
                                      <p:cBhvr>
                                        <p:cTn id="61" dur="1" fill="hold">
                                          <p:stCondLst>
                                            <p:cond delay="499"/>
                                          </p:stCondLst>
                                        </p:cTn>
                                        <p:tgtEl>
                                          <p:spTgt spid="92"/>
                                        </p:tgtEl>
                                        <p:attrNameLst>
                                          <p:attrName>style.visibility</p:attrName>
                                        </p:attrNameLst>
                                      </p:cBhvr>
                                      <p:to>
                                        <p:strVal val="hidden"/>
                                      </p:to>
                                    </p:set>
                                  </p:childTnLst>
                                </p:cTn>
                              </p:par>
                              <p:par>
                                <p:cTn id="62" presetID="10" presetClass="exit" presetSubtype="0" fill="hold" grpId="0" nodeType="withEffect">
                                  <p:stCondLst>
                                    <p:cond delay="500"/>
                                  </p:stCondLst>
                                  <p:childTnLst>
                                    <p:animEffect transition="out" filter="fade">
                                      <p:cBhvr>
                                        <p:cTn id="63" dur="500"/>
                                        <p:tgtEl>
                                          <p:spTgt spid="93"/>
                                        </p:tgtEl>
                                      </p:cBhvr>
                                    </p:animEffect>
                                    <p:set>
                                      <p:cBhvr>
                                        <p:cTn id="64" dur="1" fill="hold">
                                          <p:stCondLst>
                                            <p:cond delay="499"/>
                                          </p:stCondLst>
                                        </p:cTn>
                                        <p:tgtEl>
                                          <p:spTgt spid="93"/>
                                        </p:tgtEl>
                                        <p:attrNameLst>
                                          <p:attrName>style.visibility</p:attrName>
                                        </p:attrNameLst>
                                      </p:cBhvr>
                                      <p:to>
                                        <p:strVal val="hidden"/>
                                      </p:to>
                                    </p:set>
                                  </p:childTnLst>
                                </p:cTn>
                              </p:par>
                              <p:par>
                                <p:cTn id="65" presetID="10" presetClass="exit" presetSubtype="0" fill="hold" grpId="0" nodeType="withEffect">
                                  <p:stCondLst>
                                    <p:cond delay="500"/>
                                  </p:stCondLst>
                                  <p:childTnLst>
                                    <p:animEffect transition="out" filter="fade">
                                      <p:cBhvr>
                                        <p:cTn id="66" dur="500"/>
                                        <p:tgtEl>
                                          <p:spTgt spid="94"/>
                                        </p:tgtEl>
                                      </p:cBhvr>
                                    </p:animEffect>
                                    <p:set>
                                      <p:cBhvr>
                                        <p:cTn id="67" dur="1" fill="hold">
                                          <p:stCondLst>
                                            <p:cond delay="499"/>
                                          </p:stCondLst>
                                        </p:cTn>
                                        <p:tgtEl>
                                          <p:spTgt spid="94"/>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500"/>
                                        <p:tgtEl>
                                          <p:spTgt spid="95"/>
                                        </p:tgtEl>
                                      </p:cBhvr>
                                    </p:animEffect>
                                    <p:set>
                                      <p:cBhvr>
                                        <p:cTn id="70" dur="1" fill="hold">
                                          <p:stCondLst>
                                            <p:cond delay="499"/>
                                          </p:stCondLst>
                                        </p:cTn>
                                        <p:tgtEl>
                                          <p:spTgt spid="95"/>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500"/>
                                        <p:tgtEl>
                                          <p:spTgt spid="101"/>
                                        </p:tgtEl>
                                      </p:cBhvr>
                                    </p:animEffect>
                                    <p:set>
                                      <p:cBhvr>
                                        <p:cTn id="73" dur="1" fill="hold">
                                          <p:stCondLst>
                                            <p:cond delay="499"/>
                                          </p:stCondLst>
                                        </p:cTn>
                                        <p:tgtEl>
                                          <p:spTgt spid="101"/>
                                        </p:tgtEl>
                                        <p:attrNameLst>
                                          <p:attrName>style.visibility</p:attrName>
                                        </p:attrNameLst>
                                      </p:cBhvr>
                                      <p:to>
                                        <p:strVal val="hidden"/>
                                      </p:to>
                                    </p:set>
                                  </p:childTnLst>
                                </p:cTn>
                              </p:par>
                              <p:par>
                                <p:cTn id="74" presetID="0" presetClass="path" presetSubtype="0" accel="50000" decel="50000" fill="hold" nodeType="withEffect">
                                  <p:stCondLst>
                                    <p:cond delay="0"/>
                                  </p:stCondLst>
                                  <p:childTnLst>
                                    <p:animMotion origin="layout" path="M 5.20833E-6 -1.85185E-6 L 5.20833E-6 -1.85185E-6 C 0.00053 -0.00416 0.00183 -0.01852 0.00352 -0.02523 C 0.00417 -0.02824 0.00522 -0.03078 0.00587 -0.03379 C 0.00639 -0.03588 0.00652 -0.03819 0.00704 -0.04004 C 0.00769 -0.04236 0.00886 -0.04421 0.00951 -0.04652 C 0.01003 -0.04838 0.0099 -0.05092 0.01068 -0.05277 C 0.0116 -0.05532 0.01316 -0.05671 0.0142 -0.05926 C 0.0211 -0.07477 0.0155 -0.07037 0.0237 -0.07407 C 0.02982 -0.08102 0.02566 -0.07754 0.03568 -0.08032 C 0.03803 -0.08102 0.0405 -0.08171 0.04285 -0.0824 C 0.04441 -0.0831 0.04597 -0.08402 0.04753 -0.08449 C 0.0504 -0.08541 0.05313 -0.08588 0.05587 -0.08657 L 0.10001 -0.08449 C 0.10365 -0.08426 0.11225 -0.0824 0.11667 -0.08032 C 0.11902 -0.07916 0.12383 -0.07615 0.12383 -0.07615 C 0.12501 -0.07477 0.12605 -0.07291 0.12735 -0.07176 C 0.13178 -0.06828 0.13972 -0.06527 0.14402 -0.06342 C 0.14558 -0.06273 0.14727 -0.06227 0.14883 -0.06134 C 0.15274 -0.05902 0.15261 -0.05879 0.15717 -0.05694 C 0.15912 -0.05625 0.16107 -0.05578 0.16303 -0.05486 C 0.16433 -0.0544 0.1655 -0.05347 0.16667 -0.05277 C 0.1698 -0.05139 0.17618 -0.04861 0.17618 -0.04861 C 0.17735 -0.04652 0.17865 -0.04444 0.17969 -0.04213 C 0.18061 -0.04027 0.181 -0.0375 0.18217 -0.03588 C 0.18217 -0.03588 0.19102 -0.02523 0.19285 -0.02315 C 0.19402 -0.02176 0.19545 -0.02083 0.19636 -0.01898 C 0.19883 -0.01481 0.20079 -0.00949 0.20352 -0.00625 C 0.20469 -0.00486 0.206 -0.0037 0.20717 -0.00208 C 0.20847 -1.85185E-6 0.20938 0.00232 0.21068 0.0044 C 0.21186 0.00602 0.21316 0.00695 0.21433 0.00857 C 0.21563 0.01042 0.21654 0.0132 0.21785 0.01482 C 0.22006 0.01806 0.22266 0.0206 0.22501 0.02338 C 0.22904 0.02824 0.22761 0.02593 0.22982 0.02986 " pathEditMode="relative" ptsTypes="AAAAAAAAAAAAAAAAAAAAAAAAAAAAAAAAAA">
                                      <p:cBhvr>
                                        <p:cTn id="75" dur="2000" fill="hold"/>
                                        <p:tgtEl>
                                          <p:spTgt spid="50"/>
                                        </p:tgtEl>
                                        <p:attrNameLst>
                                          <p:attrName>ppt_x</p:attrName>
                                          <p:attrName>ppt_y</p:attrName>
                                        </p:attrNameLst>
                                      </p:cBhvr>
                                    </p:animMotion>
                                  </p:childTnLst>
                                </p:cTn>
                              </p:par>
                            </p:childTnLst>
                          </p:cTn>
                        </p:par>
                        <p:par>
                          <p:cTn id="76" fill="hold">
                            <p:stCondLst>
                              <p:cond delay="2000"/>
                            </p:stCondLst>
                            <p:childTnLst>
                              <p:par>
                                <p:cTn id="77" presetID="10" presetClass="exit" presetSubtype="0" fill="hold" nodeType="afterEffect">
                                  <p:stCondLst>
                                    <p:cond delay="0"/>
                                  </p:stCondLst>
                                  <p:childTnLst>
                                    <p:animEffect transition="out" filter="fade">
                                      <p:cBhvr>
                                        <p:cTn id="78" dur="500"/>
                                        <p:tgtEl>
                                          <p:spTgt spid="50"/>
                                        </p:tgtEl>
                                      </p:cBhvr>
                                    </p:animEffect>
                                    <p:set>
                                      <p:cBhvr>
                                        <p:cTn id="79" dur="1" fill="hold">
                                          <p:stCondLst>
                                            <p:cond delay="499"/>
                                          </p:stCondLst>
                                        </p:cTn>
                                        <p:tgtEl>
                                          <p:spTgt spid="50"/>
                                        </p:tgtEl>
                                        <p:attrNameLst>
                                          <p:attrName>style.visibility</p:attrName>
                                        </p:attrNameLst>
                                      </p:cBhvr>
                                      <p:to>
                                        <p:strVal val="hidden"/>
                                      </p:to>
                                    </p:set>
                                  </p:childTnLst>
                                </p:cTn>
                              </p:par>
                            </p:childTnLst>
                          </p:cTn>
                        </p:par>
                        <p:par>
                          <p:cTn id="80" fill="hold">
                            <p:stCondLst>
                              <p:cond delay="2500"/>
                            </p:stCondLst>
                            <p:childTnLst>
                              <p:par>
                                <p:cTn id="81" presetID="10" presetClass="exit" presetSubtype="0" fill="hold" nodeType="afterEffect">
                                  <p:stCondLst>
                                    <p:cond delay="0"/>
                                  </p:stCondLst>
                                  <p:childTnLst>
                                    <p:animEffect transition="out" filter="fade">
                                      <p:cBhvr>
                                        <p:cTn id="82" dur="500"/>
                                        <p:tgtEl>
                                          <p:spTgt spid="10"/>
                                        </p:tgtEl>
                                      </p:cBhvr>
                                    </p:animEffect>
                                    <p:set>
                                      <p:cBhvr>
                                        <p:cTn id="83" dur="1" fill="hold">
                                          <p:stCondLst>
                                            <p:cond delay="499"/>
                                          </p:stCondLst>
                                        </p:cTn>
                                        <p:tgtEl>
                                          <p:spTgt spid="10"/>
                                        </p:tgtEl>
                                        <p:attrNameLst>
                                          <p:attrName>style.visibility</p:attrName>
                                        </p:attrNameLst>
                                      </p:cBhvr>
                                      <p:to>
                                        <p:strVal val="hidden"/>
                                      </p:to>
                                    </p:set>
                                  </p:childTnLst>
                                </p:cTn>
                              </p:par>
                              <p:par>
                                <p:cTn id="84" presetID="10" presetClass="entr" presetSubtype="0" fill="hold" nodeType="with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fade">
                                      <p:cBhvr>
                                        <p:cTn id="86" dur="500"/>
                                        <p:tgtEl>
                                          <p:spTgt spid="37"/>
                                        </p:tgtEl>
                                      </p:cBhvr>
                                    </p:animEffect>
                                  </p:childTnLst>
                                </p:cTn>
                              </p:par>
                            </p:childTnLst>
                          </p:cTn>
                        </p:par>
                        <p:par>
                          <p:cTn id="87" fill="hold">
                            <p:stCondLst>
                              <p:cond delay="3000"/>
                            </p:stCondLst>
                            <p:childTnLst>
                              <p:par>
                                <p:cTn id="88" presetID="10" presetClass="exit" presetSubtype="0" fill="hold" nodeType="afterEffect">
                                  <p:stCondLst>
                                    <p:cond delay="500"/>
                                  </p:stCondLst>
                                  <p:childTnLst>
                                    <p:animEffect transition="out" filter="fade">
                                      <p:cBhvr>
                                        <p:cTn id="89" dur="500"/>
                                        <p:tgtEl>
                                          <p:spTgt spid="37"/>
                                        </p:tgtEl>
                                      </p:cBhvr>
                                    </p:animEffect>
                                    <p:set>
                                      <p:cBhvr>
                                        <p:cTn id="90" dur="1" fill="hold">
                                          <p:stCondLst>
                                            <p:cond delay="499"/>
                                          </p:stCondLst>
                                        </p:cTn>
                                        <p:tgtEl>
                                          <p:spTgt spid="37"/>
                                        </p:tgtEl>
                                        <p:attrNameLst>
                                          <p:attrName>style.visibility</p:attrName>
                                        </p:attrNameLst>
                                      </p:cBhvr>
                                      <p:to>
                                        <p:strVal val="hidden"/>
                                      </p:to>
                                    </p:set>
                                  </p:childTnLst>
                                </p:cTn>
                              </p:par>
                              <p:par>
                                <p:cTn id="91" presetID="10" presetClass="entr" presetSubtype="0" fill="hold" nodeType="withEffect">
                                  <p:stCondLst>
                                    <p:cond delay="50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500"/>
                                        <p:tgtEl>
                                          <p:spTgt spid="13"/>
                                        </p:tgtEl>
                                      </p:cBhvr>
                                    </p:animEffect>
                                  </p:childTnLst>
                                </p:cTn>
                              </p:par>
                              <p:par>
                                <p:cTn id="94" presetID="10" presetClass="entr" presetSubtype="0" fill="hold" nodeType="withEffect">
                                  <p:stCondLst>
                                    <p:cond delay="500"/>
                                  </p:stCondLst>
                                  <p:childTnLst>
                                    <p:set>
                                      <p:cBhvr>
                                        <p:cTn id="95" dur="1" fill="hold">
                                          <p:stCondLst>
                                            <p:cond delay="0"/>
                                          </p:stCondLst>
                                        </p:cTn>
                                        <p:tgtEl>
                                          <p:spTgt spid="87"/>
                                        </p:tgtEl>
                                        <p:attrNameLst>
                                          <p:attrName>style.visibility</p:attrName>
                                        </p:attrNameLst>
                                      </p:cBhvr>
                                      <p:to>
                                        <p:strVal val="visible"/>
                                      </p:to>
                                    </p:set>
                                    <p:animEffect transition="in" filter="fade">
                                      <p:cBhvr>
                                        <p:cTn id="96" dur="500"/>
                                        <p:tgtEl>
                                          <p:spTgt spid="87"/>
                                        </p:tgtEl>
                                      </p:cBhvr>
                                    </p:animEffect>
                                  </p:childTnLst>
                                  <p:subTnLst>
                                    <p:audio>
                                      <p:cMediaNode>
                                        <p:cTn display="0" masterRel="sameClick">
                                          <p:stCondLst>
                                            <p:cond evt="begin" delay="0">
                                              <p:tn val="94"/>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92"/>
                  </p:tgtEl>
                </p:cond>
              </p:nextCondLst>
            </p:seq>
          </p:childTnLst>
        </p:cTn>
      </p:par>
    </p:tnLst>
    <p:bldLst>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101" grpId="0"/>
      <p:bldP spid="10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191368" y="-1358862"/>
            <a:ext cx="5513763" cy="9570672"/>
          </a:xfrm>
          <a:prstGeom prst="rect">
            <a:avLst/>
          </a:prstGeom>
        </p:spPr>
      </p:pic>
      <p:pic>
        <p:nvPicPr>
          <p:cNvPr id="20" name="图片 19"/>
          <p:cNvPicPr>
            <a:picLocks noChangeAspect="1"/>
          </p:cNvPicPr>
          <p:nvPr/>
        </p:nvPicPr>
        <p:blipFill rotWithShape="1">
          <a:blip r:embed="rId4"/>
          <a:srcRect r="37374"/>
          <a:stretch/>
        </p:blipFill>
        <p:spPr>
          <a:xfrm>
            <a:off x="277762" y="2362773"/>
            <a:ext cx="2931919" cy="4681627"/>
          </a:xfrm>
          <a:prstGeom prst="rect">
            <a:avLst/>
          </a:prstGeom>
        </p:spPr>
      </p:pic>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3067952" y="5245977"/>
            <a:ext cx="1533078" cy="1625591"/>
          </a:xfrm>
          <a:prstGeom prst="rect">
            <a:avLst/>
          </a:prstGeom>
        </p:spPr>
      </p:pic>
      <p:pic>
        <p:nvPicPr>
          <p:cNvPr id="12" name="图片 11"/>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flipH="1">
            <a:off x="9182991" y="535404"/>
            <a:ext cx="1805207" cy="1785257"/>
          </a:xfrm>
          <a:prstGeom prst="rect">
            <a:avLst/>
          </a:prstGeom>
        </p:spPr>
      </p:pic>
      <p:pic>
        <p:nvPicPr>
          <p:cNvPr id="15" name="图片 14"/>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7338976" y="4764110"/>
            <a:ext cx="1325941" cy="1902876"/>
          </a:xfrm>
          <a:prstGeom prst="rect">
            <a:avLst/>
          </a:prstGeom>
        </p:spPr>
      </p:pic>
      <p:grpSp>
        <p:nvGrpSpPr>
          <p:cNvPr id="18" name="组合 17">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21" name="图片 20">
              <a:extLst>
                <a:ext uri="{FF2B5EF4-FFF2-40B4-BE49-F238E27FC236}">
                  <a16:creationId xmlns:a16="http://schemas.microsoft.com/office/drawing/2014/main" id="{6EAB8C36-A14A-4663-95AC-A167EFE0B5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24" name="图片 23">
              <a:extLst>
                <a:ext uri="{FF2B5EF4-FFF2-40B4-BE49-F238E27FC236}">
                  <a16:creationId xmlns:a16="http://schemas.microsoft.com/office/drawing/2014/main" id="{65AEEFE8-22C2-4D70-99AA-9210B5A6C3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 name="Picture 1"/>
          <p:cNvPicPr>
            <a:picLocks noChangeAspect="1"/>
          </p:cNvPicPr>
          <p:nvPr/>
        </p:nvPicPr>
        <p:blipFill>
          <a:blip r:embed="rId10"/>
          <a:stretch>
            <a:fillRect/>
          </a:stretch>
        </p:blipFill>
        <p:spPr>
          <a:xfrm>
            <a:off x="3257165" y="1684060"/>
            <a:ext cx="5925826" cy="3627434"/>
          </a:xfrm>
          <a:prstGeom prst="rect">
            <a:avLst/>
          </a:prstGeom>
        </p:spPr>
      </p:pic>
    </p:spTree>
    <p:extLst>
      <p:ext uri="{BB962C8B-B14F-4D97-AF65-F5344CB8AC3E}">
        <p14:creationId xmlns:p14="http://schemas.microsoft.com/office/powerpoint/2010/main" val="3561669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icken D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72699" y="940869"/>
            <a:ext cx="10846602" cy="5171174"/>
          </a:xfrm>
          <a:prstGeom prst="roundRect">
            <a:avLst>
              <a:gd name="adj" fmla="val 5439"/>
            </a:avLst>
          </a:prstGeom>
          <a:ln>
            <a:noFill/>
          </a:ln>
          <a:effectLst>
            <a:innerShdw blurRad="114300" dist="50800">
              <a:srgbClr val="000000">
                <a:alpha val="0"/>
              </a:srgbClr>
            </a:innerShdw>
          </a:effectLst>
        </p:spPr>
      </p:pic>
      <p:sp>
        <p:nvSpPr>
          <p:cNvPr id="3" name="Rectangle 2"/>
          <p:cNvSpPr/>
          <p:nvPr/>
        </p:nvSpPr>
        <p:spPr>
          <a:xfrm>
            <a:off x="6300584" y="-369332"/>
            <a:ext cx="480772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思源黑体 CN Light"/>
                <a:ea typeface="+mn-ea"/>
                <a:cs typeface="+mn-cs"/>
              </a:rPr>
              <a:t>https://youtube.com/watch?v=WZJAIkmT3Rg</a:t>
            </a:r>
          </a:p>
        </p:txBody>
      </p:sp>
    </p:spTree>
    <p:extLst>
      <p:ext uri="{BB962C8B-B14F-4D97-AF65-F5344CB8AC3E}">
        <p14:creationId xmlns:p14="http://schemas.microsoft.com/office/powerpoint/2010/main" val="6153977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22257" y="971324"/>
            <a:ext cx="7840808" cy="5261429"/>
          </a:xfrm>
          <a:prstGeom prst="rect">
            <a:avLst/>
          </a:prstGeom>
        </p:spPr>
      </p:pic>
      <p:grpSp>
        <p:nvGrpSpPr>
          <p:cNvPr id="16" name="组合 15">
            <a:extLst>
              <a:ext uri="{FF2B5EF4-FFF2-40B4-BE49-F238E27FC236}">
                <a16:creationId xmlns:a16="http://schemas.microsoft.com/office/drawing/2014/main" id="{5BF58E39-2B03-4CAA-92E9-641CA2D2180D}"/>
              </a:ext>
            </a:extLst>
          </p:cNvPr>
          <p:cNvGrpSpPr/>
          <p:nvPr/>
        </p:nvGrpSpPr>
        <p:grpSpPr>
          <a:xfrm>
            <a:off x="0" y="0"/>
            <a:ext cx="12185222" cy="3255962"/>
            <a:chOff x="0" y="0"/>
            <a:chExt cx="12185222" cy="3255962"/>
          </a:xfrm>
        </p:grpSpPr>
        <p:pic>
          <p:nvPicPr>
            <p:cNvPr id="18" name="图片 17">
              <a:extLst>
                <a:ext uri="{FF2B5EF4-FFF2-40B4-BE49-F238E27FC236}">
                  <a16:creationId xmlns:a16="http://schemas.microsoft.com/office/drawing/2014/main" id="{6EAB8C36-A14A-4663-95AC-A167EFE0B5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175341" y="0"/>
              <a:ext cx="5009881" cy="3255962"/>
            </a:xfrm>
            <a:prstGeom prst="rect">
              <a:avLst/>
            </a:prstGeom>
          </p:spPr>
        </p:pic>
        <p:pic>
          <p:nvPicPr>
            <p:cNvPr id="19" name="图片 18">
              <a:extLst>
                <a:ext uri="{FF2B5EF4-FFF2-40B4-BE49-F238E27FC236}">
                  <a16:creationId xmlns:a16="http://schemas.microsoft.com/office/drawing/2014/main" id="{65AEEFE8-22C2-4D70-99AA-9210B5A6C3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0"/>
              <a:ext cx="2526145" cy="1879143"/>
            </a:xfrm>
            <a:prstGeom prst="rect">
              <a:avLst/>
            </a:prstGeom>
          </p:spPr>
        </p:pic>
      </p:grpSp>
      <p:pic>
        <p:nvPicPr>
          <p:cNvPr id="24" name="图片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343589" y="1044121"/>
            <a:ext cx="1101139" cy="1580260"/>
          </a:xfrm>
          <a:prstGeom prst="rect">
            <a:avLst/>
          </a:prstGeom>
        </p:spPr>
      </p:pic>
      <p:pic>
        <p:nvPicPr>
          <p:cNvPr id="13" name="图片 1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rot="10500974" flipV="1">
            <a:off x="347200" y="5858583"/>
            <a:ext cx="1743043" cy="1207642"/>
          </a:xfrm>
          <a:prstGeom prst="rect">
            <a:avLst/>
          </a:prstGeom>
        </p:spPr>
      </p:pic>
      <p:grpSp>
        <p:nvGrpSpPr>
          <p:cNvPr id="2" name="Group 1"/>
          <p:cNvGrpSpPr/>
          <p:nvPr/>
        </p:nvGrpSpPr>
        <p:grpSpPr>
          <a:xfrm>
            <a:off x="6618152" y="2685143"/>
            <a:ext cx="5484774" cy="4049486"/>
            <a:chOff x="6618152" y="2685143"/>
            <a:chExt cx="5484774" cy="4049486"/>
          </a:xfrm>
        </p:grpSpPr>
        <p:pic>
          <p:nvPicPr>
            <p:cNvPr id="4" name="图片 3"/>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6618152" y="2685143"/>
              <a:ext cx="5484774" cy="4049486"/>
            </a:xfrm>
            <a:prstGeom prst="rect">
              <a:avLst/>
            </a:prstGeom>
          </p:spPr>
        </p:pic>
        <p:sp>
          <p:nvSpPr>
            <p:cNvPr id="20" name="Rectangle 19"/>
            <p:cNvSpPr/>
            <p:nvPr/>
          </p:nvSpPr>
          <p:spPr>
            <a:xfrm>
              <a:off x="7452893" y="5442557"/>
              <a:ext cx="1601301" cy="422734"/>
            </a:xfrm>
            <a:prstGeom prst="rect">
              <a:avLst/>
            </a:prstGeom>
            <a:solidFill>
              <a:srgbClr val="94C6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思源黑体 CN Light"/>
                <a:ea typeface="+mn-ea"/>
                <a:cs typeface="+mn-cs"/>
              </a:endParaRPr>
            </a:p>
          </p:txBody>
        </p:sp>
      </p:grpSp>
      <p:pic>
        <p:nvPicPr>
          <p:cNvPr id="3" name="Picture 2"/>
          <p:cNvPicPr>
            <a:picLocks noChangeAspect="1"/>
          </p:cNvPicPr>
          <p:nvPr/>
        </p:nvPicPr>
        <p:blipFill>
          <a:blip r:embed="rId9"/>
          <a:stretch>
            <a:fillRect/>
          </a:stretch>
        </p:blipFill>
        <p:spPr>
          <a:xfrm>
            <a:off x="2045540" y="2599473"/>
            <a:ext cx="5194242" cy="2859272"/>
          </a:xfrm>
          <a:prstGeom prst="rect">
            <a:avLst/>
          </a:prstGeom>
        </p:spPr>
      </p:pic>
    </p:spTree>
    <p:extLst>
      <p:ext uri="{BB962C8B-B14F-4D97-AF65-F5344CB8AC3E}">
        <p14:creationId xmlns:p14="http://schemas.microsoft.com/office/powerpoint/2010/main" val="20056842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D1E8EA2-5531-4F29-BE64-529067DDD55C}"/>
              </a:ext>
            </a:extLst>
          </p:cNvPr>
          <p:cNvSpPr/>
          <p:nvPr/>
        </p:nvSpPr>
        <p:spPr>
          <a:xfrm>
            <a:off x="3405226" y="903538"/>
            <a:ext cx="5062348" cy="769441"/>
          </a:xfrm>
          <a:prstGeom prst="rect">
            <a:avLst/>
          </a:prstGeom>
          <a:noFill/>
        </p:spPr>
        <p:txBody>
          <a:bodyPr wrap="none" lIns="91440" tIns="45720" rIns="91440" bIns="45720">
            <a:spAutoFit/>
          </a:bodyPr>
          <a:lstStyle/>
          <a:p>
            <a:pPr lvl="0" algn="ctr">
              <a:defRPr/>
            </a:pPr>
            <a:r>
              <a:rPr lang="en-US"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1. </a:t>
            </a:r>
            <a:r>
              <a:rPr lang="vi-VN" sz="44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Đặt tính rồi tính.</a:t>
            </a:r>
            <a:endParaRPr kumimoji="0" lang="en-US" sz="44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79B7E517-25D9-218D-15DF-F5EB2EAD240E}"/>
              </a:ext>
            </a:extLst>
          </p:cNvPr>
          <p:cNvSpPr/>
          <p:nvPr/>
        </p:nvSpPr>
        <p:spPr>
          <a:xfrm>
            <a:off x="1171575" y="211455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23 152 × 4</a:t>
            </a:r>
          </a:p>
        </p:txBody>
      </p:sp>
      <p:sp>
        <p:nvSpPr>
          <p:cNvPr id="5" name="Rectangle: Rounded Corners 4">
            <a:extLst>
              <a:ext uri="{FF2B5EF4-FFF2-40B4-BE49-F238E27FC236}">
                <a16:creationId xmlns:a16="http://schemas.microsoft.com/office/drawing/2014/main" id="{89E88D60-AA6A-EF1F-6CD4-893ECDE55AF6}"/>
              </a:ext>
            </a:extLst>
          </p:cNvPr>
          <p:cNvSpPr/>
          <p:nvPr/>
        </p:nvSpPr>
        <p:spPr>
          <a:xfrm>
            <a:off x="6638925" y="202882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6 071 × 3</a:t>
            </a:r>
          </a:p>
        </p:txBody>
      </p:sp>
      <p:sp>
        <p:nvSpPr>
          <p:cNvPr id="6" name="Rectangle: Rounded Corners 5">
            <a:extLst>
              <a:ext uri="{FF2B5EF4-FFF2-40B4-BE49-F238E27FC236}">
                <a16:creationId xmlns:a16="http://schemas.microsoft.com/office/drawing/2014/main" id="{234E0427-A060-0474-72BA-975C15ABD065}"/>
              </a:ext>
            </a:extLst>
          </p:cNvPr>
          <p:cNvSpPr/>
          <p:nvPr/>
        </p:nvSpPr>
        <p:spPr>
          <a:xfrm>
            <a:off x="1190625" y="3505200"/>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24 185 : 5</a:t>
            </a:r>
          </a:p>
        </p:txBody>
      </p:sp>
      <p:sp>
        <p:nvSpPr>
          <p:cNvPr id="7" name="Rectangle: Rounded Corners 6">
            <a:extLst>
              <a:ext uri="{FF2B5EF4-FFF2-40B4-BE49-F238E27FC236}">
                <a16:creationId xmlns:a16="http://schemas.microsoft.com/office/drawing/2014/main" id="{75D4541C-A117-A635-A53F-D2C13D0E8D1E}"/>
              </a:ext>
            </a:extLst>
          </p:cNvPr>
          <p:cNvSpPr/>
          <p:nvPr/>
        </p:nvSpPr>
        <p:spPr>
          <a:xfrm>
            <a:off x="6677025" y="3457575"/>
            <a:ext cx="3095625" cy="1000125"/>
          </a:xfrm>
          <a:prstGeom prst="roundRect">
            <a:avLst>
              <a:gd name="adj" fmla="val 3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5 208 : 4</a:t>
            </a:r>
          </a:p>
        </p:txBody>
      </p:sp>
    </p:spTree>
    <p:extLst>
      <p:ext uri="{BB962C8B-B14F-4D97-AF65-F5344CB8AC3E}">
        <p14:creationId xmlns:p14="http://schemas.microsoft.com/office/powerpoint/2010/main" val="254614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72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animBg="1"/>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152900" y="376081"/>
            <a:ext cx="5478117"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23 152 × 4 =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4667720" y="1621370"/>
            <a:ext cx="4495330" cy="1323439"/>
          </a:xfrm>
          <a:prstGeom prst="rect">
            <a:avLst/>
          </a:prstGeom>
          <a:noFill/>
        </p:spPr>
        <p:txBody>
          <a:bodyPr wrap="square" rtlCol="0">
            <a:spAutoFit/>
          </a:bodyPr>
          <a:lstStyle/>
          <a:p>
            <a:pPr lvl="0">
              <a:defRPr/>
            </a:pPr>
            <a:r>
              <a:rPr lang="en-US" sz="8000" spc="600" dirty="0">
                <a:solidFill>
                  <a:prstClr val="white"/>
                </a:solidFill>
              </a:rPr>
              <a:t>23 152 </a:t>
            </a:r>
            <a:endParaRPr kumimoji="0" lang="en-US" sz="8000" b="0" i="0" u="none" strike="noStrike" kern="1200" cap="none" spc="600" normalizeH="0" baseline="0" noProof="0" dirty="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4</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8</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0</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a:t>
            </a:r>
          </a:p>
        </p:txBody>
      </p:sp>
      <p:sp>
        <p:nvSpPr>
          <p:cNvPr id="99" name="TextBox 98">
            <a:extLst>
              <a:ext uri="{FF2B5EF4-FFF2-40B4-BE49-F238E27FC236}">
                <a16:creationId xmlns:a16="http://schemas.microsoft.com/office/drawing/2014/main" id="{0F70C8B1-BA51-41CF-AD7A-532F8A3390E2}"/>
              </a:ext>
            </a:extLst>
          </p:cNvPr>
          <p:cNvSpPr txBox="1"/>
          <p:nvPr/>
        </p:nvSpPr>
        <p:spPr>
          <a:xfrm>
            <a:off x="5311901" y="388701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892DDE28-B9E9-9BA9-1B4A-F73F39A3C162}"/>
              </a:ext>
            </a:extLst>
          </p:cNvPr>
          <p:cNvSpPr txBox="1"/>
          <p:nvPr/>
        </p:nvSpPr>
        <p:spPr>
          <a:xfrm>
            <a:off x="4768976" y="3906061"/>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9</a:t>
            </a:r>
          </a:p>
        </p:txBody>
      </p:sp>
    </p:spTree>
    <p:extLst>
      <p:ext uri="{BB962C8B-B14F-4D97-AF65-F5344CB8AC3E}">
        <p14:creationId xmlns:p14="http://schemas.microsoft.com/office/powerpoint/2010/main" val="17159581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wipe(up)">
                                      <p:cBhvr>
                                        <p:cTn id="6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54" name="TextBox 53">
            <a:extLst>
              <a:ext uri="{FF2B5EF4-FFF2-40B4-BE49-F238E27FC236}">
                <a16:creationId xmlns:a16="http://schemas.microsoft.com/office/drawing/2014/main" id="{B505306E-1CEF-4A83-BFE2-A592D476A2E1}"/>
              </a:ext>
            </a:extLst>
          </p:cNvPr>
          <p:cNvSpPr txBox="1"/>
          <p:nvPr/>
        </p:nvSpPr>
        <p:spPr>
          <a:xfrm>
            <a:off x="4276725" y="404656"/>
            <a:ext cx="6457949" cy="923330"/>
          </a:xfrm>
          <a:prstGeom prst="rect">
            <a:avLst/>
          </a:prstGeom>
          <a:noFill/>
        </p:spPr>
        <p:txBody>
          <a:bodyPr wrap="square" rtlCol="0">
            <a:spAutoFit/>
          </a:bodyPr>
          <a:lstStyle/>
          <a:p>
            <a:pPr lvl="0">
              <a:defRPr/>
            </a:pPr>
            <a:r>
              <a:rPr lang="en-US" sz="5400" b="1" dirty="0">
                <a:solidFill>
                  <a:srgbClr val="3B2938"/>
                </a:solidFill>
                <a:cs typeface="Times New Roman" panose="02020603050405020304" pitchFamily="18" charset="0"/>
              </a:rPr>
              <a:t>6 071 × 3 </a:t>
            </a:r>
            <a:r>
              <a:rPr kumimoji="0" lang="en-US" sz="5400" b="1" i="0" u="none" strike="noStrike" kern="1200" cap="none" spc="0" normalizeH="0" baseline="0" noProof="0" dirty="0">
                <a:ln>
                  <a:noFill/>
                </a:ln>
                <a:solidFill>
                  <a:srgbClr val="3B2938"/>
                </a:solidFill>
                <a:effectLst/>
                <a:uLnTx/>
                <a:uFillTx/>
                <a:latin typeface="Calibri"/>
                <a:ea typeface="+mn-ea"/>
                <a:cs typeface="Times New Roman" panose="02020603050405020304" pitchFamily="18" charset="0"/>
              </a:rPr>
              <a:t>= ?</a:t>
            </a:r>
          </a:p>
        </p:txBody>
      </p:sp>
      <p:pic>
        <p:nvPicPr>
          <p:cNvPr id="55" name="Picture 2" descr="Bảng gỗ học sinh Hồng Hà (3447) | Shopee Việt Nam">
            <a:extLst>
              <a:ext uri="{FF2B5EF4-FFF2-40B4-BE49-F238E27FC236}">
                <a16:creationId xmlns:a16="http://schemas.microsoft.com/office/drawing/2014/main" id="{0DCA3CE2-1947-424C-9330-BA7781BC6F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447800" y="1477641"/>
            <a:ext cx="8896350" cy="4924765"/>
          </a:xfrm>
          <a:prstGeom prst="rect">
            <a:avLst/>
          </a:prstGeom>
          <a:noFill/>
          <a:extLst>
            <a:ext uri="{909E8E84-426E-40DD-AFC4-6F175D3DCCD1}">
              <a14:hiddenFill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38062FCF-EB7E-41F0-A905-05C2D10714DA}"/>
              </a:ext>
            </a:extLst>
          </p:cNvPr>
          <p:cNvSpPr txBox="1"/>
          <p:nvPr/>
        </p:nvSpPr>
        <p:spPr>
          <a:xfrm>
            <a:off x="5276850" y="1621370"/>
            <a:ext cx="3886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6 071</a:t>
            </a:r>
          </a:p>
        </p:txBody>
      </p:sp>
      <p:sp>
        <p:nvSpPr>
          <p:cNvPr id="57" name="TextBox 56">
            <a:extLst>
              <a:ext uri="{FF2B5EF4-FFF2-40B4-BE49-F238E27FC236}">
                <a16:creationId xmlns:a16="http://schemas.microsoft.com/office/drawing/2014/main" id="{D1236541-C2AC-4111-B254-C1FD215C3678}"/>
              </a:ext>
            </a:extLst>
          </p:cNvPr>
          <p:cNvSpPr txBox="1"/>
          <p:nvPr/>
        </p:nvSpPr>
        <p:spPr>
          <a:xfrm>
            <a:off x="7266333" y="2797590"/>
            <a:ext cx="12325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58" name="Rectangle 57">
            <a:extLst>
              <a:ext uri="{FF2B5EF4-FFF2-40B4-BE49-F238E27FC236}">
                <a16:creationId xmlns:a16="http://schemas.microsoft.com/office/drawing/2014/main" id="{EC964570-0846-48FD-AFF2-D9A4C6D7AA6B}"/>
              </a:ext>
            </a:extLst>
          </p:cNvPr>
          <p:cNvSpPr/>
          <p:nvPr/>
        </p:nvSpPr>
        <p:spPr>
          <a:xfrm>
            <a:off x="4667250" y="4076700"/>
            <a:ext cx="3467100" cy="679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C3A0F36B-6EC8-4841-921D-2887DF7386A2}"/>
              </a:ext>
            </a:extLst>
          </p:cNvPr>
          <p:cNvSpPr txBox="1"/>
          <p:nvPr/>
        </p:nvSpPr>
        <p:spPr>
          <a:xfrm>
            <a:off x="7307180" y="3884340"/>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3</a:t>
            </a:r>
          </a:p>
        </p:txBody>
      </p:sp>
      <p:sp>
        <p:nvSpPr>
          <p:cNvPr id="60" name="TextBox 59">
            <a:extLst>
              <a:ext uri="{FF2B5EF4-FFF2-40B4-BE49-F238E27FC236}">
                <a16:creationId xmlns:a16="http://schemas.microsoft.com/office/drawing/2014/main" id="{DD9D6BA5-B2BA-4BF1-883A-2FBDDD0EB1F7}"/>
              </a:ext>
            </a:extLst>
          </p:cNvPr>
          <p:cNvSpPr txBox="1"/>
          <p:nvPr/>
        </p:nvSpPr>
        <p:spPr>
          <a:xfrm>
            <a:off x="6695926" y="390606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a:t>
            </a:r>
          </a:p>
        </p:txBody>
      </p:sp>
      <p:sp>
        <p:nvSpPr>
          <p:cNvPr id="62" name="TextBox 61">
            <a:extLst>
              <a:ext uri="{FF2B5EF4-FFF2-40B4-BE49-F238E27FC236}">
                <a16:creationId xmlns:a16="http://schemas.microsoft.com/office/drawing/2014/main" id="{0F320226-1952-4CAE-8134-54CB38354F41}"/>
              </a:ext>
            </a:extLst>
          </p:cNvPr>
          <p:cNvSpPr txBox="1"/>
          <p:nvPr/>
        </p:nvSpPr>
        <p:spPr>
          <a:xfrm>
            <a:off x="4323700" y="2576955"/>
            <a:ext cx="6025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libri"/>
                <a:ea typeface="+mn-ea"/>
                <a:cs typeface="+mn-cs"/>
              </a:rPr>
              <a:t>x</a:t>
            </a:r>
          </a:p>
        </p:txBody>
      </p:sp>
      <p:sp>
        <p:nvSpPr>
          <p:cNvPr id="89" name="TextBox 88">
            <a:extLst>
              <a:ext uri="{FF2B5EF4-FFF2-40B4-BE49-F238E27FC236}">
                <a16:creationId xmlns:a16="http://schemas.microsoft.com/office/drawing/2014/main" id="{B112ED4E-DEB2-4480-B631-199AA37A02E7}"/>
              </a:ext>
            </a:extLst>
          </p:cNvPr>
          <p:cNvSpPr txBox="1"/>
          <p:nvPr/>
        </p:nvSpPr>
        <p:spPr>
          <a:xfrm>
            <a:off x="6127324" y="3896122"/>
            <a:ext cx="89939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2</a:t>
            </a:r>
          </a:p>
        </p:txBody>
      </p:sp>
      <p:sp>
        <p:nvSpPr>
          <p:cNvPr id="99" name="TextBox 98">
            <a:extLst>
              <a:ext uri="{FF2B5EF4-FFF2-40B4-BE49-F238E27FC236}">
                <a16:creationId xmlns:a16="http://schemas.microsoft.com/office/drawing/2014/main" id="{0F70C8B1-BA51-41CF-AD7A-532F8A3390E2}"/>
              </a:ext>
            </a:extLst>
          </p:cNvPr>
          <p:cNvSpPr txBox="1"/>
          <p:nvPr/>
        </p:nvSpPr>
        <p:spPr>
          <a:xfrm>
            <a:off x="4791075" y="3887011"/>
            <a:ext cx="142022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600" normalizeH="0" baseline="0" noProof="0" dirty="0">
                <a:ln>
                  <a:noFill/>
                </a:ln>
                <a:solidFill>
                  <a:prstClr val="white"/>
                </a:solidFill>
                <a:effectLst/>
                <a:uLnTx/>
                <a:uFillTx/>
                <a:latin typeface="Calibri"/>
                <a:ea typeface="+mn-ea"/>
                <a:cs typeface="+mn-cs"/>
              </a:rPr>
              <a:t>18</a:t>
            </a:r>
          </a:p>
        </p:txBody>
      </p:sp>
    </p:spTree>
    <p:extLst>
      <p:ext uri="{BB962C8B-B14F-4D97-AF65-F5344CB8AC3E}">
        <p14:creationId xmlns:p14="http://schemas.microsoft.com/office/powerpoint/2010/main" val="1754073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wipe(left)">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wipe(up)">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down)">
                                      <p:cBhvr>
                                        <p:cTn id="35" dur="500"/>
                                        <p:tgtEl>
                                          <p:spTgt spid="6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58"/>
                                        </p:tgtEl>
                                        <p:attrNameLst>
                                          <p:attrName>style.visibility</p:attrName>
                                        </p:attrNameLst>
                                      </p:cBhvr>
                                      <p:to>
                                        <p:strVal val="visible"/>
                                      </p:to>
                                    </p:set>
                                    <p:animEffect transition="in" filter="wipe(left)">
                                      <p:cBhvr>
                                        <p:cTn id="40" dur="500"/>
                                        <p:tgtEl>
                                          <p:spTgt spid="5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up)">
                                      <p:cBhvr>
                                        <p:cTn id="45" dur="5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up)">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89"/>
                                        </p:tgtEl>
                                        <p:attrNameLst>
                                          <p:attrName>style.visibility</p:attrName>
                                        </p:attrNameLst>
                                      </p:cBhvr>
                                      <p:to>
                                        <p:strVal val="visible"/>
                                      </p:to>
                                    </p:set>
                                    <p:animEffect transition="in" filter="wipe(up)">
                                      <p:cBhvr>
                                        <p:cTn id="55" dur="500"/>
                                        <p:tgtEl>
                                          <p:spTgt spid="8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up)">
                                      <p:cBhvr>
                                        <p:cTn id="60"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6" grpId="0"/>
      <p:bldP spid="57" grpId="0"/>
      <p:bldP spid="58" grpId="0" animBg="1"/>
      <p:bldP spid="59" grpId="0"/>
      <p:bldP spid="60" grpId="0"/>
      <p:bldP spid="62" grpId="0"/>
      <p:bldP spid="89" grpId="0"/>
      <p:bldP spid="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03486E32-42DC-9113-6793-07422A404AC5}"/>
              </a:ext>
            </a:extLst>
          </p:cNvPr>
          <p:cNvSpPr/>
          <p:nvPr/>
        </p:nvSpPr>
        <p:spPr>
          <a:xfrm>
            <a:off x="444318" y="308114"/>
            <a:ext cx="11301789" cy="6092686"/>
          </a:xfrm>
          <a:prstGeom prst="roundRect">
            <a:avLst>
              <a:gd name="adj" fmla="val 1250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D6F4FF"/>
              </a:solidFill>
              <a:effectLst/>
              <a:uLnTx/>
              <a:uFillTx/>
              <a:latin typeface="Calibri"/>
              <a:ea typeface="+mn-ea"/>
              <a:cs typeface="+mn-cs"/>
              <a:sym typeface="Arial"/>
            </a:endParaRPr>
          </a:p>
        </p:txBody>
      </p:sp>
      <p:sp>
        <p:nvSpPr>
          <p:cNvPr id="7" name="TextBox 6">
            <a:extLst>
              <a:ext uri="{FF2B5EF4-FFF2-40B4-BE49-F238E27FC236}">
                <a16:creationId xmlns:a16="http://schemas.microsoft.com/office/drawing/2014/main" id="{A525178C-F4EC-E025-99DF-F1DF10788EFE}"/>
              </a:ext>
            </a:extLst>
          </p:cNvPr>
          <p:cNvSpPr txBox="1"/>
          <p:nvPr/>
        </p:nvSpPr>
        <p:spPr>
          <a:xfrm>
            <a:off x="590550" y="1173516"/>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24 185</a:t>
            </a:r>
          </a:p>
        </p:txBody>
      </p:sp>
      <p:sp>
        <p:nvSpPr>
          <p:cNvPr id="8" name="TextBox 7">
            <a:extLst>
              <a:ext uri="{FF2B5EF4-FFF2-40B4-BE49-F238E27FC236}">
                <a16:creationId xmlns:a16="http://schemas.microsoft.com/office/drawing/2014/main" id="{91842369-C69F-5114-2CB9-4E03AF8F8F8D}"/>
              </a:ext>
            </a:extLst>
          </p:cNvPr>
          <p:cNvSpPr txBox="1"/>
          <p:nvPr/>
        </p:nvSpPr>
        <p:spPr>
          <a:xfrm>
            <a:off x="2413494" y="1135416"/>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cxnSp>
        <p:nvCxnSpPr>
          <p:cNvPr id="9" name="Straight Connector 8">
            <a:extLst>
              <a:ext uri="{FF2B5EF4-FFF2-40B4-BE49-F238E27FC236}">
                <a16:creationId xmlns:a16="http://schemas.microsoft.com/office/drawing/2014/main" id="{59FA85F5-B8F2-7CB0-826A-1580C90B9FDD}"/>
              </a:ext>
            </a:extLst>
          </p:cNvPr>
          <p:cNvCxnSpPr>
            <a:cxnSpLocks/>
          </p:cNvCxnSpPr>
          <p:nvPr/>
        </p:nvCxnSpPr>
        <p:spPr>
          <a:xfrm>
            <a:off x="2872460" y="1962925"/>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D4E7B08-91B5-DD0B-42C7-833D2F9CBBE3}"/>
              </a:ext>
            </a:extLst>
          </p:cNvPr>
          <p:cNvCxnSpPr>
            <a:cxnSpLocks/>
          </p:cNvCxnSpPr>
          <p:nvPr/>
        </p:nvCxnSpPr>
        <p:spPr>
          <a:xfrm flipV="1">
            <a:off x="2872460" y="1200150"/>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CB3ADB4-35E5-A80A-8B77-ABC5175C5093}"/>
              </a:ext>
            </a:extLst>
          </p:cNvPr>
          <p:cNvSpPr txBox="1"/>
          <p:nvPr/>
        </p:nvSpPr>
        <p:spPr>
          <a:xfrm>
            <a:off x="2971800" y="19402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8" name="TextBox 17">
            <a:extLst>
              <a:ext uri="{FF2B5EF4-FFF2-40B4-BE49-F238E27FC236}">
                <a16:creationId xmlns:a16="http://schemas.microsoft.com/office/drawing/2014/main" id="{B03EC5B1-7592-672C-7874-FC89ADBE98BD}"/>
              </a:ext>
            </a:extLst>
          </p:cNvPr>
          <p:cNvSpPr txBox="1"/>
          <p:nvPr/>
        </p:nvSpPr>
        <p:spPr>
          <a:xfrm>
            <a:off x="10858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sp>
        <p:nvSpPr>
          <p:cNvPr id="19" name="TextBox 18">
            <a:extLst>
              <a:ext uri="{FF2B5EF4-FFF2-40B4-BE49-F238E27FC236}">
                <a16:creationId xmlns:a16="http://schemas.microsoft.com/office/drawing/2014/main" id="{777E19D0-8A37-E059-B53C-B047E8E3EEF1}"/>
              </a:ext>
            </a:extLst>
          </p:cNvPr>
          <p:cNvSpPr txBox="1"/>
          <p:nvPr/>
        </p:nvSpPr>
        <p:spPr>
          <a:xfrm>
            <a:off x="1543050" y="18735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0" name="TextBox 19">
            <a:extLst>
              <a:ext uri="{FF2B5EF4-FFF2-40B4-BE49-F238E27FC236}">
                <a16:creationId xmlns:a16="http://schemas.microsoft.com/office/drawing/2014/main" id="{E4E1A5AD-A3BC-7162-E404-09EC528D83BC}"/>
              </a:ext>
            </a:extLst>
          </p:cNvPr>
          <p:cNvSpPr txBox="1"/>
          <p:nvPr/>
        </p:nvSpPr>
        <p:spPr>
          <a:xfrm>
            <a:off x="3429000" y="19211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2" name="TextBox 21">
            <a:extLst>
              <a:ext uri="{FF2B5EF4-FFF2-40B4-BE49-F238E27FC236}">
                <a16:creationId xmlns:a16="http://schemas.microsoft.com/office/drawing/2014/main" id="{00E69B57-6636-382A-0E63-757E56D7171A}"/>
              </a:ext>
            </a:extLst>
          </p:cNvPr>
          <p:cNvSpPr txBox="1"/>
          <p:nvPr/>
        </p:nvSpPr>
        <p:spPr>
          <a:xfrm>
            <a:off x="1571625" y="25688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23" name="TextBox 22">
            <a:extLst>
              <a:ext uri="{FF2B5EF4-FFF2-40B4-BE49-F238E27FC236}">
                <a16:creationId xmlns:a16="http://schemas.microsoft.com/office/drawing/2014/main" id="{DC4F4A25-F2DC-D798-4111-B72947E9DD5E}"/>
              </a:ext>
            </a:extLst>
          </p:cNvPr>
          <p:cNvSpPr txBox="1"/>
          <p:nvPr/>
        </p:nvSpPr>
        <p:spPr>
          <a:xfrm>
            <a:off x="1971675" y="25784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24" name="TextBox 23">
            <a:extLst>
              <a:ext uri="{FF2B5EF4-FFF2-40B4-BE49-F238E27FC236}">
                <a16:creationId xmlns:a16="http://schemas.microsoft.com/office/drawing/2014/main" id="{1AB9B6DF-CF43-43C5-6A88-02092D266F45}"/>
              </a:ext>
            </a:extLst>
          </p:cNvPr>
          <p:cNvSpPr txBox="1"/>
          <p:nvPr/>
        </p:nvSpPr>
        <p:spPr>
          <a:xfrm>
            <a:off x="3819525"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5" name="TextBox 24">
            <a:extLst>
              <a:ext uri="{FF2B5EF4-FFF2-40B4-BE49-F238E27FC236}">
                <a16:creationId xmlns:a16="http://schemas.microsoft.com/office/drawing/2014/main" id="{531AD484-87E9-761F-FF3F-ED04E2CA0292}"/>
              </a:ext>
            </a:extLst>
          </p:cNvPr>
          <p:cNvSpPr txBox="1"/>
          <p:nvPr/>
        </p:nvSpPr>
        <p:spPr>
          <a:xfrm>
            <a:off x="1990725"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26" name="TextBox 25">
            <a:extLst>
              <a:ext uri="{FF2B5EF4-FFF2-40B4-BE49-F238E27FC236}">
                <a16:creationId xmlns:a16="http://schemas.microsoft.com/office/drawing/2014/main" id="{D5441598-6E82-60DA-39FE-754CD1B7FE40}"/>
              </a:ext>
            </a:extLst>
          </p:cNvPr>
          <p:cNvSpPr txBox="1"/>
          <p:nvPr/>
        </p:nvSpPr>
        <p:spPr>
          <a:xfrm>
            <a:off x="2381250" y="32261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a:t>
            </a:r>
          </a:p>
        </p:txBody>
      </p:sp>
      <p:sp>
        <p:nvSpPr>
          <p:cNvPr id="28" name="TextBox 27">
            <a:extLst>
              <a:ext uri="{FF2B5EF4-FFF2-40B4-BE49-F238E27FC236}">
                <a16:creationId xmlns:a16="http://schemas.microsoft.com/office/drawing/2014/main" id="{B257E56A-D15A-B3FE-0D66-0E8FDFA23AE5}"/>
              </a:ext>
            </a:extLst>
          </p:cNvPr>
          <p:cNvSpPr txBox="1"/>
          <p:nvPr/>
        </p:nvSpPr>
        <p:spPr>
          <a:xfrm>
            <a:off x="4210050" y="19307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7</a:t>
            </a:r>
          </a:p>
        </p:txBody>
      </p:sp>
      <p:sp>
        <p:nvSpPr>
          <p:cNvPr id="29" name="TextBox 28">
            <a:extLst>
              <a:ext uri="{FF2B5EF4-FFF2-40B4-BE49-F238E27FC236}">
                <a16:creationId xmlns:a16="http://schemas.microsoft.com/office/drawing/2014/main" id="{13DF60C4-F06B-D403-B2E4-D45FF6938E78}"/>
              </a:ext>
            </a:extLst>
          </p:cNvPr>
          <p:cNvSpPr txBox="1"/>
          <p:nvPr/>
        </p:nvSpPr>
        <p:spPr>
          <a:xfrm>
            <a:off x="6172200" y="1087791"/>
            <a:ext cx="2209708" cy="923330"/>
          </a:xfrm>
          <a:prstGeom prst="rect">
            <a:avLst/>
          </a:prstGeom>
          <a:noFill/>
        </p:spPr>
        <p:txBody>
          <a:bodyPr wrap="square" lIns="0" tIns="0" rIns="0" bIns="0" rtlCol="0">
            <a:spAutoFit/>
          </a:bodyPr>
          <a:lstStyle/>
          <a:p>
            <a:pPr lvl="0" algn="r">
              <a:defRPr/>
            </a:pPr>
            <a:r>
              <a:rPr lang="en-US" sz="6000" dirty="0">
                <a:solidFill>
                  <a:prstClr val="black"/>
                </a:solidFill>
                <a:latin typeface="Calibri" panose="020F0502020204030204" pitchFamily="34" charset="0"/>
                <a:cs typeface="Calibri" panose="020F0502020204030204" pitchFamily="34" charset="0"/>
              </a:rPr>
              <a:t>5 208  </a:t>
            </a:r>
          </a:p>
        </p:txBody>
      </p:sp>
      <p:sp>
        <p:nvSpPr>
          <p:cNvPr id="30" name="TextBox 29">
            <a:extLst>
              <a:ext uri="{FF2B5EF4-FFF2-40B4-BE49-F238E27FC236}">
                <a16:creationId xmlns:a16="http://schemas.microsoft.com/office/drawing/2014/main" id="{8F82055D-2ADE-F055-4EA6-5E69FA57516B}"/>
              </a:ext>
            </a:extLst>
          </p:cNvPr>
          <p:cNvSpPr txBox="1"/>
          <p:nvPr/>
        </p:nvSpPr>
        <p:spPr>
          <a:xfrm>
            <a:off x="7995144" y="1049691"/>
            <a:ext cx="1085937"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a:t>
            </a:r>
          </a:p>
        </p:txBody>
      </p:sp>
      <p:cxnSp>
        <p:nvCxnSpPr>
          <p:cNvPr id="31" name="Straight Connector 30">
            <a:extLst>
              <a:ext uri="{FF2B5EF4-FFF2-40B4-BE49-F238E27FC236}">
                <a16:creationId xmlns:a16="http://schemas.microsoft.com/office/drawing/2014/main" id="{65F22FEE-AD98-9082-0844-E297A10A4600}"/>
              </a:ext>
            </a:extLst>
          </p:cNvPr>
          <p:cNvCxnSpPr>
            <a:cxnSpLocks/>
          </p:cNvCxnSpPr>
          <p:nvPr/>
        </p:nvCxnSpPr>
        <p:spPr>
          <a:xfrm>
            <a:off x="8454110" y="1877200"/>
            <a:ext cx="181384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A45EBF-067A-6893-95EC-10A4C460B862}"/>
              </a:ext>
            </a:extLst>
          </p:cNvPr>
          <p:cNvCxnSpPr>
            <a:cxnSpLocks/>
          </p:cNvCxnSpPr>
          <p:nvPr/>
        </p:nvCxnSpPr>
        <p:spPr>
          <a:xfrm flipV="1">
            <a:off x="8454110" y="1114425"/>
            <a:ext cx="0" cy="1562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99B241D6-F6BC-05E6-CBCB-ECD09EDFFC70}"/>
              </a:ext>
            </a:extLst>
          </p:cNvPr>
          <p:cNvSpPr txBox="1"/>
          <p:nvPr/>
        </p:nvSpPr>
        <p:spPr>
          <a:xfrm>
            <a:off x="8553450" y="185450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4" name="TextBox 33">
            <a:extLst>
              <a:ext uri="{FF2B5EF4-FFF2-40B4-BE49-F238E27FC236}">
                <a16:creationId xmlns:a16="http://schemas.microsoft.com/office/drawing/2014/main" id="{319A450C-5016-887D-FAF5-3CE59CCA35C1}"/>
              </a:ext>
            </a:extLst>
          </p:cNvPr>
          <p:cNvSpPr txBox="1"/>
          <p:nvPr/>
        </p:nvSpPr>
        <p:spPr>
          <a:xfrm>
            <a:off x="66675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a:t>
            </a:r>
          </a:p>
        </p:txBody>
      </p:sp>
      <p:sp>
        <p:nvSpPr>
          <p:cNvPr id="35" name="TextBox 34">
            <a:extLst>
              <a:ext uri="{FF2B5EF4-FFF2-40B4-BE49-F238E27FC236}">
                <a16:creationId xmlns:a16="http://schemas.microsoft.com/office/drawing/2014/main" id="{84FAB258-8EF4-87A9-9368-D2FEC2469A64}"/>
              </a:ext>
            </a:extLst>
          </p:cNvPr>
          <p:cNvSpPr txBox="1"/>
          <p:nvPr/>
        </p:nvSpPr>
        <p:spPr>
          <a:xfrm>
            <a:off x="7124700" y="178783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
        <p:nvSpPr>
          <p:cNvPr id="36" name="TextBox 35">
            <a:extLst>
              <a:ext uri="{FF2B5EF4-FFF2-40B4-BE49-F238E27FC236}">
                <a16:creationId xmlns:a16="http://schemas.microsoft.com/office/drawing/2014/main" id="{A1C33912-8478-B419-6144-290CE9591845}"/>
              </a:ext>
            </a:extLst>
          </p:cNvPr>
          <p:cNvSpPr txBox="1"/>
          <p:nvPr/>
        </p:nvSpPr>
        <p:spPr>
          <a:xfrm>
            <a:off x="9010650" y="18354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a:t>
            </a:r>
          </a:p>
        </p:txBody>
      </p:sp>
      <p:sp>
        <p:nvSpPr>
          <p:cNvPr id="37" name="TextBox 36">
            <a:extLst>
              <a:ext uri="{FF2B5EF4-FFF2-40B4-BE49-F238E27FC236}">
                <a16:creationId xmlns:a16="http://schemas.microsoft.com/office/drawing/2014/main" id="{078540C8-05DD-5C93-C1CF-4A7D5B443744}"/>
              </a:ext>
            </a:extLst>
          </p:cNvPr>
          <p:cNvSpPr txBox="1"/>
          <p:nvPr/>
        </p:nvSpPr>
        <p:spPr>
          <a:xfrm>
            <a:off x="7153275" y="2483158"/>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38" name="TextBox 37">
            <a:extLst>
              <a:ext uri="{FF2B5EF4-FFF2-40B4-BE49-F238E27FC236}">
                <a16:creationId xmlns:a16="http://schemas.microsoft.com/office/drawing/2014/main" id="{8A7B86C9-CC7D-B79D-1202-F3B43C70DDBD}"/>
              </a:ext>
            </a:extLst>
          </p:cNvPr>
          <p:cNvSpPr txBox="1"/>
          <p:nvPr/>
        </p:nvSpPr>
        <p:spPr>
          <a:xfrm>
            <a:off x="7553325" y="24926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6000" dirty="0">
                <a:solidFill>
                  <a:prstClr val="black"/>
                </a:solidFill>
                <a:latin typeface="Calibri" panose="020F0502020204030204" pitchFamily="34" charset="0"/>
                <a:cs typeface="Calibri" panose="020F0502020204030204" pitchFamily="34" charset="0"/>
              </a:rPr>
              <a:t>0</a:t>
            </a:r>
            <a:endPar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C9610F84-55F1-96DF-A005-5BE51CCC1225}"/>
              </a:ext>
            </a:extLst>
          </p:cNvPr>
          <p:cNvSpPr txBox="1"/>
          <p:nvPr/>
        </p:nvSpPr>
        <p:spPr>
          <a:xfrm>
            <a:off x="9401175"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0" name="TextBox 39">
            <a:extLst>
              <a:ext uri="{FF2B5EF4-FFF2-40B4-BE49-F238E27FC236}">
                <a16:creationId xmlns:a16="http://schemas.microsoft.com/office/drawing/2014/main" id="{9F4680F3-783F-C1A6-25FA-F2CF587AE952}"/>
              </a:ext>
            </a:extLst>
          </p:cNvPr>
          <p:cNvSpPr txBox="1"/>
          <p:nvPr/>
        </p:nvSpPr>
        <p:spPr>
          <a:xfrm>
            <a:off x="7572375"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0</a:t>
            </a:r>
          </a:p>
        </p:txBody>
      </p:sp>
      <p:sp>
        <p:nvSpPr>
          <p:cNvPr id="41" name="TextBox 40">
            <a:extLst>
              <a:ext uri="{FF2B5EF4-FFF2-40B4-BE49-F238E27FC236}">
                <a16:creationId xmlns:a16="http://schemas.microsoft.com/office/drawing/2014/main" id="{70276EC5-8A2B-18D5-1778-6A5A66F88543}"/>
              </a:ext>
            </a:extLst>
          </p:cNvPr>
          <p:cNvSpPr txBox="1"/>
          <p:nvPr/>
        </p:nvSpPr>
        <p:spPr>
          <a:xfrm>
            <a:off x="7962900" y="31403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8</a:t>
            </a:r>
          </a:p>
        </p:txBody>
      </p:sp>
      <p:sp>
        <p:nvSpPr>
          <p:cNvPr id="42" name="TextBox 41">
            <a:extLst>
              <a:ext uri="{FF2B5EF4-FFF2-40B4-BE49-F238E27FC236}">
                <a16:creationId xmlns:a16="http://schemas.microsoft.com/office/drawing/2014/main" id="{6CC0FE97-C002-EDDC-AB9F-9A21C9A15CF4}"/>
              </a:ext>
            </a:extLst>
          </p:cNvPr>
          <p:cNvSpPr txBox="1"/>
          <p:nvPr/>
        </p:nvSpPr>
        <p:spPr>
          <a:xfrm>
            <a:off x="9791700" y="1844983"/>
            <a:ext cx="406555" cy="923330"/>
          </a:xfrm>
          <a:prstGeom prst="rect">
            <a:avLst/>
          </a:prstGeom>
          <a:no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a:t>
            </a:r>
          </a:p>
        </p:txBody>
      </p:sp>
    </p:spTree>
    <p:extLst>
      <p:ext uri="{BB962C8B-B14F-4D97-AF65-F5344CB8AC3E}">
        <p14:creationId xmlns:p14="http://schemas.microsoft.com/office/powerpoint/2010/main" val="1094709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randombar(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randombar(horizontal)">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randombar(horizont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randombar(horizontal)">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randombar(horizontal)">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randombar(horizontal)">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randombar(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randombar(horizont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randombar(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randombar(horizontal)">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randombar(horizontal)">
                                      <p:cBhvr>
                                        <p:cTn id="76" dur="500"/>
                                        <p:tgtEl>
                                          <p:spTgt spid="30"/>
                                        </p:tgtEl>
                                      </p:cBhvr>
                                    </p:animEffect>
                                  </p:childTnLst>
                                </p:cTn>
                              </p:par>
                            </p:childTnLst>
                          </p:cTn>
                        </p:par>
                        <p:par>
                          <p:cTn id="77" fill="hold">
                            <p:stCondLst>
                              <p:cond delay="500"/>
                            </p:stCondLst>
                            <p:childTnLst>
                              <p:par>
                                <p:cTn id="78" presetID="22" presetClass="entr" presetSubtype="1" fill="hold" nodeType="after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wipe(up)">
                                      <p:cBhvr>
                                        <p:cTn id="80" dur="500"/>
                                        <p:tgtEl>
                                          <p:spTgt spid="32"/>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wipe(left)">
                                      <p:cBhvr>
                                        <p:cTn id="84" dur="500"/>
                                        <p:tgtEl>
                                          <p:spTgt spid="31"/>
                                        </p:tgtEl>
                                      </p:cBhvr>
                                    </p:animEffect>
                                  </p:childTnLst>
                                </p:cTn>
                              </p:par>
                            </p:childTnLst>
                          </p:cTn>
                        </p:par>
                      </p:childTnLst>
                    </p:cTn>
                  </p:par>
                  <p:par>
                    <p:cTn id="85" fill="hold">
                      <p:stCondLst>
                        <p:cond delay="indefinite"/>
                      </p:stCondLst>
                      <p:childTnLst>
                        <p:par>
                          <p:cTn id="86" fill="hold">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randombar(horizontal)">
                                      <p:cBhvr>
                                        <p:cTn id="89" dur="500"/>
                                        <p:tgtEl>
                                          <p:spTgt spid="33"/>
                                        </p:tgtEl>
                                      </p:cBhvr>
                                    </p:animEffect>
                                  </p:childTnLst>
                                </p:cTn>
                              </p:par>
                            </p:childTnLst>
                          </p:cTn>
                        </p:par>
                      </p:childTnLst>
                    </p:cTn>
                  </p:par>
                  <p:par>
                    <p:cTn id="90" fill="hold">
                      <p:stCondLst>
                        <p:cond delay="indefinite"/>
                      </p:stCondLst>
                      <p:childTnLst>
                        <p:par>
                          <p:cTn id="91" fill="hold">
                            <p:stCondLst>
                              <p:cond delay="0"/>
                            </p:stCondLst>
                            <p:childTnLst>
                              <p:par>
                                <p:cTn id="92" presetID="14" presetClass="entr" presetSubtype="10" fill="hold" grpId="0"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randombar(horizontal)">
                                      <p:cBhvr>
                                        <p:cTn id="94" dur="500"/>
                                        <p:tgtEl>
                                          <p:spTgt spid="34"/>
                                        </p:tgtEl>
                                      </p:cBhvr>
                                    </p:animEffect>
                                  </p:childTnLst>
                                </p:cTn>
                              </p:par>
                            </p:childTnLst>
                          </p:cTn>
                        </p:par>
                      </p:childTnLst>
                    </p:cTn>
                  </p:par>
                  <p:par>
                    <p:cTn id="95" fill="hold">
                      <p:stCondLst>
                        <p:cond delay="indefinite"/>
                      </p:stCondLst>
                      <p:childTnLst>
                        <p:par>
                          <p:cTn id="96" fill="hold">
                            <p:stCondLst>
                              <p:cond delay="0"/>
                            </p:stCondLst>
                            <p:childTnLst>
                              <p:par>
                                <p:cTn id="97" presetID="14" presetClass="entr" presetSubtype="10" fill="hold" grpId="0" nodeType="click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randombar(horizontal)">
                                      <p:cBhvr>
                                        <p:cTn id="99" dur="500"/>
                                        <p:tgtEl>
                                          <p:spTgt spid="35"/>
                                        </p:tgtEl>
                                      </p:cBhvr>
                                    </p:animEffect>
                                  </p:childTnLst>
                                </p:cTn>
                              </p:par>
                            </p:childTnLst>
                          </p:cTn>
                        </p:par>
                      </p:childTnLst>
                    </p:cTn>
                  </p:par>
                  <p:par>
                    <p:cTn id="100" fill="hold">
                      <p:stCondLst>
                        <p:cond delay="indefinite"/>
                      </p:stCondLst>
                      <p:childTnLst>
                        <p:par>
                          <p:cTn id="101" fill="hold">
                            <p:stCondLst>
                              <p:cond delay="0"/>
                            </p:stCondLst>
                            <p:childTnLst>
                              <p:par>
                                <p:cTn id="102" presetID="14" presetClass="entr" presetSubtype="10" fill="hold" grpId="0" nodeType="clickEffect">
                                  <p:stCondLst>
                                    <p:cond delay="0"/>
                                  </p:stCondLst>
                                  <p:childTnLst>
                                    <p:set>
                                      <p:cBhvr>
                                        <p:cTn id="103" dur="1" fill="hold">
                                          <p:stCondLst>
                                            <p:cond delay="0"/>
                                          </p:stCondLst>
                                        </p:cTn>
                                        <p:tgtEl>
                                          <p:spTgt spid="36"/>
                                        </p:tgtEl>
                                        <p:attrNameLst>
                                          <p:attrName>style.visibility</p:attrName>
                                        </p:attrNameLst>
                                      </p:cBhvr>
                                      <p:to>
                                        <p:strVal val="visible"/>
                                      </p:to>
                                    </p:set>
                                    <p:animEffect transition="in" filter="randombar(horizontal)">
                                      <p:cBhvr>
                                        <p:cTn id="104" dur="500"/>
                                        <p:tgtEl>
                                          <p:spTgt spid="36"/>
                                        </p:tgtEl>
                                      </p:cBhvr>
                                    </p:animEffect>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37"/>
                                        </p:tgtEl>
                                        <p:attrNameLst>
                                          <p:attrName>style.visibility</p:attrName>
                                        </p:attrNameLst>
                                      </p:cBhvr>
                                      <p:to>
                                        <p:strVal val="visible"/>
                                      </p:to>
                                    </p:set>
                                    <p:animEffect transition="in" filter="randombar(horizontal)">
                                      <p:cBhvr>
                                        <p:cTn id="109" dur="500"/>
                                        <p:tgtEl>
                                          <p:spTgt spid="37"/>
                                        </p:tgtEl>
                                      </p:cBhvr>
                                    </p:animEffect>
                                  </p:childTnLst>
                                </p:cTn>
                              </p:par>
                            </p:childTnLst>
                          </p:cTn>
                        </p:par>
                      </p:childTnLst>
                    </p:cTn>
                  </p:par>
                  <p:par>
                    <p:cTn id="110" fill="hold">
                      <p:stCondLst>
                        <p:cond delay="indefinite"/>
                      </p:stCondLst>
                      <p:childTnLst>
                        <p:par>
                          <p:cTn id="111" fill="hold">
                            <p:stCondLst>
                              <p:cond delay="0"/>
                            </p:stCondLst>
                            <p:childTnLst>
                              <p:par>
                                <p:cTn id="112" presetID="14" presetClass="entr" presetSubtype="10" fill="hold" grpId="0" nodeType="clickEffect">
                                  <p:stCondLst>
                                    <p:cond delay="0"/>
                                  </p:stCondLst>
                                  <p:childTnLst>
                                    <p:set>
                                      <p:cBhvr>
                                        <p:cTn id="113" dur="1" fill="hold">
                                          <p:stCondLst>
                                            <p:cond delay="0"/>
                                          </p:stCondLst>
                                        </p:cTn>
                                        <p:tgtEl>
                                          <p:spTgt spid="38"/>
                                        </p:tgtEl>
                                        <p:attrNameLst>
                                          <p:attrName>style.visibility</p:attrName>
                                        </p:attrNameLst>
                                      </p:cBhvr>
                                      <p:to>
                                        <p:strVal val="visible"/>
                                      </p:to>
                                    </p:set>
                                    <p:animEffect transition="in" filter="randombar(horizontal)">
                                      <p:cBhvr>
                                        <p:cTn id="114" dur="500"/>
                                        <p:tgtEl>
                                          <p:spTgt spid="38"/>
                                        </p:tgtEl>
                                      </p:cBhvr>
                                    </p:animEffect>
                                  </p:childTnLst>
                                </p:cTn>
                              </p:par>
                            </p:childTnLst>
                          </p:cTn>
                        </p:par>
                      </p:childTnLst>
                    </p:cTn>
                  </p:par>
                  <p:par>
                    <p:cTn id="115" fill="hold">
                      <p:stCondLst>
                        <p:cond delay="indefinite"/>
                      </p:stCondLst>
                      <p:childTnLst>
                        <p:par>
                          <p:cTn id="116" fill="hold">
                            <p:stCondLst>
                              <p:cond delay="0"/>
                            </p:stCondLst>
                            <p:childTnLst>
                              <p:par>
                                <p:cTn id="117" presetID="14" presetClass="entr" presetSubtype="10" fill="hold" grpId="0" nodeType="clickEffect">
                                  <p:stCondLst>
                                    <p:cond delay="0"/>
                                  </p:stCondLst>
                                  <p:childTnLst>
                                    <p:set>
                                      <p:cBhvr>
                                        <p:cTn id="118" dur="1" fill="hold">
                                          <p:stCondLst>
                                            <p:cond delay="0"/>
                                          </p:stCondLst>
                                        </p:cTn>
                                        <p:tgtEl>
                                          <p:spTgt spid="39"/>
                                        </p:tgtEl>
                                        <p:attrNameLst>
                                          <p:attrName>style.visibility</p:attrName>
                                        </p:attrNameLst>
                                      </p:cBhvr>
                                      <p:to>
                                        <p:strVal val="visible"/>
                                      </p:to>
                                    </p:set>
                                    <p:animEffect transition="in" filter="randombar(horizontal)">
                                      <p:cBhvr>
                                        <p:cTn id="119" dur="500"/>
                                        <p:tgtEl>
                                          <p:spTgt spid="39"/>
                                        </p:tgtEl>
                                      </p:cBhvr>
                                    </p:animEffect>
                                  </p:childTnLst>
                                </p:cTn>
                              </p:par>
                            </p:childTnLst>
                          </p:cTn>
                        </p:par>
                      </p:childTnLst>
                    </p:cTn>
                  </p:par>
                  <p:par>
                    <p:cTn id="120" fill="hold">
                      <p:stCondLst>
                        <p:cond delay="indefinite"/>
                      </p:stCondLst>
                      <p:childTnLst>
                        <p:par>
                          <p:cTn id="121" fill="hold">
                            <p:stCondLst>
                              <p:cond delay="0"/>
                            </p:stCondLst>
                            <p:childTnLst>
                              <p:par>
                                <p:cTn id="122" presetID="14" presetClass="entr" presetSubtype="10" fill="hold" grpId="0" nodeType="clickEffect">
                                  <p:stCondLst>
                                    <p:cond delay="0"/>
                                  </p:stCondLst>
                                  <p:childTnLst>
                                    <p:set>
                                      <p:cBhvr>
                                        <p:cTn id="123" dur="1" fill="hold">
                                          <p:stCondLst>
                                            <p:cond delay="0"/>
                                          </p:stCondLst>
                                        </p:cTn>
                                        <p:tgtEl>
                                          <p:spTgt spid="40"/>
                                        </p:tgtEl>
                                        <p:attrNameLst>
                                          <p:attrName>style.visibility</p:attrName>
                                        </p:attrNameLst>
                                      </p:cBhvr>
                                      <p:to>
                                        <p:strVal val="visible"/>
                                      </p:to>
                                    </p:set>
                                    <p:animEffect transition="in" filter="randombar(horizontal)">
                                      <p:cBhvr>
                                        <p:cTn id="124" dur="500"/>
                                        <p:tgtEl>
                                          <p:spTgt spid="40"/>
                                        </p:tgtEl>
                                      </p:cBhvr>
                                    </p:animEffect>
                                  </p:childTnLst>
                                </p:cTn>
                              </p:par>
                            </p:childTnLst>
                          </p:cTn>
                        </p:par>
                      </p:childTnLst>
                    </p:cTn>
                  </p:par>
                  <p:par>
                    <p:cTn id="125" fill="hold">
                      <p:stCondLst>
                        <p:cond delay="indefinite"/>
                      </p:stCondLst>
                      <p:childTnLst>
                        <p:par>
                          <p:cTn id="126" fill="hold">
                            <p:stCondLst>
                              <p:cond delay="0"/>
                            </p:stCondLst>
                            <p:childTnLst>
                              <p:par>
                                <p:cTn id="127" presetID="14" presetClass="entr" presetSubtype="10"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randombar(horizontal)">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14" presetClass="entr" presetSubtype="10" fill="hold" grpId="0" nodeType="clickEffect">
                                  <p:stCondLst>
                                    <p:cond delay="0"/>
                                  </p:stCondLst>
                                  <p:childTnLst>
                                    <p:set>
                                      <p:cBhvr>
                                        <p:cTn id="133" dur="1" fill="hold">
                                          <p:stCondLst>
                                            <p:cond delay="0"/>
                                          </p:stCondLst>
                                        </p:cTn>
                                        <p:tgtEl>
                                          <p:spTgt spid="42"/>
                                        </p:tgtEl>
                                        <p:attrNameLst>
                                          <p:attrName>style.visibility</p:attrName>
                                        </p:attrNameLst>
                                      </p:cBhvr>
                                      <p:to>
                                        <p:strVal val="visible"/>
                                      </p:to>
                                    </p:set>
                                    <p:animEffect transition="in" filter="randombar(horizontal)">
                                      <p:cBhvr>
                                        <p:cTn id="1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8" grpId="0"/>
      <p:bldP spid="19" grpId="0"/>
      <p:bldP spid="20" grpId="0"/>
      <p:bldP spid="22" grpId="0"/>
      <p:bldP spid="23" grpId="0"/>
      <p:bldP spid="24" grpId="0"/>
      <p:bldP spid="25" grpId="0"/>
      <p:bldP spid="26" grpId="0"/>
      <p:bldP spid="28" grpId="0"/>
      <p:bldP spid="29" grpId="0"/>
      <p:bldP spid="30" grpId="0"/>
      <p:bldP spid="33" grpId="0"/>
      <p:bldP spid="34" grpId="0"/>
      <p:bldP spid="35" grpId="0"/>
      <p:bldP spid="36" grpId="0"/>
      <p:bldP spid="37" grpId="0"/>
      <p:bldP spid="38" grpId="0"/>
      <p:bldP spid="39" grpId="0"/>
      <p:bldP spid="40"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E8EA2-5531-4F29-BE64-529067DDD55C}"/>
              </a:ext>
            </a:extLst>
          </p:cNvPr>
          <p:cNvSpPr/>
          <p:nvPr/>
        </p:nvSpPr>
        <p:spPr>
          <a:xfrm>
            <a:off x="702143" y="903539"/>
            <a:ext cx="10617166" cy="646331"/>
          </a:xfrm>
          <a:prstGeom prst="rect">
            <a:avLst/>
          </a:prstGeom>
          <a:noFill/>
        </p:spPr>
        <p:txBody>
          <a:bodyPr wrap="square" lIns="91440" tIns="45720" rIns="91440" bIns="45720">
            <a:spAutoFit/>
          </a:bodyPr>
          <a:lstStyle/>
          <a:p>
            <a:pPr lvl="0" algn="just">
              <a:defRPr/>
            </a:pPr>
            <a:r>
              <a:rPr lang="en-US"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2. </a:t>
            </a:r>
            <a:r>
              <a:rPr lang="vi-VN" sz="3600" b="1" dirty="0">
                <a:ln w="0"/>
                <a:solidFill>
                  <a:srgbClr val="4472C4">
                    <a:lumMod val="50000"/>
                  </a:srgbClr>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Chọn câu trả lời đúng.</a:t>
            </a:r>
            <a:endParaRPr kumimoji="0" lang="en-US" sz="3600" b="1" i="0" u="none" strike="noStrike" kern="1200" cap="none" spc="0" normalizeH="0" baseline="0" noProof="0" dirty="0">
              <a:ln w="0"/>
              <a:solidFill>
                <a:srgbClr val="4472C4">
                  <a:lumMod val="50000"/>
                </a:srgbClr>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6F53C47F-B34D-D620-CCC6-2F19795F4446}"/>
              </a:ext>
            </a:extLst>
          </p:cNvPr>
          <p:cNvSpPr txBox="1"/>
          <p:nvPr/>
        </p:nvSpPr>
        <p:spPr>
          <a:xfrm>
            <a:off x="809625" y="1714500"/>
            <a:ext cx="10067925" cy="954107"/>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a) Số đo diện tích mỗi hình được ghi như hình vẽ sau. Hỏi hình nào có diện tích lớn nhất?</a:t>
            </a:r>
            <a:endParaRPr lang="en-US" sz="2800" dirty="0">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id="{E14A6448-99C0-D923-B435-793AFF577C47}"/>
              </a:ext>
            </a:extLst>
          </p:cNvPr>
          <p:cNvSpPr/>
          <p:nvPr/>
        </p:nvSpPr>
        <p:spPr>
          <a:xfrm>
            <a:off x="8372475" y="3076576"/>
            <a:ext cx="2705100" cy="1771650"/>
          </a:xfrm>
          <a:prstGeom prst="triangl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1DEF14E-64F5-F0B8-5E21-5353100A9610}"/>
              </a:ext>
            </a:extLst>
          </p:cNvPr>
          <p:cNvSpPr/>
          <p:nvPr/>
        </p:nvSpPr>
        <p:spPr>
          <a:xfrm>
            <a:off x="1171575" y="3648075"/>
            <a:ext cx="3200400" cy="12192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A666216-8529-97EB-B3C3-3806CE54ABB0}"/>
              </a:ext>
            </a:extLst>
          </p:cNvPr>
          <p:cNvSpPr/>
          <p:nvPr/>
        </p:nvSpPr>
        <p:spPr>
          <a:xfrm>
            <a:off x="5086350" y="3067050"/>
            <a:ext cx="2628900" cy="1790700"/>
          </a:xfrm>
          <a:prstGeom prst="rect">
            <a:avLst/>
          </a:prstGeom>
          <a:solidFill>
            <a:srgbClr val="F883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EECE977-1822-4BF8-0AD7-777B279C2357}"/>
              </a:ext>
            </a:extLst>
          </p:cNvPr>
          <p:cNvSpPr txBox="1"/>
          <p:nvPr/>
        </p:nvSpPr>
        <p:spPr>
          <a:xfrm>
            <a:off x="1933575" y="3971925"/>
            <a:ext cx="2352675"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 m² 2 cm² </a:t>
            </a:r>
            <a:endParaRPr lang="en-US" sz="2800" dirty="0"/>
          </a:p>
        </p:txBody>
      </p:sp>
      <p:sp>
        <p:nvSpPr>
          <p:cNvPr id="11" name="TextBox 10">
            <a:extLst>
              <a:ext uri="{FF2B5EF4-FFF2-40B4-BE49-F238E27FC236}">
                <a16:creationId xmlns:a16="http://schemas.microsoft.com/office/drawing/2014/main" id="{0A5AF0C4-AC31-2C10-F834-6DEE0E4E788D}"/>
              </a:ext>
            </a:extLst>
          </p:cNvPr>
          <p:cNvSpPr txBox="1"/>
          <p:nvPr/>
        </p:nvSpPr>
        <p:spPr>
          <a:xfrm>
            <a:off x="5076825" y="36004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100 dm² 400 m² </a:t>
            </a:r>
            <a:endParaRPr lang="en-US" sz="2800" dirty="0"/>
          </a:p>
        </p:txBody>
      </p:sp>
      <p:sp>
        <p:nvSpPr>
          <p:cNvPr id="12" name="TextBox 11">
            <a:extLst>
              <a:ext uri="{FF2B5EF4-FFF2-40B4-BE49-F238E27FC236}">
                <a16:creationId xmlns:a16="http://schemas.microsoft.com/office/drawing/2014/main" id="{E06E6BA4-4753-43C0-96AC-6A2FB9B737FD}"/>
              </a:ext>
            </a:extLst>
          </p:cNvPr>
          <p:cNvSpPr txBox="1"/>
          <p:nvPr/>
        </p:nvSpPr>
        <p:spPr>
          <a:xfrm>
            <a:off x="8705850" y="4286250"/>
            <a:ext cx="2800350"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1 m² 300 mm² </a:t>
            </a:r>
            <a:endParaRPr lang="en-US" sz="2400" dirty="0"/>
          </a:p>
        </p:txBody>
      </p:sp>
      <p:sp>
        <p:nvSpPr>
          <p:cNvPr id="13" name="TextBox 12">
            <a:extLst>
              <a:ext uri="{FF2B5EF4-FFF2-40B4-BE49-F238E27FC236}">
                <a16:creationId xmlns:a16="http://schemas.microsoft.com/office/drawing/2014/main" id="{A4C1BEFB-2039-191C-1C58-E409453B53EB}"/>
              </a:ext>
            </a:extLst>
          </p:cNvPr>
          <p:cNvSpPr txBox="1"/>
          <p:nvPr/>
        </p:nvSpPr>
        <p:spPr>
          <a:xfrm>
            <a:off x="571501" y="4381500"/>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A.</a:t>
            </a:r>
          </a:p>
        </p:txBody>
      </p:sp>
      <p:sp>
        <p:nvSpPr>
          <p:cNvPr id="14" name="TextBox 13">
            <a:extLst>
              <a:ext uri="{FF2B5EF4-FFF2-40B4-BE49-F238E27FC236}">
                <a16:creationId xmlns:a16="http://schemas.microsoft.com/office/drawing/2014/main" id="{8A403F25-368B-19EF-3FFD-676D81E0BB2B}"/>
              </a:ext>
            </a:extLst>
          </p:cNvPr>
          <p:cNvSpPr txBox="1"/>
          <p:nvPr/>
        </p:nvSpPr>
        <p:spPr>
          <a:xfrm>
            <a:off x="4591051"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B.</a:t>
            </a:r>
          </a:p>
        </p:txBody>
      </p:sp>
      <p:sp>
        <p:nvSpPr>
          <p:cNvPr id="15" name="TextBox 14">
            <a:extLst>
              <a:ext uri="{FF2B5EF4-FFF2-40B4-BE49-F238E27FC236}">
                <a16:creationId xmlns:a16="http://schemas.microsoft.com/office/drawing/2014/main" id="{DF14711A-0553-741E-40C0-66D3D84F161F}"/>
              </a:ext>
            </a:extLst>
          </p:cNvPr>
          <p:cNvSpPr txBox="1"/>
          <p:nvPr/>
        </p:nvSpPr>
        <p:spPr>
          <a:xfrm>
            <a:off x="7896226" y="4410075"/>
            <a:ext cx="533400"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C.</a:t>
            </a:r>
          </a:p>
        </p:txBody>
      </p:sp>
      <p:sp>
        <p:nvSpPr>
          <p:cNvPr id="17" name="TextBox 16">
            <a:extLst>
              <a:ext uri="{FF2B5EF4-FFF2-40B4-BE49-F238E27FC236}">
                <a16:creationId xmlns:a16="http://schemas.microsoft.com/office/drawing/2014/main" id="{FEAA2630-528F-293C-4D85-4E065DE083D2}"/>
              </a:ext>
            </a:extLst>
          </p:cNvPr>
          <p:cNvSpPr txBox="1"/>
          <p:nvPr/>
        </p:nvSpPr>
        <p:spPr>
          <a:xfrm>
            <a:off x="5124450" y="4210050"/>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4 cm² </a:t>
            </a:r>
            <a:endParaRPr lang="en-US" sz="2800" dirty="0"/>
          </a:p>
        </p:txBody>
      </p:sp>
      <p:sp>
        <p:nvSpPr>
          <p:cNvPr id="18" name="TextBox 17">
            <a:extLst>
              <a:ext uri="{FF2B5EF4-FFF2-40B4-BE49-F238E27FC236}">
                <a16:creationId xmlns:a16="http://schemas.microsoft.com/office/drawing/2014/main" id="{26D35C47-03CD-42D3-3F60-9F432ECDA659}"/>
              </a:ext>
            </a:extLst>
          </p:cNvPr>
          <p:cNvSpPr txBox="1"/>
          <p:nvPr/>
        </p:nvSpPr>
        <p:spPr>
          <a:xfrm>
            <a:off x="8896350" y="4752975"/>
            <a:ext cx="280035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 1 m² 3 cm² </a:t>
            </a:r>
            <a:endParaRPr lang="en-US" sz="2800" dirty="0"/>
          </a:p>
        </p:txBody>
      </p:sp>
      <p:sp>
        <p:nvSpPr>
          <p:cNvPr id="19" name="TextBox 18">
            <a:extLst>
              <a:ext uri="{FF2B5EF4-FFF2-40B4-BE49-F238E27FC236}">
                <a16:creationId xmlns:a16="http://schemas.microsoft.com/office/drawing/2014/main" id="{B8880F71-E8CB-B415-0C0F-AA7279A23A9D}"/>
              </a:ext>
            </a:extLst>
          </p:cNvPr>
          <p:cNvSpPr txBox="1"/>
          <p:nvPr/>
        </p:nvSpPr>
        <p:spPr>
          <a:xfrm>
            <a:off x="2714625" y="5391150"/>
            <a:ext cx="6924675" cy="584775"/>
          </a:xfrm>
          <a:prstGeom prst="rect">
            <a:avLst/>
          </a:prstGeom>
          <a:noFill/>
        </p:spPr>
        <p:txBody>
          <a:bodyPr wrap="square" rtlCol="0">
            <a:spAutoFit/>
          </a:bodyPr>
          <a:lstStyle/>
          <a:p>
            <a:r>
              <a:rPr lang="en-US" sz="3200" b="1" i="0" dirty="0">
                <a:solidFill>
                  <a:srgbClr val="FF0000"/>
                </a:solidFill>
                <a:effectLst/>
                <a:latin typeface="Cambria" panose="02040503050406030204" pitchFamily="18" charset="0"/>
                <a:ea typeface="Cambria" panose="02040503050406030204" pitchFamily="18" charset="0"/>
              </a:rPr>
              <a:t>=&gt; </a:t>
            </a:r>
            <a:r>
              <a:rPr lang="en-US" sz="3200" b="1" i="0" dirty="0" err="1">
                <a:solidFill>
                  <a:srgbClr val="FF0000"/>
                </a:solidFill>
                <a:effectLst/>
                <a:latin typeface="Cambria" panose="02040503050406030204" pitchFamily="18" charset="0"/>
                <a:ea typeface="Cambria" panose="02040503050406030204" pitchFamily="18" charset="0"/>
              </a:rPr>
              <a:t>Vậy</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hình</a:t>
            </a:r>
            <a:r>
              <a:rPr lang="en-US" sz="3200" b="1" i="0" dirty="0">
                <a:solidFill>
                  <a:srgbClr val="FF0000"/>
                </a:solidFill>
                <a:effectLst/>
                <a:latin typeface="Cambria" panose="02040503050406030204" pitchFamily="18" charset="0"/>
                <a:ea typeface="Cambria" panose="02040503050406030204" pitchFamily="18" charset="0"/>
              </a:rPr>
              <a:t> B </a:t>
            </a:r>
            <a:r>
              <a:rPr lang="en-US" sz="3200" b="1" i="0" dirty="0" err="1">
                <a:solidFill>
                  <a:srgbClr val="FF0000"/>
                </a:solidFill>
                <a:effectLst/>
                <a:latin typeface="Cambria" panose="02040503050406030204" pitchFamily="18" charset="0"/>
                <a:ea typeface="Cambria" panose="02040503050406030204" pitchFamily="18" charset="0"/>
              </a:rPr>
              <a:t>có</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diện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tích</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lớn</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nhất</a:t>
            </a:r>
            <a:r>
              <a:rPr lang="en-US" sz="3200" b="1" i="0" dirty="0">
                <a:solidFill>
                  <a:srgbClr val="FF0000"/>
                </a:solidFill>
                <a:effectLst/>
                <a:latin typeface="Cambria" panose="02040503050406030204" pitchFamily="18" charset="0"/>
                <a:ea typeface="Cambria" panose="02040503050406030204" pitchFamily="18" charset="0"/>
              </a:rPr>
              <a:t>.</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78520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anim calcmode="lin" valueType="num">
                                      <p:cBhvr>
                                        <p:cTn id="49" dur="1000" fill="hold"/>
                                        <p:tgtEl>
                                          <p:spTgt spid="14"/>
                                        </p:tgtEl>
                                        <p:attrNameLst>
                                          <p:attrName>ppt_x</p:attrName>
                                        </p:attrNameLst>
                                      </p:cBhvr>
                                      <p:tavLst>
                                        <p:tav tm="0">
                                          <p:val>
                                            <p:strVal val="#ppt_x"/>
                                          </p:val>
                                        </p:tav>
                                        <p:tav tm="100000">
                                          <p:val>
                                            <p:strVal val="#ppt_x"/>
                                          </p:val>
                                        </p:tav>
                                      </p:tavLst>
                                    </p:anim>
                                    <p:anim calcmode="lin" valueType="num">
                                      <p:cBhvr>
                                        <p:cTn id="50" dur="1000" fill="hold"/>
                                        <p:tgtEl>
                                          <p:spTgt spid="14"/>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1000"/>
                                        <p:tgtEl>
                                          <p:spTgt spid="2"/>
                                        </p:tgtEl>
                                      </p:cBhvr>
                                    </p:animEffect>
                                    <p:anim calcmode="lin" valueType="num">
                                      <p:cBhvr>
                                        <p:cTn id="59" dur="1000" fill="hold"/>
                                        <p:tgtEl>
                                          <p:spTgt spid="2"/>
                                        </p:tgtEl>
                                        <p:attrNameLst>
                                          <p:attrName>ppt_x</p:attrName>
                                        </p:attrNameLst>
                                      </p:cBhvr>
                                      <p:tavLst>
                                        <p:tav tm="0">
                                          <p:val>
                                            <p:strVal val="#ppt_x"/>
                                          </p:val>
                                        </p:tav>
                                        <p:tav tm="100000">
                                          <p:val>
                                            <p:strVal val="#ppt_x"/>
                                          </p:val>
                                        </p:tav>
                                      </p:tavLst>
                                    </p:anim>
                                    <p:anim calcmode="lin" valueType="num">
                                      <p:cBhvr>
                                        <p:cTn id="6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barn(inVertical)">
                                      <p:cBhvr>
                                        <p:cTn id="65" dur="500"/>
                                        <p:tgtEl>
                                          <p:spTgt spid="1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barn(inVertical)">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barn(inVertical)">
                                      <p:cBhvr>
                                        <p:cTn id="7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6" grpId="0" animBg="1"/>
      <p:bldP spid="7" grpId="0" animBg="1"/>
      <p:bldP spid="8" grpId="0" animBg="1"/>
      <p:bldP spid="10" grpId="0"/>
      <p:bldP spid="11" grpId="0"/>
      <p:bldP spid="12" grpId="0"/>
      <p:bldP spid="13" grpId="0"/>
      <p:bldP spid="14" grpId="0"/>
      <p:bldP spid="15" grpId="0"/>
      <p:bldP spid="17" grpId="0"/>
      <p:bldP spid="18" grpId="0"/>
      <p:bldP spid="19"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82</TotalTime>
  <Words>770</Words>
  <PresentationFormat>Widescreen</PresentationFormat>
  <Paragraphs>169</Paragraphs>
  <Slides>23</Slides>
  <Notes>12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等线</vt:lpstr>
      <vt:lpstr>Arial</vt:lpstr>
      <vt:lpstr>Bungee Inline</vt:lpstr>
      <vt:lpstr>Calibri</vt:lpstr>
      <vt:lpstr>Calibri Light</vt:lpstr>
      <vt:lpstr>Cambria</vt:lpstr>
      <vt:lpstr>思源黑体 CN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2023-10-18T02:02:43Z</dcterms:created>
  <dcterms:modified xsi:type="dcterms:W3CDTF">2023-12-10T10:36:31Z</dcterms:modified>
</cp:coreProperties>
</file>