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AA677-551D-48B3-AF04-E1264CD373E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F51DD-67E3-4991-82EB-368DF0EE7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03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F51DD-67E3-4991-82EB-368DF0EE74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42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952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37441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8579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1745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5201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2042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0691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7139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24297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997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96170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3361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6668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193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72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9609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1486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233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7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01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7653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16-Sep-23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30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23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ounded Rectangle 160"/>
          <p:cNvSpPr/>
          <p:nvPr/>
        </p:nvSpPr>
        <p:spPr>
          <a:xfrm>
            <a:off x="3590108" y="3212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4086497" y="3212374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4575265" y="3212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64" name="Rounded Rectangle 163"/>
          <p:cNvSpPr/>
          <p:nvPr/>
        </p:nvSpPr>
        <p:spPr>
          <a:xfrm>
            <a:off x="5067300" y="3212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3096985" y="3212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4575265" y="10961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4058194" y="1096191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69" name="Rounded Rectangle 168"/>
          <p:cNvSpPr/>
          <p:nvPr/>
        </p:nvSpPr>
        <p:spPr>
          <a:xfrm>
            <a:off x="5067300" y="10961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170" name="Oval 169"/>
          <p:cNvSpPr/>
          <p:nvPr/>
        </p:nvSpPr>
        <p:spPr>
          <a:xfrm>
            <a:off x="213360" y="1617617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71" name="Oval 170"/>
          <p:cNvSpPr/>
          <p:nvPr/>
        </p:nvSpPr>
        <p:spPr>
          <a:xfrm>
            <a:off x="213360" y="2147742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2" name="Oval 171"/>
          <p:cNvSpPr/>
          <p:nvPr/>
        </p:nvSpPr>
        <p:spPr>
          <a:xfrm>
            <a:off x="215537" y="26670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73" name="Oval 172"/>
          <p:cNvSpPr/>
          <p:nvPr/>
        </p:nvSpPr>
        <p:spPr>
          <a:xfrm>
            <a:off x="213360" y="32004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74" name="Oval 173"/>
          <p:cNvSpPr/>
          <p:nvPr/>
        </p:nvSpPr>
        <p:spPr>
          <a:xfrm>
            <a:off x="213360" y="37338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76" name="Rounded Rectangle 175"/>
          <p:cNvSpPr/>
          <p:nvPr/>
        </p:nvSpPr>
        <p:spPr>
          <a:xfrm>
            <a:off x="3590108" y="37457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4086497" y="3745774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178" name="Rounded Rectangle 177"/>
          <p:cNvSpPr/>
          <p:nvPr/>
        </p:nvSpPr>
        <p:spPr>
          <a:xfrm>
            <a:off x="4575265" y="37457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79" name="Rounded Rectangle 178"/>
          <p:cNvSpPr/>
          <p:nvPr/>
        </p:nvSpPr>
        <p:spPr>
          <a:xfrm>
            <a:off x="5067300" y="37457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2057400" y="3750128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2578826" y="37457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3096985" y="37457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6068786" y="2179315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4058194" y="2179315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4575265" y="2179315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5067300" y="2179315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5544094" y="2179315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6572794" y="2179315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3590108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5544094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4058194" y="1629591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4575265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5067300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6572794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6068786" y="1629591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5568042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2578826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5067300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4592680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3590108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4086497" y="4736374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3096985" y="47363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2057400" y="4724400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6068786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6572794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4592680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5067300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4086497" y="4271554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5568042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7106194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3590108" y="427155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5544094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3590108" y="26789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4058194" y="2695303"/>
            <a:ext cx="3810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4575265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5067300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7106194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6572794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6068786" y="2695303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3096985" y="26789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2578826" y="2678974"/>
            <a:ext cx="3810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227" name="Oval 226"/>
          <p:cNvSpPr/>
          <p:nvPr/>
        </p:nvSpPr>
        <p:spPr>
          <a:xfrm>
            <a:off x="223157" y="4210594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28" name="Oval 227"/>
          <p:cNvSpPr/>
          <p:nvPr/>
        </p:nvSpPr>
        <p:spPr>
          <a:xfrm>
            <a:off x="224245" y="47244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grpSp>
        <p:nvGrpSpPr>
          <p:cNvPr id="229" name="Group 228"/>
          <p:cNvGrpSpPr/>
          <p:nvPr/>
        </p:nvGrpSpPr>
        <p:grpSpPr>
          <a:xfrm>
            <a:off x="4049483" y="1078772"/>
            <a:ext cx="1390106" cy="381000"/>
            <a:chOff x="4058194" y="1096191"/>
            <a:chExt cx="1390106" cy="381000"/>
          </a:xfrm>
        </p:grpSpPr>
        <p:sp>
          <p:nvSpPr>
            <p:cNvPr id="230" name="Rounded Rectangle 229"/>
            <p:cNvSpPr/>
            <p:nvPr/>
          </p:nvSpPr>
          <p:spPr>
            <a:xfrm>
              <a:off x="4575265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Rounded Rectangle 230"/>
            <p:cNvSpPr/>
            <p:nvPr/>
          </p:nvSpPr>
          <p:spPr>
            <a:xfrm>
              <a:off x="4058194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2" name="Rounded Rectangle 231"/>
            <p:cNvSpPr/>
            <p:nvPr/>
          </p:nvSpPr>
          <p:spPr>
            <a:xfrm>
              <a:off x="5067300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3" name="Oval 232"/>
          <p:cNvSpPr/>
          <p:nvPr/>
        </p:nvSpPr>
        <p:spPr>
          <a:xfrm>
            <a:off x="224245" y="1129936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pSp>
        <p:nvGrpSpPr>
          <p:cNvPr id="234" name="Group 233"/>
          <p:cNvGrpSpPr/>
          <p:nvPr/>
        </p:nvGrpSpPr>
        <p:grpSpPr>
          <a:xfrm>
            <a:off x="3608606" y="1617617"/>
            <a:ext cx="3363686" cy="381000"/>
            <a:chOff x="3590108" y="1629591"/>
            <a:chExt cx="3363686" cy="381000"/>
          </a:xfrm>
        </p:grpSpPr>
        <p:sp>
          <p:nvSpPr>
            <p:cNvPr id="235" name="Rounded Rectangle 234"/>
            <p:cNvSpPr/>
            <p:nvPr/>
          </p:nvSpPr>
          <p:spPr>
            <a:xfrm>
              <a:off x="3590108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ounded Rectangle 235"/>
            <p:cNvSpPr/>
            <p:nvPr/>
          </p:nvSpPr>
          <p:spPr>
            <a:xfrm>
              <a:off x="55440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ounded Rectangle 236"/>
            <p:cNvSpPr/>
            <p:nvPr/>
          </p:nvSpPr>
          <p:spPr>
            <a:xfrm>
              <a:off x="40581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4575265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Rounded Rectangle 238"/>
            <p:cNvSpPr/>
            <p:nvPr/>
          </p:nvSpPr>
          <p:spPr>
            <a:xfrm>
              <a:off x="5067300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ounded Rectangle 239"/>
            <p:cNvSpPr/>
            <p:nvPr/>
          </p:nvSpPr>
          <p:spPr>
            <a:xfrm>
              <a:off x="65727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ounded Rectangle 240"/>
            <p:cNvSpPr/>
            <p:nvPr/>
          </p:nvSpPr>
          <p:spPr>
            <a:xfrm>
              <a:off x="6068786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4049483" y="2179315"/>
            <a:ext cx="2895600" cy="381000"/>
            <a:chOff x="4058194" y="2179315"/>
            <a:chExt cx="2895600" cy="381000"/>
          </a:xfrm>
        </p:grpSpPr>
        <p:sp>
          <p:nvSpPr>
            <p:cNvPr id="243" name="Rounded Rectangle 242"/>
            <p:cNvSpPr/>
            <p:nvPr/>
          </p:nvSpPr>
          <p:spPr>
            <a:xfrm>
              <a:off x="6068786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ounded Rectangle 243"/>
            <p:cNvSpPr/>
            <p:nvPr/>
          </p:nvSpPr>
          <p:spPr>
            <a:xfrm>
              <a:off x="40581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5" name="Rounded Rectangle 244"/>
            <p:cNvSpPr/>
            <p:nvPr/>
          </p:nvSpPr>
          <p:spPr>
            <a:xfrm>
              <a:off x="4575265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ounded Rectangle 245"/>
            <p:cNvSpPr/>
            <p:nvPr/>
          </p:nvSpPr>
          <p:spPr>
            <a:xfrm>
              <a:off x="5067300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ounded Rectangle 246"/>
            <p:cNvSpPr/>
            <p:nvPr/>
          </p:nvSpPr>
          <p:spPr>
            <a:xfrm>
              <a:off x="55440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ounded Rectangle 247"/>
            <p:cNvSpPr/>
            <p:nvPr/>
          </p:nvSpPr>
          <p:spPr>
            <a:xfrm>
              <a:off x="65727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2584269" y="2668087"/>
            <a:ext cx="4908368" cy="397329"/>
            <a:chOff x="2578826" y="2662645"/>
            <a:chExt cx="4908368" cy="397329"/>
          </a:xfrm>
        </p:grpSpPr>
        <p:sp>
          <p:nvSpPr>
            <p:cNvPr id="250" name="Rounded Rectangle 249"/>
            <p:cNvSpPr/>
            <p:nvPr/>
          </p:nvSpPr>
          <p:spPr>
            <a:xfrm>
              <a:off x="55440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ounded Rectangle 250"/>
            <p:cNvSpPr/>
            <p:nvPr/>
          </p:nvSpPr>
          <p:spPr>
            <a:xfrm>
              <a:off x="3590108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4058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3" name="Rounded Rectangle 252"/>
            <p:cNvSpPr/>
            <p:nvPr/>
          </p:nvSpPr>
          <p:spPr>
            <a:xfrm>
              <a:off x="4575265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ounded Rectangle 253"/>
            <p:cNvSpPr/>
            <p:nvPr/>
          </p:nvSpPr>
          <p:spPr>
            <a:xfrm>
              <a:off x="5067300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Rounded Rectangle 254"/>
            <p:cNvSpPr/>
            <p:nvPr/>
          </p:nvSpPr>
          <p:spPr>
            <a:xfrm>
              <a:off x="7106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ounded Rectangle 255"/>
            <p:cNvSpPr/>
            <p:nvPr/>
          </p:nvSpPr>
          <p:spPr>
            <a:xfrm>
              <a:off x="65727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Rounded Rectangle 256"/>
            <p:cNvSpPr/>
            <p:nvPr/>
          </p:nvSpPr>
          <p:spPr>
            <a:xfrm>
              <a:off x="6068786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Rounded Rectangle 257"/>
            <p:cNvSpPr/>
            <p:nvPr/>
          </p:nvSpPr>
          <p:spPr>
            <a:xfrm>
              <a:off x="3096985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Rounded Rectangle 258"/>
            <p:cNvSpPr/>
            <p:nvPr/>
          </p:nvSpPr>
          <p:spPr>
            <a:xfrm>
              <a:off x="2578826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3104602" y="3230334"/>
            <a:ext cx="2351315" cy="381000"/>
            <a:chOff x="3096985" y="3212374"/>
            <a:chExt cx="2351315" cy="381000"/>
          </a:xfrm>
        </p:grpSpPr>
        <p:sp>
          <p:nvSpPr>
            <p:cNvPr id="261" name="Rounded Rectangle 260"/>
            <p:cNvSpPr/>
            <p:nvPr/>
          </p:nvSpPr>
          <p:spPr>
            <a:xfrm>
              <a:off x="3590108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Rounded Rectangle 261"/>
            <p:cNvSpPr/>
            <p:nvPr/>
          </p:nvSpPr>
          <p:spPr>
            <a:xfrm>
              <a:off x="4086497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3" name="Rounded Rectangle 262"/>
            <p:cNvSpPr/>
            <p:nvPr/>
          </p:nvSpPr>
          <p:spPr>
            <a:xfrm>
              <a:off x="457526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Rounded Rectangle 263"/>
            <p:cNvSpPr/>
            <p:nvPr/>
          </p:nvSpPr>
          <p:spPr>
            <a:xfrm>
              <a:off x="5067300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Rounded Rectangle 264"/>
            <p:cNvSpPr/>
            <p:nvPr/>
          </p:nvSpPr>
          <p:spPr>
            <a:xfrm>
              <a:off x="309698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2062843" y="3720192"/>
            <a:ext cx="3390900" cy="385354"/>
            <a:chOff x="2057400" y="3745774"/>
            <a:chExt cx="3390900" cy="385354"/>
          </a:xfrm>
        </p:grpSpPr>
        <p:sp>
          <p:nvSpPr>
            <p:cNvPr id="267" name="Rounded Rectangle 266"/>
            <p:cNvSpPr/>
            <p:nvPr/>
          </p:nvSpPr>
          <p:spPr>
            <a:xfrm>
              <a:off x="3590108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ounded Rectangle 267"/>
            <p:cNvSpPr/>
            <p:nvPr/>
          </p:nvSpPr>
          <p:spPr>
            <a:xfrm>
              <a:off x="4086497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9" name="Rounded Rectangle 268"/>
            <p:cNvSpPr/>
            <p:nvPr/>
          </p:nvSpPr>
          <p:spPr>
            <a:xfrm>
              <a:off x="457526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5067300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2057400" y="3750128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2578826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Rounded Rectangle 272"/>
            <p:cNvSpPr/>
            <p:nvPr/>
          </p:nvSpPr>
          <p:spPr>
            <a:xfrm>
              <a:off x="309698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3566155" y="4271554"/>
            <a:ext cx="3897086" cy="381000"/>
            <a:chOff x="3590108" y="4271554"/>
            <a:chExt cx="3897086" cy="381000"/>
          </a:xfrm>
        </p:grpSpPr>
        <p:sp>
          <p:nvSpPr>
            <p:cNvPr id="275" name="Rounded Rectangle 274"/>
            <p:cNvSpPr/>
            <p:nvPr/>
          </p:nvSpPr>
          <p:spPr>
            <a:xfrm>
              <a:off x="6068786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ounded Rectangle 275"/>
            <p:cNvSpPr/>
            <p:nvPr/>
          </p:nvSpPr>
          <p:spPr>
            <a:xfrm>
              <a:off x="65727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ounded Rectangle 276"/>
            <p:cNvSpPr/>
            <p:nvPr/>
          </p:nvSpPr>
          <p:spPr>
            <a:xfrm>
              <a:off x="459268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ounded Rectangle 277"/>
            <p:cNvSpPr/>
            <p:nvPr/>
          </p:nvSpPr>
          <p:spPr>
            <a:xfrm>
              <a:off x="506730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ounded Rectangle 278"/>
            <p:cNvSpPr/>
            <p:nvPr/>
          </p:nvSpPr>
          <p:spPr>
            <a:xfrm>
              <a:off x="4086497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5568042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71061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3590108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063929" y="4724400"/>
            <a:ext cx="3891642" cy="392974"/>
            <a:chOff x="3252652" y="532856"/>
            <a:chExt cx="3891642" cy="392974"/>
          </a:xfrm>
        </p:grpSpPr>
        <p:sp>
          <p:nvSpPr>
            <p:cNvPr id="284" name="Rounded Rectangle 283"/>
            <p:cNvSpPr/>
            <p:nvPr/>
          </p:nvSpPr>
          <p:spPr>
            <a:xfrm>
              <a:off x="6763294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ounded Rectangle 284"/>
            <p:cNvSpPr/>
            <p:nvPr/>
          </p:nvSpPr>
          <p:spPr>
            <a:xfrm>
              <a:off x="3774078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ounded Rectangle 285"/>
            <p:cNvSpPr/>
            <p:nvPr/>
          </p:nvSpPr>
          <p:spPr>
            <a:xfrm>
              <a:off x="6262552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Rounded Rectangle 286"/>
            <p:cNvSpPr/>
            <p:nvPr/>
          </p:nvSpPr>
          <p:spPr>
            <a:xfrm>
              <a:off x="5787932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ounded Rectangle 287"/>
            <p:cNvSpPr/>
            <p:nvPr/>
          </p:nvSpPr>
          <p:spPr>
            <a:xfrm>
              <a:off x="4785360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ounded Rectangle 288"/>
            <p:cNvSpPr/>
            <p:nvPr/>
          </p:nvSpPr>
          <p:spPr>
            <a:xfrm>
              <a:off x="5270857" y="532856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0" name="Rounded Rectangle 289"/>
            <p:cNvSpPr/>
            <p:nvPr/>
          </p:nvSpPr>
          <p:spPr>
            <a:xfrm>
              <a:off x="4292237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ounded Rectangle 290"/>
            <p:cNvSpPr/>
            <p:nvPr/>
          </p:nvSpPr>
          <p:spPr>
            <a:xfrm>
              <a:off x="3252652" y="54483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2" name="Rounded Rectangle 291"/>
          <p:cNvSpPr/>
          <p:nvPr/>
        </p:nvSpPr>
        <p:spPr>
          <a:xfrm>
            <a:off x="2079164" y="5867400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short form of Central Processing Unit</a:t>
            </a:r>
          </a:p>
        </p:txBody>
      </p:sp>
      <p:sp>
        <p:nvSpPr>
          <p:cNvPr id="293" name="5-Point Star 292"/>
          <p:cNvSpPr/>
          <p:nvPr/>
        </p:nvSpPr>
        <p:spPr>
          <a:xfrm>
            <a:off x="8153400" y="1129936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5-Point Star 293"/>
          <p:cNvSpPr/>
          <p:nvPr/>
        </p:nvSpPr>
        <p:spPr>
          <a:xfrm>
            <a:off x="8153400" y="1634489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5-Point Star 294"/>
          <p:cNvSpPr/>
          <p:nvPr/>
        </p:nvSpPr>
        <p:spPr>
          <a:xfrm>
            <a:off x="8153400" y="2164614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5-Point Star 295"/>
          <p:cNvSpPr/>
          <p:nvPr/>
        </p:nvSpPr>
        <p:spPr>
          <a:xfrm>
            <a:off x="8170817" y="2718161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5-Point Star 296"/>
          <p:cNvSpPr/>
          <p:nvPr/>
        </p:nvSpPr>
        <p:spPr>
          <a:xfrm>
            <a:off x="8170817" y="3247207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5-Point Star 297"/>
          <p:cNvSpPr/>
          <p:nvPr/>
        </p:nvSpPr>
        <p:spPr>
          <a:xfrm>
            <a:off x="8170817" y="3777342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5-Point Star 298"/>
          <p:cNvSpPr/>
          <p:nvPr/>
        </p:nvSpPr>
        <p:spPr>
          <a:xfrm>
            <a:off x="8170817" y="4267199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5-Point Star 299"/>
          <p:cNvSpPr/>
          <p:nvPr/>
        </p:nvSpPr>
        <p:spPr>
          <a:xfrm>
            <a:off x="8170817" y="4713785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ounded Rectangle 300"/>
          <p:cNvSpPr/>
          <p:nvPr/>
        </p:nvSpPr>
        <p:spPr>
          <a:xfrm>
            <a:off x="2098220" y="5867400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computer screen or a device with a screen on which words </a:t>
            </a:r>
            <a:r>
              <a:rPr lang="en-US" dirty="0" err="1"/>
              <a:t>orpictures</a:t>
            </a:r>
            <a:r>
              <a:rPr lang="en-US" dirty="0"/>
              <a:t> can be shown.</a:t>
            </a:r>
          </a:p>
        </p:txBody>
      </p:sp>
      <p:sp>
        <p:nvSpPr>
          <p:cNvPr id="302" name="Rounded Rectangle 301"/>
          <p:cNvSpPr/>
          <p:nvPr/>
        </p:nvSpPr>
        <p:spPr>
          <a:xfrm>
            <a:off x="2084065" y="5867400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What is called “diskette”?</a:t>
            </a:r>
          </a:p>
        </p:txBody>
      </p:sp>
      <p:sp>
        <p:nvSpPr>
          <p:cNvPr id="303" name="Rounded Rectangle 302"/>
          <p:cNvSpPr/>
          <p:nvPr/>
        </p:nvSpPr>
        <p:spPr>
          <a:xfrm>
            <a:off x="2092777" y="5854337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small device that you move across a surface in order to move a cursor on your computer screen.</a:t>
            </a:r>
          </a:p>
        </p:txBody>
      </p:sp>
      <p:sp>
        <p:nvSpPr>
          <p:cNvPr id="304" name="Rounded Rectangle 303"/>
          <p:cNvSpPr/>
          <p:nvPr/>
        </p:nvSpPr>
        <p:spPr>
          <a:xfrm>
            <a:off x="2086239" y="5867400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machine that is connected to a computer and prints </a:t>
            </a:r>
            <a:r>
              <a:rPr lang="en-US" dirty="0" err="1"/>
              <a:t>ontopaper</a:t>
            </a:r>
            <a:r>
              <a:rPr lang="en-US" dirty="0"/>
              <a:t> using ink.</a:t>
            </a:r>
          </a:p>
        </p:txBody>
      </p:sp>
      <p:sp>
        <p:nvSpPr>
          <p:cNvPr id="305" name="Rounded Rectangle 304"/>
          <p:cNvSpPr/>
          <p:nvPr/>
        </p:nvSpPr>
        <p:spPr>
          <a:xfrm>
            <a:off x="2105286" y="5854337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panel of keys that operate a computer or typewriter.</a:t>
            </a:r>
          </a:p>
        </p:txBody>
      </p:sp>
      <p:sp>
        <p:nvSpPr>
          <p:cNvPr id="306" name="Rounded Rectangle 305"/>
          <p:cNvSpPr/>
          <p:nvPr/>
        </p:nvSpPr>
        <p:spPr>
          <a:xfrm>
            <a:off x="2098220" y="5854337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Something that you remember from the past.</a:t>
            </a:r>
          </a:p>
        </p:txBody>
      </p:sp>
      <p:sp>
        <p:nvSpPr>
          <p:cNvPr id="307" name="Rounded Rectangle 306"/>
          <p:cNvSpPr/>
          <p:nvPr/>
        </p:nvSpPr>
        <p:spPr>
          <a:xfrm>
            <a:off x="2084066" y="5867400"/>
            <a:ext cx="5345975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large system of connected computers around the world.</a:t>
            </a:r>
          </a:p>
        </p:txBody>
      </p:sp>
    </p:spTree>
    <p:extLst>
      <p:ext uri="{BB962C8B-B14F-4D97-AF65-F5344CB8AC3E}">
        <p14:creationId xmlns:p14="http://schemas.microsoft.com/office/powerpoint/2010/main" val="411612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-0.13125 0.645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3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0.09791 0.5678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96" y="2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-0.06458 0.4877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9" y="2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03125 0.412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3" y="2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-0.00104 0.3370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0.03229 0.2592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5" y="1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0.06562 0.18264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1" y="9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10729 0.1166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65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"/>
                  </p:tgtEl>
                </p:cond>
              </p:nextCondLst>
            </p:seq>
          </p:childTnLst>
        </p:cTn>
      </p:par>
    </p:tnLst>
    <p:bldLst>
      <p:bldP spid="162" grpId="0" animBg="1"/>
      <p:bldP spid="168" grpId="0" animBg="1"/>
      <p:bldP spid="177" grpId="0" animBg="1"/>
      <p:bldP spid="185" grpId="0" animBg="1"/>
      <p:bldP spid="193" grpId="0" animBg="1"/>
      <p:bldP spid="204" grpId="0" animBg="1"/>
      <p:bldP spid="212" grpId="0" animBg="1"/>
      <p:bldP spid="219" grpId="0" animBg="1"/>
      <p:bldP spid="292" grpId="0" animBg="1"/>
      <p:bldP spid="292" grpId="1" animBg="1"/>
      <p:bldP spid="301" grpId="0" animBg="1"/>
      <p:bldP spid="301" grpId="1" animBg="1"/>
      <p:bldP spid="302" grpId="0" animBg="1"/>
      <p:bldP spid="302" grpId="1" animBg="1"/>
      <p:bldP spid="303" grpId="0" animBg="1"/>
      <p:bldP spid="303" grpId="1" animBg="1"/>
      <p:bldP spid="304" grpId="0" animBg="1"/>
      <p:bldP spid="304" grpId="1" animBg="1"/>
      <p:bldP spid="305" grpId="0" animBg="1"/>
      <p:bldP spid="305" grpId="1" animBg="1"/>
      <p:bldP spid="306" grpId="0" animBg="1"/>
      <p:bldP spid="306" grpId="1" animBg="1"/>
      <p:bldP spid="307" grpId="0" animBg="1"/>
      <p:bldP spid="30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197</Words>
  <PresentationFormat>Trình chiếu Trên màn hình (4:3)</PresentationFormat>
  <Paragraphs>74</Paragraphs>
  <Slides>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2017-09-18T01:45:27Z</dcterms:created>
  <dcterms:modified xsi:type="dcterms:W3CDTF">2023-09-16T11:47:42Z</dcterms:modified>
</cp:coreProperties>
</file>