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3" r:id="rId4"/>
  </p:sldMasterIdLst>
  <p:notesMasterIdLst>
    <p:notesMasterId r:id="rId17"/>
  </p:notesMasterIdLst>
  <p:sldIdLst>
    <p:sldId id="257" r:id="rId5"/>
    <p:sldId id="258" r:id="rId6"/>
    <p:sldId id="259" r:id="rId7"/>
    <p:sldId id="269" r:id="rId8"/>
    <p:sldId id="270" r:id="rId9"/>
    <p:sldId id="271" r:id="rId10"/>
    <p:sldId id="272" r:id="rId11"/>
    <p:sldId id="264" r:id="rId12"/>
    <p:sldId id="265" r:id="rId13"/>
    <p:sldId id="273" r:id="rId14"/>
    <p:sldId id="27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5430-C1B0-4552-B455-F30E538E9F7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1C7BA-E3C7-4AC6-8B23-CF8C1DE8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31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4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7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33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58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352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7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5047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97348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5700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234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7095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123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2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070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2552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788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9675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473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8988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906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263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564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439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11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57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124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22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54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05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7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1476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2719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657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744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slide" Target="slide11.xml"/><Relationship Id="rId17" Type="http://schemas.openxmlformats.org/officeDocument/2006/relationships/image" Target="../media/image19.png"/><Relationship Id="rId2" Type="http://schemas.openxmlformats.org/officeDocument/2006/relationships/audio" Target="../media/audio2.wav"/><Relationship Id="rId16" Type="http://schemas.openxmlformats.org/officeDocument/2006/relationships/image" Target="../media/image18.png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10.xml"/><Relationship Id="rId19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44831055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bút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chú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ý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điều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2" y="243106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88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2" y="243106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nhọn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2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67963047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 ÑOÄNG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540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2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9363" y="1157288"/>
            <a:ext cx="9549409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chăm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ham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chơi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434227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ham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905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2: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Chữ</a:t>
            </a:r>
            <a:r>
              <a:rPr kumimoji="0" lang="en-US" altLang="x-none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e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8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10545323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3: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trốn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đâu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4187365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565542" y="3354941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29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380" y="794563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9044" y="1166019"/>
            <a:ext cx="59290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khen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chê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0080" y="3735242"/>
            <a:ext cx="5461752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đáng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chê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83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83" y="115614"/>
            <a:ext cx="7924800" cy="66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sắc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nhọn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phải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cẩn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2" y="243106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Không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cắn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ngậm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đầu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bút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rửa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tay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sạch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sẽ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sau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khi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dung.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9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UTM Avo</vt:lpstr>
      <vt:lpstr>VNI-Avo</vt:lpstr>
      <vt:lpstr>VNI-Zap</vt:lpstr>
      <vt:lpstr>1_Office Theme</vt:lpstr>
      <vt:lpstr>Office 主题</vt:lpstr>
      <vt:lpstr>1_Office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2021-01-19T11:23:50Z</dcterms:created>
  <dcterms:modified xsi:type="dcterms:W3CDTF">2021-01-19T11:24:06Z</dcterms:modified>
</cp:coreProperties>
</file>