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oXY9A-egjmjIaaWGxaf8A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63H3PdzOxNQ&amp;list=PL9dkg2KkCYHLxRspphBx9qQiwRMggvKG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7. Caùc thuû tuïc chuaån vaøo ra ñôn giaûn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860" y="1105339"/>
            <a:ext cx="8881146" cy="16778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819" y="2921614"/>
            <a:ext cx="8693935" cy="254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7. Caùc thuû tuïc chuaån vaøo ra ñôn giaûn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670" y="1304047"/>
            <a:ext cx="8371807" cy="349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12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7. Caùc thuû tuïc chuaån vaøo ra ñôn giaûn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694" y="1032287"/>
            <a:ext cx="8448644" cy="13303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5308" y="2501078"/>
            <a:ext cx="8240577" cy="165837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06746" y="4302086"/>
            <a:ext cx="8169140" cy="102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3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8. Soaïn thaûo, bieân dòch chöông trình baèng pycharm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093" y="1106851"/>
            <a:ext cx="8303007" cy="455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55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hlinkClick r:id="rId3"/>
          </p:cNvPr>
          <p:cNvSpPr txBox="1"/>
          <p:nvPr/>
        </p:nvSpPr>
        <p:spPr>
          <a:xfrm>
            <a:off x="391886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solidFill>
                  <a:schemeClr val="bg1"/>
                </a:solidFill>
                <a:latin typeface="VNI-Jamai" pitchFamily="2" charset="0"/>
              </a:rPr>
              <a:t>NNLT python Tin hoïc 11</a:t>
            </a:r>
            <a:endParaRPr lang="en-US" sz="1600">
              <a:solidFill>
                <a:schemeClr val="bg1"/>
              </a:solidFill>
              <a:latin typeface="VNI-Jamai" pitchFamily="2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hlinkClick r:id="rId4"/>
          </p:cNvPr>
          <p:cNvSpPr txBox="1"/>
          <p:nvPr/>
        </p:nvSpPr>
        <p:spPr>
          <a:xfrm>
            <a:off x="3069771" y="6284792"/>
            <a:ext cx="2556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NI-Jamai" pitchFamily="2" charset="0"/>
              </a:rPr>
              <a:t>Thaày Tuaán Stem</a:t>
            </a:r>
            <a:endParaRPr lang="en-US" sz="160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VNI-Jamai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070C0"/>
                </a:solidFill>
                <a:latin typeface="VNI-Jamai" pitchFamily="2" charset="0"/>
              </a:rPr>
              <a:t>Baøi 8. Soaïn thaûo, bieân dòch chöông trình baèng pycharm</a:t>
            </a:r>
            <a:endParaRPr lang="en-US" sz="2400">
              <a:solidFill>
                <a:srgbClr val="0070C0"/>
              </a:solidFill>
              <a:latin typeface="VNI-Jamai" pitchFamily="2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mtClean="0">
                <a:solidFill>
                  <a:srgbClr val="0070C0"/>
                </a:solidFill>
                <a:latin typeface=".VnBahamasB" panose="020BE200000000000000" pitchFamily="34" charset="0"/>
              </a:rPr>
              <a:t>Tin häc 11</a:t>
            </a:r>
            <a:endParaRPr lang="en-US">
              <a:solidFill>
                <a:srgbClr val="0070C0"/>
              </a:solidFill>
              <a:latin typeface=".VnBahamasB" panose="020BE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647" y="1265057"/>
            <a:ext cx="85371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b="1" smtClean="0"/>
              <a:t>Bài tập</a:t>
            </a:r>
          </a:p>
          <a:p>
            <a:pPr>
              <a:lnSpc>
                <a:spcPct val="150000"/>
              </a:lnSpc>
            </a:pPr>
            <a:r>
              <a:rPr lang="vi-VN" smtClean="0"/>
              <a:t>1. Nhập vào từ bàn phím 2 số nguyên a,b. Tính và in ra màn hình tổng, hiệu, tích, thương của 2 số đó.</a:t>
            </a:r>
          </a:p>
          <a:p>
            <a:pPr>
              <a:lnSpc>
                <a:spcPct val="150000"/>
              </a:lnSpc>
            </a:pPr>
            <a:endParaRPr lang="vi-VN" smtClean="0"/>
          </a:p>
          <a:p>
            <a:pPr>
              <a:lnSpc>
                <a:spcPct val="150000"/>
              </a:lnSpc>
            </a:pPr>
            <a:r>
              <a:rPr lang="vi-VN" smtClean="0"/>
              <a:t>2. Tính vận tốc chạm đất của 1 vật thể rơi từ độ cạo h (h được nhập vào từ bàn phím)</a:t>
            </a:r>
          </a:p>
        </p:txBody>
      </p:sp>
    </p:spTree>
    <p:extLst>
      <p:ext uri="{BB962C8B-B14F-4D97-AF65-F5344CB8AC3E}">
        <p14:creationId xmlns:p14="http://schemas.microsoft.com/office/powerpoint/2010/main" val="274592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169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.VnBahamasB</vt:lpstr>
      <vt:lpstr>Arial</vt:lpstr>
      <vt:lpstr>Calibri</vt:lpstr>
      <vt:lpstr>Calibri Light</vt:lpstr>
      <vt:lpstr>VNI-Jamai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41</cp:revision>
  <dcterms:created xsi:type="dcterms:W3CDTF">2021-07-24T15:04:47Z</dcterms:created>
  <dcterms:modified xsi:type="dcterms:W3CDTF">2021-08-05T00:36:40Z</dcterms:modified>
</cp:coreProperties>
</file>