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7. Caùc thuû tuïc chuaån vaøo ra ñôn giaûn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860" y="1105339"/>
            <a:ext cx="8881146" cy="1677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819" y="2921614"/>
            <a:ext cx="8693935" cy="254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7. Caùc thuû tuïc chuaån vaøo ra ñôn giaûn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670" y="1304047"/>
            <a:ext cx="8371807" cy="349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7. Caùc thuû tuïc chuaån vaøo ra ñôn giaûn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694" y="1032287"/>
            <a:ext cx="8448644" cy="1330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308" y="2501078"/>
            <a:ext cx="8240577" cy="16583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6746" y="4302086"/>
            <a:ext cx="8169140" cy="10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8. Soaïn thaûo, bieân dòch chöông trình baèng pycharm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93" y="1106851"/>
            <a:ext cx="8303007" cy="45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8. Soaïn thaûo, bieân dòch chöông trình baèng pycharm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647" y="1265057"/>
            <a:ext cx="8537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b="1" smtClean="0"/>
              <a:t>Bài tập</a:t>
            </a:r>
          </a:p>
          <a:p>
            <a:pPr>
              <a:lnSpc>
                <a:spcPct val="150000"/>
              </a:lnSpc>
            </a:pPr>
            <a:r>
              <a:rPr lang="vi-VN" smtClean="0"/>
              <a:t>1. Nhập vào từ bàn phím 2 số nguyên a,b. Tính và in ra màn hình tổng, hiệu, tích, thương của 2 số đó.</a:t>
            </a:r>
          </a:p>
          <a:p>
            <a:pPr>
              <a:lnSpc>
                <a:spcPct val="150000"/>
              </a:lnSpc>
            </a:pPr>
            <a:endParaRPr lang="vi-VN" smtClean="0"/>
          </a:p>
          <a:p>
            <a:pPr>
              <a:lnSpc>
                <a:spcPct val="150000"/>
              </a:lnSpc>
            </a:pPr>
            <a:r>
              <a:rPr lang="vi-VN" smtClean="0"/>
              <a:t>2. Tính vận tốc chạm đất của 1 vật thể rơi từ độ cạo h (h được nhập vào từ bàn phím)</a:t>
            </a:r>
          </a:p>
        </p:txBody>
      </p:sp>
    </p:spTree>
    <p:extLst>
      <p:ext uri="{BB962C8B-B14F-4D97-AF65-F5344CB8AC3E}">
        <p14:creationId xmlns:p14="http://schemas.microsoft.com/office/powerpoint/2010/main" val="27459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41</cp:revision>
  <dcterms:created xsi:type="dcterms:W3CDTF">2021-07-24T15:04:47Z</dcterms:created>
  <dcterms:modified xsi:type="dcterms:W3CDTF">2021-08-05T00:36:40Z</dcterms:modified>
</cp:coreProperties>
</file>