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04" r:id="rId2"/>
    <p:sldId id="305" r:id="rId3"/>
    <p:sldId id="282" r:id="rId4"/>
    <p:sldId id="279" r:id="rId5"/>
    <p:sldId id="306" r:id="rId6"/>
    <p:sldId id="298" r:id="rId7"/>
    <p:sldId id="297" r:id="rId8"/>
    <p:sldId id="271" r:id="rId9"/>
    <p:sldId id="265" r:id="rId10"/>
    <p:sldId id="307" r:id="rId11"/>
    <p:sldId id="266" r:id="rId12"/>
    <p:sldId id="301" r:id="rId13"/>
    <p:sldId id="268" r:id="rId14"/>
    <p:sldId id="285" r:id="rId15"/>
    <p:sldId id="280" r:id="rId16"/>
    <p:sldId id="302" r:id="rId17"/>
    <p:sldId id="303" r:id="rId1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95735"/>
  </p:normalViewPr>
  <p:slideViewPr>
    <p:cSldViewPr snapToGrid="0" snapToObjects="1">
      <p:cViewPr varScale="1">
        <p:scale>
          <a:sx n="69" d="100"/>
          <a:sy n="69"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24A53-B7A2-A041-8269-D65EFA1ED4AB}"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D5D928AE-5219-7145-B4E0-2A0986F2C50A}">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TỪ</a:t>
          </a:r>
        </a:p>
      </dgm:t>
    </dgm:pt>
    <dgm:pt modelId="{DDC6E1C0-7129-A947-B3AF-96AADDD92366}" type="par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50A21646-1ACC-6F4D-9395-39D23D00C67B}" type="sib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D958B3A8-D3A0-B345-802A-37DD7CEF9D90}">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a:t>
          </a:r>
        </a:p>
      </dgm:t>
    </dgm:pt>
    <dgm:pt modelId="{CFC83A21-5570-BA47-B7F9-996CF86DEF9A}" type="par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4455C60C-E64A-F141-BECD-DFABCA0C263D}" type="sib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288BB6E0-4036-884A-A257-6344912A0AD4}">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a:t>
          </a:r>
          <a:endParaRPr lang="en-US" dirty="0">
            <a:latin typeface="Times New Roman" panose="02020603050405020304" pitchFamily="18" charset="0"/>
            <a:cs typeface="Times New Roman" panose="02020603050405020304" pitchFamily="18" charset="0"/>
          </a:endParaRPr>
        </a:p>
      </dgm:t>
    </dgm:pt>
    <dgm:pt modelId="{4D73E525-C3AF-994D-ABAB-F93EB209DB35}" type="par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A730F494-80FC-BB43-BAB7-DAC2596A8C45}" type="sib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3775841A-7376-0A4D-B2AD-32C2BE5A86B7}">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ghép</a:t>
          </a:r>
          <a:endParaRPr lang="en-US" dirty="0">
            <a:latin typeface="Times New Roman" panose="02020603050405020304" pitchFamily="18" charset="0"/>
            <a:cs typeface="Times New Roman" panose="02020603050405020304" pitchFamily="18" charset="0"/>
          </a:endParaRPr>
        </a:p>
      </dgm:t>
    </dgm:pt>
    <dgm:pt modelId="{0B5B2038-D88D-2F49-BFE5-DC49E4E3E5A5}" type="par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F44B3B26-CD09-5A46-841D-F6D603297691}" type="sib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A50CF447-223B-8549-9F66-08BDD7F10AB0}">
      <dgm:prSet phldrT="[Text]"/>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endParaRPr lang="en-US" dirty="0">
            <a:latin typeface="Times New Roman" panose="02020603050405020304" pitchFamily="18" charset="0"/>
            <a:cs typeface="Times New Roman" panose="02020603050405020304" pitchFamily="18" charset="0"/>
          </a:endParaRPr>
        </a:p>
      </dgm:t>
    </dgm:pt>
    <dgm:pt modelId="{BC3D703A-30B7-1242-BE37-4F240DAD9B13}" type="par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ECF431DD-9B1A-6E40-A965-5C9E4140586E}" type="sib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F452F950-2AB5-1940-B817-9BB7026B9C97}">
      <dgm:prSet phldrT="[Text]"/>
      <dgm:spPr/>
      <dgm:t>
        <a:bodyPr/>
        <a:lstStyle/>
        <a:p>
          <a:r>
            <a:rPr lang="en-US" dirty="0">
              <a:latin typeface="Times New Roman" panose="02020603050405020304" pitchFamily="18" charset="0"/>
              <a:cs typeface="Times New Roman" panose="02020603050405020304" pitchFamily="18" charset="0"/>
            </a:rPr>
            <a:t>VD: </a:t>
          </a:r>
          <a:r>
            <a:rPr lang="en-US" dirty="0" err="1">
              <a:latin typeface="Times New Roman" panose="02020603050405020304" pitchFamily="18" charset="0"/>
              <a:cs typeface="Times New Roman" panose="02020603050405020304" pitchFamily="18" charset="0"/>
            </a:rPr>
            <a:t>bác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hiến</a:t>
          </a:r>
          <a:r>
            <a:rPr lang="en-US" dirty="0">
              <a:latin typeface="Times New Roman" panose="02020603050405020304" pitchFamily="18" charset="0"/>
              <a:cs typeface="Times New Roman" panose="02020603050405020304" pitchFamily="18" charset="0"/>
            </a:rPr>
            <a:t>,...</a:t>
          </a:r>
        </a:p>
      </dgm:t>
    </dgm:pt>
    <dgm:pt modelId="{3DFC0485-ECDC-8442-911A-67A74F7A6EA5}" type="par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59FA771B-2594-3147-A706-305B33EA68DE}" type="sib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40EE8ECF-B8F2-B54F-95B4-D2AA2D9805FD}">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láy</a:t>
          </a:r>
          <a:endParaRPr lang="en-US" dirty="0">
            <a:latin typeface="Times New Roman" panose="02020603050405020304" pitchFamily="18" charset="0"/>
            <a:cs typeface="Times New Roman" panose="02020603050405020304" pitchFamily="18" charset="0"/>
          </a:endParaRPr>
        </a:p>
      </dgm:t>
    </dgm:pt>
    <dgm:pt modelId="{0C0AF304-267A-3D46-B516-CA521AF8C1CE}" type="par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F54BF224-27FF-6E46-9632-9FADCDA80470}" type="sib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C3C18CC7-ED6F-9840-8305-C9BAA4B54678}">
      <dgm:prSet phldrT="[Text]"/>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endParaRPr lang="en-US" dirty="0">
            <a:latin typeface="Times New Roman" panose="02020603050405020304" pitchFamily="18" charset="0"/>
            <a:cs typeface="Times New Roman" panose="02020603050405020304" pitchFamily="18" charset="0"/>
          </a:endParaRPr>
        </a:p>
      </dgm:t>
    </dgm:pt>
    <dgm:pt modelId="{6680016E-529A-BB4D-8AD7-16C05B1500A4}" type="par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3B046355-F736-C442-918A-425BCA8C3BD1}" type="sib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E6FE1678-CBED-8A4B-8BFA-E464312A6A0D}">
      <dgm:prSet phldrT="[Text]"/>
      <dgm:spPr/>
      <dgm:t>
        <a:bodyPr/>
        <a:lstStyle/>
        <a:p>
          <a:r>
            <a:rPr lang="en-US" dirty="0">
              <a:latin typeface="Times New Roman" panose="02020603050405020304" pitchFamily="18" charset="0"/>
              <a:cs typeface="Times New Roman" panose="02020603050405020304" pitchFamily="18" charset="0"/>
            </a:rPr>
            <a:t>VD: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lẽ</a:t>
          </a:r>
          <a:endParaRPr lang="en-US" dirty="0">
            <a:latin typeface="Times New Roman" panose="02020603050405020304" pitchFamily="18" charset="0"/>
            <a:cs typeface="Times New Roman" panose="02020603050405020304" pitchFamily="18" charset="0"/>
          </a:endParaRPr>
        </a:p>
      </dgm:t>
    </dgm:pt>
    <dgm:pt modelId="{9BF2D313-3AD7-A048-8F0C-D5CD98570E31}" type="par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60519E12-08C0-584B-89C2-4406D205B382}" type="sib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EE95927A-82B1-9043-BCC5-29902327FAB5}" type="pres">
      <dgm:prSet presAssocID="{BF424A53-B7A2-A041-8269-D65EFA1ED4AB}" presName="diagram" presStyleCnt="0">
        <dgm:presLayoutVars>
          <dgm:chPref val="1"/>
          <dgm:dir/>
          <dgm:animOne val="branch"/>
          <dgm:animLvl val="lvl"/>
          <dgm:resizeHandles val="exact"/>
        </dgm:presLayoutVars>
      </dgm:prSet>
      <dgm:spPr/>
      <dgm:t>
        <a:bodyPr/>
        <a:lstStyle/>
        <a:p>
          <a:endParaRPr lang="en-US"/>
        </a:p>
      </dgm:t>
    </dgm:pt>
    <dgm:pt modelId="{B51EA8DB-3428-4D43-98D7-C12C33EAA152}" type="pres">
      <dgm:prSet presAssocID="{D5D928AE-5219-7145-B4E0-2A0986F2C50A}" presName="root1" presStyleCnt="0"/>
      <dgm:spPr/>
    </dgm:pt>
    <dgm:pt modelId="{057EE096-BC3B-2F4D-A47F-0F856F6DA4C1}" type="pres">
      <dgm:prSet presAssocID="{D5D928AE-5219-7145-B4E0-2A0986F2C50A}" presName="LevelOneTextNode" presStyleLbl="node0" presStyleIdx="0" presStyleCnt="1" custScaleX="29827">
        <dgm:presLayoutVars>
          <dgm:chPref val="3"/>
        </dgm:presLayoutVars>
      </dgm:prSet>
      <dgm:spPr/>
      <dgm:t>
        <a:bodyPr/>
        <a:lstStyle/>
        <a:p>
          <a:endParaRPr lang="en-US"/>
        </a:p>
      </dgm:t>
    </dgm:pt>
    <dgm:pt modelId="{8A81FDEA-2520-D546-AAD7-53264E52DAE9}" type="pres">
      <dgm:prSet presAssocID="{D5D928AE-5219-7145-B4E0-2A0986F2C50A}" presName="level2hierChild" presStyleCnt="0"/>
      <dgm:spPr/>
    </dgm:pt>
    <dgm:pt modelId="{662B8A74-98A1-0343-BF91-14199A914BF7}" type="pres">
      <dgm:prSet presAssocID="{CFC83A21-5570-BA47-B7F9-996CF86DEF9A}" presName="conn2-1" presStyleLbl="parChTrans1D2" presStyleIdx="0" presStyleCnt="2"/>
      <dgm:spPr/>
      <dgm:t>
        <a:bodyPr/>
        <a:lstStyle/>
        <a:p>
          <a:endParaRPr lang="en-US"/>
        </a:p>
      </dgm:t>
    </dgm:pt>
    <dgm:pt modelId="{92E2B00B-8100-5A48-94D8-CFB6E510A38C}" type="pres">
      <dgm:prSet presAssocID="{CFC83A21-5570-BA47-B7F9-996CF86DEF9A}" presName="connTx" presStyleLbl="parChTrans1D2" presStyleIdx="0" presStyleCnt="2"/>
      <dgm:spPr/>
      <dgm:t>
        <a:bodyPr/>
        <a:lstStyle/>
        <a:p>
          <a:endParaRPr lang="en-US"/>
        </a:p>
      </dgm:t>
    </dgm:pt>
    <dgm:pt modelId="{E4E66B01-CBD3-E74D-9274-ED94B32285EE}" type="pres">
      <dgm:prSet presAssocID="{D958B3A8-D3A0-B345-802A-37DD7CEF9D90}" presName="root2" presStyleCnt="0"/>
      <dgm:spPr/>
    </dgm:pt>
    <dgm:pt modelId="{2DBE2F83-49EA-BC4A-BAD7-9C9821061CC1}" type="pres">
      <dgm:prSet presAssocID="{D958B3A8-D3A0-B345-802A-37DD7CEF9D90}" presName="LevelTwoTextNode" presStyleLbl="node2" presStyleIdx="0" presStyleCnt="2">
        <dgm:presLayoutVars>
          <dgm:chPref val="3"/>
        </dgm:presLayoutVars>
      </dgm:prSet>
      <dgm:spPr/>
      <dgm:t>
        <a:bodyPr/>
        <a:lstStyle/>
        <a:p>
          <a:endParaRPr lang="en-US"/>
        </a:p>
      </dgm:t>
    </dgm:pt>
    <dgm:pt modelId="{A7A3996D-96E0-D948-BF77-63687F570EF1}" type="pres">
      <dgm:prSet presAssocID="{D958B3A8-D3A0-B345-802A-37DD7CEF9D90}" presName="level3hierChild" presStyleCnt="0"/>
      <dgm:spPr/>
    </dgm:pt>
    <dgm:pt modelId="{1B5897CB-308B-3D4C-B252-E3CC4DFA96ED}" type="pres">
      <dgm:prSet presAssocID="{4D73E525-C3AF-994D-ABAB-F93EB209DB35}" presName="conn2-1" presStyleLbl="parChTrans1D2" presStyleIdx="1" presStyleCnt="2"/>
      <dgm:spPr/>
      <dgm:t>
        <a:bodyPr/>
        <a:lstStyle/>
        <a:p>
          <a:endParaRPr lang="en-US"/>
        </a:p>
      </dgm:t>
    </dgm:pt>
    <dgm:pt modelId="{83D70FE5-53BF-5042-8C03-8254DBE5D486}" type="pres">
      <dgm:prSet presAssocID="{4D73E525-C3AF-994D-ABAB-F93EB209DB35}" presName="connTx" presStyleLbl="parChTrans1D2" presStyleIdx="1" presStyleCnt="2"/>
      <dgm:spPr/>
      <dgm:t>
        <a:bodyPr/>
        <a:lstStyle/>
        <a:p>
          <a:endParaRPr lang="en-US"/>
        </a:p>
      </dgm:t>
    </dgm:pt>
    <dgm:pt modelId="{EF016E03-F7F3-F347-9604-25761D8CEF8D}" type="pres">
      <dgm:prSet presAssocID="{288BB6E0-4036-884A-A257-6344912A0AD4}" presName="root2" presStyleCnt="0"/>
      <dgm:spPr/>
    </dgm:pt>
    <dgm:pt modelId="{12297213-2B7E-514C-AD8C-E214FF8AADFF}" type="pres">
      <dgm:prSet presAssocID="{288BB6E0-4036-884A-A257-6344912A0AD4}" presName="LevelTwoTextNode" presStyleLbl="node2" presStyleIdx="1" presStyleCnt="2">
        <dgm:presLayoutVars>
          <dgm:chPref val="3"/>
        </dgm:presLayoutVars>
      </dgm:prSet>
      <dgm:spPr/>
      <dgm:t>
        <a:bodyPr/>
        <a:lstStyle/>
        <a:p>
          <a:endParaRPr lang="en-US"/>
        </a:p>
      </dgm:t>
    </dgm:pt>
    <dgm:pt modelId="{3C43143E-7209-6944-AA07-475DACEABF4E}" type="pres">
      <dgm:prSet presAssocID="{288BB6E0-4036-884A-A257-6344912A0AD4}" presName="level3hierChild" presStyleCnt="0"/>
      <dgm:spPr/>
    </dgm:pt>
    <dgm:pt modelId="{1236676D-D105-2D43-A2CC-E5C7946F9805}" type="pres">
      <dgm:prSet presAssocID="{0B5B2038-D88D-2F49-BFE5-DC49E4E3E5A5}" presName="conn2-1" presStyleLbl="parChTrans1D3" presStyleIdx="0" presStyleCnt="2"/>
      <dgm:spPr/>
      <dgm:t>
        <a:bodyPr/>
        <a:lstStyle/>
        <a:p>
          <a:endParaRPr lang="en-US"/>
        </a:p>
      </dgm:t>
    </dgm:pt>
    <dgm:pt modelId="{592193EF-5EBD-9C4C-BAEA-833D0582BA07}" type="pres">
      <dgm:prSet presAssocID="{0B5B2038-D88D-2F49-BFE5-DC49E4E3E5A5}" presName="connTx" presStyleLbl="parChTrans1D3" presStyleIdx="0" presStyleCnt="2"/>
      <dgm:spPr/>
      <dgm:t>
        <a:bodyPr/>
        <a:lstStyle/>
        <a:p>
          <a:endParaRPr lang="en-US"/>
        </a:p>
      </dgm:t>
    </dgm:pt>
    <dgm:pt modelId="{3BFDA3EE-32AC-404B-B5B5-E13DCC8CB0CC}" type="pres">
      <dgm:prSet presAssocID="{3775841A-7376-0A4D-B2AD-32C2BE5A86B7}" presName="root2" presStyleCnt="0"/>
      <dgm:spPr/>
    </dgm:pt>
    <dgm:pt modelId="{FAD559B7-F54C-0C48-A087-1B6BEA948DF3}" type="pres">
      <dgm:prSet presAssocID="{3775841A-7376-0A4D-B2AD-32C2BE5A86B7}" presName="LevelTwoTextNode" presStyleLbl="node3" presStyleIdx="0" presStyleCnt="2" custScaleX="59358">
        <dgm:presLayoutVars>
          <dgm:chPref val="3"/>
        </dgm:presLayoutVars>
      </dgm:prSet>
      <dgm:spPr/>
      <dgm:t>
        <a:bodyPr/>
        <a:lstStyle/>
        <a:p>
          <a:endParaRPr lang="en-US"/>
        </a:p>
      </dgm:t>
    </dgm:pt>
    <dgm:pt modelId="{244B0AA7-B970-1544-BEE0-38DA98C6FF33}" type="pres">
      <dgm:prSet presAssocID="{3775841A-7376-0A4D-B2AD-32C2BE5A86B7}" presName="level3hierChild" presStyleCnt="0"/>
      <dgm:spPr/>
    </dgm:pt>
    <dgm:pt modelId="{0283A250-1E9E-7544-9611-81C65B4EB101}" type="pres">
      <dgm:prSet presAssocID="{BC3D703A-30B7-1242-BE37-4F240DAD9B13}" presName="conn2-1" presStyleLbl="parChTrans1D4" presStyleIdx="0" presStyleCnt="4"/>
      <dgm:spPr/>
      <dgm:t>
        <a:bodyPr/>
        <a:lstStyle/>
        <a:p>
          <a:endParaRPr lang="en-US"/>
        </a:p>
      </dgm:t>
    </dgm:pt>
    <dgm:pt modelId="{359162FC-04EA-4941-A3D5-C14E3F8D1BC8}" type="pres">
      <dgm:prSet presAssocID="{BC3D703A-30B7-1242-BE37-4F240DAD9B13}" presName="connTx" presStyleLbl="parChTrans1D4" presStyleIdx="0" presStyleCnt="4"/>
      <dgm:spPr/>
      <dgm:t>
        <a:bodyPr/>
        <a:lstStyle/>
        <a:p>
          <a:endParaRPr lang="en-US"/>
        </a:p>
      </dgm:t>
    </dgm:pt>
    <dgm:pt modelId="{D8BD26AF-1C20-194D-8875-373EBCA8C799}" type="pres">
      <dgm:prSet presAssocID="{A50CF447-223B-8549-9F66-08BDD7F10AB0}" presName="root2" presStyleCnt="0"/>
      <dgm:spPr/>
    </dgm:pt>
    <dgm:pt modelId="{7B2C02E9-1C83-CD46-9F86-C8C838762445}" type="pres">
      <dgm:prSet presAssocID="{A50CF447-223B-8549-9F66-08BDD7F10AB0}" presName="LevelTwoTextNode" presStyleLbl="node4" presStyleIdx="0" presStyleCnt="4" custScaleX="141162">
        <dgm:presLayoutVars>
          <dgm:chPref val="3"/>
        </dgm:presLayoutVars>
      </dgm:prSet>
      <dgm:spPr/>
      <dgm:t>
        <a:bodyPr/>
        <a:lstStyle/>
        <a:p>
          <a:endParaRPr lang="en-US"/>
        </a:p>
      </dgm:t>
    </dgm:pt>
    <dgm:pt modelId="{9EC7D26B-F927-6342-BDBB-A81624F57D63}" type="pres">
      <dgm:prSet presAssocID="{A50CF447-223B-8549-9F66-08BDD7F10AB0}" presName="level3hierChild" presStyleCnt="0"/>
      <dgm:spPr/>
    </dgm:pt>
    <dgm:pt modelId="{1599D3FB-5C72-5643-AF1B-7F7EEABB057B}" type="pres">
      <dgm:prSet presAssocID="{3DFC0485-ECDC-8442-911A-67A74F7A6EA5}" presName="conn2-1" presStyleLbl="parChTrans1D4" presStyleIdx="1" presStyleCnt="4"/>
      <dgm:spPr/>
      <dgm:t>
        <a:bodyPr/>
        <a:lstStyle/>
        <a:p>
          <a:endParaRPr lang="en-US"/>
        </a:p>
      </dgm:t>
    </dgm:pt>
    <dgm:pt modelId="{16CDA440-E12F-B746-9A55-FA23DBCBA260}" type="pres">
      <dgm:prSet presAssocID="{3DFC0485-ECDC-8442-911A-67A74F7A6EA5}" presName="connTx" presStyleLbl="parChTrans1D4" presStyleIdx="1" presStyleCnt="4"/>
      <dgm:spPr/>
      <dgm:t>
        <a:bodyPr/>
        <a:lstStyle/>
        <a:p>
          <a:endParaRPr lang="en-US"/>
        </a:p>
      </dgm:t>
    </dgm:pt>
    <dgm:pt modelId="{2C498441-01FC-F548-BD03-6980D5F0F656}" type="pres">
      <dgm:prSet presAssocID="{F452F950-2AB5-1940-B817-9BB7026B9C97}" presName="root2" presStyleCnt="0"/>
      <dgm:spPr/>
    </dgm:pt>
    <dgm:pt modelId="{F11D0F48-8CC5-2245-A9B3-0B4976F1833B}" type="pres">
      <dgm:prSet presAssocID="{F452F950-2AB5-1940-B817-9BB7026B9C97}" presName="LevelTwoTextNode" presStyleLbl="node4" presStyleIdx="1" presStyleCnt="4" custScaleX="141162">
        <dgm:presLayoutVars>
          <dgm:chPref val="3"/>
        </dgm:presLayoutVars>
      </dgm:prSet>
      <dgm:spPr/>
      <dgm:t>
        <a:bodyPr/>
        <a:lstStyle/>
        <a:p>
          <a:endParaRPr lang="en-US"/>
        </a:p>
      </dgm:t>
    </dgm:pt>
    <dgm:pt modelId="{247388A9-1C66-7F45-A9D0-0E273683AAB9}" type="pres">
      <dgm:prSet presAssocID="{F452F950-2AB5-1940-B817-9BB7026B9C97}" presName="level3hierChild" presStyleCnt="0"/>
      <dgm:spPr/>
    </dgm:pt>
    <dgm:pt modelId="{E52EDFDD-7670-EF4D-99B6-D7AA120CEB19}" type="pres">
      <dgm:prSet presAssocID="{0C0AF304-267A-3D46-B516-CA521AF8C1CE}" presName="conn2-1" presStyleLbl="parChTrans1D3" presStyleIdx="1" presStyleCnt="2"/>
      <dgm:spPr/>
      <dgm:t>
        <a:bodyPr/>
        <a:lstStyle/>
        <a:p>
          <a:endParaRPr lang="en-US"/>
        </a:p>
      </dgm:t>
    </dgm:pt>
    <dgm:pt modelId="{D82E0D3F-1498-4144-926C-B95538A6AC95}" type="pres">
      <dgm:prSet presAssocID="{0C0AF304-267A-3D46-B516-CA521AF8C1CE}" presName="connTx" presStyleLbl="parChTrans1D3" presStyleIdx="1" presStyleCnt="2"/>
      <dgm:spPr/>
      <dgm:t>
        <a:bodyPr/>
        <a:lstStyle/>
        <a:p>
          <a:endParaRPr lang="en-US"/>
        </a:p>
      </dgm:t>
    </dgm:pt>
    <dgm:pt modelId="{0F03636F-138A-794E-B846-A0E01B5436FF}" type="pres">
      <dgm:prSet presAssocID="{40EE8ECF-B8F2-B54F-95B4-D2AA2D9805FD}" presName="root2" presStyleCnt="0"/>
      <dgm:spPr/>
    </dgm:pt>
    <dgm:pt modelId="{259E66A1-21F4-9949-A007-6AE359DFDC7F}" type="pres">
      <dgm:prSet presAssocID="{40EE8ECF-B8F2-B54F-95B4-D2AA2D9805FD}" presName="LevelTwoTextNode" presStyleLbl="node3" presStyleIdx="1" presStyleCnt="2" custScaleX="59358">
        <dgm:presLayoutVars>
          <dgm:chPref val="3"/>
        </dgm:presLayoutVars>
      </dgm:prSet>
      <dgm:spPr/>
      <dgm:t>
        <a:bodyPr/>
        <a:lstStyle/>
        <a:p>
          <a:endParaRPr lang="en-US"/>
        </a:p>
      </dgm:t>
    </dgm:pt>
    <dgm:pt modelId="{AB42D0F0-15E5-6648-8F99-9964C9B6E9A1}" type="pres">
      <dgm:prSet presAssocID="{40EE8ECF-B8F2-B54F-95B4-D2AA2D9805FD}" presName="level3hierChild" presStyleCnt="0"/>
      <dgm:spPr/>
    </dgm:pt>
    <dgm:pt modelId="{EE5A06C7-4038-5A48-870B-B505B5198171}" type="pres">
      <dgm:prSet presAssocID="{6680016E-529A-BB4D-8AD7-16C05B1500A4}" presName="conn2-1" presStyleLbl="parChTrans1D4" presStyleIdx="2" presStyleCnt="4"/>
      <dgm:spPr/>
      <dgm:t>
        <a:bodyPr/>
        <a:lstStyle/>
        <a:p>
          <a:endParaRPr lang="en-US"/>
        </a:p>
      </dgm:t>
    </dgm:pt>
    <dgm:pt modelId="{F9296167-99B5-D14D-83A0-EA3D3402148F}" type="pres">
      <dgm:prSet presAssocID="{6680016E-529A-BB4D-8AD7-16C05B1500A4}" presName="connTx" presStyleLbl="parChTrans1D4" presStyleIdx="2" presStyleCnt="4"/>
      <dgm:spPr/>
      <dgm:t>
        <a:bodyPr/>
        <a:lstStyle/>
        <a:p>
          <a:endParaRPr lang="en-US"/>
        </a:p>
      </dgm:t>
    </dgm:pt>
    <dgm:pt modelId="{16ACD584-A571-DD45-9A9C-9FCE107EDD62}" type="pres">
      <dgm:prSet presAssocID="{C3C18CC7-ED6F-9840-8305-C9BAA4B54678}" presName="root2" presStyleCnt="0"/>
      <dgm:spPr/>
    </dgm:pt>
    <dgm:pt modelId="{12435033-1F27-5940-B702-3EF45C98C376}" type="pres">
      <dgm:prSet presAssocID="{C3C18CC7-ED6F-9840-8305-C9BAA4B54678}" presName="LevelTwoTextNode" presStyleLbl="node4" presStyleIdx="2" presStyleCnt="4" custScaleX="141162">
        <dgm:presLayoutVars>
          <dgm:chPref val="3"/>
        </dgm:presLayoutVars>
      </dgm:prSet>
      <dgm:spPr/>
      <dgm:t>
        <a:bodyPr/>
        <a:lstStyle/>
        <a:p>
          <a:endParaRPr lang="en-US"/>
        </a:p>
      </dgm:t>
    </dgm:pt>
    <dgm:pt modelId="{63D68D81-B680-1D42-BC17-9BE4A0C97776}" type="pres">
      <dgm:prSet presAssocID="{C3C18CC7-ED6F-9840-8305-C9BAA4B54678}" presName="level3hierChild" presStyleCnt="0"/>
      <dgm:spPr/>
    </dgm:pt>
    <dgm:pt modelId="{F3BF2986-521E-0946-803E-E51EE1A78191}" type="pres">
      <dgm:prSet presAssocID="{9BF2D313-3AD7-A048-8F0C-D5CD98570E31}" presName="conn2-1" presStyleLbl="parChTrans1D4" presStyleIdx="3" presStyleCnt="4"/>
      <dgm:spPr/>
      <dgm:t>
        <a:bodyPr/>
        <a:lstStyle/>
        <a:p>
          <a:endParaRPr lang="en-US"/>
        </a:p>
      </dgm:t>
    </dgm:pt>
    <dgm:pt modelId="{A7EBD84D-AABA-F74A-A066-A2DE57822B69}" type="pres">
      <dgm:prSet presAssocID="{9BF2D313-3AD7-A048-8F0C-D5CD98570E31}" presName="connTx" presStyleLbl="parChTrans1D4" presStyleIdx="3" presStyleCnt="4"/>
      <dgm:spPr/>
      <dgm:t>
        <a:bodyPr/>
        <a:lstStyle/>
        <a:p>
          <a:endParaRPr lang="en-US"/>
        </a:p>
      </dgm:t>
    </dgm:pt>
    <dgm:pt modelId="{C118957B-3A39-1C4A-8141-D65BF52678CE}" type="pres">
      <dgm:prSet presAssocID="{E6FE1678-CBED-8A4B-8BFA-E464312A6A0D}" presName="root2" presStyleCnt="0"/>
      <dgm:spPr/>
    </dgm:pt>
    <dgm:pt modelId="{BAE57B50-1EA8-2F42-ACA9-F60A1C2C8B41}" type="pres">
      <dgm:prSet presAssocID="{E6FE1678-CBED-8A4B-8BFA-E464312A6A0D}" presName="LevelTwoTextNode" presStyleLbl="node4" presStyleIdx="3" presStyleCnt="4" custScaleX="141162">
        <dgm:presLayoutVars>
          <dgm:chPref val="3"/>
        </dgm:presLayoutVars>
      </dgm:prSet>
      <dgm:spPr/>
      <dgm:t>
        <a:bodyPr/>
        <a:lstStyle/>
        <a:p>
          <a:endParaRPr lang="en-US"/>
        </a:p>
      </dgm:t>
    </dgm:pt>
    <dgm:pt modelId="{797EBE40-8AE7-6F42-AF9E-2CCE754DE4E3}" type="pres">
      <dgm:prSet presAssocID="{E6FE1678-CBED-8A4B-8BFA-E464312A6A0D}" presName="level3hierChild" presStyleCnt="0"/>
      <dgm:spPr/>
    </dgm:pt>
  </dgm:ptLst>
  <dgm:cxnLst>
    <dgm:cxn modelId="{44BE6AE2-29DB-F948-AB4F-C2372A69633C}" type="presOf" srcId="{3775841A-7376-0A4D-B2AD-32C2BE5A86B7}" destId="{FAD559B7-F54C-0C48-A087-1B6BEA948DF3}" srcOrd="0" destOrd="0" presId="urn:microsoft.com/office/officeart/2005/8/layout/hierarchy2"/>
    <dgm:cxn modelId="{D8D813BF-9B6F-6D4F-A145-82D94479753E}" type="presOf" srcId="{CFC83A21-5570-BA47-B7F9-996CF86DEF9A}" destId="{662B8A74-98A1-0343-BF91-14199A914BF7}" srcOrd="0" destOrd="0" presId="urn:microsoft.com/office/officeart/2005/8/layout/hierarchy2"/>
    <dgm:cxn modelId="{932A8BAD-A9F2-4848-BF7E-1D1E395C69E9}" type="presOf" srcId="{0C0AF304-267A-3D46-B516-CA521AF8C1CE}" destId="{D82E0D3F-1498-4144-926C-B95538A6AC95}" srcOrd="1" destOrd="0" presId="urn:microsoft.com/office/officeart/2005/8/layout/hierarchy2"/>
    <dgm:cxn modelId="{CF0783E2-2EFF-4342-98AE-A8FD693EFE66}" type="presOf" srcId="{0B5B2038-D88D-2F49-BFE5-DC49E4E3E5A5}" destId="{1236676D-D105-2D43-A2CC-E5C7946F9805}" srcOrd="0" destOrd="0" presId="urn:microsoft.com/office/officeart/2005/8/layout/hierarchy2"/>
    <dgm:cxn modelId="{FEFF17B3-EE4D-5246-B24B-6E6FC77F595B}" srcId="{40EE8ECF-B8F2-B54F-95B4-D2AA2D9805FD}" destId="{E6FE1678-CBED-8A4B-8BFA-E464312A6A0D}" srcOrd="1" destOrd="0" parTransId="{9BF2D313-3AD7-A048-8F0C-D5CD98570E31}" sibTransId="{60519E12-08C0-584B-89C2-4406D205B382}"/>
    <dgm:cxn modelId="{53A30918-0121-4940-87CA-D6FA59FC359F}" type="presOf" srcId="{9BF2D313-3AD7-A048-8F0C-D5CD98570E31}" destId="{F3BF2986-521E-0946-803E-E51EE1A78191}" srcOrd="0" destOrd="0" presId="urn:microsoft.com/office/officeart/2005/8/layout/hierarchy2"/>
    <dgm:cxn modelId="{B9BA3209-E245-0748-A03E-4C7FD491E663}" type="presOf" srcId="{C3C18CC7-ED6F-9840-8305-C9BAA4B54678}" destId="{12435033-1F27-5940-B702-3EF45C98C376}" srcOrd="0" destOrd="0" presId="urn:microsoft.com/office/officeart/2005/8/layout/hierarchy2"/>
    <dgm:cxn modelId="{23623DEF-EC3B-E347-9447-1353942D04C2}" srcId="{3775841A-7376-0A4D-B2AD-32C2BE5A86B7}" destId="{A50CF447-223B-8549-9F66-08BDD7F10AB0}" srcOrd="0" destOrd="0" parTransId="{BC3D703A-30B7-1242-BE37-4F240DAD9B13}" sibTransId="{ECF431DD-9B1A-6E40-A965-5C9E4140586E}"/>
    <dgm:cxn modelId="{2968958C-AB26-9B44-8E99-04B1B3667D41}" type="presOf" srcId="{D958B3A8-D3A0-B345-802A-37DD7CEF9D90}" destId="{2DBE2F83-49EA-BC4A-BAD7-9C9821061CC1}" srcOrd="0" destOrd="0" presId="urn:microsoft.com/office/officeart/2005/8/layout/hierarchy2"/>
    <dgm:cxn modelId="{F78E3058-0176-8944-88FC-23EEBB458809}" type="presOf" srcId="{3DFC0485-ECDC-8442-911A-67A74F7A6EA5}" destId="{16CDA440-E12F-B746-9A55-FA23DBCBA260}" srcOrd="1" destOrd="0" presId="urn:microsoft.com/office/officeart/2005/8/layout/hierarchy2"/>
    <dgm:cxn modelId="{B12313D5-6BC2-604E-8B56-232EE4E55D08}" type="presOf" srcId="{9BF2D313-3AD7-A048-8F0C-D5CD98570E31}" destId="{A7EBD84D-AABA-F74A-A066-A2DE57822B69}" srcOrd="1" destOrd="0" presId="urn:microsoft.com/office/officeart/2005/8/layout/hierarchy2"/>
    <dgm:cxn modelId="{8D36B92C-9862-C04E-9EE9-FC510C804A31}" type="presOf" srcId="{4D73E525-C3AF-994D-ABAB-F93EB209DB35}" destId="{1B5897CB-308B-3D4C-B252-E3CC4DFA96ED}" srcOrd="0" destOrd="0" presId="urn:microsoft.com/office/officeart/2005/8/layout/hierarchy2"/>
    <dgm:cxn modelId="{5B220162-370F-8C4F-9069-5DBC2A3C20D5}" type="presOf" srcId="{288BB6E0-4036-884A-A257-6344912A0AD4}" destId="{12297213-2B7E-514C-AD8C-E214FF8AADFF}" srcOrd="0" destOrd="0" presId="urn:microsoft.com/office/officeart/2005/8/layout/hierarchy2"/>
    <dgm:cxn modelId="{39B0520E-8B6C-554E-87C9-9278310B35CB}" type="presOf" srcId="{F452F950-2AB5-1940-B817-9BB7026B9C97}" destId="{F11D0F48-8CC5-2245-A9B3-0B4976F1833B}" srcOrd="0" destOrd="0" presId="urn:microsoft.com/office/officeart/2005/8/layout/hierarchy2"/>
    <dgm:cxn modelId="{7BD22A13-8350-E64D-9B14-5DD76E377551}" type="presOf" srcId="{E6FE1678-CBED-8A4B-8BFA-E464312A6A0D}" destId="{BAE57B50-1EA8-2F42-ACA9-F60A1C2C8B41}" srcOrd="0" destOrd="0" presId="urn:microsoft.com/office/officeart/2005/8/layout/hierarchy2"/>
    <dgm:cxn modelId="{E184F247-50DC-D44C-AB25-9F1CAB8D7952}" srcId="{D5D928AE-5219-7145-B4E0-2A0986F2C50A}" destId="{288BB6E0-4036-884A-A257-6344912A0AD4}" srcOrd="1" destOrd="0" parTransId="{4D73E525-C3AF-994D-ABAB-F93EB209DB35}" sibTransId="{A730F494-80FC-BB43-BAB7-DAC2596A8C45}"/>
    <dgm:cxn modelId="{C401E527-AEAD-6447-A372-4C9C83FDAD0D}" type="presOf" srcId="{0C0AF304-267A-3D46-B516-CA521AF8C1CE}" destId="{E52EDFDD-7670-EF4D-99B6-D7AA120CEB19}" srcOrd="0" destOrd="0" presId="urn:microsoft.com/office/officeart/2005/8/layout/hierarchy2"/>
    <dgm:cxn modelId="{96A7B2B1-9822-FC4E-BB02-76D401A79529}" srcId="{40EE8ECF-B8F2-B54F-95B4-D2AA2D9805FD}" destId="{C3C18CC7-ED6F-9840-8305-C9BAA4B54678}" srcOrd="0" destOrd="0" parTransId="{6680016E-529A-BB4D-8AD7-16C05B1500A4}" sibTransId="{3B046355-F736-C442-918A-425BCA8C3BD1}"/>
    <dgm:cxn modelId="{66076817-EA2C-C341-BF11-06CDB9A72A77}" type="presOf" srcId="{BF424A53-B7A2-A041-8269-D65EFA1ED4AB}" destId="{EE95927A-82B1-9043-BCC5-29902327FAB5}" srcOrd="0" destOrd="0" presId="urn:microsoft.com/office/officeart/2005/8/layout/hierarchy2"/>
    <dgm:cxn modelId="{6D35069C-CCED-8A48-A036-1FA4F05C9F3A}" srcId="{3775841A-7376-0A4D-B2AD-32C2BE5A86B7}" destId="{F452F950-2AB5-1940-B817-9BB7026B9C97}" srcOrd="1" destOrd="0" parTransId="{3DFC0485-ECDC-8442-911A-67A74F7A6EA5}" sibTransId="{59FA771B-2594-3147-A706-305B33EA68DE}"/>
    <dgm:cxn modelId="{C2E902AC-EEF4-9D45-84B2-94C8EAF6F8A5}" srcId="{288BB6E0-4036-884A-A257-6344912A0AD4}" destId="{3775841A-7376-0A4D-B2AD-32C2BE5A86B7}" srcOrd="0" destOrd="0" parTransId="{0B5B2038-D88D-2F49-BFE5-DC49E4E3E5A5}" sibTransId="{F44B3B26-CD09-5A46-841D-F6D603297691}"/>
    <dgm:cxn modelId="{FA1F6930-D353-9D48-B622-4889A5E469B4}" type="presOf" srcId="{40EE8ECF-B8F2-B54F-95B4-D2AA2D9805FD}" destId="{259E66A1-21F4-9949-A007-6AE359DFDC7F}" srcOrd="0" destOrd="0" presId="urn:microsoft.com/office/officeart/2005/8/layout/hierarchy2"/>
    <dgm:cxn modelId="{E2B8C55B-C9A2-9B47-8772-B43E522AF816}" srcId="{D5D928AE-5219-7145-B4E0-2A0986F2C50A}" destId="{D958B3A8-D3A0-B345-802A-37DD7CEF9D90}" srcOrd="0" destOrd="0" parTransId="{CFC83A21-5570-BA47-B7F9-996CF86DEF9A}" sibTransId="{4455C60C-E64A-F141-BECD-DFABCA0C263D}"/>
    <dgm:cxn modelId="{D0D894D1-E6C1-3346-825A-1C00CB5DBB59}" type="presOf" srcId="{3DFC0485-ECDC-8442-911A-67A74F7A6EA5}" destId="{1599D3FB-5C72-5643-AF1B-7F7EEABB057B}" srcOrd="0" destOrd="0" presId="urn:microsoft.com/office/officeart/2005/8/layout/hierarchy2"/>
    <dgm:cxn modelId="{FE73E954-DEB5-014F-91FF-A5E380ECC5D5}" srcId="{BF424A53-B7A2-A041-8269-D65EFA1ED4AB}" destId="{D5D928AE-5219-7145-B4E0-2A0986F2C50A}" srcOrd="0" destOrd="0" parTransId="{DDC6E1C0-7129-A947-B3AF-96AADDD92366}" sibTransId="{50A21646-1ACC-6F4D-9395-39D23D00C67B}"/>
    <dgm:cxn modelId="{2B7DDF43-91F7-C545-8CA8-4BA6A37E5A09}" type="presOf" srcId="{4D73E525-C3AF-994D-ABAB-F93EB209DB35}" destId="{83D70FE5-53BF-5042-8C03-8254DBE5D486}" srcOrd="1" destOrd="0" presId="urn:microsoft.com/office/officeart/2005/8/layout/hierarchy2"/>
    <dgm:cxn modelId="{6735626D-05FA-1B4C-B392-93AC9C51A059}" type="presOf" srcId="{0B5B2038-D88D-2F49-BFE5-DC49E4E3E5A5}" destId="{592193EF-5EBD-9C4C-BAEA-833D0582BA07}" srcOrd="1" destOrd="0" presId="urn:microsoft.com/office/officeart/2005/8/layout/hierarchy2"/>
    <dgm:cxn modelId="{43B36A32-33EC-E647-84AC-709C4EF12BD6}" type="presOf" srcId="{6680016E-529A-BB4D-8AD7-16C05B1500A4}" destId="{EE5A06C7-4038-5A48-870B-B505B5198171}" srcOrd="0" destOrd="0" presId="urn:microsoft.com/office/officeart/2005/8/layout/hierarchy2"/>
    <dgm:cxn modelId="{EB75A3E5-1BDF-0C4B-A188-AEEF5ADF69F3}" type="presOf" srcId="{6680016E-529A-BB4D-8AD7-16C05B1500A4}" destId="{F9296167-99B5-D14D-83A0-EA3D3402148F}" srcOrd="1" destOrd="0" presId="urn:microsoft.com/office/officeart/2005/8/layout/hierarchy2"/>
    <dgm:cxn modelId="{1267E6D2-6492-5F4C-83E1-029F7675F4E4}" type="presOf" srcId="{A50CF447-223B-8549-9F66-08BDD7F10AB0}" destId="{7B2C02E9-1C83-CD46-9F86-C8C838762445}" srcOrd="0" destOrd="0" presId="urn:microsoft.com/office/officeart/2005/8/layout/hierarchy2"/>
    <dgm:cxn modelId="{F3BB6D7E-AC71-4340-88C3-410128070FB4}" srcId="{288BB6E0-4036-884A-A257-6344912A0AD4}" destId="{40EE8ECF-B8F2-B54F-95B4-D2AA2D9805FD}" srcOrd="1" destOrd="0" parTransId="{0C0AF304-267A-3D46-B516-CA521AF8C1CE}" sibTransId="{F54BF224-27FF-6E46-9632-9FADCDA80470}"/>
    <dgm:cxn modelId="{82C925E3-34A0-914C-9B49-A9F9D277C1E6}" type="presOf" srcId="{BC3D703A-30B7-1242-BE37-4F240DAD9B13}" destId="{359162FC-04EA-4941-A3D5-C14E3F8D1BC8}" srcOrd="1" destOrd="0" presId="urn:microsoft.com/office/officeart/2005/8/layout/hierarchy2"/>
    <dgm:cxn modelId="{528FE18E-E009-AB4F-A930-2BB8673A3873}" type="presOf" srcId="{CFC83A21-5570-BA47-B7F9-996CF86DEF9A}" destId="{92E2B00B-8100-5A48-94D8-CFB6E510A38C}" srcOrd="1" destOrd="0" presId="urn:microsoft.com/office/officeart/2005/8/layout/hierarchy2"/>
    <dgm:cxn modelId="{B8B307A1-1999-C24C-8FF0-64C722953F45}" type="presOf" srcId="{BC3D703A-30B7-1242-BE37-4F240DAD9B13}" destId="{0283A250-1E9E-7544-9611-81C65B4EB101}" srcOrd="0" destOrd="0" presId="urn:microsoft.com/office/officeart/2005/8/layout/hierarchy2"/>
    <dgm:cxn modelId="{F8CDAFAF-FDBB-8F41-837D-9EA413E7FD8A}" type="presOf" srcId="{D5D928AE-5219-7145-B4E0-2A0986F2C50A}" destId="{057EE096-BC3B-2F4D-A47F-0F856F6DA4C1}" srcOrd="0" destOrd="0" presId="urn:microsoft.com/office/officeart/2005/8/layout/hierarchy2"/>
    <dgm:cxn modelId="{3F176519-1D93-1F49-A64B-E6CE2E3DD153}" type="presParOf" srcId="{EE95927A-82B1-9043-BCC5-29902327FAB5}" destId="{B51EA8DB-3428-4D43-98D7-C12C33EAA152}" srcOrd="0" destOrd="0" presId="urn:microsoft.com/office/officeart/2005/8/layout/hierarchy2"/>
    <dgm:cxn modelId="{57ECF2F6-AA55-F34A-B0BF-30FA112FC3A2}" type="presParOf" srcId="{B51EA8DB-3428-4D43-98D7-C12C33EAA152}" destId="{057EE096-BC3B-2F4D-A47F-0F856F6DA4C1}" srcOrd="0" destOrd="0" presId="urn:microsoft.com/office/officeart/2005/8/layout/hierarchy2"/>
    <dgm:cxn modelId="{266AA3CD-4A4F-EB43-AA14-33F02DC00B07}" type="presParOf" srcId="{B51EA8DB-3428-4D43-98D7-C12C33EAA152}" destId="{8A81FDEA-2520-D546-AAD7-53264E52DAE9}" srcOrd="1" destOrd="0" presId="urn:microsoft.com/office/officeart/2005/8/layout/hierarchy2"/>
    <dgm:cxn modelId="{A5CA893A-DE53-2B44-9303-F2FE76B3BF57}" type="presParOf" srcId="{8A81FDEA-2520-D546-AAD7-53264E52DAE9}" destId="{662B8A74-98A1-0343-BF91-14199A914BF7}" srcOrd="0" destOrd="0" presId="urn:microsoft.com/office/officeart/2005/8/layout/hierarchy2"/>
    <dgm:cxn modelId="{4B8F2414-9050-0347-A167-9F8ECCD614FE}" type="presParOf" srcId="{662B8A74-98A1-0343-BF91-14199A914BF7}" destId="{92E2B00B-8100-5A48-94D8-CFB6E510A38C}" srcOrd="0" destOrd="0" presId="urn:microsoft.com/office/officeart/2005/8/layout/hierarchy2"/>
    <dgm:cxn modelId="{C261933D-6A72-464B-8CD9-01003D094A78}" type="presParOf" srcId="{8A81FDEA-2520-D546-AAD7-53264E52DAE9}" destId="{E4E66B01-CBD3-E74D-9274-ED94B32285EE}" srcOrd="1" destOrd="0" presId="urn:microsoft.com/office/officeart/2005/8/layout/hierarchy2"/>
    <dgm:cxn modelId="{B3A5F789-9D7F-0346-AA87-F3F7EED50393}" type="presParOf" srcId="{E4E66B01-CBD3-E74D-9274-ED94B32285EE}" destId="{2DBE2F83-49EA-BC4A-BAD7-9C9821061CC1}" srcOrd="0" destOrd="0" presId="urn:microsoft.com/office/officeart/2005/8/layout/hierarchy2"/>
    <dgm:cxn modelId="{8FBEC584-793E-4A40-BE3D-7EA754589189}" type="presParOf" srcId="{E4E66B01-CBD3-E74D-9274-ED94B32285EE}" destId="{A7A3996D-96E0-D948-BF77-63687F570EF1}" srcOrd="1" destOrd="0" presId="urn:microsoft.com/office/officeart/2005/8/layout/hierarchy2"/>
    <dgm:cxn modelId="{60D1D6BC-8018-294E-B707-3E6FFC99B3C6}" type="presParOf" srcId="{8A81FDEA-2520-D546-AAD7-53264E52DAE9}" destId="{1B5897CB-308B-3D4C-B252-E3CC4DFA96ED}" srcOrd="2" destOrd="0" presId="urn:microsoft.com/office/officeart/2005/8/layout/hierarchy2"/>
    <dgm:cxn modelId="{8B02A0D3-4446-254D-A803-A27C1D93F97D}" type="presParOf" srcId="{1B5897CB-308B-3D4C-B252-E3CC4DFA96ED}" destId="{83D70FE5-53BF-5042-8C03-8254DBE5D486}" srcOrd="0" destOrd="0" presId="urn:microsoft.com/office/officeart/2005/8/layout/hierarchy2"/>
    <dgm:cxn modelId="{170D407A-5E49-7547-A958-997D55124A17}" type="presParOf" srcId="{8A81FDEA-2520-D546-AAD7-53264E52DAE9}" destId="{EF016E03-F7F3-F347-9604-25761D8CEF8D}" srcOrd="3" destOrd="0" presId="urn:microsoft.com/office/officeart/2005/8/layout/hierarchy2"/>
    <dgm:cxn modelId="{7BF11E7B-7D8B-7649-978A-46B0406A5B79}" type="presParOf" srcId="{EF016E03-F7F3-F347-9604-25761D8CEF8D}" destId="{12297213-2B7E-514C-AD8C-E214FF8AADFF}" srcOrd="0" destOrd="0" presId="urn:microsoft.com/office/officeart/2005/8/layout/hierarchy2"/>
    <dgm:cxn modelId="{B8D69CDC-027F-774D-B989-0F5C47932CC3}" type="presParOf" srcId="{EF016E03-F7F3-F347-9604-25761D8CEF8D}" destId="{3C43143E-7209-6944-AA07-475DACEABF4E}" srcOrd="1" destOrd="0" presId="urn:microsoft.com/office/officeart/2005/8/layout/hierarchy2"/>
    <dgm:cxn modelId="{E442A6E4-923E-7A4A-8187-0830824E108E}" type="presParOf" srcId="{3C43143E-7209-6944-AA07-475DACEABF4E}" destId="{1236676D-D105-2D43-A2CC-E5C7946F9805}" srcOrd="0" destOrd="0" presId="urn:microsoft.com/office/officeart/2005/8/layout/hierarchy2"/>
    <dgm:cxn modelId="{51A33659-D373-8B4A-976E-3E7DC1598754}" type="presParOf" srcId="{1236676D-D105-2D43-A2CC-E5C7946F9805}" destId="{592193EF-5EBD-9C4C-BAEA-833D0582BA07}" srcOrd="0" destOrd="0" presId="urn:microsoft.com/office/officeart/2005/8/layout/hierarchy2"/>
    <dgm:cxn modelId="{9F575574-4BE9-E14A-AC8D-408363BA2DE0}" type="presParOf" srcId="{3C43143E-7209-6944-AA07-475DACEABF4E}" destId="{3BFDA3EE-32AC-404B-B5B5-E13DCC8CB0CC}" srcOrd="1" destOrd="0" presId="urn:microsoft.com/office/officeart/2005/8/layout/hierarchy2"/>
    <dgm:cxn modelId="{EB7A4195-3C91-0343-BDD0-C95722B1B3F4}" type="presParOf" srcId="{3BFDA3EE-32AC-404B-B5B5-E13DCC8CB0CC}" destId="{FAD559B7-F54C-0C48-A087-1B6BEA948DF3}" srcOrd="0" destOrd="0" presId="urn:microsoft.com/office/officeart/2005/8/layout/hierarchy2"/>
    <dgm:cxn modelId="{A2516A6C-45CB-D94D-8201-9A83A55800C0}" type="presParOf" srcId="{3BFDA3EE-32AC-404B-B5B5-E13DCC8CB0CC}" destId="{244B0AA7-B970-1544-BEE0-38DA98C6FF33}" srcOrd="1" destOrd="0" presId="urn:microsoft.com/office/officeart/2005/8/layout/hierarchy2"/>
    <dgm:cxn modelId="{8673040D-E4E4-904C-9CF0-9874F2813A41}" type="presParOf" srcId="{244B0AA7-B970-1544-BEE0-38DA98C6FF33}" destId="{0283A250-1E9E-7544-9611-81C65B4EB101}" srcOrd="0" destOrd="0" presId="urn:microsoft.com/office/officeart/2005/8/layout/hierarchy2"/>
    <dgm:cxn modelId="{4CBA2BFE-E169-9340-9E3C-6FFD0FC5B018}" type="presParOf" srcId="{0283A250-1E9E-7544-9611-81C65B4EB101}" destId="{359162FC-04EA-4941-A3D5-C14E3F8D1BC8}" srcOrd="0" destOrd="0" presId="urn:microsoft.com/office/officeart/2005/8/layout/hierarchy2"/>
    <dgm:cxn modelId="{FA7C710A-0006-D54A-AEB7-8C1E1134D9EE}" type="presParOf" srcId="{244B0AA7-B970-1544-BEE0-38DA98C6FF33}" destId="{D8BD26AF-1C20-194D-8875-373EBCA8C799}" srcOrd="1" destOrd="0" presId="urn:microsoft.com/office/officeart/2005/8/layout/hierarchy2"/>
    <dgm:cxn modelId="{E3E11495-BD40-ED49-A555-1A41270376FF}" type="presParOf" srcId="{D8BD26AF-1C20-194D-8875-373EBCA8C799}" destId="{7B2C02E9-1C83-CD46-9F86-C8C838762445}" srcOrd="0" destOrd="0" presId="urn:microsoft.com/office/officeart/2005/8/layout/hierarchy2"/>
    <dgm:cxn modelId="{3ACF63E8-2ACB-5146-81F2-D51516864CB4}" type="presParOf" srcId="{D8BD26AF-1C20-194D-8875-373EBCA8C799}" destId="{9EC7D26B-F927-6342-BDBB-A81624F57D63}" srcOrd="1" destOrd="0" presId="urn:microsoft.com/office/officeart/2005/8/layout/hierarchy2"/>
    <dgm:cxn modelId="{75528C34-7EA7-CE47-A0EE-6C26E1099C6C}" type="presParOf" srcId="{244B0AA7-B970-1544-BEE0-38DA98C6FF33}" destId="{1599D3FB-5C72-5643-AF1B-7F7EEABB057B}" srcOrd="2" destOrd="0" presId="urn:microsoft.com/office/officeart/2005/8/layout/hierarchy2"/>
    <dgm:cxn modelId="{B4834B28-2A14-C643-9167-D73972A8AE11}" type="presParOf" srcId="{1599D3FB-5C72-5643-AF1B-7F7EEABB057B}" destId="{16CDA440-E12F-B746-9A55-FA23DBCBA260}" srcOrd="0" destOrd="0" presId="urn:microsoft.com/office/officeart/2005/8/layout/hierarchy2"/>
    <dgm:cxn modelId="{3475A665-B3A9-E144-83EB-3422939CB1ED}" type="presParOf" srcId="{244B0AA7-B970-1544-BEE0-38DA98C6FF33}" destId="{2C498441-01FC-F548-BD03-6980D5F0F656}" srcOrd="3" destOrd="0" presId="urn:microsoft.com/office/officeart/2005/8/layout/hierarchy2"/>
    <dgm:cxn modelId="{EC3AB845-5F2A-A94A-8333-5D84C973DA60}" type="presParOf" srcId="{2C498441-01FC-F548-BD03-6980D5F0F656}" destId="{F11D0F48-8CC5-2245-A9B3-0B4976F1833B}" srcOrd="0" destOrd="0" presId="urn:microsoft.com/office/officeart/2005/8/layout/hierarchy2"/>
    <dgm:cxn modelId="{A60DE69F-E553-284D-A86C-AD0666FCD3EB}" type="presParOf" srcId="{2C498441-01FC-F548-BD03-6980D5F0F656}" destId="{247388A9-1C66-7F45-A9D0-0E273683AAB9}" srcOrd="1" destOrd="0" presId="urn:microsoft.com/office/officeart/2005/8/layout/hierarchy2"/>
    <dgm:cxn modelId="{B88F1475-1A2C-2649-8C0A-A4435B648CBE}" type="presParOf" srcId="{3C43143E-7209-6944-AA07-475DACEABF4E}" destId="{E52EDFDD-7670-EF4D-99B6-D7AA120CEB19}" srcOrd="2" destOrd="0" presId="urn:microsoft.com/office/officeart/2005/8/layout/hierarchy2"/>
    <dgm:cxn modelId="{AA7F0CEE-69CB-3549-B9E0-CE4B23C30B81}" type="presParOf" srcId="{E52EDFDD-7670-EF4D-99B6-D7AA120CEB19}" destId="{D82E0D3F-1498-4144-926C-B95538A6AC95}" srcOrd="0" destOrd="0" presId="urn:microsoft.com/office/officeart/2005/8/layout/hierarchy2"/>
    <dgm:cxn modelId="{10ECA9E9-919A-2E47-88A9-49DAE3CD2495}" type="presParOf" srcId="{3C43143E-7209-6944-AA07-475DACEABF4E}" destId="{0F03636F-138A-794E-B846-A0E01B5436FF}" srcOrd="3" destOrd="0" presId="urn:microsoft.com/office/officeart/2005/8/layout/hierarchy2"/>
    <dgm:cxn modelId="{66BBA913-42ED-324B-8854-F5632AC5845B}" type="presParOf" srcId="{0F03636F-138A-794E-B846-A0E01B5436FF}" destId="{259E66A1-21F4-9949-A007-6AE359DFDC7F}" srcOrd="0" destOrd="0" presId="urn:microsoft.com/office/officeart/2005/8/layout/hierarchy2"/>
    <dgm:cxn modelId="{17424FCB-BE54-0C45-99D6-3009ED8BE834}" type="presParOf" srcId="{0F03636F-138A-794E-B846-A0E01B5436FF}" destId="{AB42D0F0-15E5-6648-8F99-9964C9B6E9A1}" srcOrd="1" destOrd="0" presId="urn:microsoft.com/office/officeart/2005/8/layout/hierarchy2"/>
    <dgm:cxn modelId="{C72EBEC8-43F3-7042-BF6D-81F50582DE34}" type="presParOf" srcId="{AB42D0F0-15E5-6648-8F99-9964C9B6E9A1}" destId="{EE5A06C7-4038-5A48-870B-B505B5198171}" srcOrd="0" destOrd="0" presId="urn:microsoft.com/office/officeart/2005/8/layout/hierarchy2"/>
    <dgm:cxn modelId="{2A0303E6-63A2-C043-8ED5-9FA3A6935A90}" type="presParOf" srcId="{EE5A06C7-4038-5A48-870B-B505B5198171}" destId="{F9296167-99B5-D14D-83A0-EA3D3402148F}" srcOrd="0" destOrd="0" presId="urn:microsoft.com/office/officeart/2005/8/layout/hierarchy2"/>
    <dgm:cxn modelId="{43A5EE7E-3FBF-004D-9469-224E7F8F202C}" type="presParOf" srcId="{AB42D0F0-15E5-6648-8F99-9964C9B6E9A1}" destId="{16ACD584-A571-DD45-9A9C-9FCE107EDD62}" srcOrd="1" destOrd="0" presId="urn:microsoft.com/office/officeart/2005/8/layout/hierarchy2"/>
    <dgm:cxn modelId="{7C837D0C-3F77-E343-A78E-884D5E88CEE4}" type="presParOf" srcId="{16ACD584-A571-DD45-9A9C-9FCE107EDD62}" destId="{12435033-1F27-5940-B702-3EF45C98C376}" srcOrd="0" destOrd="0" presId="urn:microsoft.com/office/officeart/2005/8/layout/hierarchy2"/>
    <dgm:cxn modelId="{4790C832-D84F-324B-8C6F-A110AACD085D}" type="presParOf" srcId="{16ACD584-A571-DD45-9A9C-9FCE107EDD62}" destId="{63D68D81-B680-1D42-BC17-9BE4A0C97776}" srcOrd="1" destOrd="0" presId="urn:microsoft.com/office/officeart/2005/8/layout/hierarchy2"/>
    <dgm:cxn modelId="{2D8C2B89-F7BE-EB4D-B4E1-E21EE0F4C11E}" type="presParOf" srcId="{AB42D0F0-15E5-6648-8F99-9964C9B6E9A1}" destId="{F3BF2986-521E-0946-803E-E51EE1A78191}" srcOrd="2" destOrd="0" presId="urn:microsoft.com/office/officeart/2005/8/layout/hierarchy2"/>
    <dgm:cxn modelId="{A749045F-0DEA-1244-8F48-41EC2AC12E52}" type="presParOf" srcId="{F3BF2986-521E-0946-803E-E51EE1A78191}" destId="{A7EBD84D-AABA-F74A-A066-A2DE57822B69}" srcOrd="0" destOrd="0" presId="urn:microsoft.com/office/officeart/2005/8/layout/hierarchy2"/>
    <dgm:cxn modelId="{73042421-5689-C84D-9CBD-0BD24FFDC520}" type="presParOf" srcId="{AB42D0F0-15E5-6648-8F99-9964C9B6E9A1}" destId="{C118957B-3A39-1C4A-8141-D65BF52678CE}" srcOrd="3" destOrd="0" presId="urn:microsoft.com/office/officeart/2005/8/layout/hierarchy2"/>
    <dgm:cxn modelId="{89C610CA-A3C3-A445-B857-2D7F59A3F520}" type="presParOf" srcId="{C118957B-3A39-1C4A-8141-D65BF52678CE}" destId="{BAE57B50-1EA8-2F42-ACA9-F60A1C2C8B41}" srcOrd="0" destOrd="0" presId="urn:microsoft.com/office/officeart/2005/8/layout/hierarchy2"/>
    <dgm:cxn modelId="{24BC4A25-3EDA-CC49-A18D-C8B29A077E6C}" type="presParOf" srcId="{C118957B-3A39-1C4A-8141-D65BF52678CE}" destId="{797EBE40-8AE7-6F42-AF9E-2CCE754DE4E3}"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EE096-BC3B-2F4D-A47F-0F856F6DA4C1}">
      <dsp:nvSpPr>
        <dsp:cNvPr id="0" name=""/>
        <dsp:cNvSpPr/>
      </dsp:nvSpPr>
      <dsp:spPr>
        <a:xfrm>
          <a:off x="132301" y="1400968"/>
          <a:ext cx="726038" cy="12170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TỪ</a:t>
          </a:r>
        </a:p>
      </dsp:txBody>
      <dsp:txXfrm>
        <a:off x="153566" y="1422233"/>
        <a:ext cx="683508" cy="1174553"/>
      </dsp:txXfrm>
    </dsp:sp>
    <dsp:sp modelId="{662B8A74-98A1-0343-BF91-14199A914BF7}">
      <dsp:nvSpPr>
        <dsp:cNvPr id="0" name=""/>
        <dsp:cNvSpPr/>
      </dsp:nvSpPr>
      <dsp:spPr>
        <a:xfrm rot="19457599">
          <a:off x="745636" y="1639384"/>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1629622"/>
        <a:ext cx="59953" cy="59953"/>
      </dsp:txXfrm>
    </dsp:sp>
    <dsp:sp modelId="{2DBE2F83-49EA-BC4A-BAD7-9C9821061CC1}">
      <dsp:nvSpPr>
        <dsp:cNvPr id="0" name=""/>
        <dsp:cNvSpPr/>
      </dsp:nvSpPr>
      <dsp:spPr>
        <a:xfrm>
          <a:off x="1832007" y="701145"/>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a:t>
          </a:r>
        </a:p>
      </dsp:txBody>
      <dsp:txXfrm>
        <a:off x="1867654" y="736792"/>
        <a:ext cx="2362872" cy="1145789"/>
      </dsp:txXfrm>
    </dsp:sp>
    <dsp:sp modelId="{1B5897CB-308B-3D4C-B252-E3CC4DFA96ED}">
      <dsp:nvSpPr>
        <dsp:cNvPr id="0" name=""/>
        <dsp:cNvSpPr/>
      </dsp:nvSpPr>
      <dsp:spPr>
        <a:xfrm rot="2142401">
          <a:off x="745636" y="2339207"/>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2329445"/>
        <a:ext cx="59953" cy="59953"/>
      </dsp:txXfrm>
    </dsp:sp>
    <dsp:sp modelId="{12297213-2B7E-514C-AD8C-E214FF8AADFF}">
      <dsp:nvSpPr>
        <dsp:cNvPr id="0" name=""/>
        <dsp:cNvSpPr/>
      </dsp:nvSpPr>
      <dsp:spPr>
        <a:xfrm>
          <a:off x="1832007" y="2100791"/>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a:t>
          </a:r>
          <a:endParaRPr lang="en-US" sz="2800" kern="1200" dirty="0">
            <a:latin typeface="Times New Roman" panose="02020603050405020304" pitchFamily="18" charset="0"/>
            <a:cs typeface="Times New Roman" panose="02020603050405020304" pitchFamily="18" charset="0"/>
          </a:endParaRPr>
        </a:p>
      </dsp:txBody>
      <dsp:txXfrm>
        <a:off x="1867654" y="2136438"/>
        <a:ext cx="2362872" cy="1145789"/>
      </dsp:txXfrm>
    </dsp:sp>
    <dsp:sp modelId="{1236676D-D105-2D43-A2CC-E5C7946F9805}">
      <dsp:nvSpPr>
        <dsp:cNvPr id="0" name=""/>
        <dsp:cNvSpPr/>
      </dsp:nvSpPr>
      <dsp:spPr>
        <a:xfrm rot="18289469">
          <a:off x="3900505" y="1989295"/>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1966885"/>
        <a:ext cx="85250" cy="85250"/>
      </dsp:txXfrm>
    </dsp:sp>
    <dsp:sp modelId="{FAD559B7-F54C-0C48-A087-1B6BEA948DF3}">
      <dsp:nvSpPr>
        <dsp:cNvPr id="0" name=""/>
        <dsp:cNvSpPr/>
      </dsp:nvSpPr>
      <dsp:spPr>
        <a:xfrm>
          <a:off x="5239840" y="701145"/>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ghép</a:t>
          </a:r>
          <a:endParaRPr lang="en-US" sz="2800" kern="1200" dirty="0">
            <a:latin typeface="Times New Roman" panose="02020603050405020304" pitchFamily="18" charset="0"/>
            <a:cs typeface="Times New Roman" panose="02020603050405020304" pitchFamily="18" charset="0"/>
          </a:endParaRPr>
        </a:p>
      </dsp:txBody>
      <dsp:txXfrm>
        <a:off x="5275487" y="736792"/>
        <a:ext cx="1373578" cy="1145789"/>
      </dsp:txXfrm>
    </dsp:sp>
    <dsp:sp modelId="{0283A250-1E9E-7544-9611-81C65B4EB101}">
      <dsp:nvSpPr>
        <dsp:cNvPr id="0" name=""/>
        <dsp:cNvSpPr/>
      </dsp:nvSpPr>
      <dsp:spPr>
        <a:xfrm rot="19457599">
          <a:off x="6572009" y="939561"/>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929799"/>
        <a:ext cx="59953" cy="59953"/>
      </dsp:txXfrm>
    </dsp:sp>
    <dsp:sp modelId="{7B2C02E9-1C83-CD46-9F86-C8C838762445}">
      <dsp:nvSpPr>
        <dsp:cNvPr id="0" name=""/>
        <dsp:cNvSpPr/>
      </dsp:nvSpPr>
      <dsp:spPr>
        <a:xfrm>
          <a:off x="7658380" y="1322"/>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endParaRPr lang="en-US" sz="2800" kern="1200" dirty="0">
            <a:latin typeface="Times New Roman" panose="02020603050405020304" pitchFamily="18" charset="0"/>
            <a:cs typeface="Times New Roman" panose="02020603050405020304" pitchFamily="18" charset="0"/>
          </a:endParaRPr>
        </a:p>
      </dsp:txBody>
      <dsp:txXfrm>
        <a:off x="7694027" y="36969"/>
        <a:ext cx="3364824" cy="1145789"/>
      </dsp:txXfrm>
    </dsp:sp>
    <dsp:sp modelId="{1599D3FB-5C72-5643-AF1B-7F7EEABB057B}">
      <dsp:nvSpPr>
        <dsp:cNvPr id="0" name=""/>
        <dsp:cNvSpPr/>
      </dsp:nvSpPr>
      <dsp:spPr>
        <a:xfrm rot="2142401">
          <a:off x="6572009" y="1639384"/>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1629622"/>
        <a:ext cx="59953" cy="59953"/>
      </dsp:txXfrm>
    </dsp:sp>
    <dsp:sp modelId="{F11D0F48-8CC5-2245-A9B3-0B4976F1833B}">
      <dsp:nvSpPr>
        <dsp:cNvPr id="0" name=""/>
        <dsp:cNvSpPr/>
      </dsp:nvSpPr>
      <dsp:spPr>
        <a:xfrm>
          <a:off x="7658380" y="1400968"/>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VD: </a:t>
          </a:r>
          <a:r>
            <a:rPr lang="en-US" sz="2800" kern="1200" dirty="0" err="1">
              <a:latin typeface="Times New Roman" panose="02020603050405020304" pitchFamily="18" charset="0"/>
              <a:cs typeface="Times New Roman" panose="02020603050405020304" pitchFamily="18" charset="0"/>
            </a:rPr>
            <a:t>bác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hiến</a:t>
          </a:r>
          <a:r>
            <a:rPr lang="en-US" sz="2800" kern="1200" dirty="0">
              <a:latin typeface="Times New Roman" panose="02020603050405020304" pitchFamily="18" charset="0"/>
              <a:cs typeface="Times New Roman" panose="02020603050405020304" pitchFamily="18" charset="0"/>
            </a:rPr>
            <a:t>,...</a:t>
          </a:r>
        </a:p>
      </dsp:txBody>
      <dsp:txXfrm>
        <a:off x="7694027" y="1436615"/>
        <a:ext cx="3364824" cy="1145789"/>
      </dsp:txXfrm>
    </dsp:sp>
    <dsp:sp modelId="{E52EDFDD-7670-EF4D-99B6-D7AA120CEB19}">
      <dsp:nvSpPr>
        <dsp:cNvPr id="0" name=""/>
        <dsp:cNvSpPr/>
      </dsp:nvSpPr>
      <dsp:spPr>
        <a:xfrm rot="3310531">
          <a:off x="3900505" y="3388941"/>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3366531"/>
        <a:ext cx="85250" cy="85250"/>
      </dsp:txXfrm>
    </dsp:sp>
    <dsp:sp modelId="{259E66A1-21F4-9949-A007-6AE359DFDC7F}">
      <dsp:nvSpPr>
        <dsp:cNvPr id="0" name=""/>
        <dsp:cNvSpPr/>
      </dsp:nvSpPr>
      <dsp:spPr>
        <a:xfrm>
          <a:off x="5239840" y="3500437"/>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láy</a:t>
          </a:r>
          <a:endParaRPr lang="en-US" sz="2800" kern="1200" dirty="0">
            <a:latin typeface="Times New Roman" panose="02020603050405020304" pitchFamily="18" charset="0"/>
            <a:cs typeface="Times New Roman" panose="02020603050405020304" pitchFamily="18" charset="0"/>
          </a:endParaRPr>
        </a:p>
      </dsp:txBody>
      <dsp:txXfrm>
        <a:off x="5275487" y="3536084"/>
        <a:ext cx="1373578" cy="1145789"/>
      </dsp:txXfrm>
    </dsp:sp>
    <dsp:sp modelId="{EE5A06C7-4038-5A48-870B-B505B5198171}">
      <dsp:nvSpPr>
        <dsp:cNvPr id="0" name=""/>
        <dsp:cNvSpPr/>
      </dsp:nvSpPr>
      <dsp:spPr>
        <a:xfrm rot="19457599">
          <a:off x="6572009" y="3738853"/>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3729091"/>
        <a:ext cx="59953" cy="59953"/>
      </dsp:txXfrm>
    </dsp:sp>
    <dsp:sp modelId="{12435033-1F27-5940-B702-3EF45C98C376}">
      <dsp:nvSpPr>
        <dsp:cNvPr id="0" name=""/>
        <dsp:cNvSpPr/>
      </dsp:nvSpPr>
      <dsp:spPr>
        <a:xfrm>
          <a:off x="7658380" y="2800614"/>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âm</a:t>
          </a:r>
          <a:endParaRPr lang="en-US" sz="2800" kern="1200" dirty="0">
            <a:latin typeface="Times New Roman" panose="02020603050405020304" pitchFamily="18" charset="0"/>
            <a:cs typeface="Times New Roman" panose="02020603050405020304" pitchFamily="18" charset="0"/>
          </a:endParaRPr>
        </a:p>
      </dsp:txBody>
      <dsp:txXfrm>
        <a:off x="7694027" y="2836261"/>
        <a:ext cx="3364824" cy="1145789"/>
      </dsp:txXfrm>
    </dsp:sp>
    <dsp:sp modelId="{F3BF2986-521E-0946-803E-E51EE1A78191}">
      <dsp:nvSpPr>
        <dsp:cNvPr id="0" name=""/>
        <dsp:cNvSpPr/>
      </dsp:nvSpPr>
      <dsp:spPr>
        <a:xfrm rot="2142401">
          <a:off x="6572009" y="4438676"/>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4428914"/>
        <a:ext cx="59953" cy="59953"/>
      </dsp:txXfrm>
    </dsp:sp>
    <dsp:sp modelId="{BAE57B50-1EA8-2F42-ACA9-F60A1C2C8B41}">
      <dsp:nvSpPr>
        <dsp:cNvPr id="0" name=""/>
        <dsp:cNvSpPr/>
      </dsp:nvSpPr>
      <dsp:spPr>
        <a:xfrm>
          <a:off x="7658380" y="4200260"/>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VD: </a:t>
          </a: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lặng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endParaRPr lang="en-US" sz="2800" kern="1200" dirty="0">
            <a:latin typeface="Times New Roman" panose="02020603050405020304" pitchFamily="18" charset="0"/>
            <a:cs typeface="Times New Roman" panose="02020603050405020304" pitchFamily="18" charset="0"/>
          </a:endParaRPr>
        </a:p>
      </dsp:txBody>
      <dsp:txXfrm>
        <a:off x="7694027" y="4235907"/>
        <a:ext cx="3364824" cy="11457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EDB83-65BC-CC4C-9DBD-D24A7DB3E050}" type="datetimeFigureOut">
              <a:rPr lang="en-VN" smtClean="0"/>
              <a:t>07/31/2021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D0A80-91CF-D843-849A-FA4D70DFE07C}" type="slidenum">
              <a:rPr lang="en-VN" smtClean="0"/>
              <a:t>‹#›</a:t>
            </a:fld>
            <a:endParaRPr lang="en-VN"/>
          </a:p>
        </p:txBody>
      </p:sp>
    </p:spTree>
    <p:extLst>
      <p:ext uri="{BB962C8B-B14F-4D97-AF65-F5344CB8AC3E}">
        <p14:creationId xmlns:p14="http://schemas.microsoft.com/office/powerpoint/2010/main" val="245863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16</a:t>
            </a:fld>
            <a:endParaRPr lang="zh-CN" altLang="en-US"/>
          </a:p>
        </p:txBody>
      </p:sp>
    </p:spTree>
    <p:extLst>
      <p:ext uri="{BB962C8B-B14F-4D97-AF65-F5344CB8AC3E}">
        <p14:creationId xmlns:p14="http://schemas.microsoft.com/office/powerpoint/2010/main" val="354569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https://www.facebook.com/baokefb</a:t>
            </a:r>
            <a:r>
              <a:rPr lang="en-US" sz="1200" kern="1200" dirty="0" smtClean="0">
                <a:solidFill>
                  <a:schemeClr val="tx1"/>
                </a:solidFill>
                <a:effectLst/>
                <a:latin typeface="+mn-lt"/>
                <a:ea typeface="+mn-ea"/>
                <a:cs typeface="+mn-cs"/>
              </a:rPr>
              <a:t>  - fb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smtClean="0">
                <a:solidFill>
                  <a:schemeClr val="tx1"/>
                </a:solidFill>
                <a:effectLst/>
                <a:latin typeface="+mn-lt"/>
                <a:ea typeface="+mn-ea"/>
                <a:cs typeface="+mn-cs"/>
              </a:rPr>
              <a:t> -</a:t>
            </a:r>
            <a:r>
              <a:rPr lang="en-US" sz="1200" b="1" kern="1200" smtClean="0">
                <a:solidFill>
                  <a:schemeClr val="tx1"/>
                </a:solidFill>
                <a:effectLst/>
                <a:latin typeface="+mn-lt"/>
                <a:ea typeface="+mn-ea"/>
                <a:cs typeface="+mn-cs"/>
              </a:rPr>
              <a:t>0981.713.891</a:t>
            </a:r>
            <a:endParaRPr lang="en-US"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0D0A80-91CF-D843-849A-FA4D70DFE07C}" type="slidenum">
              <a:rPr lang="en-VN" smtClean="0"/>
              <a:t>17</a:t>
            </a:fld>
            <a:endParaRPr lang="en-VN"/>
          </a:p>
        </p:txBody>
      </p:sp>
    </p:spTree>
    <p:extLst>
      <p:ext uri="{BB962C8B-B14F-4D97-AF65-F5344CB8AC3E}">
        <p14:creationId xmlns:p14="http://schemas.microsoft.com/office/powerpoint/2010/main" val="256118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en-VN" smtClean="0"/>
              <a:t>6</a:t>
            </a:fld>
            <a:endParaRPr lang="en-VN"/>
          </a:p>
        </p:txBody>
      </p:sp>
    </p:spTree>
    <p:extLst>
      <p:ext uri="{BB962C8B-B14F-4D97-AF65-F5344CB8AC3E}">
        <p14:creationId xmlns:p14="http://schemas.microsoft.com/office/powerpoint/2010/main" val="362903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en-VN" smtClean="0"/>
              <a:t>7</a:t>
            </a:fld>
            <a:endParaRPr lang="en-VN"/>
          </a:p>
        </p:txBody>
      </p:sp>
    </p:spTree>
    <p:extLst>
      <p:ext uri="{BB962C8B-B14F-4D97-AF65-F5344CB8AC3E}">
        <p14:creationId xmlns:p14="http://schemas.microsoft.com/office/powerpoint/2010/main" val="140061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0D0A80-91CF-D843-849A-FA4D70DFE07C}" type="slidenum">
              <a:rPr lang="en-VN" smtClean="0"/>
              <a:t>11</a:t>
            </a:fld>
            <a:endParaRPr lang="en-VN"/>
          </a:p>
        </p:txBody>
      </p:sp>
    </p:spTree>
    <p:extLst>
      <p:ext uri="{BB962C8B-B14F-4D97-AF65-F5344CB8AC3E}">
        <p14:creationId xmlns:p14="http://schemas.microsoft.com/office/powerpoint/2010/main" val="347562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6EC954C5-FDAF-4C0B-8577-26697BD19A06}"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9F66-92F4-124A-9C6F-866E45FF9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5639D0E1-4E00-AD41-9A29-4EEDE6FEA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0237CB-C649-F346-8AFE-C1A760F09712}"/>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5" name="Footer Placeholder 4">
            <a:extLst>
              <a:ext uri="{FF2B5EF4-FFF2-40B4-BE49-F238E27FC236}">
                <a16:creationId xmlns:a16="http://schemas.microsoft.com/office/drawing/2014/main" id="{4E7C066A-33D7-0D4F-8E8B-CC835F0B16D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6EC5842-0BFD-4D44-B961-7B09672988DA}"/>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37992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47F1-F317-EB4B-ADC4-212C64454AE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8B1D9E0-3377-474F-926C-34EE2EA58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A8DAF18-A3ED-9446-80EF-0F5079B41BA1}"/>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5" name="Footer Placeholder 4">
            <a:extLst>
              <a:ext uri="{FF2B5EF4-FFF2-40B4-BE49-F238E27FC236}">
                <a16:creationId xmlns:a16="http://schemas.microsoft.com/office/drawing/2014/main" id="{778B0EED-A9E5-4C40-B336-61A665FA172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F20553-504A-9A44-95DD-DF95634FEF05}"/>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205320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370EC-80DB-1543-A287-7B2158A575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99F5C21-0E81-7C46-AC98-E97E38336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DCB9089-39D6-3A43-A8B1-F1B27D19593F}"/>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5" name="Footer Placeholder 4">
            <a:extLst>
              <a:ext uri="{FF2B5EF4-FFF2-40B4-BE49-F238E27FC236}">
                <a16:creationId xmlns:a16="http://schemas.microsoft.com/office/drawing/2014/main" id="{1541793F-9A97-D340-A718-AE60EA7B723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1AFBC1-1DB4-9748-A7D4-85C202A2BC8C}"/>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8090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EC3D-C066-D54C-B9E3-0449D162A4A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8293A59-AA95-0D49-8212-5BE7407F3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ED2745-2E71-4842-A441-A1C1272C7513}"/>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5" name="Footer Placeholder 4">
            <a:extLst>
              <a:ext uri="{FF2B5EF4-FFF2-40B4-BE49-F238E27FC236}">
                <a16:creationId xmlns:a16="http://schemas.microsoft.com/office/drawing/2014/main" id="{0CB16544-5CC4-B744-9B12-953FE7EDBDD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7D66478-3AC1-4C48-9DA4-EB99A734B8FB}"/>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19577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47B2-55DB-3249-AC7D-55C4FFD5F1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5FAA358F-E2C0-6344-996D-2B30710A2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59678-8466-E943-8455-5BA3D7B1C1F8}"/>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5" name="Footer Placeholder 4">
            <a:extLst>
              <a:ext uri="{FF2B5EF4-FFF2-40B4-BE49-F238E27FC236}">
                <a16:creationId xmlns:a16="http://schemas.microsoft.com/office/drawing/2014/main" id="{28E7CB67-28C6-8A48-A758-500087C069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0F928C4-3BB0-5F49-9ED5-513482759D19}"/>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690983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57FD-55AE-E845-AE02-F92FE454A0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84FD1AB-E3BB-FB4C-801B-A495CEB4DA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958B9B88-9C1B-8F4E-BE35-363B87E4D1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3659EE7-61E9-E044-96B1-265634C08C77}"/>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6" name="Footer Placeholder 5">
            <a:extLst>
              <a:ext uri="{FF2B5EF4-FFF2-40B4-BE49-F238E27FC236}">
                <a16:creationId xmlns:a16="http://schemas.microsoft.com/office/drawing/2014/main" id="{432A654A-9959-8143-B6A0-708C2A03602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2474443-A75D-E049-813A-72AE3EC0BD28}"/>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16366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B8D2-9C35-3C43-847D-4C3FCEBA0B7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AFC246D-6A79-4F4C-AD0C-6A650F48C1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310DB-9928-2848-BCE6-F1159CE0B3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ACF8EF6-FEB8-5E41-8968-75B9B3C6A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2AED3-BE1B-5444-9528-A59021FE0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C46A6F7-D9F1-354B-881A-3F589AD2993A}"/>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8" name="Footer Placeholder 7">
            <a:extLst>
              <a:ext uri="{FF2B5EF4-FFF2-40B4-BE49-F238E27FC236}">
                <a16:creationId xmlns:a16="http://schemas.microsoft.com/office/drawing/2014/main" id="{BE30D3C2-A88B-DB43-B6C7-BDFE62180E12}"/>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2E21B31-E3DB-4943-944B-260AA01D11BE}"/>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651573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9D77-BBCF-BE41-B92F-0FC77886A822}"/>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7CBEADE-B0BD-4F49-8DFC-AA9BD52D8449}"/>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4" name="Footer Placeholder 3">
            <a:extLst>
              <a:ext uri="{FF2B5EF4-FFF2-40B4-BE49-F238E27FC236}">
                <a16:creationId xmlns:a16="http://schemas.microsoft.com/office/drawing/2014/main" id="{0DCC413C-926B-794F-9E33-A58B70992DE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5CDEDE2D-0E49-854F-A946-4713BF66E703}"/>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24939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C4FB2-BF4A-8B41-9645-631421287DAF}"/>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3" name="Footer Placeholder 2">
            <a:extLst>
              <a:ext uri="{FF2B5EF4-FFF2-40B4-BE49-F238E27FC236}">
                <a16:creationId xmlns:a16="http://schemas.microsoft.com/office/drawing/2014/main" id="{B3912132-7188-BB4B-A627-DD6C76265AE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BCB4FDD-B12E-C546-BF04-CB92DAFF6BF2}"/>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56814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0B06-4230-2D41-BBF3-DC4F50F7F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412ADC47-F26C-B949-BAD3-942E4D059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5072005-B7BE-0E46-9220-25B59FFEE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31BCC-CE24-224A-811C-6E2939F151D3}"/>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6" name="Footer Placeholder 5">
            <a:extLst>
              <a:ext uri="{FF2B5EF4-FFF2-40B4-BE49-F238E27FC236}">
                <a16:creationId xmlns:a16="http://schemas.microsoft.com/office/drawing/2014/main" id="{8AA8B53E-A5F8-7B4A-8432-04C3FFB4038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C641CAE-3A55-C249-A276-D50D14C7469D}"/>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8810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6C73-E286-4F4B-BDC9-BD7B97B99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1F59300-A5A4-484E-A94C-31B4511B9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B7274BBE-7ED1-1341-91A0-6EC3356E3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95F74-B982-1B4E-BA5A-8E5F611F3B5D}"/>
              </a:ext>
            </a:extLst>
          </p:cNvPr>
          <p:cNvSpPr>
            <a:spLocks noGrp="1"/>
          </p:cNvSpPr>
          <p:nvPr>
            <p:ph type="dt" sz="half" idx="10"/>
          </p:nvPr>
        </p:nvSpPr>
        <p:spPr/>
        <p:txBody>
          <a:bodyPr/>
          <a:lstStyle/>
          <a:p>
            <a:fld id="{787573E1-1760-E445-809E-F413699969B6}" type="datetimeFigureOut">
              <a:rPr lang="en-VN" smtClean="0"/>
              <a:t>07/31/2021</a:t>
            </a:fld>
            <a:endParaRPr lang="en-VN"/>
          </a:p>
        </p:txBody>
      </p:sp>
      <p:sp>
        <p:nvSpPr>
          <p:cNvPr id="6" name="Footer Placeholder 5">
            <a:extLst>
              <a:ext uri="{FF2B5EF4-FFF2-40B4-BE49-F238E27FC236}">
                <a16:creationId xmlns:a16="http://schemas.microsoft.com/office/drawing/2014/main" id="{F7228752-461C-4C43-8FEF-A3E0DD9EAC6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2279418-20D9-C947-858F-B58276318D06}"/>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74531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C02EB-7602-7F44-BCE3-6AE58DFB5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CF71DF7-1AF8-384B-9B4A-4C62C8B77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2B2F8A1-F1F4-164B-A3D7-E61F099C9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573E1-1760-E445-809E-F413699969B6}" type="datetimeFigureOut">
              <a:rPr lang="en-VN" smtClean="0"/>
              <a:t>07/31/2021</a:t>
            </a:fld>
            <a:endParaRPr lang="en-VN"/>
          </a:p>
        </p:txBody>
      </p:sp>
      <p:sp>
        <p:nvSpPr>
          <p:cNvPr id="5" name="Footer Placeholder 4">
            <a:extLst>
              <a:ext uri="{FF2B5EF4-FFF2-40B4-BE49-F238E27FC236}">
                <a16:creationId xmlns:a16="http://schemas.microsoft.com/office/drawing/2014/main" id="{C7139764-E7A3-234E-9936-78672D0E1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EBABD0DF-F8A5-714D-AF2B-77EE65654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45E94-C09D-6544-9FB0-43C1D795D52E}" type="slidenum">
              <a:rPr lang="en-VN" smtClean="0"/>
              <a:t>‹#›</a:t>
            </a:fld>
            <a:endParaRPr lang="en-VN"/>
          </a:p>
        </p:txBody>
      </p:sp>
    </p:spTree>
    <p:extLst>
      <p:ext uri="{BB962C8B-B14F-4D97-AF65-F5344CB8AC3E}">
        <p14:creationId xmlns:p14="http://schemas.microsoft.com/office/powerpoint/2010/main" val="2558437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B07840F-099A-447F-A9CB-2B199355588F}"/>
              </a:ext>
            </a:extLst>
          </p:cNvPr>
          <p:cNvPicPr>
            <a:picLocks noChangeAspect="1"/>
          </p:cNvPicPr>
          <p:nvPr/>
        </p:nvPicPr>
        <p:blipFill rotWithShape="1">
          <a:blip r:embed="rId5">
            <a:extLst>
              <a:ext uri="{28A0092B-C50C-407E-A947-70E740481C1C}">
                <a14:useLocalDpi xmlns:a14="http://schemas.microsoft.com/office/drawing/2010/main" val="0"/>
              </a:ext>
            </a:extLst>
          </a:blip>
          <a:srcRect b="69329"/>
          <a:stretch/>
        </p:blipFill>
        <p:spPr>
          <a:xfrm>
            <a:off x="1883" y="0"/>
            <a:ext cx="12188237" cy="5286856"/>
          </a:xfrm>
          <a:prstGeom prst="rect">
            <a:avLst/>
          </a:prstGeom>
        </p:spPr>
      </p:pic>
      <p:sp>
        <p:nvSpPr>
          <p:cNvPr id="6" name="矩形 5">
            <a:extLst>
              <a:ext uri="{FF2B5EF4-FFF2-40B4-BE49-F238E27FC236}">
                <a16:creationId xmlns:a16="http://schemas.microsoft.com/office/drawing/2014/main" id="{36DA37D7-9DB3-4F4C-8CC5-6C12999D99E5}"/>
              </a:ext>
            </a:extLst>
          </p:cNvPr>
          <p:cNvSpPr/>
          <p:nvPr/>
        </p:nvSpPr>
        <p:spPr>
          <a:xfrm>
            <a:off x="1140945" y="4112170"/>
            <a:ext cx="8549335" cy="830648"/>
          </a:xfrm>
          <a:prstGeom prst="rect">
            <a:avLst/>
          </a:prstGeom>
        </p:spPr>
        <p:txBody>
          <a:bodyPr wrap="none" lIns="91412" tIns="45706" rIns="91412" bIns="45706">
            <a:spAutoFit/>
          </a:bodyPr>
          <a:lstStyle/>
          <a:p>
            <a:r>
              <a:rPr lang="vi-VN" altLang="zh-CN" sz="4798" b="1" spc="300" dirty="0">
                <a:ln w="12700">
                  <a:noFill/>
                </a:ln>
                <a:solidFill>
                  <a:schemeClr val="accent4"/>
                </a:solidFill>
                <a:latin typeface="Times New Roman" panose="02020603050405020304" pitchFamily="18" charset="0"/>
                <a:ea typeface="经典综艺体简" panose="02010609000101010101" pitchFamily="49" charset="-122"/>
                <a:cs typeface="Times New Roman" panose="02020603050405020304" pitchFamily="18" charset="0"/>
              </a:rPr>
              <a:t>THỰC HÀNH TIẾNG VIỆT</a:t>
            </a:r>
            <a:endParaRPr lang="zh-CN" altLang="en-US" sz="4798" b="1" spc="300" dirty="0">
              <a:ln w="12700">
                <a:noFill/>
              </a:ln>
              <a:solidFill>
                <a:schemeClr val="accent4"/>
              </a:solidFill>
              <a:latin typeface="Times New Roman" panose="02020603050405020304" pitchFamily="18" charset="0"/>
              <a:ea typeface="经典综艺体简" panose="0201060900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6F187EB7-E612-44D3-A7C1-EFA30937E925}"/>
              </a:ext>
            </a:extLst>
          </p:cNvPr>
          <p:cNvSpPr/>
          <p:nvPr/>
        </p:nvSpPr>
        <p:spPr>
          <a:xfrm>
            <a:off x="4109181" y="2822556"/>
            <a:ext cx="2360333" cy="912850"/>
          </a:xfrm>
          <a:prstGeom prst="rect">
            <a:avLst/>
          </a:prstGeom>
        </p:spPr>
        <p:txBody>
          <a:bodyPr wrap="none" lIns="91412" tIns="45706" rIns="91412" bIns="45706">
            <a:spAutoFit/>
          </a:bodyPr>
          <a:lstStyle/>
          <a:p>
            <a:r>
              <a:rPr lang="en-US" altLang="zh-CN" sz="5332" b="1" spc="300" dirty="0" err="1">
                <a:ln w="12700">
                  <a:noFill/>
                </a:ln>
                <a:solidFill>
                  <a:schemeClr val="accent1"/>
                </a:solidFill>
                <a:latin typeface="Times New Roman" panose="02020603050405020304" pitchFamily="18" charset="0"/>
                <a:ea typeface="方正姚体" panose="02010601030101010101" pitchFamily="2" charset="-122"/>
                <a:cs typeface="Times New Roman" panose="02020603050405020304" pitchFamily="18" charset="0"/>
              </a:rPr>
              <a:t>Tiết</a:t>
            </a:r>
            <a:r>
              <a:rPr lang="en-US" altLang="zh-CN" sz="5332" b="1" spc="300" dirty="0">
                <a:ln w="12700">
                  <a:noFill/>
                </a:ln>
                <a:solidFill>
                  <a:schemeClr val="accent1"/>
                </a:solidFill>
                <a:latin typeface="Times New Roman" panose="02020603050405020304" pitchFamily="18" charset="0"/>
                <a:ea typeface="方正姚体" panose="02010601030101010101" pitchFamily="2" charset="-122"/>
                <a:cs typeface="Times New Roman" panose="02020603050405020304" pitchFamily="18" charset="0"/>
              </a:rPr>
              <a:t> 7:</a:t>
            </a:r>
            <a:endParaRPr lang="zh-CN" altLang="en-US" sz="5332" b="1" spc="300" dirty="0">
              <a:ln w="12700">
                <a:noFill/>
              </a:ln>
              <a:solidFill>
                <a:schemeClr val="accent1"/>
              </a:solidFill>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0" name="矩形 259">
            <a:extLst>
              <a:ext uri="{FF2B5EF4-FFF2-40B4-BE49-F238E27FC236}">
                <a16:creationId xmlns:a16="http://schemas.microsoft.com/office/drawing/2014/main" id="{7EEB644F-FECF-40C7-96E1-297A1111D190}"/>
              </a:ext>
            </a:extLst>
          </p:cNvPr>
          <p:cNvSpPr>
            <a:spLocks noChangeArrowheads="1"/>
          </p:cNvSpPr>
          <p:nvPr/>
        </p:nvSpPr>
        <p:spPr bwMode="auto">
          <a:xfrm>
            <a:off x="3478736" y="5475728"/>
            <a:ext cx="3546635" cy="39998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vi-VN" altLang="zh-CN" sz="1999" cap="all" dirty="0">
                <a:solidFill>
                  <a:schemeClr val="accent2"/>
                </a:solidFill>
                <a:latin typeface="Times New Roman" panose="02020603050405020304" pitchFamily="18" charset="0"/>
                <a:cs typeface="Times New Roman" panose="02020603050405020304" pitchFamily="18" charset="0"/>
              </a:rPr>
              <a:t>GIÁO </a:t>
            </a:r>
            <a:r>
              <a:rPr lang="vi-VN" altLang="zh-CN" sz="1999" cap="all" dirty="0" smtClean="0">
                <a:solidFill>
                  <a:schemeClr val="accent2"/>
                </a:solidFill>
                <a:latin typeface="Times New Roman" panose="02020603050405020304" pitchFamily="18" charset="0"/>
                <a:cs typeface="Times New Roman" panose="02020603050405020304" pitchFamily="18" charset="0"/>
              </a:rPr>
              <a:t>VIÊN:</a:t>
            </a:r>
            <a:r>
              <a:rPr lang="en-US" altLang="zh-CN" sz="1999" cap="all" dirty="0" smtClean="0">
                <a:solidFill>
                  <a:schemeClr val="accent2"/>
                </a:solidFill>
                <a:latin typeface="Times New Roman" panose="02020603050405020304" pitchFamily="18" charset="0"/>
                <a:cs typeface="Times New Roman" panose="02020603050405020304" pitchFamily="18" charset="0"/>
              </a:rPr>
              <a:t>NGUYỄN NHÂM</a:t>
            </a:r>
            <a:endParaRPr lang="zh-CN" altLang="en-US" sz="1999" cap="all" dirty="0">
              <a:solidFill>
                <a:schemeClr val="accent2"/>
              </a:solidFill>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271" y="3016259"/>
            <a:ext cx="812549" cy="812549"/>
          </a:xfrm>
          <a:prstGeom prst="rect">
            <a:avLst/>
          </a:prstGeom>
        </p:spPr>
      </p:pic>
      <p:pic>
        <p:nvPicPr>
          <p:cNvPr id="8" name="PA_图片 8">
            <a:extLst>
              <a:ext uri="{FF2B5EF4-FFF2-40B4-BE49-F238E27FC236}">
                <a16:creationId xmlns:a16="http://schemas.microsoft.com/office/drawing/2014/main" id="{7D9FC246-2E2F-DC44-B393-C8DC4431E63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flipH="1">
            <a:off x="0" y="4194423"/>
            <a:ext cx="1739440" cy="2714041"/>
          </a:xfrm>
          <a:prstGeom prst="rect">
            <a:avLst/>
          </a:prstGeom>
        </p:spPr>
      </p:pic>
    </p:spTree>
    <p:extLst>
      <p:ext uri="{BB962C8B-B14F-4D97-AF65-F5344CB8AC3E}">
        <p14:creationId xmlns:p14="http://schemas.microsoft.com/office/powerpoint/2010/main" val="161471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3"/>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childTnLst>
                          </p:cTn>
                        </p:par>
                        <p:par>
                          <p:cTn id="13" fill="hold">
                            <p:stCondLst>
                              <p:cond delay="1000"/>
                            </p:stCondLst>
                            <p:childTnLst>
                              <p:par>
                                <p:cTn id="14" presetID="23" presetClass="entr" presetSubtype="16" fill="hold" grpId="0" nodeType="afterEffect">
                                  <p:stCondLst>
                                    <p:cond delay="0"/>
                                  </p:stCondLst>
                                  <p:iterate type="lt">
                                    <p:tmPct val="2000"/>
                                  </p:iterate>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50"/>
                            </p:stCondLst>
                            <p:childTnLst>
                              <p:par>
                                <p:cTn id="19" presetID="23" presetClass="entr" presetSubtype="16" fill="hold" grpId="0" nodeType="afterEffect">
                                  <p:stCondLst>
                                    <p:cond delay="0"/>
                                  </p:stCondLst>
                                  <p:iterate type="lt">
                                    <p:tmPct val="2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childTnLst>
                          </p:cTn>
                        </p:par>
                        <p:par>
                          <p:cTn id="23" fill="hold">
                            <p:stCondLst>
                              <p:cond delay="221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anim calcmode="lin" valueType="num">
                                      <p:cBhvr>
                                        <p:cTn id="2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
                                        </p:tgtEl>
                                      </p:cBhvr>
                                    </p:animEffect>
                                  </p:childTnLst>
                                </p:cTn>
                              </p:par>
                            </p:childTnLst>
                          </p:cTn>
                        </p:par>
                        <p:par>
                          <p:cTn id="31" fill="hold">
                            <p:stCondLst>
                              <p:cond delay="361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10"/>
                                        </p:tgtEl>
                                      </p:cBhvr>
                                    </p:animEffect>
                                    <p:animScale>
                                      <p:cBhvr>
                                        <p:cTn id="34" dur="250" autoRev="1" fill="hold"/>
                                        <p:tgtEl>
                                          <p:spTgt spid="10"/>
                                        </p:tgtEl>
                                      </p:cBhvr>
                                      <p:by x="105000" y="105000"/>
                                    </p:animScale>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40" repeatCount="indefinite" fill="hold" display="0">
                  <p:stCondLst>
                    <p:cond delay="indefinite"/>
                  </p:stCondLst>
                  <p:endCondLst>
                    <p:cond evt="onStopAudio" delay="0">
                      <p:tgtEl>
                        <p:sldTgt/>
                      </p:tgtEl>
                    </p:cond>
                  </p:endCondLst>
                </p:cTn>
                <p:tgtEl>
                  <p:spTgt spid="3"/>
                </p:tgtEl>
              </p:cMediaNode>
            </p:audio>
          </p:childTnLst>
        </p:cTn>
      </p:par>
    </p:tnLst>
    <p:bldLst>
      <p:bldP spid="6" grpId="0"/>
      <p:bldP spid="9" grpId="0"/>
      <p:bldP spid="10" grpId="0" animBg="1"/>
      <p:bldP spid="1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7" name="文本框 10">
            <a:extLst>
              <a:ext uri="{FF2B5EF4-FFF2-40B4-BE49-F238E27FC236}">
                <a16:creationId xmlns:a16="http://schemas.microsoft.com/office/drawing/2014/main" id="{80F70888-4EB4-5149-917D-3D9AAA44FA11}"/>
              </a:ext>
            </a:extLst>
          </p:cNvPr>
          <p:cNvSpPr txBox="1">
            <a:spLocks noChangeArrowheads="1"/>
          </p:cNvSpPr>
          <p:nvPr/>
        </p:nvSpPr>
        <p:spPr bwMode="auto">
          <a:xfrm>
            <a:off x="6189794" y="1139147"/>
            <a:ext cx="50736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II. </a:t>
            </a:r>
          </a:p>
          <a:p>
            <a:pPr algn="ctr" defTabSz="1218565">
              <a:defRPr/>
            </a:pP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LUYỆN TẬP</a:t>
            </a:r>
            <a:endParaRPr lang="zh-CN" altLang="en-US"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3953880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by="(-#ppt_w*2)" calcmode="lin" valueType="num">
                                      <p:cBhvr rctx="PPT">
                                        <p:cTn id="10" dur="500" autoRev="1" fill="hold">
                                          <p:stCondLst>
                                            <p:cond delay="0"/>
                                          </p:stCondLst>
                                        </p:cTn>
                                        <p:tgtEl>
                                          <p:spTgt spid="7"/>
                                        </p:tgtEl>
                                        <p:attrNameLst>
                                          <p:attrName>ppt_w</p:attrName>
                                        </p:attrNameLst>
                                      </p:cBhvr>
                                    </p:anim>
                                    <p:anim by="(#ppt_w*0.50)" calcmode="lin" valueType="num">
                                      <p:cBhvr>
                                        <p:cTn id="11" dur="500" decel="50000" autoRev="1" fill="hold">
                                          <p:stCondLst>
                                            <p:cond delay="0"/>
                                          </p:stCondLst>
                                        </p:cTn>
                                        <p:tgtEl>
                                          <p:spTgt spid="7"/>
                                        </p:tgtEl>
                                        <p:attrNameLst>
                                          <p:attrName>ppt_x</p:attrName>
                                        </p:attrNameLst>
                                      </p:cBhvr>
                                    </p:anim>
                                    <p:anim from="(-#ppt_h/2)" to="(#ppt_y)" calcmode="lin" valueType="num">
                                      <p:cBhvr>
                                        <p:cTn id="12" dur="1000" fill="hold">
                                          <p:stCondLst>
                                            <p:cond delay="0"/>
                                          </p:stCondLst>
                                        </p:cTn>
                                        <p:tgtEl>
                                          <p:spTgt spid="7"/>
                                        </p:tgtEl>
                                        <p:attrNameLst>
                                          <p:attrName>ppt_y</p:attrName>
                                        </p:attrNameLst>
                                      </p:cBhvr>
                                    </p:anim>
                                    <p:animRot by="21600000">
                                      <p:cBhvr>
                                        <p:cTn id="13"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1696" descr="21">
            <a:extLst>
              <a:ext uri="{FF2B5EF4-FFF2-40B4-BE49-F238E27FC236}">
                <a16:creationId xmlns:a16="http://schemas.microsoft.com/office/drawing/2014/main" id="{E47FB253-D6DC-0E44-8EE3-166BF0679732}"/>
              </a:ext>
            </a:extLst>
          </p:cNvPr>
          <p:cNvPicPr>
            <a:picLocks noChangeAspect="1"/>
          </p:cNvPicPr>
          <p:nvPr/>
        </p:nvPicPr>
        <p:blipFill>
          <a:blip r:embed="rId3"/>
          <a:stretch>
            <a:fillRect/>
          </a:stretch>
        </p:blipFill>
        <p:spPr>
          <a:xfrm>
            <a:off x="24447" y="480255"/>
            <a:ext cx="12141957" cy="6388085"/>
          </a:xfrm>
          <a:prstGeom prst="rect">
            <a:avLst/>
          </a:prstGeom>
          <a:noFill/>
          <a:ln w="9525">
            <a:noFill/>
          </a:ln>
        </p:spPr>
      </p:pic>
      <p:pic>
        <p:nvPicPr>
          <p:cNvPr id="5" name="图片 71683" descr="PPT素材-06">
            <a:extLst>
              <a:ext uri="{FF2B5EF4-FFF2-40B4-BE49-F238E27FC236}">
                <a16:creationId xmlns:a16="http://schemas.microsoft.com/office/drawing/2014/main" id="{913822EE-7FF7-8F41-AA2B-1EAC60D252FB}"/>
              </a:ext>
            </a:extLst>
          </p:cNvPr>
          <p:cNvPicPr>
            <a:picLocks noChangeAspect="1"/>
          </p:cNvPicPr>
          <p:nvPr/>
        </p:nvPicPr>
        <p:blipFill>
          <a:blip r:embed="rId4"/>
          <a:stretch>
            <a:fillRect/>
          </a:stretch>
        </p:blipFill>
        <p:spPr>
          <a:xfrm>
            <a:off x="-366191" y="3476680"/>
            <a:ext cx="5155277" cy="3860426"/>
          </a:xfrm>
          <a:prstGeom prst="rect">
            <a:avLst/>
          </a:prstGeom>
          <a:noFill/>
          <a:ln w="9525">
            <a:noFill/>
          </a:ln>
        </p:spPr>
      </p:pic>
      <p:sp>
        <p:nvSpPr>
          <p:cNvPr id="6" name="文本框 2">
            <a:extLst>
              <a:ext uri="{FF2B5EF4-FFF2-40B4-BE49-F238E27FC236}">
                <a16:creationId xmlns:a16="http://schemas.microsoft.com/office/drawing/2014/main" id="{A3B42DDC-CBD6-274C-AB28-6FBF1391707D}"/>
              </a:ext>
            </a:extLst>
          </p:cNvPr>
          <p:cNvSpPr txBox="1"/>
          <p:nvPr/>
        </p:nvSpPr>
        <p:spPr>
          <a:xfrm>
            <a:off x="5729415" y="424764"/>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1</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349E3618-4240-244A-8AC2-5D5CE48EF529}"/>
              </a:ext>
            </a:extLst>
          </p:cNvPr>
          <p:cNvGraphicFramePr>
            <a:graphicFrameLocks noGrp="1"/>
          </p:cNvGraphicFramePr>
          <p:nvPr>
            <p:extLst>
              <p:ext uri="{D42A27DB-BD31-4B8C-83A1-F6EECF244321}">
                <p14:modId xmlns:p14="http://schemas.microsoft.com/office/powerpoint/2010/main" val="2675007081"/>
              </p:ext>
            </p:extLst>
          </p:nvPr>
        </p:nvGraphicFramePr>
        <p:xfrm>
          <a:off x="4166509" y="1678360"/>
          <a:ext cx="7128874" cy="3596640"/>
        </p:xfrm>
        <a:graphic>
          <a:graphicData uri="http://schemas.openxmlformats.org/drawingml/2006/table">
            <a:tbl>
              <a:tblPr firstRow="1" bandRow="1">
                <a:tableStyleId>{1E171933-4619-4E11-9A3F-F7608DF75F80}</a:tableStyleId>
              </a:tblPr>
              <a:tblGrid>
                <a:gridCol w="3564437">
                  <a:extLst>
                    <a:ext uri="{9D8B030D-6E8A-4147-A177-3AD203B41FA5}">
                      <a16:colId xmlns:a16="http://schemas.microsoft.com/office/drawing/2014/main" val="2895763479"/>
                    </a:ext>
                  </a:extLst>
                </a:gridCol>
                <a:gridCol w="3564437">
                  <a:extLst>
                    <a:ext uri="{9D8B030D-6E8A-4147-A177-3AD203B41FA5}">
                      <a16:colId xmlns:a16="http://schemas.microsoft.com/office/drawing/2014/main" val="1058084603"/>
                    </a:ext>
                  </a:extLst>
                </a:gridCol>
              </a:tblGrid>
              <a:tr h="370840">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đơn</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phức</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124542292"/>
                  </a:ext>
                </a:extLst>
              </a:tr>
              <a:tr h="370840">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552693415"/>
                  </a:ext>
                </a:extLst>
              </a:tr>
            </a:tbl>
          </a:graphicData>
        </a:graphic>
      </p:graphicFrame>
    </p:spTree>
    <p:extLst>
      <p:ext uri="{BB962C8B-B14F-4D97-AF65-F5344CB8AC3E}">
        <p14:creationId xmlns:p14="http://schemas.microsoft.com/office/powerpoint/2010/main" val="34991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6086" descr="1-44">
            <a:extLst>
              <a:ext uri="{FF2B5EF4-FFF2-40B4-BE49-F238E27FC236}">
                <a16:creationId xmlns:a16="http://schemas.microsoft.com/office/drawing/2014/main" id="{055AE164-0947-8947-8EE7-EAEFC6691680}"/>
              </a:ext>
            </a:extLst>
          </p:cNvPr>
          <p:cNvPicPr>
            <a:picLocks noChangeAspect="1"/>
          </p:cNvPicPr>
          <p:nvPr/>
        </p:nvPicPr>
        <p:blipFill>
          <a:blip r:embed="rId2"/>
          <a:stretch>
            <a:fillRect/>
          </a:stretch>
        </p:blipFill>
        <p:spPr>
          <a:xfrm>
            <a:off x="9511" y="-98808"/>
            <a:ext cx="12158043" cy="6956809"/>
          </a:xfrm>
          <a:prstGeom prst="rect">
            <a:avLst/>
          </a:prstGeom>
          <a:noFill/>
          <a:ln w="9525">
            <a:noFill/>
          </a:ln>
        </p:spPr>
      </p:pic>
      <p:sp>
        <p:nvSpPr>
          <p:cNvPr id="4" name="文本框 2">
            <a:extLst>
              <a:ext uri="{FF2B5EF4-FFF2-40B4-BE49-F238E27FC236}">
                <a16:creationId xmlns:a16="http://schemas.microsoft.com/office/drawing/2014/main" id="{0957FA05-AB90-6F4F-9870-6E1928303F64}"/>
              </a:ext>
            </a:extLst>
          </p:cNvPr>
          <p:cNvSpPr txBox="1"/>
          <p:nvPr/>
        </p:nvSpPr>
        <p:spPr>
          <a:xfrm>
            <a:off x="4418473" y="735098"/>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2</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graphicFrame>
        <p:nvGraphicFramePr>
          <p:cNvPr id="6" name="Table 6">
            <a:extLst>
              <a:ext uri="{FF2B5EF4-FFF2-40B4-BE49-F238E27FC236}">
                <a16:creationId xmlns:a16="http://schemas.microsoft.com/office/drawing/2014/main" id="{9D7928DF-0F25-924C-90DC-3005B8FA7854}"/>
              </a:ext>
            </a:extLst>
          </p:cNvPr>
          <p:cNvGraphicFramePr>
            <a:graphicFrameLocks noGrp="1"/>
          </p:cNvGraphicFramePr>
          <p:nvPr>
            <p:extLst>
              <p:ext uri="{D42A27DB-BD31-4B8C-83A1-F6EECF244321}">
                <p14:modId xmlns:p14="http://schemas.microsoft.com/office/powerpoint/2010/main" val="1035862936"/>
              </p:ext>
            </p:extLst>
          </p:nvPr>
        </p:nvGraphicFramePr>
        <p:xfrm>
          <a:off x="2530893" y="2390645"/>
          <a:ext cx="7115278" cy="3596640"/>
        </p:xfrm>
        <a:graphic>
          <a:graphicData uri="http://schemas.openxmlformats.org/drawingml/2006/table">
            <a:tbl>
              <a:tblPr firstRow="1" bandRow="1">
                <a:tableStyleId>{1E171933-4619-4E11-9A3F-F7608DF75F80}</a:tableStyleId>
              </a:tblPr>
              <a:tblGrid>
                <a:gridCol w="3557639">
                  <a:extLst>
                    <a:ext uri="{9D8B030D-6E8A-4147-A177-3AD203B41FA5}">
                      <a16:colId xmlns:a16="http://schemas.microsoft.com/office/drawing/2014/main" val="2895763479"/>
                    </a:ext>
                  </a:extLst>
                </a:gridCol>
                <a:gridCol w="3557639">
                  <a:extLst>
                    <a:ext uri="{9D8B030D-6E8A-4147-A177-3AD203B41FA5}">
                      <a16:colId xmlns:a16="http://schemas.microsoft.com/office/drawing/2014/main" val="1058084603"/>
                    </a:ext>
                  </a:extLst>
                </a:gridCol>
              </a:tblGrid>
              <a:tr h="370840">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ghép</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Từ láy</a:t>
                      </a: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124542292"/>
                  </a:ext>
                </a:extLst>
              </a:tr>
              <a:tr h="370840">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552693415"/>
                  </a:ext>
                </a:extLst>
              </a:tr>
            </a:tbl>
          </a:graphicData>
        </a:graphic>
      </p:graphicFrame>
      <p:pic>
        <p:nvPicPr>
          <p:cNvPr id="9" name="图片 46085" descr="1-46">
            <a:extLst>
              <a:ext uri="{FF2B5EF4-FFF2-40B4-BE49-F238E27FC236}">
                <a16:creationId xmlns:a16="http://schemas.microsoft.com/office/drawing/2014/main" id="{C80CBBBF-B1AB-EF4D-B5E2-015ED58A1519}"/>
              </a:ext>
            </a:extLst>
          </p:cNvPr>
          <p:cNvPicPr>
            <a:picLocks noChangeAspect="1"/>
          </p:cNvPicPr>
          <p:nvPr/>
        </p:nvPicPr>
        <p:blipFill>
          <a:blip r:embed="rId3"/>
          <a:stretch>
            <a:fillRect/>
          </a:stretch>
        </p:blipFill>
        <p:spPr>
          <a:xfrm flipH="1">
            <a:off x="-60715" y="196354"/>
            <a:ext cx="3269892" cy="2647149"/>
          </a:xfrm>
          <a:prstGeom prst="rect">
            <a:avLst/>
          </a:prstGeom>
          <a:noFill/>
          <a:ln w="9525">
            <a:noFill/>
          </a:ln>
        </p:spPr>
      </p:pic>
    </p:spTree>
    <p:extLst>
      <p:ext uri="{BB962C8B-B14F-4D97-AF65-F5344CB8AC3E}">
        <p14:creationId xmlns:p14="http://schemas.microsoft.com/office/powerpoint/2010/main" val="13816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flipH="1">
            <a:off x="10690781" y="2207183"/>
            <a:ext cx="798999" cy="79899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6" name="任意多边形 6"/>
          <p:cNvSpPr/>
          <p:nvPr/>
        </p:nvSpPr>
        <p:spPr>
          <a:xfrm rot="5400000" flipH="1">
            <a:off x="7458268" y="701543"/>
            <a:ext cx="2087706" cy="380157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7" name="椭圆 6"/>
          <p:cNvSpPr/>
          <p:nvPr/>
        </p:nvSpPr>
        <p:spPr>
          <a:xfrm flipH="1">
            <a:off x="5418758" y="2335806"/>
            <a:ext cx="798999" cy="79899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8" name="任意多边形 8"/>
          <p:cNvSpPr/>
          <p:nvPr/>
        </p:nvSpPr>
        <p:spPr>
          <a:xfrm rot="5400000" flipH="1">
            <a:off x="2191325" y="701543"/>
            <a:ext cx="2087706" cy="380157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grpSp>
        <p:nvGrpSpPr>
          <p:cNvPr id="23" name="组合 22"/>
          <p:cNvGrpSpPr>
            <a:grpSpLocks noChangeAspect="1"/>
          </p:cNvGrpSpPr>
          <p:nvPr/>
        </p:nvGrpSpPr>
        <p:grpSpPr>
          <a:xfrm flipH="1">
            <a:off x="10897240" y="2409408"/>
            <a:ext cx="350147" cy="391580"/>
            <a:chOff x="5999255" y="3275006"/>
            <a:chExt cx="402656" cy="450303"/>
          </a:xfrm>
          <a:solidFill>
            <a:srgbClr val="FEFEFE"/>
          </a:solidFill>
          <a:effectLst/>
        </p:grpSpPr>
        <p:sp>
          <p:nvSpPr>
            <p:cNvPr id="24"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5"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6"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7"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8"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grpSp>
        <p:nvGrpSpPr>
          <p:cNvPr id="32" name="组合 31"/>
          <p:cNvGrpSpPr/>
          <p:nvPr/>
        </p:nvGrpSpPr>
        <p:grpSpPr>
          <a:xfrm flipH="1">
            <a:off x="5620760" y="2528647"/>
            <a:ext cx="334500" cy="359975"/>
            <a:chOff x="7005429" y="4859473"/>
            <a:chExt cx="466184" cy="501686"/>
          </a:xfrm>
          <a:solidFill>
            <a:srgbClr val="FEFEFE"/>
          </a:solidFill>
          <a:effectLst/>
        </p:grpSpPr>
        <p:sp>
          <p:nvSpPr>
            <p:cNvPr id="33"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4"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5"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6"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7"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sp>
        <p:nvSpPr>
          <p:cNvPr id="42" name="文本框 2">
            <a:extLst>
              <a:ext uri="{FF2B5EF4-FFF2-40B4-BE49-F238E27FC236}">
                <a16:creationId xmlns:a16="http://schemas.microsoft.com/office/drawing/2014/main" id="{3E66AD68-5742-E349-ABCC-5EE6FF11FD1D}"/>
              </a:ext>
            </a:extLst>
          </p:cNvPr>
          <p:cNvSpPr txBox="1"/>
          <p:nvPr/>
        </p:nvSpPr>
        <p:spPr>
          <a:xfrm>
            <a:off x="4461054" y="349403"/>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3, 4:</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43" name="矩形 1">
            <a:extLst>
              <a:ext uri="{FF2B5EF4-FFF2-40B4-BE49-F238E27FC236}">
                <a16:creationId xmlns:a16="http://schemas.microsoft.com/office/drawing/2014/main" id="{D8B327B9-39FD-474B-9409-7806C888A39F}"/>
              </a:ext>
            </a:extLst>
          </p:cNvPr>
          <p:cNvSpPr>
            <a:spLocks noChangeArrowheads="1"/>
          </p:cNvSpPr>
          <p:nvPr/>
        </p:nvSpPr>
        <p:spPr bwMode="auto">
          <a:xfrm>
            <a:off x="1570869" y="1663892"/>
            <a:ext cx="3107899" cy="11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HS làm bài tập 3,4 vào vở</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4" name="矩形 1">
            <a:extLst>
              <a:ext uri="{FF2B5EF4-FFF2-40B4-BE49-F238E27FC236}">
                <a16:creationId xmlns:a16="http://schemas.microsoft.com/office/drawing/2014/main" id="{597F72CE-3F18-F448-87F8-8EAC0424DD7E}"/>
              </a:ext>
            </a:extLst>
          </p:cNvPr>
          <p:cNvSpPr>
            <a:spLocks noChangeArrowheads="1"/>
          </p:cNvSpPr>
          <p:nvPr/>
        </p:nvSpPr>
        <p:spPr bwMode="auto">
          <a:xfrm>
            <a:off x="6833618" y="1663892"/>
            <a:ext cx="3107899"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GV gọi ngẫu nhiên bằng thẻ tên (chuẩn bị từ đầu năm học)</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6" name="矩形 1">
            <a:extLst>
              <a:ext uri="{FF2B5EF4-FFF2-40B4-BE49-F238E27FC236}">
                <a16:creationId xmlns:a16="http://schemas.microsoft.com/office/drawing/2014/main" id="{6026CB01-708A-F048-9EF8-AD3BDD897B50}"/>
              </a:ext>
            </a:extLst>
          </p:cNvPr>
          <p:cNvSpPr>
            <a:spLocks noChangeArrowheads="1"/>
          </p:cNvSpPr>
          <p:nvPr/>
        </p:nvSpPr>
        <p:spPr bwMode="auto">
          <a:xfrm>
            <a:off x="340145" y="3851882"/>
            <a:ext cx="5623136" cy="2677656"/>
          </a:xfrm>
          <a:prstGeom prst="rect">
            <a:avLst/>
          </a:prstGeom>
          <a:solidFill>
            <a:schemeClr val="accent1">
              <a:lumMod val="20000"/>
              <a:lumOff val="80000"/>
            </a:schemeClr>
          </a:solidFill>
          <a:ln>
            <a:noFill/>
          </a:ln>
        </p:spPr>
        <p:txBody>
          <a:bodyPr wrap="square">
            <a:spAutoFit/>
          </a:bodyPr>
          <a:lstStyle/>
          <a:p>
            <a:pPr algn="just">
              <a:defRPr/>
            </a:pPr>
            <a:r>
              <a:rPr lang="vi-VN" sz="2800" b="1" u="sng"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Bài 3:</a:t>
            </a: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ngựa: ngựa ô, ngựa hoang, trâu ngựa, ngựa xe,…</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sắt: sắt đá, đường sắt, thanh sắt</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thi: thi cử, kì thi, thi nhân, thi đua,…</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áo: áo mưa, áo len, áo dạ, áo khoác</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7" name="矩形 1">
            <a:extLst>
              <a:ext uri="{FF2B5EF4-FFF2-40B4-BE49-F238E27FC236}">
                <a16:creationId xmlns:a16="http://schemas.microsoft.com/office/drawing/2014/main" id="{B7F92803-5802-0C48-A1EB-F1005216A86E}"/>
              </a:ext>
            </a:extLst>
          </p:cNvPr>
          <p:cNvSpPr>
            <a:spLocks noChangeArrowheads="1"/>
          </p:cNvSpPr>
          <p:nvPr/>
        </p:nvSpPr>
        <p:spPr bwMode="auto">
          <a:xfrm>
            <a:off x="7523627" y="3851882"/>
            <a:ext cx="3723760" cy="2677656"/>
          </a:xfrm>
          <a:prstGeom prst="rect">
            <a:avLst/>
          </a:prstGeom>
          <a:solidFill>
            <a:schemeClr val="accent2">
              <a:lumMod val="20000"/>
              <a:lumOff val="80000"/>
            </a:schemeClr>
          </a:solidFill>
          <a:ln>
            <a:noFill/>
          </a:ln>
        </p:spPr>
        <p:txBody>
          <a:bodyPr wrap="square">
            <a:spAutoFit/>
          </a:bodyPr>
          <a:lstStyle/>
          <a:p>
            <a:pPr algn="just">
              <a:defRPr/>
            </a:pPr>
            <a:r>
              <a:rPr lang="vi-VN" sz="2800" b="1" u="sng"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Bài 4:</a:t>
            </a: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nhỏ: nho nhỏ, nhỏ nhắn</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khoẻ: khoẻ khoắn</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óng: óng ả, ong óng</a:t>
            </a:r>
          </a:p>
          <a:p>
            <a:pPr algn="just">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dẻo: dẻo dai, deo dẻo</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29" name="图片 48135" descr="16">
            <a:extLst>
              <a:ext uri="{FF2B5EF4-FFF2-40B4-BE49-F238E27FC236}">
                <a16:creationId xmlns:a16="http://schemas.microsoft.com/office/drawing/2014/main" id="{BFF3C85B-C2CC-B144-BC9F-BA3BB726481F}"/>
              </a:ext>
            </a:extLst>
          </p:cNvPr>
          <p:cNvPicPr>
            <a:picLocks noChangeAspect="1"/>
          </p:cNvPicPr>
          <p:nvPr/>
        </p:nvPicPr>
        <p:blipFill>
          <a:blip r:embed="rId3"/>
          <a:stretch>
            <a:fillRect/>
          </a:stretch>
        </p:blipFill>
        <p:spPr>
          <a:xfrm rot="20070146">
            <a:off x="-145879" y="317676"/>
            <a:ext cx="2770811" cy="122840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checkerboard(across)">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noChangeAspect="1"/>
          </p:cNvGrpSpPr>
          <p:nvPr/>
        </p:nvGrpSpPr>
        <p:grpSpPr>
          <a:xfrm>
            <a:off x="6016749" y="692470"/>
            <a:ext cx="1425144" cy="535068"/>
            <a:chOff x="1454150" y="1619598"/>
            <a:chExt cx="768222" cy="288390"/>
          </a:xfrm>
        </p:grpSpPr>
        <p:sp>
          <p:nvSpPr>
            <p:cNvPr id="4"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5"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6"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7" name="椭圆 6"/>
            <p:cNvSpPr>
              <a:spLocks noChangeAspect="1"/>
            </p:cNvSpPr>
            <p:nvPr/>
          </p:nvSpPr>
          <p:spPr>
            <a:xfrm>
              <a:off x="1870103" y="1619988"/>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8" name="矩形 7"/>
            <p:cNvSpPr>
              <a:spLocks noChangeAspect="1"/>
            </p:cNvSpPr>
            <p:nvPr/>
          </p:nvSpPr>
          <p:spPr>
            <a:xfrm>
              <a:off x="1826372" y="1619598"/>
              <a:ext cx="396000" cy="273710"/>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1</a:t>
              </a:r>
            </a:p>
          </p:txBody>
        </p:sp>
      </p:grpSp>
      <p:grpSp>
        <p:nvGrpSpPr>
          <p:cNvPr id="9" name="组合 8"/>
          <p:cNvGrpSpPr>
            <a:grpSpLocks noChangeAspect="1"/>
          </p:cNvGrpSpPr>
          <p:nvPr/>
        </p:nvGrpSpPr>
        <p:grpSpPr>
          <a:xfrm>
            <a:off x="837283" y="2492506"/>
            <a:ext cx="1418793" cy="552596"/>
            <a:chOff x="1454150" y="1610150"/>
            <a:chExt cx="764798" cy="297838"/>
          </a:xfrm>
        </p:grpSpPr>
        <p:sp>
          <p:nvSpPr>
            <p:cNvPr id="10"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1"/>
            </a:solidFill>
            <a:ln>
              <a:noFill/>
            </a:ln>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1"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2"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1"/>
            </a:solidFill>
            <a:ln>
              <a:noFill/>
            </a:ln>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3" name="椭圆 12"/>
            <p:cNvSpPr>
              <a:spLocks noChangeAspect="1"/>
            </p:cNvSpPr>
            <p:nvPr/>
          </p:nvSpPr>
          <p:spPr>
            <a:xfrm>
              <a:off x="1870103" y="161998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4" name="矩形 13"/>
            <p:cNvSpPr>
              <a:spLocks noChangeAspect="1"/>
            </p:cNvSpPr>
            <p:nvPr/>
          </p:nvSpPr>
          <p:spPr>
            <a:xfrm>
              <a:off x="1822948" y="1610150"/>
              <a:ext cx="396000" cy="273711"/>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3</a:t>
              </a:r>
            </a:p>
          </p:txBody>
        </p:sp>
      </p:grpSp>
      <p:grpSp>
        <p:nvGrpSpPr>
          <p:cNvPr id="15" name="组合 14"/>
          <p:cNvGrpSpPr>
            <a:grpSpLocks noChangeAspect="1"/>
          </p:cNvGrpSpPr>
          <p:nvPr/>
        </p:nvGrpSpPr>
        <p:grpSpPr>
          <a:xfrm>
            <a:off x="8681091" y="3350059"/>
            <a:ext cx="1406096" cy="534349"/>
            <a:chOff x="1454150" y="1619988"/>
            <a:chExt cx="757953" cy="288002"/>
          </a:xfrm>
        </p:grpSpPr>
        <p:sp>
          <p:nvSpPr>
            <p:cNvPr id="16"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7"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8"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9" name="椭圆 18"/>
            <p:cNvSpPr>
              <a:spLocks noChangeAspect="1"/>
            </p:cNvSpPr>
            <p:nvPr/>
          </p:nvSpPr>
          <p:spPr>
            <a:xfrm>
              <a:off x="1870102" y="1619988"/>
              <a:ext cx="287999" cy="2880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20" name="矩形 19"/>
            <p:cNvSpPr>
              <a:spLocks noChangeAspect="1"/>
            </p:cNvSpPr>
            <p:nvPr/>
          </p:nvSpPr>
          <p:spPr>
            <a:xfrm>
              <a:off x="1816103" y="1623238"/>
              <a:ext cx="396000" cy="273709"/>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2</a:t>
              </a:r>
            </a:p>
          </p:txBody>
        </p:sp>
      </p:grpSp>
      <p:sp>
        <p:nvSpPr>
          <p:cNvPr id="21" name="AutoShape 3"/>
          <p:cNvSpPr>
            <a:spLocks noChangeAspect="1" noChangeArrowheads="1" noTextEdit="1"/>
          </p:cNvSpPr>
          <p:nvPr/>
        </p:nvSpPr>
        <p:spPr bwMode="auto">
          <a:xfrm>
            <a:off x="3600049" y="1398547"/>
            <a:ext cx="4515272" cy="467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t" anchorCtr="0" compatLnSpc="1"/>
          <a:lstStyle/>
          <a:p>
            <a:endParaRPr lang="zh-CN" altLang="en-US">
              <a:latin typeface="微软雅黑" charset="-122"/>
              <a:ea typeface="微软雅黑" charset="-122"/>
            </a:endParaRPr>
          </a:p>
        </p:txBody>
      </p:sp>
      <p:sp>
        <p:nvSpPr>
          <p:cNvPr id="23" name="Freeform 5"/>
          <p:cNvSpPr/>
          <p:nvPr/>
        </p:nvSpPr>
        <p:spPr bwMode="auto">
          <a:xfrm>
            <a:off x="3921173" y="2766637"/>
            <a:ext cx="2378586" cy="3110408"/>
          </a:xfrm>
          <a:custGeom>
            <a:avLst/>
            <a:gdLst>
              <a:gd name="T0" fmla="*/ 421 w 843"/>
              <a:gd name="T1" fmla="*/ 0 h 1101"/>
              <a:gd name="T2" fmla="*/ 0 w 843"/>
              <a:gd name="T3" fmla="*/ 422 h 1101"/>
              <a:gd name="T4" fmla="*/ 297 w 843"/>
              <a:gd name="T5" fmla="*/ 826 h 1101"/>
              <a:gd name="T6" fmla="*/ 99 w 843"/>
              <a:gd name="T7" fmla="*/ 1101 h 1101"/>
              <a:gd name="T8" fmla="*/ 843 w 843"/>
              <a:gd name="T9" fmla="*/ 422 h 1101"/>
              <a:gd name="T10" fmla="*/ 421 w 843"/>
              <a:gd name="T11" fmla="*/ 0 h 1101"/>
            </a:gdLst>
            <a:ahLst/>
            <a:cxnLst>
              <a:cxn ang="0">
                <a:pos x="T0" y="T1"/>
              </a:cxn>
              <a:cxn ang="0">
                <a:pos x="T2" y="T3"/>
              </a:cxn>
              <a:cxn ang="0">
                <a:pos x="T4" y="T5"/>
              </a:cxn>
              <a:cxn ang="0">
                <a:pos x="T6" y="T7"/>
              </a:cxn>
              <a:cxn ang="0">
                <a:pos x="T8" y="T9"/>
              </a:cxn>
              <a:cxn ang="0">
                <a:pos x="T10" y="T11"/>
              </a:cxn>
            </a:cxnLst>
            <a:rect l="0" t="0" r="r" b="b"/>
            <a:pathLst>
              <a:path w="843" h="1101">
                <a:moveTo>
                  <a:pt x="421" y="0"/>
                </a:moveTo>
                <a:cubicBezTo>
                  <a:pt x="189" y="0"/>
                  <a:pt x="0" y="189"/>
                  <a:pt x="0" y="422"/>
                </a:cubicBezTo>
                <a:cubicBezTo>
                  <a:pt x="0" y="612"/>
                  <a:pt x="125" y="773"/>
                  <a:pt x="297" y="826"/>
                </a:cubicBezTo>
                <a:cubicBezTo>
                  <a:pt x="99" y="1101"/>
                  <a:pt x="99" y="1101"/>
                  <a:pt x="99" y="1101"/>
                </a:cubicBezTo>
                <a:cubicBezTo>
                  <a:pt x="351" y="945"/>
                  <a:pt x="843" y="767"/>
                  <a:pt x="843" y="422"/>
                </a:cubicBezTo>
                <a:cubicBezTo>
                  <a:pt x="843" y="189"/>
                  <a:pt x="654" y="0"/>
                  <a:pt x="421" y="0"/>
                </a:cubicBezTo>
                <a:close/>
              </a:path>
            </a:pathLst>
          </a:custGeom>
          <a:solidFill>
            <a:schemeClr val="accent1"/>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26" name="Freeform 8"/>
          <p:cNvSpPr/>
          <p:nvPr/>
        </p:nvSpPr>
        <p:spPr bwMode="auto">
          <a:xfrm flipH="1">
            <a:off x="6116724" y="2660423"/>
            <a:ext cx="2119856" cy="2766805"/>
          </a:xfrm>
          <a:custGeom>
            <a:avLst/>
            <a:gdLst>
              <a:gd name="T0" fmla="*/ 343 w 686"/>
              <a:gd name="T1" fmla="*/ 0 h 895"/>
              <a:gd name="T2" fmla="*/ 0 w 686"/>
              <a:gd name="T3" fmla="*/ 343 h 895"/>
              <a:gd name="T4" fmla="*/ 242 w 686"/>
              <a:gd name="T5" fmla="*/ 671 h 895"/>
              <a:gd name="T6" fmla="*/ 81 w 686"/>
              <a:gd name="T7" fmla="*/ 895 h 895"/>
              <a:gd name="T8" fmla="*/ 686 w 686"/>
              <a:gd name="T9" fmla="*/ 343 h 895"/>
              <a:gd name="T10" fmla="*/ 343 w 686"/>
              <a:gd name="T11" fmla="*/ 0 h 895"/>
            </a:gdLst>
            <a:ahLst/>
            <a:cxnLst>
              <a:cxn ang="0">
                <a:pos x="T0" y="T1"/>
              </a:cxn>
              <a:cxn ang="0">
                <a:pos x="T2" y="T3"/>
              </a:cxn>
              <a:cxn ang="0">
                <a:pos x="T4" y="T5"/>
              </a:cxn>
              <a:cxn ang="0">
                <a:pos x="T6" y="T7"/>
              </a:cxn>
              <a:cxn ang="0">
                <a:pos x="T8" y="T9"/>
              </a:cxn>
              <a:cxn ang="0">
                <a:pos x="T10" y="T11"/>
              </a:cxn>
            </a:cxnLst>
            <a:rect l="0" t="0" r="r" b="b"/>
            <a:pathLst>
              <a:path w="686" h="895">
                <a:moveTo>
                  <a:pt x="343" y="0"/>
                </a:moveTo>
                <a:cubicBezTo>
                  <a:pt x="154" y="0"/>
                  <a:pt x="0" y="153"/>
                  <a:pt x="0" y="343"/>
                </a:cubicBezTo>
                <a:cubicBezTo>
                  <a:pt x="0" y="497"/>
                  <a:pt x="102" y="627"/>
                  <a:pt x="242" y="671"/>
                </a:cubicBezTo>
                <a:cubicBezTo>
                  <a:pt x="81" y="895"/>
                  <a:pt x="81" y="895"/>
                  <a:pt x="81" y="895"/>
                </a:cubicBezTo>
                <a:cubicBezTo>
                  <a:pt x="286" y="768"/>
                  <a:pt x="686" y="623"/>
                  <a:pt x="686" y="343"/>
                </a:cubicBezTo>
                <a:cubicBezTo>
                  <a:pt x="686" y="153"/>
                  <a:pt x="533" y="0"/>
                  <a:pt x="343" y="0"/>
                </a:cubicBezTo>
                <a:close/>
              </a:path>
            </a:pathLst>
          </a:custGeom>
          <a:solidFill>
            <a:schemeClr val="accent3"/>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38" name="Freeform 10"/>
          <p:cNvSpPr/>
          <p:nvPr/>
        </p:nvSpPr>
        <p:spPr bwMode="auto">
          <a:xfrm>
            <a:off x="5103000" y="1297004"/>
            <a:ext cx="1735809" cy="2265525"/>
          </a:xfrm>
          <a:custGeom>
            <a:avLst/>
            <a:gdLst>
              <a:gd name="T0" fmla="*/ 281 w 562"/>
              <a:gd name="T1" fmla="*/ 733 h 733"/>
              <a:gd name="T2" fmla="*/ 562 w 562"/>
              <a:gd name="T3" fmla="*/ 452 h 733"/>
              <a:gd name="T4" fmla="*/ 364 w 562"/>
              <a:gd name="T5" fmla="*/ 184 h 733"/>
              <a:gd name="T6" fmla="*/ 496 w 562"/>
              <a:gd name="T7" fmla="*/ 0 h 733"/>
              <a:gd name="T8" fmla="*/ 0 w 562"/>
              <a:gd name="T9" fmla="*/ 452 h 733"/>
              <a:gd name="T10" fmla="*/ 281 w 562"/>
              <a:gd name="T11" fmla="*/ 733 h 733"/>
            </a:gdLst>
            <a:ahLst/>
            <a:cxnLst>
              <a:cxn ang="0">
                <a:pos x="T0" y="T1"/>
              </a:cxn>
              <a:cxn ang="0">
                <a:pos x="T2" y="T3"/>
              </a:cxn>
              <a:cxn ang="0">
                <a:pos x="T4" y="T5"/>
              </a:cxn>
              <a:cxn ang="0">
                <a:pos x="T6" y="T7"/>
              </a:cxn>
              <a:cxn ang="0">
                <a:pos x="T8" y="T9"/>
              </a:cxn>
              <a:cxn ang="0">
                <a:pos x="T10" y="T11"/>
              </a:cxn>
            </a:cxnLst>
            <a:rect l="0" t="0" r="r" b="b"/>
            <a:pathLst>
              <a:path w="562" h="733">
                <a:moveTo>
                  <a:pt x="281" y="733"/>
                </a:moveTo>
                <a:cubicBezTo>
                  <a:pt x="436" y="733"/>
                  <a:pt x="562" y="607"/>
                  <a:pt x="562" y="452"/>
                </a:cubicBezTo>
                <a:cubicBezTo>
                  <a:pt x="562" y="326"/>
                  <a:pt x="478" y="219"/>
                  <a:pt x="364" y="184"/>
                </a:cubicBezTo>
                <a:cubicBezTo>
                  <a:pt x="496" y="0"/>
                  <a:pt x="496" y="0"/>
                  <a:pt x="496" y="0"/>
                </a:cubicBezTo>
                <a:cubicBezTo>
                  <a:pt x="328" y="104"/>
                  <a:pt x="0" y="223"/>
                  <a:pt x="0" y="452"/>
                </a:cubicBezTo>
                <a:cubicBezTo>
                  <a:pt x="0" y="607"/>
                  <a:pt x="126" y="733"/>
                  <a:pt x="281" y="733"/>
                </a:cubicBezTo>
                <a:close/>
              </a:path>
            </a:pathLst>
          </a:custGeom>
          <a:solidFill>
            <a:schemeClr val="accent2"/>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40" name="矩形 1">
            <a:extLst>
              <a:ext uri="{FF2B5EF4-FFF2-40B4-BE49-F238E27FC236}">
                <a16:creationId xmlns:a16="http://schemas.microsoft.com/office/drawing/2014/main" id="{D8116442-975C-ED4D-A664-0D15587119D5}"/>
              </a:ext>
            </a:extLst>
          </p:cNvPr>
          <p:cNvSpPr>
            <a:spLocks noChangeArrowheads="1"/>
          </p:cNvSpPr>
          <p:nvPr/>
        </p:nvSpPr>
        <p:spPr bwMode="auto">
          <a:xfrm>
            <a:off x="8115321" y="4321841"/>
            <a:ext cx="3965990" cy="227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HS nhóm 1, 3 làm bài tập 5. HS nhóm 2, 4 làm bài tập 6 bằng kĩ thuật khăn trải bàn trong 5 phút.</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1" name="矩形 1">
            <a:extLst>
              <a:ext uri="{FF2B5EF4-FFF2-40B4-BE49-F238E27FC236}">
                <a16:creationId xmlns:a16="http://schemas.microsoft.com/office/drawing/2014/main" id="{4F1C9430-0B6E-1E48-981D-8D5130EEA72A}"/>
              </a:ext>
            </a:extLst>
          </p:cNvPr>
          <p:cNvSpPr>
            <a:spLocks noChangeArrowheads="1"/>
          </p:cNvSpPr>
          <p:nvPr/>
        </p:nvSpPr>
        <p:spPr bwMode="auto">
          <a:xfrm>
            <a:off x="7703496" y="607003"/>
            <a:ext cx="3965990"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Tổ chức 4 nhóm lớn: 1, 2, 3, 4. Mỗi nhóm lớn lại chia thành các nhóm 4 HS</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2" name="矩形 1">
            <a:extLst>
              <a:ext uri="{FF2B5EF4-FFF2-40B4-BE49-F238E27FC236}">
                <a16:creationId xmlns:a16="http://schemas.microsoft.com/office/drawing/2014/main" id="{7D9F497A-15E8-FA49-868C-E70B81F0EC6B}"/>
              </a:ext>
            </a:extLst>
          </p:cNvPr>
          <p:cNvSpPr>
            <a:spLocks noChangeArrowheads="1"/>
          </p:cNvSpPr>
          <p:nvPr/>
        </p:nvSpPr>
        <p:spPr bwMode="auto">
          <a:xfrm>
            <a:off x="246933" y="3102998"/>
            <a:ext cx="3765024" cy="339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Hết 5 phút, nhóm 1, 2 đổi sản phẩm cho nhóm 3, 4 và nhận xét chéo bằng bút khác màu. Sau đó treo sản phẩm lên bảng phụ. </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3" name="文本框 2">
            <a:extLst>
              <a:ext uri="{FF2B5EF4-FFF2-40B4-BE49-F238E27FC236}">
                <a16:creationId xmlns:a16="http://schemas.microsoft.com/office/drawing/2014/main" id="{B4BDDEAC-0BD8-9C44-B49F-50216B792E41}"/>
              </a:ext>
            </a:extLst>
          </p:cNvPr>
          <p:cNvSpPr txBox="1"/>
          <p:nvPr/>
        </p:nvSpPr>
        <p:spPr>
          <a:xfrm>
            <a:off x="1612013" y="1023631"/>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5, 6:</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29" name="图片 48135" descr="16">
            <a:extLst>
              <a:ext uri="{FF2B5EF4-FFF2-40B4-BE49-F238E27FC236}">
                <a16:creationId xmlns:a16="http://schemas.microsoft.com/office/drawing/2014/main" id="{A20F0110-5D2E-0E47-8EF5-EDFD907C8A25}"/>
              </a:ext>
            </a:extLst>
          </p:cNvPr>
          <p:cNvPicPr>
            <a:picLocks noChangeAspect="1"/>
          </p:cNvPicPr>
          <p:nvPr/>
        </p:nvPicPr>
        <p:blipFill>
          <a:blip r:embed="rId3"/>
          <a:stretch>
            <a:fillRect/>
          </a:stretch>
        </p:blipFill>
        <p:spPr>
          <a:xfrm rot="20070146">
            <a:off x="-145879" y="317676"/>
            <a:ext cx="2770811" cy="122840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checkerboard(across)">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heckerboard(across)">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flipH="1">
            <a:off x="1635973" y="1970765"/>
            <a:ext cx="1054511" cy="1054510"/>
          </a:xfrm>
          <a:prstGeom prst="teardrop">
            <a:avLst/>
          </a:prstGeom>
          <a:solidFill>
            <a:schemeClr val="accent1"/>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2" name="泪滴形 51"/>
          <p:cNvSpPr/>
          <p:nvPr/>
        </p:nvSpPr>
        <p:spPr>
          <a:xfrm flipH="1">
            <a:off x="1635973" y="4770236"/>
            <a:ext cx="1054511" cy="1054510"/>
          </a:xfrm>
          <a:prstGeom prst="teardrop">
            <a:avLst/>
          </a:prstGeom>
          <a:solidFill>
            <a:schemeClr val="accent4"/>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nvGrpSpPr>
          <p:cNvPr id="57" name="组合 56"/>
          <p:cNvGrpSpPr/>
          <p:nvPr/>
        </p:nvGrpSpPr>
        <p:grpSpPr>
          <a:xfrm>
            <a:off x="1880405" y="2231660"/>
            <a:ext cx="565650" cy="503698"/>
            <a:chOff x="822585" y="744166"/>
            <a:chExt cx="306549" cy="272975"/>
          </a:xfrm>
          <a:solidFill>
            <a:schemeClr val="bg2"/>
          </a:solidFill>
        </p:grpSpPr>
        <p:sp>
          <p:nvSpPr>
            <p:cNvPr id="58" name="Freeform 453"/>
            <p:cNvSpPr>
              <a:spLocks noEditPoints="1"/>
            </p:cNvSpPr>
            <p:nvPr/>
          </p:nvSpPr>
          <p:spPr bwMode="auto">
            <a:xfrm>
              <a:off x="822585" y="744166"/>
              <a:ext cx="306549" cy="272975"/>
            </a:xfrm>
            <a:custGeom>
              <a:avLst/>
              <a:gdLst>
                <a:gd name="T0" fmla="*/ 178 w 210"/>
                <a:gd name="T1" fmla="*/ 0 h 187"/>
                <a:gd name="T2" fmla="*/ 31 w 210"/>
                <a:gd name="T3" fmla="*/ 0 h 187"/>
                <a:gd name="T4" fmla="*/ 0 w 210"/>
                <a:gd name="T5" fmla="*/ 85 h 187"/>
                <a:gd name="T6" fmla="*/ 0 w 210"/>
                <a:gd name="T7" fmla="*/ 187 h 187"/>
                <a:gd name="T8" fmla="*/ 210 w 210"/>
                <a:gd name="T9" fmla="*/ 187 h 187"/>
                <a:gd name="T10" fmla="*/ 210 w 210"/>
                <a:gd name="T11" fmla="*/ 84 h 187"/>
                <a:gd name="T12" fmla="*/ 178 w 210"/>
                <a:gd name="T13" fmla="*/ 0 h 187"/>
                <a:gd name="T14" fmla="*/ 28 w 210"/>
                <a:gd name="T15" fmla="*/ 77 h 187"/>
                <a:gd name="T16" fmla="*/ 48 w 210"/>
                <a:gd name="T17" fmla="*/ 15 h 187"/>
                <a:gd name="T18" fmla="*/ 162 w 210"/>
                <a:gd name="T19" fmla="*/ 15 h 187"/>
                <a:gd name="T20" fmla="*/ 183 w 210"/>
                <a:gd name="T21" fmla="*/ 77 h 187"/>
                <a:gd name="T22" fmla="*/ 28 w 210"/>
                <a:gd name="T23" fmla="*/ 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87">
                  <a:moveTo>
                    <a:pt x="178" y="0"/>
                  </a:moveTo>
                  <a:lnTo>
                    <a:pt x="31" y="0"/>
                  </a:lnTo>
                  <a:lnTo>
                    <a:pt x="0" y="85"/>
                  </a:lnTo>
                  <a:lnTo>
                    <a:pt x="0" y="187"/>
                  </a:lnTo>
                  <a:lnTo>
                    <a:pt x="210" y="187"/>
                  </a:lnTo>
                  <a:lnTo>
                    <a:pt x="210" y="84"/>
                  </a:lnTo>
                  <a:lnTo>
                    <a:pt x="178" y="0"/>
                  </a:lnTo>
                  <a:close/>
                  <a:moveTo>
                    <a:pt x="28" y="77"/>
                  </a:moveTo>
                  <a:lnTo>
                    <a:pt x="48" y="15"/>
                  </a:lnTo>
                  <a:lnTo>
                    <a:pt x="162" y="15"/>
                  </a:lnTo>
                  <a:lnTo>
                    <a:pt x="183" y="77"/>
                  </a:lnTo>
                  <a:lnTo>
                    <a:pt x="2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9" name="Freeform 454"/>
            <p:cNvSpPr/>
            <p:nvPr/>
          </p:nvSpPr>
          <p:spPr bwMode="auto">
            <a:xfrm>
              <a:off x="882435" y="828832"/>
              <a:ext cx="188309" cy="13138"/>
            </a:xfrm>
            <a:custGeom>
              <a:avLst/>
              <a:gdLst>
                <a:gd name="T0" fmla="*/ 129 w 129"/>
                <a:gd name="T1" fmla="*/ 9 h 9"/>
                <a:gd name="T2" fmla="*/ 126 w 129"/>
                <a:gd name="T3" fmla="*/ 0 h 9"/>
                <a:gd name="T4" fmla="*/ 3 w 129"/>
                <a:gd name="T5" fmla="*/ 0 h 9"/>
                <a:gd name="T6" fmla="*/ 0 w 129"/>
                <a:gd name="T7" fmla="*/ 9 h 9"/>
                <a:gd name="T8" fmla="*/ 129 w 129"/>
                <a:gd name="T9" fmla="*/ 9 h 9"/>
              </a:gdLst>
              <a:ahLst/>
              <a:cxnLst>
                <a:cxn ang="0">
                  <a:pos x="T0" y="T1"/>
                </a:cxn>
                <a:cxn ang="0">
                  <a:pos x="T2" y="T3"/>
                </a:cxn>
                <a:cxn ang="0">
                  <a:pos x="T4" y="T5"/>
                </a:cxn>
                <a:cxn ang="0">
                  <a:pos x="T6" y="T7"/>
                </a:cxn>
                <a:cxn ang="0">
                  <a:pos x="T8" y="T9"/>
                </a:cxn>
              </a:cxnLst>
              <a:rect l="0" t="0" r="r" b="b"/>
              <a:pathLst>
                <a:path w="129" h="9">
                  <a:moveTo>
                    <a:pt x="129" y="9"/>
                  </a:moveTo>
                  <a:lnTo>
                    <a:pt x="126" y="0"/>
                  </a:lnTo>
                  <a:lnTo>
                    <a:pt x="3" y="0"/>
                  </a:lnTo>
                  <a:lnTo>
                    <a:pt x="0" y="9"/>
                  </a:lnTo>
                  <a:lnTo>
                    <a:pt x="1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0" name="Freeform 455"/>
            <p:cNvSpPr/>
            <p:nvPr/>
          </p:nvSpPr>
          <p:spPr bwMode="auto">
            <a:xfrm>
              <a:off x="898492" y="780660"/>
              <a:ext cx="154734" cy="10219"/>
            </a:xfrm>
            <a:custGeom>
              <a:avLst/>
              <a:gdLst>
                <a:gd name="T0" fmla="*/ 106 w 106"/>
                <a:gd name="T1" fmla="*/ 7 h 7"/>
                <a:gd name="T2" fmla="*/ 104 w 106"/>
                <a:gd name="T3" fmla="*/ 0 h 7"/>
                <a:gd name="T4" fmla="*/ 3 w 106"/>
                <a:gd name="T5" fmla="*/ 0 h 7"/>
                <a:gd name="T6" fmla="*/ 0 w 106"/>
                <a:gd name="T7" fmla="*/ 7 h 7"/>
                <a:gd name="T8" fmla="*/ 106 w 106"/>
                <a:gd name="T9" fmla="*/ 7 h 7"/>
              </a:gdLst>
              <a:ahLst/>
              <a:cxnLst>
                <a:cxn ang="0">
                  <a:pos x="T0" y="T1"/>
                </a:cxn>
                <a:cxn ang="0">
                  <a:pos x="T2" y="T3"/>
                </a:cxn>
                <a:cxn ang="0">
                  <a:pos x="T4" y="T5"/>
                </a:cxn>
                <a:cxn ang="0">
                  <a:pos x="T6" y="T7"/>
                </a:cxn>
                <a:cxn ang="0">
                  <a:pos x="T8" y="T9"/>
                </a:cxn>
              </a:cxnLst>
              <a:rect l="0" t="0" r="r" b="b"/>
              <a:pathLst>
                <a:path w="106" h="7">
                  <a:moveTo>
                    <a:pt x="106" y="7"/>
                  </a:moveTo>
                  <a:lnTo>
                    <a:pt x="104" y="0"/>
                  </a:lnTo>
                  <a:lnTo>
                    <a:pt x="3" y="0"/>
                  </a:lnTo>
                  <a:lnTo>
                    <a:pt x="0" y="7"/>
                  </a:lnTo>
                  <a:lnTo>
                    <a:pt x="10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1" name="Freeform 456"/>
            <p:cNvSpPr/>
            <p:nvPr/>
          </p:nvSpPr>
          <p:spPr bwMode="auto">
            <a:xfrm>
              <a:off x="889734" y="804016"/>
              <a:ext cx="172251" cy="13138"/>
            </a:xfrm>
            <a:custGeom>
              <a:avLst/>
              <a:gdLst>
                <a:gd name="T0" fmla="*/ 3 w 118"/>
                <a:gd name="T1" fmla="*/ 0 h 9"/>
                <a:gd name="T2" fmla="*/ 0 w 118"/>
                <a:gd name="T3" fmla="*/ 9 h 9"/>
                <a:gd name="T4" fmla="*/ 118 w 118"/>
                <a:gd name="T5" fmla="*/ 9 h 9"/>
                <a:gd name="T6" fmla="*/ 115 w 118"/>
                <a:gd name="T7" fmla="*/ 0 h 9"/>
                <a:gd name="T8" fmla="*/ 3 w 118"/>
                <a:gd name="T9" fmla="*/ 0 h 9"/>
              </a:gdLst>
              <a:ahLst/>
              <a:cxnLst>
                <a:cxn ang="0">
                  <a:pos x="T0" y="T1"/>
                </a:cxn>
                <a:cxn ang="0">
                  <a:pos x="T2" y="T3"/>
                </a:cxn>
                <a:cxn ang="0">
                  <a:pos x="T4" y="T5"/>
                </a:cxn>
                <a:cxn ang="0">
                  <a:pos x="T6" y="T7"/>
                </a:cxn>
                <a:cxn ang="0">
                  <a:pos x="T8" y="T9"/>
                </a:cxn>
              </a:cxnLst>
              <a:rect l="0" t="0" r="r" b="b"/>
              <a:pathLst>
                <a:path w="118" h="9">
                  <a:moveTo>
                    <a:pt x="3" y="0"/>
                  </a:moveTo>
                  <a:lnTo>
                    <a:pt x="0" y="9"/>
                  </a:lnTo>
                  <a:lnTo>
                    <a:pt x="118" y="9"/>
                  </a:lnTo>
                  <a:lnTo>
                    <a:pt x="115"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sp>
        <p:nvSpPr>
          <p:cNvPr id="62" name="Freeform 549"/>
          <p:cNvSpPr/>
          <p:nvPr/>
        </p:nvSpPr>
        <p:spPr bwMode="auto">
          <a:xfrm>
            <a:off x="1879060" y="5055070"/>
            <a:ext cx="568344" cy="484841"/>
          </a:xfrm>
          <a:custGeom>
            <a:avLst/>
            <a:gdLst>
              <a:gd name="T0" fmla="*/ 261 w 288"/>
              <a:gd name="T1" fmla="*/ 195 h 247"/>
              <a:gd name="T2" fmla="*/ 261 w 288"/>
              <a:gd name="T3" fmla="*/ 169 h 247"/>
              <a:gd name="T4" fmla="*/ 241 w 288"/>
              <a:gd name="T5" fmla="*/ 124 h 247"/>
              <a:gd name="T6" fmla="*/ 187 w 288"/>
              <a:gd name="T7" fmla="*/ 70 h 247"/>
              <a:gd name="T8" fmla="*/ 167 w 288"/>
              <a:gd name="T9" fmla="*/ 47 h 247"/>
              <a:gd name="T10" fmla="*/ 161 w 288"/>
              <a:gd name="T11" fmla="*/ 29 h 247"/>
              <a:gd name="T12" fmla="*/ 161 w 288"/>
              <a:gd name="T13" fmla="*/ 29 h 247"/>
              <a:gd name="T14" fmla="*/ 161 w 288"/>
              <a:gd name="T15" fmla="*/ 0 h 247"/>
              <a:gd name="T16" fmla="*/ 128 w 288"/>
              <a:gd name="T17" fmla="*/ 0 h 247"/>
              <a:gd name="T18" fmla="*/ 128 w 288"/>
              <a:gd name="T19" fmla="*/ 0 h 247"/>
              <a:gd name="T20" fmla="*/ 128 w 288"/>
              <a:gd name="T21" fmla="*/ 0 h 247"/>
              <a:gd name="T22" fmla="*/ 128 w 288"/>
              <a:gd name="T23" fmla="*/ 29 h 247"/>
              <a:gd name="T24" fmla="*/ 128 w 288"/>
              <a:gd name="T25" fmla="*/ 29 h 247"/>
              <a:gd name="T26" fmla="*/ 121 w 288"/>
              <a:gd name="T27" fmla="*/ 47 h 247"/>
              <a:gd name="T28" fmla="*/ 101 w 288"/>
              <a:gd name="T29" fmla="*/ 70 h 247"/>
              <a:gd name="T30" fmla="*/ 47 w 288"/>
              <a:gd name="T31" fmla="*/ 124 h 247"/>
              <a:gd name="T32" fmla="*/ 28 w 288"/>
              <a:gd name="T33" fmla="*/ 169 h 247"/>
              <a:gd name="T34" fmla="*/ 28 w 288"/>
              <a:gd name="T35" fmla="*/ 195 h 247"/>
              <a:gd name="T36" fmla="*/ 0 w 288"/>
              <a:gd name="T37" fmla="*/ 195 h 247"/>
              <a:gd name="T38" fmla="*/ 44 w 288"/>
              <a:gd name="T39" fmla="*/ 247 h 247"/>
              <a:gd name="T40" fmla="*/ 88 w 288"/>
              <a:gd name="T41" fmla="*/ 195 h 247"/>
              <a:gd name="T42" fmla="*/ 61 w 288"/>
              <a:gd name="T43" fmla="*/ 195 h 247"/>
              <a:gd name="T44" fmla="*/ 61 w 288"/>
              <a:gd name="T45" fmla="*/ 169 h 247"/>
              <a:gd name="T46" fmla="*/ 61 w 288"/>
              <a:gd name="T47" fmla="*/ 169 h 247"/>
              <a:gd name="T48" fmla="*/ 67 w 288"/>
              <a:gd name="T49" fmla="*/ 152 h 247"/>
              <a:gd name="T50" fmla="*/ 88 w 288"/>
              <a:gd name="T51" fmla="*/ 129 h 247"/>
              <a:gd name="T52" fmla="*/ 127 w 288"/>
              <a:gd name="T53" fmla="*/ 91 h 247"/>
              <a:gd name="T54" fmla="*/ 127 w 288"/>
              <a:gd name="T55" fmla="*/ 195 h 247"/>
              <a:gd name="T56" fmla="*/ 101 w 288"/>
              <a:gd name="T57" fmla="*/ 195 h 247"/>
              <a:gd name="T58" fmla="*/ 144 w 288"/>
              <a:gd name="T59" fmla="*/ 247 h 247"/>
              <a:gd name="T60" fmla="*/ 188 w 288"/>
              <a:gd name="T61" fmla="*/ 195 h 247"/>
              <a:gd name="T62" fmla="*/ 161 w 288"/>
              <a:gd name="T63" fmla="*/ 195 h 247"/>
              <a:gd name="T64" fmla="*/ 161 w 288"/>
              <a:gd name="T65" fmla="*/ 90 h 247"/>
              <a:gd name="T66" fmla="*/ 201 w 288"/>
              <a:gd name="T67" fmla="*/ 129 h 247"/>
              <a:gd name="T68" fmla="*/ 221 w 288"/>
              <a:gd name="T69" fmla="*/ 152 h 247"/>
              <a:gd name="T70" fmla="*/ 227 w 288"/>
              <a:gd name="T71" fmla="*/ 169 h 247"/>
              <a:gd name="T72" fmla="*/ 227 w 288"/>
              <a:gd name="T73" fmla="*/ 169 h 247"/>
              <a:gd name="T74" fmla="*/ 227 w 288"/>
              <a:gd name="T75" fmla="*/ 195 h 247"/>
              <a:gd name="T76" fmla="*/ 201 w 288"/>
              <a:gd name="T77" fmla="*/ 195 h 247"/>
              <a:gd name="T78" fmla="*/ 244 w 288"/>
              <a:gd name="T79" fmla="*/ 247 h 247"/>
              <a:gd name="T80" fmla="*/ 288 w 288"/>
              <a:gd name="T81" fmla="*/ 195 h 247"/>
              <a:gd name="T82" fmla="*/ 261 w 288"/>
              <a:gd name="T8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47">
                <a:moveTo>
                  <a:pt x="261" y="195"/>
                </a:moveTo>
                <a:cubicBezTo>
                  <a:pt x="261" y="188"/>
                  <a:pt x="261" y="182"/>
                  <a:pt x="261" y="169"/>
                </a:cubicBezTo>
                <a:cubicBezTo>
                  <a:pt x="260" y="151"/>
                  <a:pt x="252" y="136"/>
                  <a:pt x="241" y="124"/>
                </a:cubicBezTo>
                <a:cubicBezTo>
                  <a:pt x="226" y="104"/>
                  <a:pt x="204" y="87"/>
                  <a:pt x="187" y="70"/>
                </a:cubicBezTo>
                <a:cubicBezTo>
                  <a:pt x="179" y="62"/>
                  <a:pt x="172" y="54"/>
                  <a:pt x="167" y="47"/>
                </a:cubicBezTo>
                <a:cubicBezTo>
                  <a:pt x="163" y="40"/>
                  <a:pt x="161" y="34"/>
                  <a:pt x="161" y="29"/>
                </a:cubicBezTo>
                <a:cubicBezTo>
                  <a:pt x="161" y="29"/>
                  <a:pt x="161" y="29"/>
                  <a:pt x="161" y="29"/>
                </a:cubicBezTo>
                <a:cubicBezTo>
                  <a:pt x="161" y="16"/>
                  <a:pt x="161" y="7"/>
                  <a:pt x="161" y="0"/>
                </a:cubicBezTo>
                <a:cubicBezTo>
                  <a:pt x="128" y="0"/>
                  <a:pt x="128" y="0"/>
                  <a:pt x="128" y="0"/>
                </a:cubicBezTo>
                <a:cubicBezTo>
                  <a:pt x="128" y="0"/>
                  <a:pt x="128" y="0"/>
                  <a:pt x="128" y="0"/>
                </a:cubicBezTo>
                <a:cubicBezTo>
                  <a:pt x="128" y="0"/>
                  <a:pt x="128" y="0"/>
                  <a:pt x="128" y="0"/>
                </a:cubicBezTo>
                <a:cubicBezTo>
                  <a:pt x="128" y="7"/>
                  <a:pt x="128" y="16"/>
                  <a:pt x="128" y="29"/>
                </a:cubicBezTo>
                <a:cubicBezTo>
                  <a:pt x="128" y="29"/>
                  <a:pt x="128" y="29"/>
                  <a:pt x="128" y="29"/>
                </a:cubicBezTo>
                <a:cubicBezTo>
                  <a:pt x="128" y="34"/>
                  <a:pt x="126" y="40"/>
                  <a:pt x="121" y="47"/>
                </a:cubicBezTo>
                <a:cubicBezTo>
                  <a:pt x="116" y="54"/>
                  <a:pt x="109" y="62"/>
                  <a:pt x="101" y="70"/>
                </a:cubicBezTo>
                <a:cubicBezTo>
                  <a:pt x="84" y="87"/>
                  <a:pt x="63" y="104"/>
                  <a:pt x="47" y="124"/>
                </a:cubicBezTo>
                <a:cubicBezTo>
                  <a:pt x="37" y="136"/>
                  <a:pt x="28" y="151"/>
                  <a:pt x="28" y="169"/>
                </a:cubicBezTo>
                <a:cubicBezTo>
                  <a:pt x="28" y="182"/>
                  <a:pt x="28" y="188"/>
                  <a:pt x="28" y="195"/>
                </a:cubicBezTo>
                <a:cubicBezTo>
                  <a:pt x="0" y="195"/>
                  <a:pt x="0" y="195"/>
                  <a:pt x="0" y="195"/>
                </a:cubicBezTo>
                <a:cubicBezTo>
                  <a:pt x="44" y="247"/>
                  <a:pt x="44" y="247"/>
                  <a:pt x="44" y="247"/>
                </a:cubicBezTo>
                <a:cubicBezTo>
                  <a:pt x="88" y="195"/>
                  <a:pt x="88" y="195"/>
                  <a:pt x="88" y="195"/>
                </a:cubicBezTo>
                <a:cubicBezTo>
                  <a:pt x="61" y="195"/>
                  <a:pt x="61" y="195"/>
                  <a:pt x="61" y="195"/>
                </a:cubicBezTo>
                <a:cubicBezTo>
                  <a:pt x="61" y="188"/>
                  <a:pt x="61" y="182"/>
                  <a:pt x="61" y="169"/>
                </a:cubicBezTo>
                <a:cubicBezTo>
                  <a:pt x="61" y="169"/>
                  <a:pt x="61" y="169"/>
                  <a:pt x="61" y="169"/>
                </a:cubicBezTo>
                <a:cubicBezTo>
                  <a:pt x="61" y="165"/>
                  <a:pt x="63" y="159"/>
                  <a:pt x="67" y="152"/>
                </a:cubicBezTo>
                <a:cubicBezTo>
                  <a:pt x="72" y="145"/>
                  <a:pt x="79" y="137"/>
                  <a:pt x="88" y="129"/>
                </a:cubicBezTo>
                <a:cubicBezTo>
                  <a:pt x="100" y="116"/>
                  <a:pt x="114" y="104"/>
                  <a:pt x="127" y="91"/>
                </a:cubicBezTo>
                <a:cubicBezTo>
                  <a:pt x="127" y="195"/>
                  <a:pt x="127" y="195"/>
                  <a:pt x="127" y="195"/>
                </a:cubicBezTo>
                <a:cubicBezTo>
                  <a:pt x="101" y="195"/>
                  <a:pt x="101" y="195"/>
                  <a:pt x="101" y="195"/>
                </a:cubicBezTo>
                <a:cubicBezTo>
                  <a:pt x="144" y="247"/>
                  <a:pt x="144" y="247"/>
                  <a:pt x="144" y="247"/>
                </a:cubicBezTo>
                <a:cubicBezTo>
                  <a:pt x="188" y="195"/>
                  <a:pt x="188" y="195"/>
                  <a:pt x="188" y="195"/>
                </a:cubicBezTo>
                <a:cubicBezTo>
                  <a:pt x="161" y="195"/>
                  <a:pt x="161" y="195"/>
                  <a:pt x="161" y="195"/>
                </a:cubicBezTo>
                <a:cubicBezTo>
                  <a:pt x="161" y="90"/>
                  <a:pt x="161" y="90"/>
                  <a:pt x="161" y="90"/>
                </a:cubicBezTo>
                <a:cubicBezTo>
                  <a:pt x="174" y="104"/>
                  <a:pt x="189" y="116"/>
                  <a:pt x="201" y="129"/>
                </a:cubicBezTo>
                <a:cubicBezTo>
                  <a:pt x="209" y="137"/>
                  <a:pt x="216" y="145"/>
                  <a:pt x="221" y="152"/>
                </a:cubicBezTo>
                <a:cubicBezTo>
                  <a:pt x="226" y="159"/>
                  <a:pt x="227" y="164"/>
                  <a:pt x="227" y="169"/>
                </a:cubicBezTo>
                <a:cubicBezTo>
                  <a:pt x="227" y="169"/>
                  <a:pt x="227" y="169"/>
                  <a:pt x="227" y="169"/>
                </a:cubicBezTo>
                <a:cubicBezTo>
                  <a:pt x="227" y="182"/>
                  <a:pt x="227" y="188"/>
                  <a:pt x="227" y="195"/>
                </a:cubicBezTo>
                <a:cubicBezTo>
                  <a:pt x="201" y="195"/>
                  <a:pt x="201" y="195"/>
                  <a:pt x="201" y="195"/>
                </a:cubicBezTo>
                <a:cubicBezTo>
                  <a:pt x="244" y="247"/>
                  <a:pt x="244" y="247"/>
                  <a:pt x="244" y="247"/>
                </a:cubicBezTo>
                <a:cubicBezTo>
                  <a:pt x="288" y="195"/>
                  <a:pt x="288" y="195"/>
                  <a:pt x="288" y="195"/>
                </a:cubicBezTo>
                <a:lnTo>
                  <a:pt x="261" y="195"/>
                </a:lnTo>
                <a:close/>
              </a:path>
            </a:pathLst>
          </a:custGeom>
          <a:solidFill>
            <a:schemeClr val="bg2"/>
          </a:solidFill>
          <a:ln>
            <a:noFill/>
          </a:ln>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文本框 2">
            <a:extLst>
              <a:ext uri="{FF2B5EF4-FFF2-40B4-BE49-F238E27FC236}">
                <a16:creationId xmlns:a16="http://schemas.microsoft.com/office/drawing/2014/main" id="{E0BF0E01-0D2B-5246-9BBB-6B801B19EBFA}"/>
              </a:ext>
            </a:extLst>
          </p:cNvPr>
          <p:cNvSpPr txBox="1"/>
          <p:nvPr/>
        </p:nvSpPr>
        <p:spPr>
          <a:xfrm>
            <a:off x="4461054" y="349403"/>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5</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4" name="矩形 1">
            <a:extLst>
              <a:ext uri="{FF2B5EF4-FFF2-40B4-BE49-F238E27FC236}">
                <a16:creationId xmlns:a16="http://schemas.microsoft.com/office/drawing/2014/main" id="{A70BFBB6-AA6F-E04D-AE2D-2DA3E1173110}"/>
              </a:ext>
            </a:extLst>
          </p:cNvPr>
          <p:cNvSpPr>
            <a:spLocks noChangeArrowheads="1"/>
          </p:cNvSpPr>
          <p:nvPr/>
        </p:nvSpPr>
        <p:spPr bwMode="auto">
          <a:xfrm>
            <a:off x="3120761" y="1730330"/>
            <a:ext cx="8265695" cy="2277034"/>
          </a:xfrm>
          <a:prstGeom prst="rect">
            <a:avLst/>
          </a:prstGeom>
          <a:solidFill>
            <a:schemeClr val="accent1">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Thoăn thoắt:</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từ láy tượng hình diễn tả nhịp độ mau lẹ, dáng vẻ linh hoạt của người dự thi, giúp người đọc hình dung rõ hơn về hình ảnh khoẻ mạnh, sung sức của thanh niên dự thi và không khí hào hứng của cuộc thi.</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矩形 1">
            <a:extLst>
              <a:ext uri="{FF2B5EF4-FFF2-40B4-BE49-F238E27FC236}">
                <a16:creationId xmlns:a16="http://schemas.microsoft.com/office/drawing/2014/main" id="{F75D3BD9-B90C-4447-BFDF-C03DDCA20EB0}"/>
              </a:ext>
            </a:extLst>
          </p:cNvPr>
          <p:cNvSpPr>
            <a:spLocks noChangeArrowheads="1"/>
          </p:cNvSpPr>
          <p:nvPr/>
        </p:nvSpPr>
        <p:spPr bwMode="auto">
          <a:xfrm>
            <a:off x="3120760" y="4439051"/>
            <a:ext cx="8265695" cy="1716880"/>
          </a:xfrm>
          <a:prstGeom prst="rect">
            <a:avLst/>
          </a:prstGeom>
          <a:solidFill>
            <a:schemeClr val="accent4">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Nhanh chóng:</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từ ghép, chỉ sự khẩn trương nhưng chưa đến mức mau lẹ, cũng chưa làm nổi bật sự khoẻ mạnh, sung sức.</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13" name="图片 16">
            <a:extLst>
              <a:ext uri="{FF2B5EF4-FFF2-40B4-BE49-F238E27FC236}">
                <a16:creationId xmlns:a16="http://schemas.microsoft.com/office/drawing/2014/main" id="{F215E033-77D3-F646-9766-DF6A4FEA74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7" t="615" r="47949" b="56718"/>
          <a:stretch/>
        </p:blipFill>
        <p:spPr>
          <a:xfrm>
            <a:off x="-34343" y="3495368"/>
            <a:ext cx="2340331" cy="3530199"/>
          </a:xfrm>
          <a:prstGeom prst="rect">
            <a:avLst/>
          </a:prstGeom>
        </p:spPr>
      </p:pic>
      <p:pic>
        <p:nvPicPr>
          <p:cNvPr id="14" name="图片 44">
            <a:extLst>
              <a:ext uri="{FF2B5EF4-FFF2-40B4-BE49-F238E27FC236}">
                <a16:creationId xmlns:a16="http://schemas.microsoft.com/office/drawing/2014/main" id="{D92F646D-1BAC-9848-B7D7-1584ABA6C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602" y="-238664"/>
            <a:ext cx="2286000" cy="2286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par>
                                <p:cTn id="11" presetID="5"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heckerboard(across)">
                                      <p:cBhvr>
                                        <p:cTn id="13" dur="500"/>
                                        <p:tgtEl>
                                          <p:spTgt spid="5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heckerboard(across)">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62" grpId="0" bldLvl="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泪滴形 50"/>
          <p:cNvSpPr/>
          <p:nvPr/>
        </p:nvSpPr>
        <p:spPr>
          <a:xfrm flipH="1">
            <a:off x="1635973" y="1970765"/>
            <a:ext cx="1054511" cy="1054510"/>
          </a:xfrm>
          <a:prstGeom prst="teardrop">
            <a:avLst/>
          </a:prstGeom>
          <a:solidFill>
            <a:schemeClr val="accent1"/>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2" name="泪滴形 51"/>
          <p:cNvSpPr/>
          <p:nvPr/>
        </p:nvSpPr>
        <p:spPr>
          <a:xfrm flipH="1">
            <a:off x="1635973" y="4302129"/>
            <a:ext cx="1054511" cy="1054510"/>
          </a:xfrm>
          <a:prstGeom prst="teardrop">
            <a:avLst/>
          </a:prstGeom>
          <a:solidFill>
            <a:schemeClr val="accent4"/>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nvGrpSpPr>
          <p:cNvPr id="57" name="组合 56"/>
          <p:cNvGrpSpPr/>
          <p:nvPr/>
        </p:nvGrpSpPr>
        <p:grpSpPr>
          <a:xfrm>
            <a:off x="1880405" y="2231660"/>
            <a:ext cx="565650" cy="503698"/>
            <a:chOff x="822585" y="744166"/>
            <a:chExt cx="306549" cy="272975"/>
          </a:xfrm>
          <a:solidFill>
            <a:schemeClr val="bg2"/>
          </a:solidFill>
        </p:grpSpPr>
        <p:sp>
          <p:nvSpPr>
            <p:cNvPr id="58" name="Freeform 453"/>
            <p:cNvSpPr>
              <a:spLocks noEditPoints="1"/>
            </p:cNvSpPr>
            <p:nvPr/>
          </p:nvSpPr>
          <p:spPr bwMode="auto">
            <a:xfrm>
              <a:off x="822585" y="744166"/>
              <a:ext cx="306549" cy="272975"/>
            </a:xfrm>
            <a:custGeom>
              <a:avLst/>
              <a:gdLst>
                <a:gd name="T0" fmla="*/ 178 w 210"/>
                <a:gd name="T1" fmla="*/ 0 h 187"/>
                <a:gd name="T2" fmla="*/ 31 w 210"/>
                <a:gd name="T3" fmla="*/ 0 h 187"/>
                <a:gd name="T4" fmla="*/ 0 w 210"/>
                <a:gd name="T5" fmla="*/ 85 h 187"/>
                <a:gd name="T6" fmla="*/ 0 w 210"/>
                <a:gd name="T7" fmla="*/ 187 h 187"/>
                <a:gd name="T8" fmla="*/ 210 w 210"/>
                <a:gd name="T9" fmla="*/ 187 h 187"/>
                <a:gd name="T10" fmla="*/ 210 w 210"/>
                <a:gd name="T11" fmla="*/ 84 h 187"/>
                <a:gd name="T12" fmla="*/ 178 w 210"/>
                <a:gd name="T13" fmla="*/ 0 h 187"/>
                <a:gd name="T14" fmla="*/ 28 w 210"/>
                <a:gd name="T15" fmla="*/ 77 h 187"/>
                <a:gd name="T16" fmla="*/ 48 w 210"/>
                <a:gd name="T17" fmla="*/ 15 h 187"/>
                <a:gd name="T18" fmla="*/ 162 w 210"/>
                <a:gd name="T19" fmla="*/ 15 h 187"/>
                <a:gd name="T20" fmla="*/ 183 w 210"/>
                <a:gd name="T21" fmla="*/ 77 h 187"/>
                <a:gd name="T22" fmla="*/ 28 w 210"/>
                <a:gd name="T23" fmla="*/ 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87">
                  <a:moveTo>
                    <a:pt x="178" y="0"/>
                  </a:moveTo>
                  <a:lnTo>
                    <a:pt x="31" y="0"/>
                  </a:lnTo>
                  <a:lnTo>
                    <a:pt x="0" y="85"/>
                  </a:lnTo>
                  <a:lnTo>
                    <a:pt x="0" y="187"/>
                  </a:lnTo>
                  <a:lnTo>
                    <a:pt x="210" y="187"/>
                  </a:lnTo>
                  <a:lnTo>
                    <a:pt x="210" y="84"/>
                  </a:lnTo>
                  <a:lnTo>
                    <a:pt x="178" y="0"/>
                  </a:lnTo>
                  <a:close/>
                  <a:moveTo>
                    <a:pt x="28" y="77"/>
                  </a:moveTo>
                  <a:lnTo>
                    <a:pt x="48" y="15"/>
                  </a:lnTo>
                  <a:lnTo>
                    <a:pt x="162" y="15"/>
                  </a:lnTo>
                  <a:lnTo>
                    <a:pt x="183" y="77"/>
                  </a:lnTo>
                  <a:lnTo>
                    <a:pt x="2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9" name="Freeform 454"/>
            <p:cNvSpPr/>
            <p:nvPr/>
          </p:nvSpPr>
          <p:spPr bwMode="auto">
            <a:xfrm>
              <a:off x="882435" y="828832"/>
              <a:ext cx="188309" cy="13138"/>
            </a:xfrm>
            <a:custGeom>
              <a:avLst/>
              <a:gdLst>
                <a:gd name="T0" fmla="*/ 129 w 129"/>
                <a:gd name="T1" fmla="*/ 9 h 9"/>
                <a:gd name="T2" fmla="*/ 126 w 129"/>
                <a:gd name="T3" fmla="*/ 0 h 9"/>
                <a:gd name="T4" fmla="*/ 3 w 129"/>
                <a:gd name="T5" fmla="*/ 0 h 9"/>
                <a:gd name="T6" fmla="*/ 0 w 129"/>
                <a:gd name="T7" fmla="*/ 9 h 9"/>
                <a:gd name="T8" fmla="*/ 129 w 129"/>
                <a:gd name="T9" fmla="*/ 9 h 9"/>
              </a:gdLst>
              <a:ahLst/>
              <a:cxnLst>
                <a:cxn ang="0">
                  <a:pos x="T0" y="T1"/>
                </a:cxn>
                <a:cxn ang="0">
                  <a:pos x="T2" y="T3"/>
                </a:cxn>
                <a:cxn ang="0">
                  <a:pos x="T4" y="T5"/>
                </a:cxn>
                <a:cxn ang="0">
                  <a:pos x="T6" y="T7"/>
                </a:cxn>
                <a:cxn ang="0">
                  <a:pos x="T8" y="T9"/>
                </a:cxn>
              </a:cxnLst>
              <a:rect l="0" t="0" r="r" b="b"/>
              <a:pathLst>
                <a:path w="129" h="9">
                  <a:moveTo>
                    <a:pt x="129" y="9"/>
                  </a:moveTo>
                  <a:lnTo>
                    <a:pt x="126" y="0"/>
                  </a:lnTo>
                  <a:lnTo>
                    <a:pt x="3" y="0"/>
                  </a:lnTo>
                  <a:lnTo>
                    <a:pt x="0" y="9"/>
                  </a:lnTo>
                  <a:lnTo>
                    <a:pt x="1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0" name="Freeform 455"/>
            <p:cNvSpPr/>
            <p:nvPr/>
          </p:nvSpPr>
          <p:spPr bwMode="auto">
            <a:xfrm>
              <a:off x="898492" y="780660"/>
              <a:ext cx="154734" cy="10219"/>
            </a:xfrm>
            <a:custGeom>
              <a:avLst/>
              <a:gdLst>
                <a:gd name="T0" fmla="*/ 106 w 106"/>
                <a:gd name="T1" fmla="*/ 7 h 7"/>
                <a:gd name="T2" fmla="*/ 104 w 106"/>
                <a:gd name="T3" fmla="*/ 0 h 7"/>
                <a:gd name="T4" fmla="*/ 3 w 106"/>
                <a:gd name="T5" fmla="*/ 0 h 7"/>
                <a:gd name="T6" fmla="*/ 0 w 106"/>
                <a:gd name="T7" fmla="*/ 7 h 7"/>
                <a:gd name="T8" fmla="*/ 106 w 106"/>
                <a:gd name="T9" fmla="*/ 7 h 7"/>
              </a:gdLst>
              <a:ahLst/>
              <a:cxnLst>
                <a:cxn ang="0">
                  <a:pos x="T0" y="T1"/>
                </a:cxn>
                <a:cxn ang="0">
                  <a:pos x="T2" y="T3"/>
                </a:cxn>
                <a:cxn ang="0">
                  <a:pos x="T4" y="T5"/>
                </a:cxn>
                <a:cxn ang="0">
                  <a:pos x="T6" y="T7"/>
                </a:cxn>
                <a:cxn ang="0">
                  <a:pos x="T8" y="T9"/>
                </a:cxn>
              </a:cxnLst>
              <a:rect l="0" t="0" r="r" b="b"/>
              <a:pathLst>
                <a:path w="106" h="7">
                  <a:moveTo>
                    <a:pt x="106" y="7"/>
                  </a:moveTo>
                  <a:lnTo>
                    <a:pt x="104" y="0"/>
                  </a:lnTo>
                  <a:lnTo>
                    <a:pt x="3" y="0"/>
                  </a:lnTo>
                  <a:lnTo>
                    <a:pt x="0" y="7"/>
                  </a:lnTo>
                  <a:lnTo>
                    <a:pt x="10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1" name="Freeform 456"/>
            <p:cNvSpPr/>
            <p:nvPr/>
          </p:nvSpPr>
          <p:spPr bwMode="auto">
            <a:xfrm>
              <a:off x="889734" y="804016"/>
              <a:ext cx="172251" cy="13138"/>
            </a:xfrm>
            <a:custGeom>
              <a:avLst/>
              <a:gdLst>
                <a:gd name="T0" fmla="*/ 3 w 118"/>
                <a:gd name="T1" fmla="*/ 0 h 9"/>
                <a:gd name="T2" fmla="*/ 0 w 118"/>
                <a:gd name="T3" fmla="*/ 9 h 9"/>
                <a:gd name="T4" fmla="*/ 118 w 118"/>
                <a:gd name="T5" fmla="*/ 9 h 9"/>
                <a:gd name="T6" fmla="*/ 115 w 118"/>
                <a:gd name="T7" fmla="*/ 0 h 9"/>
                <a:gd name="T8" fmla="*/ 3 w 118"/>
                <a:gd name="T9" fmla="*/ 0 h 9"/>
              </a:gdLst>
              <a:ahLst/>
              <a:cxnLst>
                <a:cxn ang="0">
                  <a:pos x="T0" y="T1"/>
                </a:cxn>
                <a:cxn ang="0">
                  <a:pos x="T2" y="T3"/>
                </a:cxn>
                <a:cxn ang="0">
                  <a:pos x="T4" y="T5"/>
                </a:cxn>
                <a:cxn ang="0">
                  <a:pos x="T6" y="T7"/>
                </a:cxn>
                <a:cxn ang="0">
                  <a:pos x="T8" y="T9"/>
                </a:cxn>
              </a:cxnLst>
              <a:rect l="0" t="0" r="r" b="b"/>
              <a:pathLst>
                <a:path w="118" h="9">
                  <a:moveTo>
                    <a:pt x="3" y="0"/>
                  </a:moveTo>
                  <a:lnTo>
                    <a:pt x="0" y="9"/>
                  </a:lnTo>
                  <a:lnTo>
                    <a:pt x="118" y="9"/>
                  </a:lnTo>
                  <a:lnTo>
                    <a:pt x="115"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sp>
        <p:nvSpPr>
          <p:cNvPr id="62" name="Freeform 549"/>
          <p:cNvSpPr/>
          <p:nvPr/>
        </p:nvSpPr>
        <p:spPr bwMode="auto">
          <a:xfrm>
            <a:off x="1879060" y="4586963"/>
            <a:ext cx="568344" cy="484841"/>
          </a:xfrm>
          <a:custGeom>
            <a:avLst/>
            <a:gdLst>
              <a:gd name="T0" fmla="*/ 261 w 288"/>
              <a:gd name="T1" fmla="*/ 195 h 247"/>
              <a:gd name="T2" fmla="*/ 261 w 288"/>
              <a:gd name="T3" fmla="*/ 169 h 247"/>
              <a:gd name="T4" fmla="*/ 241 w 288"/>
              <a:gd name="T5" fmla="*/ 124 h 247"/>
              <a:gd name="T6" fmla="*/ 187 w 288"/>
              <a:gd name="T7" fmla="*/ 70 h 247"/>
              <a:gd name="T8" fmla="*/ 167 w 288"/>
              <a:gd name="T9" fmla="*/ 47 h 247"/>
              <a:gd name="T10" fmla="*/ 161 w 288"/>
              <a:gd name="T11" fmla="*/ 29 h 247"/>
              <a:gd name="T12" fmla="*/ 161 w 288"/>
              <a:gd name="T13" fmla="*/ 29 h 247"/>
              <a:gd name="T14" fmla="*/ 161 w 288"/>
              <a:gd name="T15" fmla="*/ 0 h 247"/>
              <a:gd name="T16" fmla="*/ 128 w 288"/>
              <a:gd name="T17" fmla="*/ 0 h 247"/>
              <a:gd name="T18" fmla="*/ 128 w 288"/>
              <a:gd name="T19" fmla="*/ 0 h 247"/>
              <a:gd name="T20" fmla="*/ 128 w 288"/>
              <a:gd name="T21" fmla="*/ 0 h 247"/>
              <a:gd name="T22" fmla="*/ 128 w 288"/>
              <a:gd name="T23" fmla="*/ 29 h 247"/>
              <a:gd name="T24" fmla="*/ 128 w 288"/>
              <a:gd name="T25" fmla="*/ 29 h 247"/>
              <a:gd name="T26" fmla="*/ 121 w 288"/>
              <a:gd name="T27" fmla="*/ 47 h 247"/>
              <a:gd name="T28" fmla="*/ 101 w 288"/>
              <a:gd name="T29" fmla="*/ 70 h 247"/>
              <a:gd name="T30" fmla="*/ 47 w 288"/>
              <a:gd name="T31" fmla="*/ 124 h 247"/>
              <a:gd name="T32" fmla="*/ 28 w 288"/>
              <a:gd name="T33" fmla="*/ 169 h 247"/>
              <a:gd name="T34" fmla="*/ 28 w 288"/>
              <a:gd name="T35" fmla="*/ 195 h 247"/>
              <a:gd name="T36" fmla="*/ 0 w 288"/>
              <a:gd name="T37" fmla="*/ 195 h 247"/>
              <a:gd name="T38" fmla="*/ 44 w 288"/>
              <a:gd name="T39" fmla="*/ 247 h 247"/>
              <a:gd name="T40" fmla="*/ 88 w 288"/>
              <a:gd name="T41" fmla="*/ 195 h 247"/>
              <a:gd name="T42" fmla="*/ 61 w 288"/>
              <a:gd name="T43" fmla="*/ 195 h 247"/>
              <a:gd name="T44" fmla="*/ 61 w 288"/>
              <a:gd name="T45" fmla="*/ 169 h 247"/>
              <a:gd name="T46" fmla="*/ 61 w 288"/>
              <a:gd name="T47" fmla="*/ 169 h 247"/>
              <a:gd name="T48" fmla="*/ 67 w 288"/>
              <a:gd name="T49" fmla="*/ 152 h 247"/>
              <a:gd name="T50" fmla="*/ 88 w 288"/>
              <a:gd name="T51" fmla="*/ 129 h 247"/>
              <a:gd name="T52" fmla="*/ 127 w 288"/>
              <a:gd name="T53" fmla="*/ 91 h 247"/>
              <a:gd name="T54" fmla="*/ 127 w 288"/>
              <a:gd name="T55" fmla="*/ 195 h 247"/>
              <a:gd name="T56" fmla="*/ 101 w 288"/>
              <a:gd name="T57" fmla="*/ 195 h 247"/>
              <a:gd name="T58" fmla="*/ 144 w 288"/>
              <a:gd name="T59" fmla="*/ 247 h 247"/>
              <a:gd name="T60" fmla="*/ 188 w 288"/>
              <a:gd name="T61" fmla="*/ 195 h 247"/>
              <a:gd name="T62" fmla="*/ 161 w 288"/>
              <a:gd name="T63" fmla="*/ 195 h 247"/>
              <a:gd name="T64" fmla="*/ 161 w 288"/>
              <a:gd name="T65" fmla="*/ 90 h 247"/>
              <a:gd name="T66" fmla="*/ 201 w 288"/>
              <a:gd name="T67" fmla="*/ 129 h 247"/>
              <a:gd name="T68" fmla="*/ 221 w 288"/>
              <a:gd name="T69" fmla="*/ 152 h 247"/>
              <a:gd name="T70" fmla="*/ 227 w 288"/>
              <a:gd name="T71" fmla="*/ 169 h 247"/>
              <a:gd name="T72" fmla="*/ 227 w 288"/>
              <a:gd name="T73" fmla="*/ 169 h 247"/>
              <a:gd name="T74" fmla="*/ 227 w 288"/>
              <a:gd name="T75" fmla="*/ 195 h 247"/>
              <a:gd name="T76" fmla="*/ 201 w 288"/>
              <a:gd name="T77" fmla="*/ 195 h 247"/>
              <a:gd name="T78" fmla="*/ 244 w 288"/>
              <a:gd name="T79" fmla="*/ 247 h 247"/>
              <a:gd name="T80" fmla="*/ 288 w 288"/>
              <a:gd name="T81" fmla="*/ 195 h 247"/>
              <a:gd name="T82" fmla="*/ 261 w 288"/>
              <a:gd name="T8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47">
                <a:moveTo>
                  <a:pt x="261" y="195"/>
                </a:moveTo>
                <a:cubicBezTo>
                  <a:pt x="261" y="188"/>
                  <a:pt x="261" y="182"/>
                  <a:pt x="261" y="169"/>
                </a:cubicBezTo>
                <a:cubicBezTo>
                  <a:pt x="260" y="151"/>
                  <a:pt x="252" y="136"/>
                  <a:pt x="241" y="124"/>
                </a:cubicBezTo>
                <a:cubicBezTo>
                  <a:pt x="226" y="104"/>
                  <a:pt x="204" y="87"/>
                  <a:pt x="187" y="70"/>
                </a:cubicBezTo>
                <a:cubicBezTo>
                  <a:pt x="179" y="62"/>
                  <a:pt x="172" y="54"/>
                  <a:pt x="167" y="47"/>
                </a:cubicBezTo>
                <a:cubicBezTo>
                  <a:pt x="163" y="40"/>
                  <a:pt x="161" y="34"/>
                  <a:pt x="161" y="29"/>
                </a:cubicBezTo>
                <a:cubicBezTo>
                  <a:pt x="161" y="29"/>
                  <a:pt x="161" y="29"/>
                  <a:pt x="161" y="29"/>
                </a:cubicBezTo>
                <a:cubicBezTo>
                  <a:pt x="161" y="16"/>
                  <a:pt x="161" y="7"/>
                  <a:pt x="161" y="0"/>
                </a:cubicBezTo>
                <a:cubicBezTo>
                  <a:pt x="128" y="0"/>
                  <a:pt x="128" y="0"/>
                  <a:pt x="128" y="0"/>
                </a:cubicBezTo>
                <a:cubicBezTo>
                  <a:pt x="128" y="0"/>
                  <a:pt x="128" y="0"/>
                  <a:pt x="128" y="0"/>
                </a:cubicBezTo>
                <a:cubicBezTo>
                  <a:pt x="128" y="0"/>
                  <a:pt x="128" y="0"/>
                  <a:pt x="128" y="0"/>
                </a:cubicBezTo>
                <a:cubicBezTo>
                  <a:pt x="128" y="7"/>
                  <a:pt x="128" y="16"/>
                  <a:pt x="128" y="29"/>
                </a:cubicBezTo>
                <a:cubicBezTo>
                  <a:pt x="128" y="29"/>
                  <a:pt x="128" y="29"/>
                  <a:pt x="128" y="29"/>
                </a:cubicBezTo>
                <a:cubicBezTo>
                  <a:pt x="128" y="34"/>
                  <a:pt x="126" y="40"/>
                  <a:pt x="121" y="47"/>
                </a:cubicBezTo>
                <a:cubicBezTo>
                  <a:pt x="116" y="54"/>
                  <a:pt x="109" y="62"/>
                  <a:pt x="101" y="70"/>
                </a:cubicBezTo>
                <a:cubicBezTo>
                  <a:pt x="84" y="87"/>
                  <a:pt x="63" y="104"/>
                  <a:pt x="47" y="124"/>
                </a:cubicBezTo>
                <a:cubicBezTo>
                  <a:pt x="37" y="136"/>
                  <a:pt x="28" y="151"/>
                  <a:pt x="28" y="169"/>
                </a:cubicBezTo>
                <a:cubicBezTo>
                  <a:pt x="28" y="182"/>
                  <a:pt x="28" y="188"/>
                  <a:pt x="28" y="195"/>
                </a:cubicBezTo>
                <a:cubicBezTo>
                  <a:pt x="0" y="195"/>
                  <a:pt x="0" y="195"/>
                  <a:pt x="0" y="195"/>
                </a:cubicBezTo>
                <a:cubicBezTo>
                  <a:pt x="44" y="247"/>
                  <a:pt x="44" y="247"/>
                  <a:pt x="44" y="247"/>
                </a:cubicBezTo>
                <a:cubicBezTo>
                  <a:pt x="88" y="195"/>
                  <a:pt x="88" y="195"/>
                  <a:pt x="88" y="195"/>
                </a:cubicBezTo>
                <a:cubicBezTo>
                  <a:pt x="61" y="195"/>
                  <a:pt x="61" y="195"/>
                  <a:pt x="61" y="195"/>
                </a:cubicBezTo>
                <a:cubicBezTo>
                  <a:pt x="61" y="188"/>
                  <a:pt x="61" y="182"/>
                  <a:pt x="61" y="169"/>
                </a:cubicBezTo>
                <a:cubicBezTo>
                  <a:pt x="61" y="169"/>
                  <a:pt x="61" y="169"/>
                  <a:pt x="61" y="169"/>
                </a:cubicBezTo>
                <a:cubicBezTo>
                  <a:pt x="61" y="165"/>
                  <a:pt x="63" y="159"/>
                  <a:pt x="67" y="152"/>
                </a:cubicBezTo>
                <a:cubicBezTo>
                  <a:pt x="72" y="145"/>
                  <a:pt x="79" y="137"/>
                  <a:pt x="88" y="129"/>
                </a:cubicBezTo>
                <a:cubicBezTo>
                  <a:pt x="100" y="116"/>
                  <a:pt x="114" y="104"/>
                  <a:pt x="127" y="91"/>
                </a:cubicBezTo>
                <a:cubicBezTo>
                  <a:pt x="127" y="195"/>
                  <a:pt x="127" y="195"/>
                  <a:pt x="127" y="195"/>
                </a:cubicBezTo>
                <a:cubicBezTo>
                  <a:pt x="101" y="195"/>
                  <a:pt x="101" y="195"/>
                  <a:pt x="101" y="195"/>
                </a:cubicBezTo>
                <a:cubicBezTo>
                  <a:pt x="144" y="247"/>
                  <a:pt x="144" y="247"/>
                  <a:pt x="144" y="247"/>
                </a:cubicBezTo>
                <a:cubicBezTo>
                  <a:pt x="188" y="195"/>
                  <a:pt x="188" y="195"/>
                  <a:pt x="188" y="195"/>
                </a:cubicBezTo>
                <a:cubicBezTo>
                  <a:pt x="161" y="195"/>
                  <a:pt x="161" y="195"/>
                  <a:pt x="161" y="195"/>
                </a:cubicBezTo>
                <a:cubicBezTo>
                  <a:pt x="161" y="90"/>
                  <a:pt x="161" y="90"/>
                  <a:pt x="161" y="90"/>
                </a:cubicBezTo>
                <a:cubicBezTo>
                  <a:pt x="174" y="104"/>
                  <a:pt x="189" y="116"/>
                  <a:pt x="201" y="129"/>
                </a:cubicBezTo>
                <a:cubicBezTo>
                  <a:pt x="209" y="137"/>
                  <a:pt x="216" y="145"/>
                  <a:pt x="221" y="152"/>
                </a:cubicBezTo>
                <a:cubicBezTo>
                  <a:pt x="226" y="159"/>
                  <a:pt x="227" y="164"/>
                  <a:pt x="227" y="169"/>
                </a:cubicBezTo>
                <a:cubicBezTo>
                  <a:pt x="227" y="169"/>
                  <a:pt x="227" y="169"/>
                  <a:pt x="227" y="169"/>
                </a:cubicBezTo>
                <a:cubicBezTo>
                  <a:pt x="227" y="182"/>
                  <a:pt x="227" y="188"/>
                  <a:pt x="227" y="195"/>
                </a:cubicBezTo>
                <a:cubicBezTo>
                  <a:pt x="201" y="195"/>
                  <a:pt x="201" y="195"/>
                  <a:pt x="201" y="195"/>
                </a:cubicBezTo>
                <a:cubicBezTo>
                  <a:pt x="244" y="247"/>
                  <a:pt x="244" y="247"/>
                  <a:pt x="244" y="247"/>
                </a:cubicBezTo>
                <a:cubicBezTo>
                  <a:pt x="288" y="195"/>
                  <a:pt x="288" y="195"/>
                  <a:pt x="288" y="195"/>
                </a:cubicBezTo>
                <a:lnTo>
                  <a:pt x="261" y="195"/>
                </a:lnTo>
                <a:close/>
              </a:path>
            </a:pathLst>
          </a:custGeom>
          <a:solidFill>
            <a:schemeClr val="bg2"/>
          </a:solidFill>
          <a:ln>
            <a:noFill/>
          </a:ln>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文本框 2">
            <a:extLst>
              <a:ext uri="{FF2B5EF4-FFF2-40B4-BE49-F238E27FC236}">
                <a16:creationId xmlns:a16="http://schemas.microsoft.com/office/drawing/2014/main" id="{E0BF0E01-0D2B-5246-9BBB-6B801B19EBFA}"/>
              </a:ext>
            </a:extLst>
          </p:cNvPr>
          <p:cNvSpPr txBox="1"/>
          <p:nvPr/>
        </p:nvSpPr>
        <p:spPr>
          <a:xfrm>
            <a:off x="4461054" y="734898"/>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6</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4" name="矩形 1">
            <a:extLst>
              <a:ext uri="{FF2B5EF4-FFF2-40B4-BE49-F238E27FC236}">
                <a16:creationId xmlns:a16="http://schemas.microsoft.com/office/drawing/2014/main" id="{A70BFBB6-AA6F-E04D-AE2D-2DA3E1173110}"/>
              </a:ext>
            </a:extLst>
          </p:cNvPr>
          <p:cNvSpPr>
            <a:spLocks noChangeArrowheads="1"/>
          </p:cNvSpPr>
          <p:nvPr/>
        </p:nvSpPr>
        <p:spPr bwMode="auto">
          <a:xfrm>
            <a:off x="3120760" y="1970765"/>
            <a:ext cx="8265695" cy="1156727"/>
          </a:xfrm>
          <a:prstGeom prst="rect">
            <a:avLst/>
          </a:prstGeom>
          <a:solidFill>
            <a:schemeClr val="accent1">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Khéo léo:</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thể hiện mức độ cao về sự chính xác, uyển chuyển, tinh tế của động tác “cắm”.</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矩形 1">
            <a:extLst>
              <a:ext uri="{FF2B5EF4-FFF2-40B4-BE49-F238E27FC236}">
                <a16:creationId xmlns:a16="http://schemas.microsoft.com/office/drawing/2014/main" id="{F75D3BD9-B90C-4447-BFDF-C03DDCA20EB0}"/>
              </a:ext>
            </a:extLst>
          </p:cNvPr>
          <p:cNvSpPr>
            <a:spLocks noChangeArrowheads="1"/>
          </p:cNvSpPr>
          <p:nvPr/>
        </p:nvSpPr>
        <p:spPr bwMode="auto">
          <a:xfrm>
            <a:off x="3120760" y="3970944"/>
            <a:ext cx="8265695" cy="1716880"/>
          </a:xfrm>
          <a:prstGeom prst="rect">
            <a:avLst/>
          </a:prstGeom>
          <a:solidFill>
            <a:schemeClr val="accent4">
              <a:lumMod val="20000"/>
              <a:lumOff val="80000"/>
            </a:schemeClr>
          </a:solidFill>
          <a:ln>
            <a:noFill/>
          </a:ln>
        </p:spPr>
        <p:txBody>
          <a:bodyPr wrap="square">
            <a:spAutoFit/>
          </a:bodyPr>
          <a:lstStyle/>
          <a:p>
            <a:pPr algn="just">
              <a:lnSpc>
                <a:spcPct val="130000"/>
              </a:lnSpc>
              <a:defRPr/>
            </a:pPr>
            <a:r>
              <a:rPr lang="vi-VN" sz="2800" b="1" i="1"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Khéo:</a:t>
            </a: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 biết làm những động tác thích hợp để tạo ra sản phẩm đẹp mắt. Tuy nhiên, chưa thể hiện được sự uyển chuyển, tinh tế.</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13" name="图片 16">
            <a:extLst>
              <a:ext uri="{FF2B5EF4-FFF2-40B4-BE49-F238E27FC236}">
                <a16:creationId xmlns:a16="http://schemas.microsoft.com/office/drawing/2014/main" id="{C6F77411-5DEE-B645-A4BC-4966D8E467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7" t="615" r="47949" b="56718"/>
          <a:stretch/>
        </p:blipFill>
        <p:spPr>
          <a:xfrm>
            <a:off x="-34343" y="3495368"/>
            <a:ext cx="2340331" cy="3530199"/>
          </a:xfrm>
          <a:prstGeom prst="rect">
            <a:avLst/>
          </a:prstGeom>
        </p:spPr>
      </p:pic>
      <p:pic>
        <p:nvPicPr>
          <p:cNvPr id="14" name="图片 44">
            <a:extLst>
              <a:ext uri="{FF2B5EF4-FFF2-40B4-BE49-F238E27FC236}">
                <a16:creationId xmlns:a16="http://schemas.microsoft.com/office/drawing/2014/main" id="{FC314EC5-1558-AA4A-92CC-2218F4B90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602" y="-238664"/>
            <a:ext cx="2286000" cy="2286000"/>
          </a:xfrm>
          <a:prstGeom prst="rect">
            <a:avLst/>
          </a:prstGeom>
        </p:spPr>
      </p:pic>
    </p:spTree>
    <p:custDataLst>
      <p:tags r:id="rId1"/>
    </p:custDataLst>
    <p:extLst>
      <p:ext uri="{BB962C8B-B14F-4D97-AF65-F5344CB8AC3E}">
        <p14:creationId xmlns:p14="http://schemas.microsoft.com/office/powerpoint/2010/main" val="23805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par>
                                <p:cTn id="11" presetID="5"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heckerboard(across)">
                                      <p:cBhvr>
                                        <p:cTn id="13" dur="500"/>
                                        <p:tgtEl>
                                          <p:spTgt spid="5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heckerboard(across)">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62" grpId="0" bldLvl="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3C8C5182-5C63-2349-9C85-E0C195346F23}"/>
              </a:ext>
            </a:extLst>
          </p:cNvPr>
          <p:cNvPicPr>
            <a:picLocks noChangeAspect="1"/>
          </p:cNvPicPr>
          <p:nvPr/>
        </p:nvPicPr>
        <p:blipFill>
          <a:blip r:embed="rId3"/>
          <a:stretch>
            <a:fillRect/>
          </a:stretch>
        </p:blipFill>
        <p:spPr>
          <a:xfrm>
            <a:off x="2848339" y="455612"/>
            <a:ext cx="6492274" cy="5308600"/>
          </a:xfrm>
          <a:prstGeom prst="rect">
            <a:avLst/>
          </a:prstGeom>
        </p:spPr>
      </p:pic>
    </p:spTree>
    <p:extLst>
      <p:ext uri="{BB962C8B-B14F-4D97-AF65-F5344CB8AC3E}">
        <p14:creationId xmlns:p14="http://schemas.microsoft.com/office/powerpoint/2010/main" val="2560157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sp>
        <p:nvSpPr>
          <p:cNvPr id="11" name="文本框 10">
            <a:extLst>
              <a:ext uri="{FF2B5EF4-FFF2-40B4-BE49-F238E27FC236}">
                <a16:creationId xmlns:a16="http://schemas.microsoft.com/office/drawing/2014/main" id="{AF379A37-9B14-EA40-858B-A1B20CD4E627}"/>
              </a:ext>
            </a:extLst>
          </p:cNvPr>
          <p:cNvSpPr txBox="1">
            <a:spLocks noChangeArrowheads="1"/>
          </p:cNvSpPr>
          <p:nvPr/>
        </p:nvSpPr>
        <p:spPr bwMode="auto">
          <a:xfrm>
            <a:off x="6096000" y="2151727"/>
            <a:ext cx="507365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KHỞI ĐỘNG</a:t>
            </a:r>
            <a:endParaRPr lang="zh-CN" altLang="en-US"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Tree>
    <p:extLst>
      <p:ext uri="{BB962C8B-B14F-4D97-AF65-F5344CB8AC3E}">
        <p14:creationId xmlns:p14="http://schemas.microsoft.com/office/powerpoint/2010/main" val="70759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11"/>
                                        </p:tgtEl>
                                        <p:attrNameLst>
                                          <p:attrName>style.visibility</p:attrName>
                                        </p:attrNameLst>
                                      </p:cBhvr>
                                      <p:to>
                                        <p:strVal val="visible"/>
                                      </p:to>
                                    </p:set>
                                    <p:anim by="(-#ppt_w*2)" calcmode="lin" valueType="num">
                                      <p:cBhvr rctx="PPT">
                                        <p:cTn id="10" dur="500" autoRev="1" fill="hold">
                                          <p:stCondLst>
                                            <p:cond delay="0"/>
                                          </p:stCondLst>
                                        </p:cTn>
                                        <p:tgtEl>
                                          <p:spTgt spid="11"/>
                                        </p:tgtEl>
                                        <p:attrNameLst>
                                          <p:attrName>ppt_w</p:attrName>
                                        </p:attrNameLst>
                                      </p:cBhvr>
                                    </p:anim>
                                    <p:anim by="(#ppt_w*0.50)" calcmode="lin" valueType="num">
                                      <p:cBhvr>
                                        <p:cTn id="11" dur="500" decel="50000" autoRev="1" fill="hold">
                                          <p:stCondLst>
                                            <p:cond delay="0"/>
                                          </p:stCondLst>
                                        </p:cTn>
                                        <p:tgtEl>
                                          <p:spTgt spid="11"/>
                                        </p:tgtEl>
                                        <p:attrNameLst>
                                          <p:attrName>ppt_x</p:attrName>
                                        </p:attrNameLst>
                                      </p:cBhvr>
                                    </p:anim>
                                    <p:anim from="(-#ppt_h/2)" to="(#ppt_y)" calcmode="lin" valueType="num">
                                      <p:cBhvr>
                                        <p:cTn id="12" dur="1000" fill="hold">
                                          <p:stCondLst>
                                            <p:cond delay="0"/>
                                          </p:stCondLst>
                                        </p:cTn>
                                        <p:tgtEl>
                                          <p:spTgt spid="11"/>
                                        </p:tgtEl>
                                        <p:attrNameLst>
                                          <p:attrName>ppt_y</p:attrName>
                                        </p:attrNameLst>
                                      </p:cBhvr>
                                    </p:anim>
                                    <p:animRot by="21600000">
                                      <p:cBhvr>
                                        <p:cTn id="13"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71137" y="371174"/>
            <a:ext cx="4437994" cy="784830"/>
          </a:xfrm>
          <a:prstGeom prst="rect">
            <a:avLst/>
          </a:prstGeom>
          <a:solidFill>
            <a:srgbClr val="7030A0"/>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KHỞI ĐỘNG</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2" name="矩形 5"/>
          <p:cNvSpPr/>
          <p:nvPr/>
        </p:nvSpPr>
        <p:spPr>
          <a:xfrm rot="2919292">
            <a:off x="6194599" y="2883956"/>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1B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8" name="矩形 5"/>
          <p:cNvSpPr/>
          <p:nvPr/>
        </p:nvSpPr>
        <p:spPr>
          <a:xfrm rot="18719445">
            <a:off x="5061720" y="2817801"/>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grpSp>
        <p:nvGrpSpPr>
          <p:cNvPr id="23" name="组合 22"/>
          <p:cNvGrpSpPr/>
          <p:nvPr/>
        </p:nvGrpSpPr>
        <p:grpSpPr>
          <a:xfrm>
            <a:off x="4515157" y="2276872"/>
            <a:ext cx="1007718" cy="1008112"/>
            <a:chOff x="4416945" y="2276872"/>
            <a:chExt cx="1008112" cy="1008112"/>
          </a:xfrm>
        </p:grpSpPr>
        <p:sp>
          <p:nvSpPr>
            <p:cNvPr id="27" name="椭圆 26"/>
            <p:cNvSpPr/>
            <p:nvPr/>
          </p:nvSpPr>
          <p:spPr>
            <a:xfrm>
              <a:off x="4416945" y="2276872"/>
              <a:ext cx="1008112" cy="1008112"/>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sp>
          <p:nvSpPr>
            <p:cNvPr id="28" name="Freeform 92"/>
            <p:cNvSpPr>
              <a:spLocks noEditPoints="1"/>
            </p:cNvSpPr>
            <p:nvPr/>
          </p:nvSpPr>
          <p:spPr bwMode="auto">
            <a:xfrm>
              <a:off x="4780507" y="2642667"/>
              <a:ext cx="280988" cy="28733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grpSp>
        <p:nvGrpSpPr>
          <p:cNvPr id="29" name="组合 28"/>
          <p:cNvGrpSpPr/>
          <p:nvPr/>
        </p:nvGrpSpPr>
        <p:grpSpPr>
          <a:xfrm>
            <a:off x="5388368" y="3068962"/>
            <a:ext cx="1285315" cy="1285817"/>
            <a:chOff x="5290496" y="3068960"/>
            <a:chExt cx="1285817" cy="1285817"/>
          </a:xfrm>
        </p:grpSpPr>
        <p:sp>
          <p:nvSpPr>
            <p:cNvPr id="30" name="椭圆 29"/>
            <p:cNvSpPr/>
            <p:nvPr/>
          </p:nvSpPr>
          <p:spPr>
            <a:xfrm>
              <a:off x="5290496" y="3068960"/>
              <a:ext cx="1285817" cy="1285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1" name="Freeform 90"/>
            <p:cNvSpPr>
              <a:spLocks noEditPoints="1"/>
            </p:cNvSpPr>
            <p:nvPr/>
          </p:nvSpPr>
          <p:spPr bwMode="auto">
            <a:xfrm>
              <a:off x="5837798" y="3501008"/>
              <a:ext cx="332982" cy="354529"/>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grpSp>
        <p:nvGrpSpPr>
          <p:cNvPr id="42" name="组合 41"/>
          <p:cNvGrpSpPr/>
          <p:nvPr/>
        </p:nvGrpSpPr>
        <p:grpSpPr>
          <a:xfrm>
            <a:off x="6555041" y="1877786"/>
            <a:ext cx="1511578" cy="1512168"/>
            <a:chOff x="6457627" y="1877786"/>
            <a:chExt cx="1512168" cy="1512168"/>
          </a:xfrm>
        </p:grpSpPr>
        <p:sp>
          <p:nvSpPr>
            <p:cNvPr id="43" name="椭圆 42"/>
            <p:cNvSpPr/>
            <p:nvPr/>
          </p:nvSpPr>
          <p:spPr>
            <a:xfrm>
              <a:off x="6457627" y="1877786"/>
              <a:ext cx="1512168" cy="1512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4" name="Freeform 96"/>
            <p:cNvSpPr>
              <a:spLocks noEditPoints="1"/>
            </p:cNvSpPr>
            <p:nvPr/>
          </p:nvSpPr>
          <p:spPr bwMode="auto">
            <a:xfrm>
              <a:off x="7030838" y="2430778"/>
              <a:ext cx="406183" cy="406183"/>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charset="-122"/>
                <a:ea typeface="微软雅黑" charset="-122"/>
              </a:endParaRPr>
            </a:p>
          </p:txBody>
        </p:sp>
      </p:grpSp>
      <p:sp>
        <p:nvSpPr>
          <p:cNvPr id="45" name="弧形 44"/>
          <p:cNvSpPr/>
          <p:nvPr/>
        </p:nvSpPr>
        <p:spPr>
          <a:xfrm rot="15231781">
            <a:off x="4274579" y="2142686"/>
            <a:ext cx="1328675" cy="1328156"/>
          </a:xfrm>
          <a:prstGeom prst="arc">
            <a:avLst>
              <a:gd name="adj1" fmla="val 10956006"/>
              <a:gd name="adj2" fmla="val 0"/>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6" name="弧形 45"/>
          <p:cNvSpPr/>
          <p:nvPr/>
        </p:nvSpPr>
        <p:spPr>
          <a:xfrm rot="8176387">
            <a:off x="5317093" y="3049638"/>
            <a:ext cx="1546082" cy="1546686"/>
          </a:xfrm>
          <a:prstGeom prst="arc">
            <a:avLst>
              <a:gd name="adj1" fmla="val 13244638"/>
              <a:gd name="adj2" fmla="val 56923"/>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7" name="椭圆 46"/>
          <p:cNvSpPr/>
          <p:nvPr/>
        </p:nvSpPr>
        <p:spPr>
          <a:xfrm>
            <a:off x="4758966" y="2009154"/>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48" name="标题 4"/>
          <p:cNvSpPr txBox="1"/>
          <p:nvPr/>
        </p:nvSpPr>
        <p:spPr>
          <a:xfrm>
            <a:off x="4716103" y="2019858"/>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01</a:t>
            </a:r>
          </a:p>
        </p:txBody>
      </p:sp>
      <p:sp>
        <p:nvSpPr>
          <p:cNvPr id="49" name="椭圆 48"/>
          <p:cNvSpPr/>
          <p:nvPr/>
        </p:nvSpPr>
        <p:spPr>
          <a:xfrm>
            <a:off x="5288523" y="3994361"/>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50" name="标题 4"/>
          <p:cNvSpPr txBox="1"/>
          <p:nvPr/>
        </p:nvSpPr>
        <p:spPr>
          <a:xfrm>
            <a:off x="5245659" y="4005065"/>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02</a:t>
            </a:r>
          </a:p>
        </p:txBody>
      </p:sp>
      <p:sp>
        <p:nvSpPr>
          <p:cNvPr id="51" name="椭圆 50"/>
          <p:cNvSpPr/>
          <p:nvPr/>
        </p:nvSpPr>
        <p:spPr>
          <a:xfrm>
            <a:off x="7375939" y="1628800"/>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charset="-122"/>
              <a:ea typeface="微软雅黑" charset="-122"/>
            </a:endParaRPr>
          </a:p>
        </p:txBody>
      </p:sp>
      <p:sp>
        <p:nvSpPr>
          <p:cNvPr id="52" name="标题 4"/>
          <p:cNvSpPr txBox="1"/>
          <p:nvPr/>
        </p:nvSpPr>
        <p:spPr>
          <a:xfrm>
            <a:off x="7333076" y="1639503"/>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tx1">
                    <a:lumMod val="75000"/>
                    <a:lumOff val="25000"/>
                  </a:schemeClr>
                </a:solidFill>
                <a:latin typeface="微软雅黑" charset="-122"/>
                <a:ea typeface="微软雅黑" charset="-122"/>
              </a:rPr>
              <a:t>03</a:t>
            </a:r>
          </a:p>
        </p:txBody>
      </p:sp>
      <p:sp>
        <p:nvSpPr>
          <p:cNvPr id="4" name="TextBox 3">
            <a:extLst>
              <a:ext uri="{FF2B5EF4-FFF2-40B4-BE49-F238E27FC236}">
                <a16:creationId xmlns:a16="http://schemas.microsoft.com/office/drawing/2014/main" id="{1AC0063A-DECE-0C45-94E3-30FD48A41164}"/>
              </a:ext>
            </a:extLst>
          </p:cNvPr>
          <p:cNvSpPr txBox="1"/>
          <p:nvPr/>
        </p:nvSpPr>
        <p:spPr>
          <a:xfrm>
            <a:off x="237489" y="1380931"/>
            <a:ext cx="3878872" cy="1815882"/>
          </a:xfrm>
          <a:prstGeom prst="rect">
            <a:avLst/>
          </a:prstGeom>
          <a:solidFill>
            <a:schemeClr val="bg1"/>
          </a:solidFill>
          <a:ln>
            <a:solidFill>
              <a:schemeClr val="accent1"/>
            </a:solid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Chia lớp thành hai đội. Chuẩn bị hai bảng phụ quay về hai hướng khác nhau. Mỗi đội một bảng. </a:t>
            </a:r>
          </a:p>
        </p:txBody>
      </p:sp>
      <p:sp>
        <p:nvSpPr>
          <p:cNvPr id="31" name="TextBox 30">
            <a:extLst>
              <a:ext uri="{FF2B5EF4-FFF2-40B4-BE49-F238E27FC236}">
                <a16:creationId xmlns:a16="http://schemas.microsoft.com/office/drawing/2014/main" id="{30B80B52-1E6A-7840-9132-5DFDCD358059}"/>
              </a:ext>
            </a:extLst>
          </p:cNvPr>
          <p:cNvSpPr txBox="1"/>
          <p:nvPr/>
        </p:nvSpPr>
        <p:spPr>
          <a:xfrm>
            <a:off x="3768293" y="4693954"/>
            <a:ext cx="4643682" cy="1384995"/>
          </a:xfrm>
          <a:prstGeom prst="rect">
            <a:avLst/>
          </a:prstGeom>
          <a:solidFill>
            <a:schemeClr val="bg1"/>
          </a:solidFill>
          <a:ln>
            <a:solidFill>
              <a:schemeClr val="accent1"/>
            </a:solid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HS lần lượt ghi người thân trong gia đình/ tên các loại trái cây/dụng cụ học tập,…</a:t>
            </a:r>
          </a:p>
        </p:txBody>
      </p:sp>
      <p:sp>
        <p:nvSpPr>
          <p:cNvPr id="32" name="TextBox 31">
            <a:extLst>
              <a:ext uri="{FF2B5EF4-FFF2-40B4-BE49-F238E27FC236}">
                <a16:creationId xmlns:a16="http://schemas.microsoft.com/office/drawing/2014/main" id="{135B3B71-3807-BB49-85EE-3FC5002AE8EC}"/>
              </a:ext>
            </a:extLst>
          </p:cNvPr>
          <p:cNvSpPr txBox="1"/>
          <p:nvPr/>
        </p:nvSpPr>
        <p:spPr>
          <a:xfrm>
            <a:off x="8312088" y="1380931"/>
            <a:ext cx="3642424" cy="1815882"/>
          </a:xfrm>
          <a:prstGeom prst="rect">
            <a:avLst/>
          </a:prstGeom>
          <a:solidFill>
            <a:schemeClr val="bg1"/>
          </a:solidFill>
          <a:ln>
            <a:solidFill>
              <a:schemeClr val="accent1"/>
            </a:solid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Trong thời gian 3 phút, đội nào ghi nhiều hơn và đúng nhiều hơn sẽ dành chiến thắng</a:t>
            </a:r>
          </a:p>
        </p:txBody>
      </p:sp>
      <p:grpSp>
        <p:nvGrpSpPr>
          <p:cNvPr id="34" name="Group 6">
            <a:extLst>
              <a:ext uri="{FF2B5EF4-FFF2-40B4-BE49-F238E27FC236}">
                <a16:creationId xmlns:a16="http://schemas.microsoft.com/office/drawing/2014/main" id="{FFDFE278-51F0-C144-9634-490AB3BB17B0}"/>
              </a:ext>
            </a:extLst>
          </p:cNvPr>
          <p:cNvGrpSpPr>
            <a:grpSpLocks/>
          </p:cNvGrpSpPr>
          <p:nvPr/>
        </p:nvGrpSpPr>
        <p:grpSpPr bwMode="auto">
          <a:xfrm>
            <a:off x="62746" y="4903288"/>
            <a:ext cx="2484874" cy="1960489"/>
            <a:chOff x="6046710" y="4198728"/>
            <a:chExt cx="12121931" cy="7840389"/>
          </a:xfrm>
        </p:grpSpPr>
        <p:sp>
          <p:nvSpPr>
            <p:cNvPr id="35" name="Freeform 34">
              <a:extLst>
                <a:ext uri="{FF2B5EF4-FFF2-40B4-BE49-F238E27FC236}">
                  <a16:creationId xmlns:a16="http://schemas.microsoft.com/office/drawing/2014/main" id="{8B6B4D78-7BC1-0C49-A9B1-88291320A4D9}"/>
                </a:ext>
              </a:extLst>
            </p:cNvPr>
            <p:cNvSpPr>
              <a:spLocks/>
            </p:cNvSpPr>
            <p:nvPr/>
          </p:nvSpPr>
          <p:spPr bwMode="auto">
            <a:xfrm>
              <a:off x="9522186" y="8096764"/>
              <a:ext cx="5406706" cy="3942353"/>
            </a:xfrm>
            <a:custGeom>
              <a:avLst/>
              <a:gdLst>
                <a:gd name="T0" fmla="*/ 2346082 w 454"/>
                <a:gd name="T1" fmla="*/ 1759855 h 569"/>
                <a:gd name="T2" fmla="*/ 2381809 w 454"/>
                <a:gd name="T3" fmla="*/ 3110925 h 569"/>
                <a:gd name="T4" fmla="*/ 1762539 w 454"/>
                <a:gd name="T5" fmla="*/ 3873067 h 569"/>
                <a:gd name="T6" fmla="*/ 1452903 w 454"/>
                <a:gd name="T7" fmla="*/ 3942353 h 569"/>
                <a:gd name="T8" fmla="*/ 4037166 w 454"/>
                <a:gd name="T9" fmla="*/ 3942353 h 569"/>
                <a:gd name="T10" fmla="*/ 3620349 w 454"/>
                <a:gd name="T11" fmla="*/ 3859210 h 569"/>
                <a:gd name="T12" fmla="*/ 3298805 w 454"/>
                <a:gd name="T13" fmla="*/ 2452712 h 569"/>
                <a:gd name="T14" fmla="*/ 3358350 w 454"/>
                <a:gd name="T15" fmla="*/ 1808355 h 569"/>
                <a:gd name="T16" fmla="*/ 3751349 w 454"/>
                <a:gd name="T17" fmla="*/ 1711355 h 569"/>
                <a:gd name="T18" fmla="*/ 5406706 w 454"/>
                <a:gd name="T19" fmla="*/ 831428 h 569"/>
                <a:gd name="T20" fmla="*/ 5370979 w 454"/>
                <a:gd name="T21" fmla="*/ 810642 h 569"/>
                <a:gd name="T22" fmla="*/ 5370979 w 454"/>
                <a:gd name="T23" fmla="*/ 810642 h 569"/>
                <a:gd name="T24" fmla="*/ 4632618 w 454"/>
                <a:gd name="T25" fmla="*/ 1136285 h 569"/>
                <a:gd name="T26" fmla="*/ 4763618 w 454"/>
                <a:gd name="T27" fmla="*/ 568142 h 569"/>
                <a:gd name="T28" fmla="*/ 4751709 w 454"/>
                <a:gd name="T29" fmla="*/ 568142 h 569"/>
                <a:gd name="T30" fmla="*/ 4739800 w 454"/>
                <a:gd name="T31" fmla="*/ 568142 h 569"/>
                <a:gd name="T32" fmla="*/ 4311074 w 454"/>
                <a:gd name="T33" fmla="*/ 1260999 h 569"/>
                <a:gd name="T34" fmla="*/ 3060624 w 454"/>
                <a:gd name="T35" fmla="*/ 1621284 h 569"/>
                <a:gd name="T36" fmla="*/ 2870080 w 454"/>
                <a:gd name="T37" fmla="*/ 1011570 h 569"/>
                <a:gd name="T38" fmla="*/ 3525077 w 454"/>
                <a:gd name="T39" fmla="*/ 374142 h 569"/>
                <a:gd name="T40" fmla="*/ 3513168 w 454"/>
                <a:gd name="T41" fmla="*/ 374142 h 569"/>
                <a:gd name="T42" fmla="*/ 3501259 w 454"/>
                <a:gd name="T43" fmla="*/ 360285 h 569"/>
                <a:gd name="T44" fmla="*/ 2834352 w 454"/>
                <a:gd name="T45" fmla="*/ 782928 h 569"/>
                <a:gd name="T46" fmla="*/ 2798625 w 454"/>
                <a:gd name="T47" fmla="*/ 242500 h 569"/>
                <a:gd name="T48" fmla="*/ 2798625 w 454"/>
                <a:gd name="T49" fmla="*/ 242500 h 569"/>
                <a:gd name="T50" fmla="*/ 2739080 w 454"/>
                <a:gd name="T51" fmla="*/ 242500 h 569"/>
                <a:gd name="T52" fmla="*/ 2608081 w 454"/>
                <a:gd name="T53" fmla="*/ 1545070 h 569"/>
                <a:gd name="T54" fmla="*/ 1452903 w 454"/>
                <a:gd name="T55" fmla="*/ 914570 h 569"/>
                <a:gd name="T56" fmla="*/ 1631539 w 454"/>
                <a:gd name="T57" fmla="*/ 443428 h 569"/>
                <a:gd name="T58" fmla="*/ 1607721 w 454"/>
                <a:gd name="T59" fmla="*/ 436500 h 569"/>
                <a:gd name="T60" fmla="*/ 1607721 w 454"/>
                <a:gd name="T61" fmla="*/ 436500 h 569"/>
                <a:gd name="T62" fmla="*/ 1345722 w 454"/>
                <a:gd name="T63" fmla="*/ 817571 h 569"/>
                <a:gd name="T64" fmla="*/ 619270 w 454"/>
                <a:gd name="T65" fmla="*/ 6929 h 569"/>
                <a:gd name="T66" fmla="*/ 595452 w 454"/>
                <a:gd name="T67" fmla="*/ 0 h 569"/>
                <a:gd name="T68" fmla="*/ 547816 w 454"/>
                <a:gd name="T69" fmla="*/ 6929 h 569"/>
                <a:gd name="T70" fmla="*/ 881269 w 454"/>
                <a:gd name="T71" fmla="*/ 630499 h 569"/>
                <a:gd name="T72" fmla="*/ 881269 w 454"/>
                <a:gd name="T73" fmla="*/ 630499 h 569"/>
                <a:gd name="T74" fmla="*/ 1774448 w 454"/>
                <a:gd name="T75" fmla="*/ 1441141 h 569"/>
                <a:gd name="T76" fmla="*/ 35727 w 454"/>
                <a:gd name="T77" fmla="*/ 1351070 h 569"/>
                <a:gd name="T78" fmla="*/ 35727 w 454"/>
                <a:gd name="T79" fmla="*/ 1357999 h 569"/>
                <a:gd name="T80" fmla="*/ 0 w 454"/>
                <a:gd name="T81" fmla="*/ 1392641 h 569"/>
                <a:gd name="T82" fmla="*/ 2048356 w 454"/>
                <a:gd name="T83" fmla="*/ 1642070 h 569"/>
                <a:gd name="T84" fmla="*/ 2346082 w 454"/>
                <a:gd name="T85" fmla="*/ 1759855 h 5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54" h="569">
                  <a:moveTo>
                    <a:pt x="197" y="254"/>
                  </a:moveTo>
                  <a:cubicBezTo>
                    <a:pt x="209" y="304"/>
                    <a:pt x="213" y="368"/>
                    <a:pt x="200" y="449"/>
                  </a:cubicBezTo>
                  <a:cubicBezTo>
                    <a:pt x="191" y="518"/>
                    <a:pt x="199" y="559"/>
                    <a:pt x="148" y="559"/>
                  </a:cubicBezTo>
                  <a:cubicBezTo>
                    <a:pt x="148" y="559"/>
                    <a:pt x="138" y="555"/>
                    <a:pt x="122" y="569"/>
                  </a:cubicBezTo>
                  <a:cubicBezTo>
                    <a:pt x="339" y="569"/>
                    <a:pt x="339" y="569"/>
                    <a:pt x="339" y="569"/>
                  </a:cubicBezTo>
                  <a:cubicBezTo>
                    <a:pt x="328" y="564"/>
                    <a:pt x="315" y="559"/>
                    <a:pt x="304" y="557"/>
                  </a:cubicBezTo>
                  <a:cubicBezTo>
                    <a:pt x="292" y="529"/>
                    <a:pt x="279" y="475"/>
                    <a:pt x="277" y="354"/>
                  </a:cubicBezTo>
                  <a:cubicBezTo>
                    <a:pt x="276" y="318"/>
                    <a:pt x="278" y="287"/>
                    <a:pt x="282" y="261"/>
                  </a:cubicBezTo>
                  <a:cubicBezTo>
                    <a:pt x="315" y="247"/>
                    <a:pt x="315" y="247"/>
                    <a:pt x="315" y="247"/>
                  </a:cubicBezTo>
                  <a:cubicBezTo>
                    <a:pt x="404" y="194"/>
                    <a:pt x="433" y="147"/>
                    <a:pt x="454" y="120"/>
                  </a:cubicBezTo>
                  <a:cubicBezTo>
                    <a:pt x="451" y="117"/>
                    <a:pt x="451" y="117"/>
                    <a:pt x="451" y="117"/>
                  </a:cubicBezTo>
                  <a:cubicBezTo>
                    <a:pt x="451" y="117"/>
                    <a:pt x="451" y="117"/>
                    <a:pt x="451" y="117"/>
                  </a:cubicBezTo>
                  <a:cubicBezTo>
                    <a:pt x="428" y="135"/>
                    <a:pt x="407" y="151"/>
                    <a:pt x="389" y="164"/>
                  </a:cubicBezTo>
                  <a:cubicBezTo>
                    <a:pt x="396" y="133"/>
                    <a:pt x="398" y="121"/>
                    <a:pt x="400" y="82"/>
                  </a:cubicBezTo>
                  <a:cubicBezTo>
                    <a:pt x="399" y="82"/>
                    <a:pt x="399" y="82"/>
                    <a:pt x="399" y="82"/>
                  </a:cubicBezTo>
                  <a:cubicBezTo>
                    <a:pt x="399" y="82"/>
                    <a:pt x="398" y="82"/>
                    <a:pt x="398" y="82"/>
                  </a:cubicBezTo>
                  <a:cubicBezTo>
                    <a:pt x="393" y="101"/>
                    <a:pt x="379" y="147"/>
                    <a:pt x="362" y="182"/>
                  </a:cubicBezTo>
                  <a:cubicBezTo>
                    <a:pt x="312" y="215"/>
                    <a:pt x="278" y="228"/>
                    <a:pt x="257" y="234"/>
                  </a:cubicBezTo>
                  <a:cubicBezTo>
                    <a:pt x="251" y="213"/>
                    <a:pt x="245" y="185"/>
                    <a:pt x="241" y="146"/>
                  </a:cubicBezTo>
                  <a:cubicBezTo>
                    <a:pt x="257" y="110"/>
                    <a:pt x="284" y="70"/>
                    <a:pt x="296" y="54"/>
                  </a:cubicBezTo>
                  <a:cubicBezTo>
                    <a:pt x="295" y="54"/>
                    <a:pt x="295" y="54"/>
                    <a:pt x="295" y="54"/>
                  </a:cubicBezTo>
                  <a:cubicBezTo>
                    <a:pt x="294" y="52"/>
                    <a:pt x="294" y="52"/>
                    <a:pt x="294" y="52"/>
                  </a:cubicBezTo>
                  <a:cubicBezTo>
                    <a:pt x="265" y="79"/>
                    <a:pt x="258" y="88"/>
                    <a:pt x="238" y="113"/>
                  </a:cubicBezTo>
                  <a:cubicBezTo>
                    <a:pt x="236" y="91"/>
                    <a:pt x="235" y="64"/>
                    <a:pt x="235" y="35"/>
                  </a:cubicBezTo>
                  <a:cubicBezTo>
                    <a:pt x="235" y="35"/>
                    <a:pt x="235" y="35"/>
                    <a:pt x="235" y="35"/>
                  </a:cubicBezTo>
                  <a:cubicBezTo>
                    <a:pt x="230" y="35"/>
                    <a:pt x="230" y="35"/>
                    <a:pt x="230" y="35"/>
                  </a:cubicBezTo>
                  <a:cubicBezTo>
                    <a:pt x="223" y="69"/>
                    <a:pt x="210" y="143"/>
                    <a:pt x="219" y="223"/>
                  </a:cubicBezTo>
                  <a:cubicBezTo>
                    <a:pt x="219" y="223"/>
                    <a:pt x="175" y="205"/>
                    <a:pt x="122" y="132"/>
                  </a:cubicBezTo>
                  <a:cubicBezTo>
                    <a:pt x="123" y="120"/>
                    <a:pt x="125" y="90"/>
                    <a:pt x="137" y="64"/>
                  </a:cubicBezTo>
                  <a:cubicBezTo>
                    <a:pt x="135" y="63"/>
                    <a:pt x="135" y="63"/>
                    <a:pt x="135" y="63"/>
                  </a:cubicBezTo>
                  <a:cubicBezTo>
                    <a:pt x="135" y="63"/>
                    <a:pt x="135" y="63"/>
                    <a:pt x="135" y="63"/>
                  </a:cubicBezTo>
                  <a:cubicBezTo>
                    <a:pt x="127" y="75"/>
                    <a:pt x="118" y="94"/>
                    <a:pt x="113" y="118"/>
                  </a:cubicBezTo>
                  <a:cubicBezTo>
                    <a:pt x="93" y="88"/>
                    <a:pt x="72" y="50"/>
                    <a:pt x="52" y="1"/>
                  </a:cubicBezTo>
                  <a:cubicBezTo>
                    <a:pt x="51" y="1"/>
                    <a:pt x="51" y="1"/>
                    <a:pt x="50" y="0"/>
                  </a:cubicBezTo>
                  <a:cubicBezTo>
                    <a:pt x="46" y="1"/>
                    <a:pt x="46" y="1"/>
                    <a:pt x="46" y="1"/>
                  </a:cubicBezTo>
                  <a:cubicBezTo>
                    <a:pt x="49" y="17"/>
                    <a:pt x="74" y="91"/>
                    <a:pt x="74" y="91"/>
                  </a:cubicBezTo>
                  <a:cubicBezTo>
                    <a:pt x="74" y="91"/>
                    <a:pt x="74" y="91"/>
                    <a:pt x="74" y="91"/>
                  </a:cubicBezTo>
                  <a:cubicBezTo>
                    <a:pt x="91" y="132"/>
                    <a:pt x="115" y="175"/>
                    <a:pt x="149" y="208"/>
                  </a:cubicBezTo>
                  <a:cubicBezTo>
                    <a:pt x="149" y="208"/>
                    <a:pt x="89" y="222"/>
                    <a:pt x="3" y="195"/>
                  </a:cubicBezTo>
                  <a:cubicBezTo>
                    <a:pt x="3" y="196"/>
                    <a:pt x="3" y="196"/>
                    <a:pt x="3" y="196"/>
                  </a:cubicBezTo>
                  <a:cubicBezTo>
                    <a:pt x="0" y="201"/>
                    <a:pt x="0" y="201"/>
                    <a:pt x="0" y="201"/>
                  </a:cubicBezTo>
                  <a:cubicBezTo>
                    <a:pt x="37" y="218"/>
                    <a:pt x="97" y="238"/>
                    <a:pt x="172" y="237"/>
                  </a:cubicBezTo>
                  <a:cubicBezTo>
                    <a:pt x="178" y="238"/>
                    <a:pt x="187" y="243"/>
                    <a:pt x="197" y="254"/>
                  </a:cubicBezTo>
                  <a:close/>
                </a:path>
              </a:pathLst>
            </a:custGeom>
            <a:solidFill>
              <a:srgbClr val="80543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6" name="Freeform 35">
              <a:extLst>
                <a:ext uri="{FF2B5EF4-FFF2-40B4-BE49-F238E27FC236}">
                  <a16:creationId xmlns:a16="http://schemas.microsoft.com/office/drawing/2014/main" id="{AA8C9B1C-F0E6-C143-80F1-18FDE8B3F625}"/>
                </a:ext>
              </a:extLst>
            </p:cNvPr>
            <p:cNvSpPr>
              <a:spLocks/>
            </p:cNvSpPr>
            <p:nvPr/>
          </p:nvSpPr>
          <p:spPr bwMode="auto">
            <a:xfrm rot="4567797">
              <a:off x="6199162" y="6221449"/>
              <a:ext cx="3559092" cy="3863995"/>
            </a:xfrm>
            <a:custGeom>
              <a:avLst/>
              <a:gdLst>
                <a:gd name="T0" fmla="*/ 3555763 w 1069"/>
                <a:gd name="T1" fmla="*/ 409364 h 1161"/>
                <a:gd name="T2" fmla="*/ 3549104 w 1069"/>
                <a:gd name="T3" fmla="*/ 153095 h 1161"/>
                <a:gd name="T4" fmla="*/ 832341 w 1069"/>
                <a:gd name="T5" fmla="*/ 981808 h 1161"/>
                <a:gd name="T6" fmla="*/ 0 w 1069"/>
                <a:gd name="T7" fmla="*/ 3414693 h 1161"/>
                <a:gd name="T8" fmla="*/ 6659 w 1069"/>
                <a:gd name="T9" fmla="*/ 3707571 h 1161"/>
                <a:gd name="T10" fmla="*/ 2723421 w 1069"/>
                <a:gd name="T11" fmla="*/ 2882187 h 1161"/>
                <a:gd name="T12" fmla="*/ 3142921 w 1069"/>
                <a:gd name="T13" fmla="*/ 2303087 h 1161"/>
                <a:gd name="T14" fmla="*/ 3309390 w 1069"/>
                <a:gd name="T15" fmla="*/ 1927005 h 1161"/>
                <a:gd name="T16" fmla="*/ 3555763 w 1069"/>
                <a:gd name="T17" fmla="*/ 409364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7AB0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7" name="Freeform 36">
              <a:extLst>
                <a:ext uri="{FF2B5EF4-FFF2-40B4-BE49-F238E27FC236}">
                  <a16:creationId xmlns:a16="http://schemas.microsoft.com/office/drawing/2014/main" id="{B6003E35-C562-814C-8E0D-2A2A94F4C810}"/>
                </a:ext>
              </a:extLst>
            </p:cNvPr>
            <p:cNvSpPr>
              <a:spLocks/>
            </p:cNvSpPr>
            <p:nvPr/>
          </p:nvSpPr>
          <p:spPr bwMode="auto">
            <a:xfrm rot="7742864">
              <a:off x="8768714" y="4118237"/>
              <a:ext cx="3559092" cy="3863995"/>
            </a:xfrm>
            <a:custGeom>
              <a:avLst/>
              <a:gdLst>
                <a:gd name="T0" fmla="*/ 3555763 w 1069"/>
                <a:gd name="T1" fmla="*/ 409364 h 1161"/>
                <a:gd name="T2" fmla="*/ 3549104 w 1069"/>
                <a:gd name="T3" fmla="*/ 153095 h 1161"/>
                <a:gd name="T4" fmla="*/ 832341 w 1069"/>
                <a:gd name="T5" fmla="*/ 981808 h 1161"/>
                <a:gd name="T6" fmla="*/ 0 w 1069"/>
                <a:gd name="T7" fmla="*/ 3414693 h 1161"/>
                <a:gd name="T8" fmla="*/ 6659 w 1069"/>
                <a:gd name="T9" fmla="*/ 3707571 h 1161"/>
                <a:gd name="T10" fmla="*/ 2723421 w 1069"/>
                <a:gd name="T11" fmla="*/ 2882187 h 1161"/>
                <a:gd name="T12" fmla="*/ 3142921 w 1069"/>
                <a:gd name="T13" fmla="*/ 2303087 h 1161"/>
                <a:gd name="T14" fmla="*/ 3309390 w 1069"/>
                <a:gd name="T15" fmla="*/ 1927005 h 1161"/>
                <a:gd name="T16" fmla="*/ 3555763 w 1069"/>
                <a:gd name="T17" fmla="*/ 409364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6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38" name="Freeform 37">
              <a:extLst>
                <a:ext uri="{FF2B5EF4-FFF2-40B4-BE49-F238E27FC236}">
                  <a16:creationId xmlns:a16="http://schemas.microsoft.com/office/drawing/2014/main" id="{AA931B66-FFE5-B54C-BDFB-D694EF2D7F0C}"/>
                </a:ext>
              </a:extLst>
            </p:cNvPr>
            <p:cNvSpPr>
              <a:spLocks/>
            </p:cNvSpPr>
            <p:nvPr/>
          </p:nvSpPr>
          <p:spPr bwMode="auto">
            <a:xfrm rot="9355996">
              <a:off x="11672708" y="4198728"/>
              <a:ext cx="3559111" cy="3863840"/>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p:spPr>
          <p:txBody>
            <a:bodyPr/>
            <a:lstStyle/>
            <a:p>
              <a:pPr defTabSz="407710">
                <a:defRPr/>
              </a:pPr>
              <a:endParaRPr lang="id-ID" sz="800" dirty="0">
                <a:latin typeface="Open Sans Light"/>
              </a:endParaRPr>
            </a:p>
          </p:txBody>
        </p:sp>
        <p:sp>
          <p:nvSpPr>
            <p:cNvPr id="39" name="Freeform 38">
              <a:extLst>
                <a:ext uri="{FF2B5EF4-FFF2-40B4-BE49-F238E27FC236}">
                  <a16:creationId xmlns:a16="http://schemas.microsoft.com/office/drawing/2014/main" id="{D9FD3BC1-6ABA-5846-B3CA-35D6DEC295DE}"/>
                </a:ext>
              </a:extLst>
            </p:cNvPr>
            <p:cNvSpPr>
              <a:spLocks/>
            </p:cNvSpPr>
            <p:nvPr/>
          </p:nvSpPr>
          <p:spPr bwMode="auto">
            <a:xfrm rot="10800000">
              <a:off x="14377759" y="5168656"/>
              <a:ext cx="3559111" cy="3863840"/>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7AB005"/>
            </a:solidFill>
            <a:ln>
              <a:noFill/>
            </a:ln>
          </p:spPr>
          <p:txBody>
            <a:bodyPr/>
            <a:lstStyle/>
            <a:p>
              <a:pPr defTabSz="407710">
                <a:defRPr/>
              </a:pPr>
              <a:endParaRPr lang="id-ID" sz="800" dirty="0">
                <a:latin typeface="Open Sans Light"/>
              </a:endParaRPr>
            </a:p>
          </p:txBody>
        </p:sp>
        <p:sp>
          <p:nvSpPr>
            <p:cNvPr id="40" name="Freeform 39">
              <a:extLst>
                <a:ext uri="{FF2B5EF4-FFF2-40B4-BE49-F238E27FC236}">
                  <a16:creationId xmlns:a16="http://schemas.microsoft.com/office/drawing/2014/main" id="{E88CFA14-27CF-7D40-9833-FA91528847CE}"/>
                </a:ext>
              </a:extLst>
            </p:cNvPr>
            <p:cNvSpPr>
              <a:spLocks/>
            </p:cNvSpPr>
            <p:nvPr/>
          </p:nvSpPr>
          <p:spPr bwMode="auto">
            <a:xfrm rot="5696320">
              <a:off x="9243442" y="7157116"/>
              <a:ext cx="2126128" cy="2308271"/>
            </a:xfrm>
            <a:custGeom>
              <a:avLst/>
              <a:gdLst>
                <a:gd name="T0" fmla="*/ 2124139 w 1069"/>
                <a:gd name="T1" fmla="*/ 244546 h 1161"/>
                <a:gd name="T2" fmla="*/ 2120161 w 1069"/>
                <a:gd name="T3" fmla="*/ 91456 h 1161"/>
                <a:gd name="T4" fmla="*/ 497224 w 1069"/>
                <a:gd name="T5" fmla="*/ 586512 h 1161"/>
                <a:gd name="T6" fmla="*/ 0 w 1069"/>
                <a:gd name="T7" fmla="*/ 2039867 h 1161"/>
                <a:gd name="T8" fmla="*/ 3978 w 1069"/>
                <a:gd name="T9" fmla="*/ 2214827 h 1161"/>
                <a:gd name="T10" fmla="*/ 1626916 w 1069"/>
                <a:gd name="T11" fmla="*/ 1721759 h 1161"/>
                <a:gd name="T12" fmla="*/ 1877516 w 1069"/>
                <a:gd name="T13" fmla="*/ 1375817 h 1161"/>
                <a:gd name="T14" fmla="*/ 1976961 w 1069"/>
                <a:gd name="T15" fmla="*/ 1151153 h 1161"/>
                <a:gd name="T16" fmla="*/ 2124139 w 1069"/>
                <a:gd name="T17" fmla="*/ 244546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3" name="Freeform 40">
              <a:extLst>
                <a:ext uri="{FF2B5EF4-FFF2-40B4-BE49-F238E27FC236}">
                  <a16:creationId xmlns:a16="http://schemas.microsoft.com/office/drawing/2014/main" id="{55D817B8-B430-1243-A5D1-837A4A4C3641}"/>
                </a:ext>
              </a:extLst>
            </p:cNvPr>
            <p:cNvSpPr>
              <a:spLocks/>
            </p:cNvSpPr>
            <p:nvPr/>
          </p:nvSpPr>
          <p:spPr bwMode="auto">
            <a:xfrm rot="8492870">
              <a:off x="11484890" y="4369000"/>
              <a:ext cx="1496900" cy="1625138"/>
            </a:xfrm>
            <a:custGeom>
              <a:avLst/>
              <a:gdLst>
                <a:gd name="T0" fmla="*/ 1495500 w 1069"/>
                <a:gd name="T1" fmla="*/ 172172 h 1161"/>
                <a:gd name="T2" fmla="*/ 1492699 w 1069"/>
                <a:gd name="T3" fmla="*/ 64390 h 1161"/>
                <a:gd name="T4" fmla="*/ 350070 w 1069"/>
                <a:gd name="T5" fmla="*/ 412933 h 1161"/>
                <a:gd name="T6" fmla="*/ 0 w 1069"/>
                <a:gd name="T7" fmla="*/ 1436168 h 1161"/>
                <a:gd name="T8" fmla="*/ 2801 w 1069"/>
                <a:gd name="T9" fmla="*/ 1559349 h 1161"/>
                <a:gd name="T10" fmla="*/ 1145430 w 1069"/>
                <a:gd name="T11" fmla="*/ 1212205 h 1161"/>
                <a:gd name="T12" fmla="*/ 1321865 w 1069"/>
                <a:gd name="T13" fmla="*/ 968644 h 1161"/>
                <a:gd name="T14" fmla="*/ 1391879 w 1069"/>
                <a:gd name="T15" fmla="*/ 810469 h 1161"/>
                <a:gd name="T16" fmla="*/ 1495500 w 1069"/>
                <a:gd name="T17" fmla="*/ 172172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4" name="Freeform 41">
              <a:extLst>
                <a:ext uri="{FF2B5EF4-FFF2-40B4-BE49-F238E27FC236}">
                  <a16:creationId xmlns:a16="http://schemas.microsoft.com/office/drawing/2014/main" id="{B1BFE8BD-1508-344A-B266-ABB8F2E16A20}"/>
                </a:ext>
              </a:extLst>
            </p:cNvPr>
            <p:cNvSpPr>
              <a:spLocks/>
            </p:cNvSpPr>
            <p:nvPr/>
          </p:nvSpPr>
          <p:spPr bwMode="auto">
            <a:xfrm rot="10051992">
              <a:off x="14487295" y="4847992"/>
              <a:ext cx="1496986" cy="1625543"/>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55" name="Freeform 42">
              <a:extLst>
                <a:ext uri="{FF2B5EF4-FFF2-40B4-BE49-F238E27FC236}">
                  <a16:creationId xmlns:a16="http://schemas.microsoft.com/office/drawing/2014/main" id="{9B20242C-2CC3-FB44-A0DB-EBA4C4EB57A7}"/>
                </a:ext>
              </a:extLst>
            </p:cNvPr>
            <p:cNvSpPr>
              <a:spLocks/>
            </p:cNvSpPr>
            <p:nvPr/>
          </p:nvSpPr>
          <p:spPr bwMode="auto">
            <a:xfrm rot="13144547">
              <a:off x="13974542" y="7927635"/>
              <a:ext cx="2125624" cy="2308145"/>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56" name="Freeform 43">
              <a:extLst>
                <a:ext uri="{FF2B5EF4-FFF2-40B4-BE49-F238E27FC236}">
                  <a16:creationId xmlns:a16="http://schemas.microsoft.com/office/drawing/2014/main" id="{70331700-AB99-9D41-8FB2-E4A271B81802}"/>
                </a:ext>
              </a:extLst>
            </p:cNvPr>
            <p:cNvSpPr>
              <a:spLocks/>
            </p:cNvSpPr>
            <p:nvPr/>
          </p:nvSpPr>
          <p:spPr bwMode="auto">
            <a:xfrm rot="5080426">
              <a:off x="7236038" y="5325278"/>
              <a:ext cx="1619874" cy="1758646"/>
            </a:xfrm>
            <a:custGeom>
              <a:avLst/>
              <a:gdLst>
                <a:gd name="T0" fmla="*/ 1618359 w 1069"/>
                <a:gd name="T1" fmla="*/ 186317 h 1161"/>
                <a:gd name="T2" fmla="*/ 1615328 w 1069"/>
                <a:gd name="T3" fmla="*/ 69679 h 1161"/>
                <a:gd name="T4" fmla="*/ 378829 w 1069"/>
                <a:gd name="T5" fmla="*/ 446857 h 1161"/>
                <a:gd name="T6" fmla="*/ 0 w 1069"/>
                <a:gd name="T7" fmla="*/ 1554152 h 1161"/>
                <a:gd name="T8" fmla="*/ 3031 w 1069"/>
                <a:gd name="T9" fmla="*/ 1687452 h 1161"/>
                <a:gd name="T10" fmla="*/ 1239529 w 1069"/>
                <a:gd name="T11" fmla="*/ 1311789 h 1161"/>
                <a:gd name="T12" fmla="*/ 1430459 w 1069"/>
                <a:gd name="T13" fmla="*/ 1048220 h 1161"/>
                <a:gd name="T14" fmla="*/ 1506225 w 1069"/>
                <a:gd name="T15" fmla="*/ 877051 h 1161"/>
                <a:gd name="T16" fmla="*/ 1618359 w 1069"/>
                <a:gd name="T17" fmla="*/ 186317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7" name="Freeform 44">
              <a:extLst>
                <a:ext uri="{FF2B5EF4-FFF2-40B4-BE49-F238E27FC236}">
                  <a16:creationId xmlns:a16="http://schemas.microsoft.com/office/drawing/2014/main" id="{3F565067-0360-3F46-B05D-45132E165B1E}"/>
                </a:ext>
              </a:extLst>
            </p:cNvPr>
            <p:cNvSpPr>
              <a:spLocks/>
            </p:cNvSpPr>
            <p:nvPr/>
          </p:nvSpPr>
          <p:spPr bwMode="auto">
            <a:xfrm rot="8176420">
              <a:off x="8270883" y="4872274"/>
              <a:ext cx="1564282" cy="1758646"/>
            </a:xfrm>
            <a:custGeom>
              <a:avLst/>
              <a:gdLst>
                <a:gd name="T0" fmla="*/ 1562819 w 1069"/>
                <a:gd name="T1" fmla="*/ 186317 h 1161"/>
                <a:gd name="T2" fmla="*/ 1559892 w 1069"/>
                <a:gd name="T3" fmla="*/ 69679 h 1161"/>
                <a:gd name="T4" fmla="*/ 365828 w 1069"/>
                <a:gd name="T5" fmla="*/ 446857 h 1161"/>
                <a:gd name="T6" fmla="*/ 0 w 1069"/>
                <a:gd name="T7" fmla="*/ 1554152 h 1161"/>
                <a:gd name="T8" fmla="*/ 2927 w 1069"/>
                <a:gd name="T9" fmla="*/ 1687452 h 1161"/>
                <a:gd name="T10" fmla="*/ 1196990 w 1069"/>
                <a:gd name="T11" fmla="*/ 1311789 h 1161"/>
                <a:gd name="T12" fmla="*/ 1381368 w 1069"/>
                <a:gd name="T13" fmla="*/ 1048220 h 1161"/>
                <a:gd name="T14" fmla="*/ 1454533 w 1069"/>
                <a:gd name="T15" fmla="*/ 877051 h 1161"/>
                <a:gd name="T16" fmla="*/ 1562819 w 1069"/>
                <a:gd name="T17" fmla="*/ 186317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8" name="Freeform 45">
              <a:extLst>
                <a:ext uri="{FF2B5EF4-FFF2-40B4-BE49-F238E27FC236}">
                  <a16:creationId xmlns:a16="http://schemas.microsoft.com/office/drawing/2014/main" id="{D7668E6E-5971-CB4D-9FD5-91DDC8F57AF7}"/>
                </a:ext>
              </a:extLst>
            </p:cNvPr>
            <p:cNvSpPr>
              <a:spLocks/>
            </p:cNvSpPr>
            <p:nvPr/>
          </p:nvSpPr>
          <p:spPr bwMode="auto">
            <a:xfrm rot="8492870">
              <a:off x="11298189" y="6626758"/>
              <a:ext cx="1496900" cy="1625138"/>
            </a:xfrm>
            <a:custGeom>
              <a:avLst/>
              <a:gdLst>
                <a:gd name="T0" fmla="*/ 1495500 w 1069"/>
                <a:gd name="T1" fmla="*/ 172172 h 1161"/>
                <a:gd name="T2" fmla="*/ 1492699 w 1069"/>
                <a:gd name="T3" fmla="*/ 64390 h 1161"/>
                <a:gd name="T4" fmla="*/ 350070 w 1069"/>
                <a:gd name="T5" fmla="*/ 412933 h 1161"/>
                <a:gd name="T6" fmla="*/ 0 w 1069"/>
                <a:gd name="T7" fmla="*/ 1436168 h 1161"/>
                <a:gd name="T8" fmla="*/ 2801 w 1069"/>
                <a:gd name="T9" fmla="*/ 1559349 h 1161"/>
                <a:gd name="T10" fmla="*/ 1145430 w 1069"/>
                <a:gd name="T11" fmla="*/ 1212205 h 1161"/>
                <a:gd name="T12" fmla="*/ 1321865 w 1069"/>
                <a:gd name="T13" fmla="*/ 968644 h 1161"/>
                <a:gd name="T14" fmla="*/ 1391879 w 1069"/>
                <a:gd name="T15" fmla="*/ 810469 h 1161"/>
                <a:gd name="T16" fmla="*/ 1495500 w 1069"/>
                <a:gd name="T17" fmla="*/ 172172 h 1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800" dirty="0"/>
            </a:p>
          </p:txBody>
        </p:sp>
        <p:sp>
          <p:nvSpPr>
            <p:cNvPr id="59" name="Freeform 46">
              <a:extLst>
                <a:ext uri="{FF2B5EF4-FFF2-40B4-BE49-F238E27FC236}">
                  <a16:creationId xmlns:a16="http://schemas.microsoft.com/office/drawing/2014/main" id="{527B159F-D509-1148-BEEE-DAA1D2117A88}"/>
                </a:ext>
              </a:extLst>
            </p:cNvPr>
            <p:cNvSpPr>
              <a:spLocks/>
            </p:cNvSpPr>
            <p:nvPr/>
          </p:nvSpPr>
          <p:spPr bwMode="auto">
            <a:xfrm rot="10051992">
              <a:off x="13103020" y="7670469"/>
              <a:ext cx="1496986" cy="1623956"/>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E2E2E2">
                <a:alpha val="75000"/>
              </a:srgbClr>
            </a:solidFill>
            <a:ln>
              <a:noFill/>
            </a:ln>
          </p:spPr>
          <p:txBody>
            <a:bodyPr/>
            <a:lstStyle/>
            <a:p>
              <a:pPr defTabSz="407710">
                <a:defRPr/>
              </a:pPr>
              <a:endParaRPr lang="id-ID" sz="800" dirty="0">
                <a:latin typeface="Open Sans Light"/>
              </a:endParaRPr>
            </a:p>
          </p:txBody>
        </p:sp>
        <p:sp>
          <p:nvSpPr>
            <p:cNvPr id="60" name="Freeform 47">
              <a:extLst>
                <a:ext uri="{FF2B5EF4-FFF2-40B4-BE49-F238E27FC236}">
                  <a16:creationId xmlns:a16="http://schemas.microsoft.com/office/drawing/2014/main" id="{B4682ADB-2D77-384A-806F-C702FFF9AFCD}"/>
                </a:ext>
              </a:extLst>
            </p:cNvPr>
            <p:cNvSpPr>
              <a:spLocks/>
            </p:cNvSpPr>
            <p:nvPr/>
          </p:nvSpPr>
          <p:spPr bwMode="auto">
            <a:xfrm rot="11618841">
              <a:off x="16671655" y="6544971"/>
              <a:ext cx="1496986" cy="1625543"/>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rgbClr val="92D050"/>
            </a:solidFill>
            <a:ln>
              <a:noFill/>
            </a:ln>
          </p:spPr>
          <p:txBody>
            <a:bodyPr/>
            <a:lstStyle/>
            <a:p>
              <a:pPr defTabSz="407710">
                <a:defRPr/>
              </a:pPr>
              <a:endParaRPr lang="id-ID" sz="800" dirty="0">
                <a:latin typeface="Open Sans Light"/>
              </a:endParaRPr>
            </a:p>
          </p:txBody>
        </p:sp>
      </p:grpSp>
      <p:pic>
        <p:nvPicPr>
          <p:cNvPr id="61" name="图片 5">
            <a:extLst>
              <a:ext uri="{FF2B5EF4-FFF2-40B4-BE49-F238E27FC236}">
                <a16:creationId xmlns:a16="http://schemas.microsoft.com/office/drawing/2014/main" id="{30E4409C-F505-C74C-BE4B-1BF991E93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67" y="4556439"/>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5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childTnLst>
                                </p:cTn>
                              </p:par>
                              <p:par>
                                <p:cTn id="31" presetID="53" presetClass="entr" presetSubtype="16" fill="hold" grpId="0" nodeType="withEffect">
                                  <p:stCondLst>
                                    <p:cond delay="1500"/>
                                  </p:stCondLst>
                                  <p:childTnLst>
                                    <p:set>
                                      <p:cBhvr>
                                        <p:cTn id="32" dur="1" fill="hold">
                                          <p:stCondLst>
                                            <p:cond delay="0"/>
                                          </p:stCondLst>
                                        </p:cTn>
                                        <p:tgtEl>
                                          <p:spTgt spid="48"/>
                                        </p:tgtEl>
                                        <p:attrNameLst>
                                          <p:attrName>style.visibility</p:attrName>
                                        </p:attrNameLst>
                                      </p:cBhvr>
                                      <p:to>
                                        <p:strVal val="visible"/>
                                      </p:to>
                                    </p:set>
                                    <p:anim calcmode="lin" valueType="num">
                                      <p:cBhvr>
                                        <p:cTn id="33" dur="500" fill="hold"/>
                                        <p:tgtEl>
                                          <p:spTgt spid="48"/>
                                        </p:tgtEl>
                                        <p:attrNameLst>
                                          <p:attrName>ppt_w</p:attrName>
                                        </p:attrNameLst>
                                      </p:cBhvr>
                                      <p:tavLst>
                                        <p:tav tm="0">
                                          <p:val>
                                            <p:fltVal val="0"/>
                                          </p:val>
                                        </p:tav>
                                        <p:tav tm="100000">
                                          <p:val>
                                            <p:strVal val="#ppt_w"/>
                                          </p:val>
                                        </p:tav>
                                      </p:tavLst>
                                    </p:anim>
                                    <p:anim calcmode="lin" valueType="num">
                                      <p:cBhvr>
                                        <p:cTn id="34" dur="500" fill="hold"/>
                                        <p:tgtEl>
                                          <p:spTgt spid="48"/>
                                        </p:tgtEl>
                                        <p:attrNameLst>
                                          <p:attrName>ppt_h</p:attrName>
                                        </p:attrNameLst>
                                      </p:cBhvr>
                                      <p:tavLst>
                                        <p:tav tm="0">
                                          <p:val>
                                            <p:fltVal val="0"/>
                                          </p:val>
                                        </p:tav>
                                        <p:tav tm="100000">
                                          <p:val>
                                            <p:strVal val="#ppt_h"/>
                                          </p:val>
                                        </p:tav>
                                      </p:tavLst>
                                    </p:anim>
                                    <p:animEffect transition="in" filter="fade">
                                      <p:cBhvr>
                                        <p:cTn id="35" dur="500"/>
                                        <p:tgtEl>
                                          <p:spTgt spid="48"/>
                                        </p:tgtEl>
                                      </p:cBhvr>
                                    </p:animEffect>
                                  </p:childTnLst>
                                </p:cTn>
                              </p:par>
                              <p:par>
                                <p:cTn id="36" presetID="53" presetClass="entr" presetSubtype="16" fill="hold" grpId="0" nodeType="withEffect">
                                  <p:stCondLst>
                                    <p:cond delay="1500"/>
                                  </p:stCondLst>
                                  <p:childTnLst>
                                    <p:set>
                                      <p:cBhvr>
                                        <p:cTn id="37" dur="1" fill="hold">
                                          <p:stCondLst>
                                            <p:cond delay="0"/>
                                          </p:stCondLst>
                                        </p:cTn>
                                        <p:tgtEl>
                                          <p:spTgt spid="49"/>
                                        </p:tgtEl>
                                        <p:attrNameLst>
                                          <p:attrName>style.visibility</p:attrName>
                                        </p:attrNameLst>
                                      </p:cBhvr>
                                      <p:to>
                                        <p:strVal val="visible"/>
                                      </p:to>
                                    </p:set>
                                    <p:anim calcmode="lin" valueType="num">
                                      <p:cBhvr>
                                        <p:cTn id="38" dur="500" fill="hold"/>
                                        <p:tgtEl>
                                          <p:spTgt spid="49"/>
                                        </p:tgtEl>
                                        <p:attrNameLst>
                                          <p:attrName>ppt_w</p:attrName>
                                        </p:attrNameLst>
                                      </p:cBhvr>
                                      <p:tavLst>
                                        <p:tav tm="0">
                                          <p:val>
                                            <p:fltVal val="0"/>
                                          </p:val>
                                        </p:tav>
                                        <p:tav tm="100000">
                                          <p:val>
                                            <p:strVal val="#ppt_w"/>
                                          </p:val>
                                        </p:tav>
                                      </p:tavLst>
                                    </p:anim>
                                    <p:anim calcmode="lin" valueType="num">
                                      <p:cBhvr>
                                        <p:cTn id="39" dur="500" fill="hold"/>
                                        <p:tgtEl>
                                          <p:spTgt spid="49"/>
                                        </p:tgtEl>
                                        <p:attrNameLst>
                                          <p:attrName>ppt_h</p:attrName>
                                        </p:attrNameLst>
                                      </p:cBhvr>
                                      <p:tavLst>
                                        <p:tav tm="0">
                                          <p:val>
                                            <p:fltVal val="0"/>
                                          </p:val>
                                        </p:tav>
                                        <p:tav tm="100000">
                                          <p:val>
                                            <p:strVal val="#ppt_h"/>
                                          </p:val>
                                        </p:tav>
                                      </p:tavLst>
                                    </p:anim>
                                    <p:animEffect transition="in" filter="fade">
                                      <p:cBhvr>
                                        <p:cTn id="40" dur="500"/>
                                        <p:tgtEl>
                                          <p:spTgt spid="49"/>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par>
                                <p:cTn id="46" presetID="53" presetClass="entr" presetSubtype="16" fill="hold" grpId="0" nodeType="withEffect">
                                  <p:stCondLst>
                                    <p:cond delay="1500"/>
                                  </p:stCondLst>
                                  <p:childTnLst>
                                    <p:set>
                                      <p:cBhvr>
                                        <p:cTn id="47" dur="1" fill="hold">
                                          <p:stCondLst>
                                            <p:cond delay="0"/>
                                          </p:stCondLst>
                                        </p:cTn>
                                        <p:tgtEl>
                                          <p:spTgt spid="51"/>
                                        </p:tgtEl>
                                        <p:attrNameLst>
                                          <p:attrName>style.visibility</p:attrName>
                                        </p:attrNameLst>
                                      </p:cBhvr>
                                      <p:to>
                                        <p:strVal val="visible"/>
                                      </p:to>
                                    </p:set>
                                    <p:anim calcmode="lin" valueType="num">
                                      <p:cBhvr>
                                        <p:cTn id="48" dur="500" fill="hold"/>
                                        <p:tgtEl>
                                          <p:spTgt spid="51"/>
                                        </p:tgtEl>
                                        <p:attrNameLst>
                                          <p:attrName>ppt_w</p:attrName>
                                        </p:attrNameLst>
                                      </p:cBhvr>
                                      <p:tavLst>
                                        <p:tav tm="0">
                                          <p:val>
                                            <p:fltVal val="0"/>
                                          </p:val>
                                        </p:tav>
                                        <p:tav tm="100000">
                                          <p:val>
                                            <p:strVal val="#ppt_w"/>
                                          </p:val>
                                        </p:tav>
                                      </p:tavLst>
                                    </p:anim>
                                    <p:anim calcmode="lin" valueType="num">
                                      <p:cBhvr>
                                        <p:cTn id="49" dur="500" fill="hold"/>
                                        <p:tgtEl>
                                          <p:spTgt spid="51"/>
                                        </p:tgtEl>
                                        <p:attrNameLst>
                                          <p:attrName>ppt_h</p:attrName>
                                        </p:attrNameLst>
                                      </p:cBhvr>
                                      <p:tavLst>
                                        <p:tav tm="0">
                                          <p:val>
                                            <p:fltVal val="0"/>
                                          </p:val>
                                        </p:tav>
                                        <p:tav tm="100000">
                                          <p:val>
                                            <p:strVal val="#ppt_h"/>
                                          </p:val>
                                        </p:tav>
                                      </p:tavLst>
                                    </p:anim>
                                    <p:animEffect transition="in" filter="fade">
                                      <p:cBhvr>
                                        <p:cTn id="50" dur="500"/>
                                        <p:tgtEl>
                                          <p:spTgt spid="51"/>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childTnLst>
                          </p:cTn>
                        </p:par>
                        <p:par>
                          <p:cTn id="56" fill="hold">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up)">
                                      <p:cBhvr>
                                        <p:cTn id="59" dur="500"/>
                                        <p:tgtEl>
                                          <p:spTgt spid="45"/>
                                        </p:tgtEl>
                                      </p:cBhvr>
                                    </p:animEffect>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childTnLst>
                          </p:cTn>
                        </p:par>
                        <p:par>
                          <p:cTn id="64" fill="hold">
                            <p:stCondLst>
                              <p:cond delay="3000"/>
                            </p:stCondLst>
                            <p:childTnLst>
                              <p:par>
                                <p:cTn id="65" presetID="53" presetClass="entr" presetSubtype="16"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checkerboard(across)">
                                      <p:cBhvr>
                                        <p:cTn id="74" dur="5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checkerboard(across)">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checkerboard(across)">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45" grpId="0" bldLvl="0" animBg="1"/>
      <p:bldP spid="46" grpId="0" bldLvl="0" animBg="1"/>
      <p:bldP spid="47" grpId="0" bldLvl="0" animBg="1"/>
      <p:bldP spid="48" grpId="0"/>
      <p:bldP spid="49" grpId="0" bldLvl="0" animBg="1"/>
      <p:bldP spid="50" grpId="0"/>
      <p:bldP spid="51" grpId="0" bldLvl="0" animBg="1"/>
      <p:bldP spid="52" grpId="0"/>
      <p:bldP spid="4"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bwMode="auto">
          <a:xfrm>
            <a:off x="1139287" y="2520476"/>
            <a:ext cx="3095036" cy="2880734"/>
          </a:xfrm>
          <a:prstGeom prst="roundRect">
            <a:avLst>
              <a:gd name="adj" fmla="val 4325"/>
            </a:avLst>
          </a:prstGeom>
          <a:solidFill>
            <a:schemeClr val="bg2">
              <a:lumMod val="40000"/>
              <a:lumOff val="60000"/>
            </a:schemeClr>
          </a:solidFill>
          <a:ln w="9525" cap="flat" cmpd="sng" algn="ctr">
            <a:solidFill>
              <a:schemeClr val="accent1"/>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2" name="圆角矩形 41"/>
          <p:cNvSpPr/>
          <p:nvPr/>
        </p:nvSpPr>
        <p:spPr bwMode="auto">
          <a:xfrm>
            <a:off x="4549787" y="2520476"/>
            <a:ext cx="3095036" cy="2880734"/>
          </a:xfrm>
          <a:prstGeom prst="roundRect">
            <a:avLst>
              <a:gd name="adj" fmla="val 4325"/>
            </a:avLst>
          </a:prstGeom>
          <a:solidFill>
            <a:schemeClr val="bg2">
              <a:lumMod val="40000"/>
              <a:lumOff val="60000"/>
            </a:schemeClr>
          </a:solidFill>
          <a:ln w="9525" cap="flat" cmpd="sng" algn="ctr">
            <a:solidFill>
              <a:schemeClr val="accent2"/>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8" name="圆角矩形 47"/>
          <p:cNvSpPr/>
          <p:nvPr/>
        </p:nvSpPr>
        <p:spPr bwMode="auto">
          <a:xfrm>
            <a:off x="7960286" y="2520476"/>
            <a:ext cx="3095036" cy="2880734"/>
          </a:xfrm>
          <a:prstGeom prst="roundRect">
            <a:avLst>
              <a:gd name="adj" fmla="val 4325"/>
            </a:avLst>
          </a:prstGeom>
          <a:solidFill>
            <a:schemeClr val="bg2">
              <a:lumMod val="40000"/>
              <a:lumOff val="60000"/>
            </a:schemeClr>
          </a:solidFill>
          <a:ln w="9525" cap="flat" cmpd="sng" algn="ctr">
            <a:solidFill>
              <a:schemeClr val="accent3"/>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4" name="椭圆 3"/>
          <p:cNvSpPr/>
          <p:nvPr/>
        </p:nvSpPr>
        <p:spPr bwMode="auto">
          <a:xfrm>
            <a:off x="1824082" y="1534373"/>
            <a:ext cx="1722901" cy="1723798"/>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a:latin typeface="微软雅黑" charset="-122"/>
              <a:ea typeface="微软雅黑" charset="-122"/>
              <a:cs typeface="+mn-ea"/>
              <a:sym typeface="华文细黑" panose="02010600040101010101" pitchFamily="2" charset="-122"/>
            </a:endParaRPr>
          </a:p>
        </p:txBody>
      </p:sp>
      <p:sp>
        <p:nvSpPr>
          <p:cNvPr id="19" name="TextBox 18"/>
          <p:cNvSpPr txBox="1"/>
          <p:nvPr/>
        </p:nvSpPr>
        <p:spPr>
          <a:xfrm>
            <a:off x="1907557" y="1906942"/>
            <a:ext cx="1625766" cy="101188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người thân</a:t>
            </a:r>
            <a:endParaRPr lang="zh-CN" altLang="en-US" sz="2400" b="1" dirty="0">
              <a:solidFill>
                <a:srgbClr val="F8F8F8"/>
              </a:solidFill>
              <a:latin typeface="+mj-lt"/>
              <a:ea typeface="微软雅黑" charset="-122"/>
              <a:cs typeface="+mn-ea"/>
              <a:sym typeface="华文细黑" panose="02010600040101010101" pitchFamily="2" charset="-122"/>
            </a:endParaRPr>
          </a:p>
        </p:txBody>
      </p:sp>
      <p:sp>
        <p:nvSpPr>
          <p:cNvPr id="43" name="椭圆 42"/>
          <p:cNvSpPr/>
          <p:nvPr/>
        </p:nvSpPr>
        <p:spPr bwMode="auto">
          <a:xfrm>
            <a:off x="5234581" y="1534373"/>
            <a:ext cx="1722901" cy="172379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a:lnSpc>
                <a:spcPct val="130000"/>
              </a:lnSpc>
            </a:pPr>
            <a:endParaRPr lang="zh-CN" altLang="en-US">
              <a:latin typeface="微软雅黑" charset="-122"/>
              <a:ea typeface="微软雅黑" charset="-122"/>
              <a:cs typeface="+mn-ea"/>
              <a:sym typeface="华文细黑" panose="02010600040101010101" pitchFamily="2" charset="-122"/>
            </a:endParaRPr>
          </a:p>
        </p:txBody>
      </p:sp>
      <p:sp>
        <p:nvSpPr>
          <p:cNvPr id="49" name="椭圆 48"/>
          <p:cNvSpPr/>
          <p:nvPr/>
        </p:nvSpPr>
        <p:spPr bwMode="auto">
          <a:xfrm>
            <a:off x="8645081" y="1534373"/>
            <a:ext cx="1722901" cy="1723798"/>
          </a:xfrm>
          <a:prstGeom prst="ellipse">
            <a:avLst/>
          </a:prstGeom>
          <a:solidFill>
            <a:schemeClr val="accent3"/>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a:lnSpc>
                <a:spcPct val="130000"/>
              </a:lnSpc>
            </a:pPr>
            <a:endParaRPr lang="zh-CN" altLang="en-US">
              <a:latin typeface="微软雅黑" charset="-122"/>
              <a:ea typeface="微软雅黑" charset="-122"/>
              <a:cs typeface="+mn-ea"/>
              <a:sym typeface="华文细黑" panose="02010600040101010101" pitchFamily="2" charset="-122"/>
            </a:endParaRPr>
          </a:p>
        </p:txBody>
      </p:sp>
      <p:grpSp>
        <p:nvGrpSpPr>
          <p:cNvPr id="15" name="组合 14"/>
          <p:cNvGrpSpPr/>
          <p:nvPr/>
        </p:nvGrpSpPr>
        <p:grpSpPr>
          <a:xfrm>
            <a:off x="1819579" y="1620565"/>
            <a:ext cx="516870" cy="519204"/>
            <a:chOff x="1807482" y="1521065"/>
            <a:chExt cx="517088" cy="519153"/>
          </a:xfrm>
        </p:grpSpPr>
        <p:sp>
          <p:nvSpPr>
            <p:cNvPr id="6" name="椭圆 5"/>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9" name="TextBox 8"/>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1</a:t>
              </a:r>
            </a:p>
          </p:txBody>
        </p:sp>
      </p:grpSp>
      <p:grpSp>
        <p:nvGrpSpPr>
          <p:cNvPr id="41" name="组合 40"/>
          <p:cNvGrpSpPr/>
          <p:nvPr/>
        </p:nvGrpSpPr>
        <p:grpSpPr>
          <a:xfrm>
            <a:off x="5207733" y="1620565"/>
            <a:ext cx="516870" cy="519204"/>
            <a:chOff x="1807482" y="1521065"/>
            <a:chExt cx="517088" cy="519153"/>
          </a:xfrm>
        </p:grpSpPr>
        <p:sp>
          <p:nvSpPr>
            <p:cNvPr id="55" name="椭圆 54"/>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58" name="TextBox 57"/>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2</a:t>
              </a:r>
            </a:p>
          </p:txBody>
        </p:sp>
      </p:grpSp>
      <p:grpSp>
        <p:nvGrpSpPr>
          <p:cNvPr id="59" name="组合 58"/>
          <p:cNvGrpSpPr/>
          <p:nvPr/>
        </p:nvGrpSpPr>
        <p:grpSpPr>
          <a:xfrm>
            <a:off x="8611647" y="1620565"/>
            <a:ext cx="516870" cy="519204"/>
            <a:chOff x="1807482" y="1521065"/>
            <a:chExt cx="517088" cy="519153"/>
          </a:xfrm>
        </p:grpSpPr>
        <p:sp>
          <p:nvSpPr>
            <p:cNvPr id="60" name="椭圆 59"/>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8" tIns="45723" rIns="91448" bIns="45723" numCol="1" rtlCol="0" anchor="t" anchorCtr="0" compatLnSpc="1"/>
            <a:lstStyle/>
            <a:p>
              <a:pPr fontAlgn="base">
                <a:lnSpc>
                  <a:spcPct val="130000"/>
                </a:lnSpc>
                <a:spcBef>
                  <a:spcPct val="0"/>
                </a:spcBef>
                <a:spcAft>
                  <a:spcPct val="0"/>
                </a:spcAft>
              </a:pPr>
              <a:endParaRPr lang="zh-CN" altLang="en-US" sz="2000" dirty="0">
                <a:solidFill>
                  <a:schemeClr val="tx2"/>
                </a:solidFill>
                <a:latin typeface="微软雅黑" charset="-122"/>
                <a:ea typeface="微软雅黑" charset="-122"/>
                <a:cs typeface="+mn-ea"/>
                <a:sym typeface="华文细黑" panose="02010600040101010101" pitchFamily="2" charset="-122"/>
              </a:endParaRPr>
            </a:p>
          </p:txBody>
        </p:sp>
        <p:sp>
          <p:nvSpPr>
            <p:cNvPr id="61" name="TextBox 60"/>
            <p:cNvSpPr txBox="1"/>
            <p:nvPr/>
          </p:nvSpPr>
          <p:spPr>
            <a:xfrm>
              <a:off x="1883123" y="1548776"/>
              <a:ext cx="323987" cy="491442"/>
            </a:xfrm>
            <a:prstGeom prst="rect">
              <a:avLst/>
            </a:prstGeom>
            <a:noFill/>
          </p:spPr>
          <p:txBody>
            <a:bodyPr wrap="none" rtlCol="0">
              <a:spAutoFit/>
            </a:bodyPr>
            <a:lstStyle/>
            <a:p>
              <a:pPr>
                <a:lnSpc>
                  <a:spcPct val="130000"/>
                </a:lnSpc>
              </a:pPr>
              <a:r>
                <a:rPr lang="en-US" altLang="zh-CN" sz="2000" dirty="0">
                  <a:solidFill>
                    <a:schemeClr val="tx2"/>
                  </a:solidFill>
                  <a:latin typeface="微软雅黑" charset="-122"/>
                  <a:ea typeface="微软雅黑" charset="-122"/>
                  <a:cs typeface="+mn-ea"/>
                  <a:sym typeface="华文细黑" panose="02010600040101010101" pitchFamily="2" charset="-122"/>
                </a:rPr>
                <a:t>3</a:t>
              </a:r>
            </a:p>
          </p:txBody>
        </p:sp>
      </p:grpSp>
      <p:sp>
        <p:nvSpPr>
          <p:cNvPr id="25" name="TextBox 24">
            <a:extLst>
              <a:ext uri="{FF2B5EF4-FFF2-40B4-BE49-F238E27FC236}">
                <a16:creationId xmlns:a16="http://schemas.microsoft.com/office/drawing/2014/main" id="{2807D1AC-F9DB-C74A-97D8-2672B1AACC84}"/>
              </a:ext>
            </a:extLst>
          </p:cNvPr>
          <p:cNvSpPr txBox="1"/>
          <p:nvPr/>
        </p:nvSpPr>
        <p:spPr>
          <a:xfrm>
            <a:off x="5526147" y="1940518"/>
            <a:ext cx="1183337" cy="101188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trái cây</a:t>
            </a:r>
            <a:endParaRPr lang="zh-CN" altLang="en-US" sz="2400" b="1" dirty="0">
              <a:solidFill>
                <a:srgbClr val="F8F8F8"/>
              </a:solidFill>
              <a:latin typeface="+mj-lt"/>
              <a:ea typeface="微软雅黑" charset="-122"/>
              <a:cs typeface="+mn-ea"/>
              <a:sym typeface="华文细黑" panose="02010600040101010101" pitchFamily="2" charset="-122"/>
            </a:endParaRPr>
          </a:p>
        </p:txBody>
      </p:sp>
      <p:sp>
        <p:nvSpPr>
          <p:cNvPr id="26" name="TextBox 25">
            <a:extLst>
              <a:ext uri="{FF2B5EF4-FFF2-40B4-BE49-F238E27FC236}">
                <a16:creationId xmlns:a16="http://schemas.microsoft.com/office/drawing/2014/main" id="{1D601F34-18D0-E147-8CC3-FF8C2ECC4B3C}"/>
              </a:ext>
            </a:extLst>
          </p:cNvPr>
          <p:cNvSpPr txBox="1"/>
          <p:nvPr/>
        </p:nvSpPr>
        <p:spPr>
          <a:xfrm>
            <a:off x="8982028" y="1638977"/>
            <a:ext cx="1314784" cy="1484830"/>
          </a:xfrm>
          <a:prstGeom prst="rect">
            <a:avLst/>
          </a:prstGeom>
          <a:noFill/>
        </p:spPr>
        <p:txBody>
          <a:bodyPr wrap="none" rtlCol="0">
            <a:spAutoFit/>
          </a:bodyPr>
          <a:lstStyle/>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Từ chỉ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dụng cụ </a:t>
            </a:r>
          </a:p>
          <a:p>
            <a:pPr algn="ctr">
              <a:lnSpc>
                <a:spcPct val="130000"/>
              </a:lnSpc>
            </a:pPr>
            <a:r>
              <a:rPr lang="vi-VN" altLang="zh-CN" sz="2400" b="1" dirty="0">
                <a:solidFill>
                  <a:srgbClr val="F8F8F8"/>
                </a:solidFill>
                <a:latin typeface="+mj-lt"/>
                <a:ea typeface="微软雅黑" charset="-122"/>
                <a:cs typeface="+mn-ea"/>
                <a:sym typeface="华文细黑" panose="02010600040101010101" pitchFamily="2" charset="-122"/>
              </a:rPr>
              <a:t>học tập</a:t>
            </a:r>
          </a:p>
        </p:txBody>
      </p:sp>
      <p:sp>
        <p:nvSpPr>
          <p:cNvPr id="28" name="TextBox 27">
            <a:extLst>
              <a:ext uri="{FF2B5EF4-FFF2-40B4-BE49-F238E27FC236}">
                <a16:creationId xmlns:a16="http://schemas.microsoft.com/office/drawing/2014/main" id="{3BAA19B4-44E2-D949-A6FC-CBEDAA8FEF79}"/>
              </a:ext>
            </a:extLst>
          </p:cNvPr>
          <p:cNvSpPr txBox="1"/>
          <p:nvPr/>
        </p:nvSpPr>
        <p:spPr>
          <a:xfrm>
            <a:off x="1425256" y="3205199"/>
            <a:ext cx="2624402" cy="2246769"/>
          </a:xfrm>
          <a:prstGeom prst="rect">
            <a:avLst/>
          </a:prstGeom>
          <a:noFill/>
          <a:ln>
            <a:noFill/>
          </a:ln>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Ô</a:t>
            </a:r>
            <a:r>
              <a:rPr lang="en-VN" sz="2800" dirty="0">
                <a:latin typeface="Times New Roman" panose="02020603050405020304" pitchFamily="18" charset="0"/>
                <a:cs typeface="Times New Roman" panose="02020603050405020304" pitchFamily="18" charset="0"/>
              </a:rPr>
              <a:t>ng, bà, bố, mẹ, anh, chị, ông ngoại, bà ngoại, ông nội, bác hai, cô út, cậu tư,…</a:t>
            </a:r>
          </a:p>
        </p:txBody>
      </p:sp>
      <p:sp>
        <p:nvSpPr>
          <p:cNvPr id="29" name="TextBox 28">
            <a:extLst>
              <a:ext uri="{FF2B5EF4-FFF2-40B4-BE49-F238E27FC236}">
                <a16:creationId xmlns:a16="http://schemas.microsoft.com/office/drawing/2014/main" id="{A9F97DAD-FE89-5440-98BE-58E5DF66127A}"/>
              </a:ext>
            </a:extLst>
          </p:cNvPr>
          <p:cNvSpPr txBox="1"/>
          <p:nvPr/>
        </p:nvSpPr>
        <p:spPr>
          <a:xfrm>
            <a:off x="4783799" y="3183030"/>
            <a:ext cx="2855868" cy="2246769"/>
          </a:xfrm>
          <a:prstGeom prst="rect">
            <a:avLst/>
          </a:prstGeom>
          <a:noFill/>
          <a:ln>
            <a:noFill/>
          </a:ln>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Na, xoài, cóc, ổi, khế, chôm chôm, sầu riêng, mít thái, thanh long, hồng xiêm, …</a:t>
            </a:r>
            <a:endParaRPr lang="en-VN"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BA381745-92F5-E148-8693-452EF90B8A77}"/>
              </a:ext>
            </a:extLst>
          </p:cNvPr>
          <p:cNvSpPr txBox="1"/>
          <p:nvPr/>
        </p:nvSpPr>
        <p:spPr>
          <a:xfrm>
            <a:off x="8203620" y="3205198"/>
            <a:ext cx="2624402" cy="2246769"/>
          </a:xfrm>
          <a:prstGeom prst="rect">
            <a:avLst/>
          </a:prstGeom>
          <a:noFill/>
          <a:ln>
            <a:noFill/>
          </a:ln>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Sách, vở, thước, bút chì, bút bi, bút mực, tẩy, bảng, compa, bút màu,…</a:t>
            </a:r>
            <a:endParaRPr lang="en-VN" sz="2800" dirty="0">
              <a:latin typeface="Times New Roman" panose="02020603050405020304" pitchFamily="18" charset="0"/>
              <a:cs typeface="Times New Roman" panose="02020603050405020304" pitchFamily="18" charset="0"/>
            </a:endParaRPr>
          </a:p>
        </p:txBody>
      </p:sp>
      <p:sp>
        <p:nvSpPr>
          <p:cNvPr id="27" name="文本框 2">
            <a:extLst>
              <a:ext uri="{FF2B5EF4-FFF2-40B4-BE49-F238E27FC236}">
                <a16:creationId xmlns:a16="http://schemas.microsoft.com/office/drawing/2014/main" id="{918C0B75-AE0F-9F45-AA31-3BC5D9DEBDA2}"/>
              </a:ext>
            </a:extLst>
          </p:cNvPr>
          <p:cNvSpPr txBox="1"/>
          <p:nvPr/>
        </p:nvSpPr>
        <p:spPr>
          <a:xfrm>
            <a:off x="3871137" y="371174"/>
            <a:ext cx="4437994" cy="784830"/>
          </a:xfrm>
          <a:prstGeom prst="rect">
            <a:avLst/>
          </a:prstGeom>
          <a:solidFill>
            <a:srgbClr val="7030A0"/>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KHỞI ĐỘNG</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31" name="图片 8" descr="A couple of figurines on a table&#10;&#10;Description automatically generated with low confidence">
            <a:extLst>
              <a:ext uri="{FF2B5EF4-FFF2-40B4-BE49-F238E27FC236}">
                <a16:creationId xmlns:a16="http://schemas.microsoft.com/office/drawing/2014/main" id="{D9C0A13D-E744-D245-A998-8461782578D9}"/>
              </a:ext>
            </a:extLst>
          </p:cNvPr>
          <p:cNvPicPr>
            <a:picLocks noChangeAspect="1"/>
          </p:cNvPicPr>
          <p:nvPr/>
        </p:nvPicPr>
        <p:blipFill rotWithShape="1">
          <a:blip r:embed="rId3">
            <a:extLst>
              <a:ext uri="{28A0092B-C50C-407E-A947-70E740481C1C}">
                <a14:useLocalDpi xmlns:a14="http://schemas.microsoft.com/office/drawing/2010/main" val="0"/>
              </a:ext>
            </a:extLst>
          </a:blip>
          <a:srcRect l="20067" t="54200" r="56302" b="10801"/>
          <a:stretch/>
        </p:blipFill>
        <p:spPr>
          <a:xfrm>
            <a:off x="-12292" y="5254331"/>
            <a:ext cx="1874838" cy="1520825"/>
          </a:xfrm>
          <a:prstGeom prst="rect">
            <a:avLst/>
          </a:prstGeom>
        </p:spPr>
      </p:pic>
      <p:pic>
        <p:nvPicPr>
          <p:cNvPr id="32" name="图片 18">
            <a:extLst>
              <a:ext uri="{FF2B5EF4-FFF2-40B4-BE49-F238E27FC236}">
                <a16:creationId xmlns:a16="http://schemas.microsoft.com/office/drawing/2014/main" id="{8AEF5C43-AD92-E044-9EE4-1F729FE4A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999" y="5482601"/>
            <a:ext cx="2985884" cy="1297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anim calcmode="lin" valueType="num">
                                      <p:cBhvr>
                                        <p:cTn id="53" dur="1000" fill="hold"/>
                                        <p:tgtEl>
                                          <p:spTgt spid="59"/>
                                        </p:tgtEl>
                                        <p:attrNameLst>
                                          <p:attrName>ppt_x</p:attrName>
                                        </p:attrNameLst>
                                      </p:cBhvr>
                                      <p:tavLst>
                                        <p:tav tm="0">
                                          <p:val>
                                            <p:strVal val="#ppt_x"/>
                                          </p:val>
                                        </p:tav>
                                        <p:tav tm="100000">
                                          <p:val>
                                            <p:strVal val="#ppt_x"/>
                                          </p:val>
                                        </p:tav>
                                      </p:tavLst>
                                    </p:anim>
                                    <p:anim calcmode="lin" valueType="num">
                                      <p:cBhvr>
                                        <p:cTn id="54" dur="1000" fill="hold"/>
                                        <p:tgtEl>
                                          <p:spTgt spid="59"/>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checkerboard(across)">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29">
                                            <p:txEl>
                                              <p:pRg st="0" end="0"/>
                                            </p:txEl>
                                          </p:spTgt>
                                        </p:tgtEl>
                                        <p:attrNameLst>
                                          <p:attrName>style.visibility</p:attrName>
                                        </p:attrNameLst>
                                      </p:cBhvr>
                                      <p:to>
                                        <p:strVal val="visible"/>
                                      </p:to>
                                    </p:set>
                                    <p:animEffect transition="in" filter="dissolve">
                                      <p:cBhvr>
                                        <p:cTn id="81" dur="500"/>
                                        <p:tgtEl>
                                          <p:spTgt spid="2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checkerboard(across)">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8" grpId="0" animBg="1"/>
      <p:bldP spid="4" grpId="0" animBg="1"/>
      <p:bldP spid="19" grpId="0"/>
      <p:bldP spid="43" grpId="0" animBg="1"/>
      <p:bldP spid="49" grpId="0" animBg="1"/>
      <p:bldP spid="25" grpId="0"/>
      <p:bldP spid="26" grpId="0"/>
      <p:bldP spid="28"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6" name="文本框 10">
            <a:extLst>
              <a:ext uri="{FF2B5EF4-FFF2-40B4-BE49-F238E27FC236}">
                <a16:creationId xmlns:a16="http://schemas.microsoft.com/office/drawing/2014/main" id="{12DDD4DC-9C81-1844-8FF5-5634ED73F6A1}"/>
              </a:ext>
            </a:extLst>
          </p:cNvPr>
          <p:cNvSpPr txBox="1">
            <a:spLocks noChangeArrowheads="1"/>
          </p:cNvSpPr>
          <p:nvPr/>
        </p:nvSpPr>
        <p:spPr bwMode="auto">
          <a:xfrm>
            <a:off x="6363965" y="305068"/>
            <a:ext cx="507365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I. </a:t>
            </a:r>
          </a:p>
          <a:p>
            <a:pPr algn="ctr" defTabSz="1218565">
              <a:defRPr/>
            </a:pPr>
            <a:r>
              <a:rPr lang="vi-VN" altLang="zh-CN"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TÌM HIỂU TRI THỨC TIẾNG VIỆT</a:t>
            </a:r>
            <a:endParaRPr lang="zh-CN" altLang="en-US"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2097919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by="(-#ppt_w*2)" calcmode="lin" valueType="num">
                                      <p:cBhvr rctx="PPT">
                                        <p:cTn id="10" dur="500" autoRev="1" fill="hold">
                                          <p:stCondLst>
                                            <p:cond delay="0"/>
                                          </p:stCondLst>
                                        </p:cTn>
                                        <p:tgtEl>
                                          <p:spTgt spid="6"/>
                                        </p:tgtEl>
                                        <p:attrNameLst>
                                          <p:attrName>ppt_w</p:attrName>
                                        </p:attrNameLst>
                                      </p:cBhvr>
                                    </p:anim>
                                    <p:anim by="(#ppt_w*0.50)" calcmode="lin" valueType="num">
                                      <p:cBhvr>
                                        <p:cTn id="11" dur="500" decel="50000" autoRev="1" fill="hold">
                                          <p:stCondLst>
                                            <p:cond delay="0"/>
                                          </p:stCondLst>
                                        </p:cTn>
                                        <p:tgtEl>
                                          <p:spTgt spid="6"/>
                                        </p:tgtEl>
                                        <p:attrNameLst>
                                          <p:attrName>ppt_x</p:attrName>
                                        </p:attrNameLst>
                                      </p:cBhvr>
                                    </p:anim>
                                    <p:anim from="(-#ppt_h/2)" to="(#ppt_y)" calcmode="lin" valueType="num">
                                      <p:cBhvr>
                                        <p:cTn id="12" dur="1000" fill="hold">
                                          <p:stCondLst>
                                            <p:cond delay="0"/>
                                          </p:stCondLst>
                                        </p:cTn>
                                        <p:tgtEl>
                                          <p:spTgt spid="6"/>
                                        </p:tgtEl>
                                        <p:attrNameLst>
                                          <p:attrName>ppt_y</p:attrName>
                                        </p:attrNameLst>
                                      </p:cBhvr>
                                    </p:anim>
                                    <p:animRot by="21600000">
                                      <p:cBhvr>
                                        <p:cTn id="13"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文本框 2">
            <a:extLst>
              <a:ext uri="{FF2B5EF4-FFF2-40B4-BE49-F238E27FC236}">
                <a16:creationId xmlns:a16="http://schemas.microsoft.com/office/drawing/2014/main" id="{4D697DBD-3FDA-8648-8EAE-819ECB39932E}"/>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altLang="zh-CN" sz="3600" b="1" kern="1200">
                <a:solidFill>
                  <a:srgbClr val="FFFFFF"/>
                </a:solidFill>
                <a:latin typeface="Times New Roman" panose="02020603050405020304" pitchFamily="18" charset="0"/>
                <a:ea typeface="+mj-ea"/>
                <a:cs typeface="Times New Roman" panose="02020603050405020304" pitchFamily="18" charset="0"/>
              </a:rPr>
              <a:t>THẢO LUẬN NHÓM</a:t>
            </a:r>
          </a:p>
        </p:txBody>
      </p:sp>
      <p:graphicFrame>
        <p:nvGraphicFramePr>
          <p:cNvPr id="5" name="Table 4">
            <a:extLst>
              <a:ext uri="{FF2B5EF4-FFF2-40B4-BE49-F238E27FC236}">
                <a16:creationId xmlns:a16="http://schemas.microsoft.com/office/drawing/2014/main" id="{76741B9E-A750-DB43-8CC4-FEB2F3DFF8DA}"/>
              </a:ext>
            </a:extLst>
          </p:cNvPr>
          <p:cNvGraphicFramePr>
            <a:graphicFrameLocks noGrp="1"/>
          </p:cNvGraphicFramePr>
          <p:nvPr>
            <p:extLst>
              <p:ext uri="{D42A27DB-BD31-4B8C-83A1-F6EECF244321}">
                <p14:modId xmlns:p14="http://schemas.microsoft.com/office/powerpoint/2010/main" val="3917433979"/>
              </p:ext>
            </p:extLst>
          </p:nvPr>
        </p:nvGraphicFramePr>
        <p:xfrm>
          <a:off x="4777316" y="662680"/>
          <a:ext cx="6780702" cy="6035040"/>
        </p:xfrm>
        <a:graphic>
          <a:graphicData uri="http://schemas.openxmlformats.org/drawingml/2006/table">
            <a:tbl>
              <a:tblPr firstRow="1" bandRow="1">
                <a:tableStyleId>{93296810-A885-4BE3-A3E7-6D5BEEA58F35}</a:tableStyleId>
              </a:tblPr>
              <a:tblGrid>
                <a:gridCol w="2092980">
                  <a:extLst>
                    <a:ext uri="{9D8B030D-6E8A-4147-A177-3AD203B41FA5}">
                      <a16:colId xmlns:a16="http://schemas.microsoft.com/office/drawing/2014/main" val="1590382324"/>
                    </a:ext>
                  </a:extLst>
                </a:gridCol>
                <a:gridCol w="1892718">
                  <a:extLst>
                    <a:ext uri="{9D8B030D-6E8A-4147-A177-3AD203B41FA5}">
                      <a16:colId xmlns:a16="http://schemas.microsoft.com/office/drawing/2014/main" val="3778491946"/>
                    </a:ext>
                  </a:extLst>
                </a:gridCol>
                <a:gridCol w="1397502">
                  <a:extLst>
                    <a:ext uri="{9D8B030D-6E8A-4147-A177-3AD203B41FA5}">
                      <a16:colId xmlns:a16="http://schemas.microsoft.com/office/drawing/2014/main" val="3114996783"/>
                    </a:ext>
                  </a:extLst>
                </a:gridCol>
                <a:gridCol w="1397502">
                  <a:extLst>
                    <a:ext uri="{9D8B030D-6E8A-4147-A177-3AD203B41FA5}">
                      <a16:colId xmlns:a16="http://schemas.microsoft.com/office/drawing/2014/main" val="4101071955"/>
                    </a:ext>
                  </a:extLst>
                </a:gridCol>
              </a:tblGrid>
              <a:tr h="375943">
                <a:tc>
                  <a:txBody>
                    <a:bodyPr/>
                    <a:lstStyle/>
                    <a:p>
                      <a:pPr algn="ctr">
                        <a:lnSpc>
                          <a:spcPct val="150000"/>
                        </a:lnSpc>
                      </a:pPr>
                      <a:r>
                        <a:rPr lang="en-VN"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ctr">
                        <a:lnSpc>
                          <a:spcPct val="150000"/>
                        </a:lnSpc>
                      </a:pPr>
                      <a:r>
                        <a:rPr lang="en-US" sz="2400" kern="100">
                          <a:effectLst/>
                          <a:latin typeface="Times New Roman" panose="02020603050405020304" pitchFamily="18" charset="0"/>
                          <a:cs typeface="Times New Roman" panose="02020603050405020304" pitchFamily="18" charset="0"/>
                        </a:rPr>
                        <a:t>Từ đơn</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gridSpan="2">
                  <a:txBody>
                    <a:bodyPr/>
                    <a:lstStyle/>
                    <a:p>
                      <a:pPr algn="ctr">
                        <a:lnSpc>
                          <a:spcPct val="150000"/>
                        </a:lnSpc>
                      </a:pPr>
                      <a:r>
                        <a:rPr lang="en-US" sz="2400" kern="100">
                          <a:effectLst/>
                          <a:latin typeface="Times New Roman" panose="02020603050405020304" pitchFamily="18" charset="0"/>
                          <a:cs typeface="Times New Roman" panose="02020603050405020304" pitchFamily="18" charset="0"/>
                        </a:rPr>
                        <a:t>Từ phức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en-VN"/>
                    </a:p>
                  </a:txBody>
                  <a:tcPr/>
                </a:tc>
                <a:extLst>
                  <a:ext uri="{0D108BD9-81ED-4DB2-BD59-A6C34878D82A}">
                    <a16:rowId xmlns:a16="http://schemas.microsoft.com/office/drawing/2014/main" val="2284007496"/>
                  </a:ext>
                </a:extLst>
              </a:tr>
              <a:tr h="0">
                <a:tc>
                  <a:txBody>
                    <a:bodyPr/>
                    <a:lstStyle/>
                    <a:p>
                      <a:pPr algn="just">
                        <a:lnSpc>
                          <a:spcPct val="150000"/>
                        </a:lnSpc>
                      </a:pPr>
                      <a:r>
                        <a:rPr lang="en-US" sz="2400" kern="100" dirty="0" err="1">
                          <a:effectLst/>
                          <a:latin typeface="Times New Roman" panose="02020603050405020304" pitchFamily="18" charset="0"/>
                          <a:cs typeface="Times New Roman" panose="02020603050405020304" pitchFamily="18" charset="0"/>
                        </a:rPr>
                        <a:t>Khái</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niệm</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cs typeface="Times New Roman" panose="02020603050405020304" pitchFamily="18" charset="0"/>
                      </a:endParaRPr>
                    </a:p>
                  </a:txBody>
                  <a:tcPr marL="100029" marR="100029" marT="0" marB="0" anchor="ctr"/>
                </a:tc>
                <a:tc gridSpan="2">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en-VN"/>
                    </a:p>
                  </a:txBody>
                  <a:tcPr/>
                </a:tc>
                <a:extLst>
                  <a:ext uri="{0D108BD9-81ED-4DB2-BD59-A6C34878D82A}">
                    <a16:rowId xmlns:a16="http://schemas.microsoft.com/office/drawing/2014/main" val="3665240852"/>
                  </a:ext>
                </a:extLst>
              </a:tr>
              <a:tr h="2209803">
                <a:tc>
                  <a:txBody>
                    <a:bodyPr/>
                    <a:lstStyle/>
                    <a:p>
                      <a:pPr indent="132715" algn="just">
                        <a:lnSpc>
                          <a:spcPct val="150000"/>
                        </a:lnSpc>
                      </a:pPr>
                      <a:r>
                        <a:rPr lang="en-US" sz="2400" kern="100">
                          <a:effectLst/>
                          <a:latin typeface="Times New Roman" panose="02020603050405020304" pitchFamily="18" charset="0"/>
                          <a:cs typeface="Times New Roman" panose="02020603050405020304" pitchFamily="18" charset="0"/>
                        </a:rPr>
                        <a:t>Ví dụ:</a:t>
                      </a:r>
                      <a:endParaRPr lang="en-VN" sz="2400" kern="100">
                        <a:effectLst/>
                        <a:latin typeface="Times New Roman" panose="02020603050405020304" pitchFamily="18" charset="0"/>
                        <a:cs typeface="Times New Roman" panose="02020603050405020304" pitchFamily="18" charset="0"/>
                      </a:endParaRPr>
                    </a:p>
                    <a:p>
                      <a:pPr algn="just">
                        <a:lnSpc>
                          <a:spcPct val="150000"/>
                        </a:lnSpc>
                      </a:pPr>
                      <a:r>
                        <a:rPr lang="en-US" sz="2400" kern="100">
                          <a:effectLst/>
                          <a:latin typeface="Times New Roman" panose="02020603050405020304" pitchFamily="18" charset="0"/>
                          <a:cs typeface="Times New Roman" panose="02020603050405020304" pitchFamily="18" charset="0"/>
                        </a:rPr>
                        <a:t>Các bác sĩ đang cống hiến âm thầm lặng lẽ để bảo vệ sức khỏe cho nhân dân.</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extLst>
                  <a:ext uri="{0D108BD9-81ED-4DB2-BD59-A6C34878D82A}">
                    <a16:rowId xmlns:a16="http://schemas.microsoft.com/office/drawing/2014/main" val="1461446717"/>
                  </a:ext>
                </a:extLst>
              </a:tr>
              <a:tr h="930732">
                <a:tc gridSpan="2">
                  <a:txBody>
                    <a:bodyPr/>
                    <a:lstStyle/>
                    <a:p>
                      <a:pPr algn="ctr">
                        <a:lnSpc>
                          <a:spcPct val="150000"/>
                        </a:lnSpc>
                      </a:pPr>
                      <a:r>
                        <a:rPr lang="en-US" sz="2400" kern="100" dirty="0" err="1">
                          <a:effectLst/>
                          <a:latin typeface="Times New Roman" panose="02020603050405020304" pitchFamily="18" charset="0"/>
                          <a:cs typeface="Times New Roman" panose="02020603050405020304" pitchFamily="18" charset="0"/>
                        </a:rPr>
                        <a:t>Sự</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khác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nhau</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hMerge="1">
                  <a:txBody>
                    <a:bodyPr/>
                    <a:lstStyle/>
                    <a:p>
                      <a:endParaRPr lang="en-VN"/>
                    </a:p>
                  </a:txBody>
                  <a:tcPr/>
                </a:tc>
                <a:tc>
                  <a:txBody>
                    <a:bodyPr/>
                    <a:lstStyle/>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cs typeface="Times New Roman" panose="02020603050405020304" pitchFamily="18" charset="0"/>
                      </a:endParaRPr>
                    </a:p>
                    <a:p>
                      <a:pPr algn="just">
                        <a:lnSpc>
                          <a:spcPct val="150000"/>
                        </a:lnSpc>
                      </a:pPr>
                      <a:r>
                        <a:rPr lang="en-US" sz="2400" kern="100">
                          <a:effectLst/>
                          <a:latin typeface="Times New Roman" panose="02020603050405020304" pitchFamily="18" charset="0"/>
                          <a:cs typeface="Times New Roman" panose="02020603050405020304" pitchFamily="18" charset="0"/>
                        </a:rPr>
                        <a:t> </a:t>
                      </a:r>
                      <a:endParaRPr lang="en-VN"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tc>
                  <a:txBody>
                    <a:bodyPr/>
                    <a:lstStyle/>
                    <a:p>
                      <a:pPr algn="just">
                        <a:lnSpc>
                          <a:spcPct val="150000"/>
                        </a:lnSpc>
                      </a:pPr>
                      <a:r>
                        <a:rPr lang="en-US" sz="2400" kern="100" dirty="0">
                          <a:effectLst/>
                          <a:latin typeface="Times New Roman" panose="02020603050405020304" pitchFamily="18" charset="0"/>
                          <a:cs typeface="Times New Roman" panose="02020603050405020304" pitchFamily="18" charset="0"/>
                        </a:rPr>
                        <a:t> </a:t>
                      </a:r>
                      <a:endParaRPr lang="en-VN" sz="2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0029" marR="100029" marT="0" marB="0" anchor="ctr"/>
                </a:tc>
                <a:extLst>
                  <a:ext uri="{0D108BD9-81ED-4DB2-BD59-A6C34878D82A}">
                    <a16:rowId xmlns:a16="http://schemas.microsoft.com/office/drawing/2014/main" val="2935045807"/>
                  </a:ext>
                </a:extLst>
              </a:tr>
            </a:tbl>
          </a:graphicData>
        </a:graphic>
      </p:graphicFrame>
      <p:pic>
        <p:nvPicPr>
          <p:cNvPr id="6" name="图片 1">
            <a:extLst>
              <a:ext uri="{FF2B5EF4-FFF2-40B4-BE49-F238E27FC236}">
                <a16:creationId xmlns:a16="http://schemas.microsoft.com/office/drawing/2014/main" id="{A699B84B-7E4B-6C47-A1C8-88B2FDFC7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3" y="4312024"/>
            <a:ext cx="4773705" cy="2545976"/>
          </a:xfrm>
          <a:prstGeom prst="rect">
            <a:avLst/>
          </a:prstGeom>
        </p:spPr>
      </p:pic>
    </p:spTree>
    <p:extLst>
      <p:ext uri="{BB962C8B-B14F-4D97-AF65-F5344CB8AC3E}">
        <p14:creationId xmlns:p14="http://schemas.microsoft.com/office/powerpoint/2010/main" val="2350670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9F1B2EC-9372-EE41-99ED-8E29D2F641FC}"/>
              </a:ext>
            </a:extLst>
          </p:cNvPr>
          <p:cNvGraphicFramePr/>
          <p:nvPr>
            <p:extLst>
              <p:ext uri="{D42A27DB-BD31-4B8C-83A1-F6EECF244321}">
                <p14:modId xmlns:p14="http://schemas.microsoft.com/office/powerpoint/2010/main" val="2413123482"/>
              </p:ext>
            </p:extLst>
          </p:nvPr>
        </p:nvGraphicFramePr>
        <p:xfrm>
          <a:off x="482600" y="719666"/>
          <a:ext cx="112268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695DB168-DEAE-3347-9160-DD1150C41E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A_图片 7" descr="C:\Users\Thinkpad\Desktop\学校\1_0008_图层-8.png">
            <a:extLst>
              <a:ext uri="{FF2B5EF4-FFF2-40B4-BE49-F238E27FC236}">
                <a16:creationId xmlns:a16="http://schemas.microsoft.com/office/drawing/2014/main" id="{C0341803-1179-3447-844D-C592FC0FC586}"/>
              </a:ext>
            </a:extLst>
          </p:cNvPr>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764890" y="110066"/>
            <a:ext cx="1347019"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A_图片 10" descr="C:\Users\Thinkpad\Desktop\学校\1_0005_图层-11.png">
            <a:extLst>
              <a:ext uri="{FF2B5EF4-FFF2-40B4-BE49-F238E27FC236}">
                <a16:creationId xmlns:a16="http://schemas.microsoft.com/office/drawing/2014/main" id="{C92A2CBC-7D64-654B-96EA-4BF4056B9A12}"/>
              </a:ext>
            </a:extLst>
          </p:cNvPr>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rot="19432541">
            <a:off x="297554" y="409062"/>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9" dur="6000" spd="-100000" fill="hold"/>
                                        <p:tgtEl>
                                          <p:spTgt spid="6"/>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12"/>
          <p:cNvSpPr/>
          <p:nvPr/>
        </p:nvSpPr>
        <p:spPr>
          <a:xfrm>
            <a:off x="7037469" y="1070833"/>
            <a:ext cx="4027066" cy="2219716"/>
          </a:xfrm>
          <a:prstGeom prst="roundRect">
            <a:avLst>
              <a:gd name="adj" fmla="val 6918"/>
            </a:avLst>
          </a:prstGeom>
          <a:noFill/>
          <a:ln w="12700">
            <a:solidFill>
              <a:schemeClr val="accent2"/>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4" name="Shape 2013"/>
          <p:cNvSpPr/>
          <p:nvPr/>
        </p:nvSpPr>
        <p:spPr>
          <a:xfrm>
            <a:off x="7055485" y="3548132"/>
            <a:ext cx="4027066" cy="2217363"/>
          </a:xfrm>
          <a:prstGeom prst="roundRect">
            <a:avLst>
              <a:gd name="adj" fmla="val 6925"/>
            </a:avLst>
          </a:prstGeom>
          <a:noFill/>
          <a:ln w="12700">
            <a:solidFill>
              <a:schemeClr val="accent3"/>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5" name="Shape 2014"/>
          <p:cNvSpPr/>
          <p:nvPr/>
        </p:nvSpPr>
        <p:spPr>
          <a:xfrm>
            <a:off x="1581473" y="3547240"/>
            <a:ext cx="4027066" cy="2219713"/>
          </a:xfrm>
          <a:prstGeom prst="roundRect">
            <a:avLst>
              <a:gd name="adj" fmla="val 6918"/>
            </a:avLst>
          </a:prstGeom>
          <a:noFill/>
          <a:ln w="12700">
            <a:solidFill>
              <a:schemeClr val="accent4"/>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6" name="Shape 2015"/>
          <p:cNvSpPr/>
          <p:nvPr/>
        </p:nvSpPr>
        <p:spPr>
          <a:xfrm>
            <a:off x="1563457" y="1070833"/>
            <a:ext cx="4027066" cy="2219716"/>
          </a:xfrm>
          <a:prstGeom prst="roundRect">
            <a:avLst>
              <a:gd name="adj" fmla="val 6918"/>
            </a:avLst>
          </a:prstGeom>
          <a:noFill/>
          <a:ln w="12700">
            <a:solidFill>
              <a:schemeClr val="accent1"/>
            </a:solidFill>
            <a:miter lim="400000"/>
          </a:ln>
        </p:spPr>
        <p:txBody>
          <a:bodyPr lIns="19050" tIns="19050" rIns="19050" bIns="19050"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7" name="Shape 2016"/>
          <p:cNvSpPr/>
          <p:nvPr/>
        </p:nvSpPr>
        <p:spPr>
          <a:xfrm>
            <a:off x="4651751" y="1985145"/>
            <a:ext cx="2888187" cy="2888186"/>
          </a:xfrm>
          <a:prstGeom prst="ellipse">
            <a:avLst/>
          </a:prstGeom>
          <a:solidFill>
            <a:schemeClr val="accent5"/>
          </a:solidFill>
          <a:ln w="12700">
            <a:miter lim="400000"/>
          </a:ln>
        </p:spPr>
        <p:txBody>
          <a:bodyPr lIns="25399" tIns="25399" rIns="25399" bIns="25399" anchor="ct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nvGrpSpPr>
          <p:cNvPr id="16" name="Group 2031"/>
          <p:cNvGrpSpPr/>
          <p:nvPr/>
        </p:nvGrpSpPr>
        <p:grpSpPr>
          <a:xfrm>
            <a:off x="881729" y="1694815"/>
            <a:ext cx="955580" cy="955580"/>
            <a:chOff x="41364" y="169103"/>
            <a:chExt cx="1910970" cy="1910970"/>
          </a:xfrm>
        </p:grpSpPr>
        <p:sp>
          <p:nvSpPr>
            <p:cNvPr id="17" name="Shape 2029"/>
            <p:cNvSpPr/>
            <p:nvPr/>
          </p:nvSpPr>
          <p:spPr>
            <a:xfrm>
              <a:off x="41364" y="169103"/>
              <a:ext cx="1910970" cy="19109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8" name="Shape 2030"/>
            <p:cNvSpPr/>
            <p:nvPr/>
          </p:nvSpPr>
          <p:spPr>
            <a:xfrm>
              <a:off x="553362" y="560070"/>
              <a:ext cx="804244" cy="70691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9" name="Group 2034"/>
          <p:cNvGrpSpPr/>
          <p:nvPr/>
        </p:nvGrpSpPr>
        <p:grpSpPr>
          <a:xfrm>
            <a:off x="887065" y="4212941"/>
            <a:ext cx="950244" cy="950244"/>
            <a:chOff x="0" y="0"/>
            <a:chExt cx="1900299" cy="1900299"/>
          </a:xfrm>
        </p:grpSpPr>
        <p:sp>
          <p:nvSpPr>
            <p:cNvPr id="20" name="Shape 2032"/>
            <p:cNvSpPr/>
            <p:nvPr/>
          </p:nvSpPr>
          <p:spPr>
            <a:xfrm>
              <a:off x="0" y="0"/>
              <a:ext cx="1900300" cy="1900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1" name="Shape 2033"/>
            <p:cNvSpPr/>
            <p:nvPr/>
          </p:nvSpPr>
          <p:spPr>
            <a:xfrm rot="10800000" flipH="1">
              <a:off x="548028" y="596692"/>
              <a:ext cx="804244" cy="706916"/>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sp>
        <p:nvSpPr>
          <p:cNvPr id="22" name="Shape 2035"/>
          <p:cNvSpPr/>
          <p:nvPr/>
        </p:nvSpPr>
        <p:spPr>
          <a:xfrm>
            <a:off x="10568439" y="4136400"/>
            <a:ext cx="950246" cy="9502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25399" tIns="25399" rIns="25399" bIns="2539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nvGrpSpPr>
          <p:cNvPr id="23" name="Group 2040"/>
          <p:cNvGrpSpPr/>
          <p:nvPr/>
        </p:nvGrpSpPr>
        <p:grpSpPr>
          <a:xfrm>
            <a:off x="10568439" y="1766021"/>
            <a:ext cx="955579" cy="955579"/>
            <a:chOff x="0" y="0"/>
            <a:chExt cx="1910968" cy="1910968"/>
          </a:xfrm>
        </p:grpSpPr>
        <p:sp>
          <p:nvSpPr>
            <p:cNvPr id="24" name="Shape 2038"/>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33869" tIns="33869" rIns="33869" bIns="33869"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5" name="Shape 2039"/>
            <p:cNvSpPr/>
            <p:nvPr/>
          </p:nvSpPr>
          <p:spPr>
            <a:xfrm>
              <a:off x="657404" y="557107"/>
              <a:ext cx="596161" cy="749014"/>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0" tIns="0" rIns="0" bIns="0"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sp>
        <p:nvSpPr>
          <p:cNvPr id="26" name="Text Placeholder 5"/>
          <p:cNvSpPr txBox="1"/>
          <p:nvPr/>
        </p:nvSpPr>
        <p:spPr>
          <a:xfrm>
            <a:off x="5349333" y="3090533"/>
            <a:ext cx="1500887" cy="63389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latinLnBrk="0" hangingPunct="1">
              <a:lnSpc>
                <a:spcPct val="130000"/>
              </a:lnSpc>
              <a:spcBef>
                <a:spcPts val="0"/>
              </a:spcBef>
              <a:buClrTx/>
              <a:buSzTx/>
              <a:buFont typeface="Arial" pitchFamily="34" charset="0"/>
              <a:buNone/>
              <a:defRPr/>
            </a:pPr>
            <a:r>
              <a:rPr kumimoji="0" lang="vi-VN" altLang="zh-CN" sz="3000" b="1" i="0" u="none" strike="noStrike" kern="1200" cap="none" spc="300" normalizeH="0" baseline="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MẢNH GHÉP HOÀN HẢO</a:t>
            </a:r>
            <a:endParaRPr kumimoji="0" lang="zh-CN" altLang="en-US" sz="3000" b="1" i="0" u="none" strike="noStrike" kern="1200" cap="none" spc="300" normalizeH="0" baseline="0" dirty="0">
              <a:ln w="12700" cmpd="sng">
                <a:noFill/>
                <a:prstDash val="solid"/>
                <a:miter lim="800000"/>
              </a:ln>
              <a:solidFill>
                <a:schemeClr val="bg1"/>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0" name="Shape 2036"/>
          <p:cNvSpPr/>
          <p:nvPr/>
        </p:nvSpPr>
        <p:spPr>
          <a:xfrm>
            <a:off x="10842481" y="4397032"/>
            <a:ext cx="402162" cy="428981"/>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pPr marL="0" marR="0" lvl="0" indent="0" algn="l" defTabSz="913765" rtl="0" eaLnBrk="1" latinLnBrk="0" hangingPunct="1">
              <a:lnSpc>
                <a:spcPct val="130000"/>
              </a:lnSpc>
              <a:buClrTx/>
              <a:buSzTx/>
              <a:buFontTx/>
              <a:buNone/>
              <a:defRPr/>
            </a:pPr>
            <a:endParaRPr kumimoji="0" sz="1735" b="0" i="0" u="none" strike="noStrike" kern="120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28" name="TextBox 27">
            <a:extLst>
              <a:ext uri="{FF2B5EF4-FFF2-40B4-BE49-F238E27FC236}">
                <a16:creationId xmlns:a16="http://schemas.microsoft.com/office/drawing/2014/main" id="{38594B54-D8D2-D94A-99A0-574ACF816C92}"/>
              </a:ext>
            </a:extLst>
          </p:cNvPr>
          <p:cNvSpPr txBox="1"/>
          <p:nvPr/>
        </p:nvSpPr>
        <p:spPr>
          <a:xfrm>
            <a:off x="1884257" y="1264664"/>
            <a:ext cx="3216784" cy="1815882"/>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Chia lớp thành 4 nhóm tương ứng với 4 từ khoá: hung, linh, thơ, thang</a:t>
            </a:r>
          </a:p>
        </p:txBody>
      </p:sp>
      <p:sp>
        <p:nvSpPr>
          <p:cNvPr id="29" name="TextBox 28">
            <a:extLst>
              <a:ext uri="{FF2B5EF4-FFF2-40B4-BE49-F238E27FC236}">
                <a16:creationId xmlns:a16="http://schemas.microsoft.com/office/drawing/2014/main" id="{1C663B07-14F3-A643-A9D1-C410ADD27AAA}"/>
              </a:ext>
            </a:extLst>
          </p:cNvPr>
          <p:cNvSpPr txBox="1"/>
          <p:nvPr/>
        </p:nvSpPr>
        <p:spPr>
          <a:xfrm>
            <a:off x="7460626" y="1264664"/>
            <a:ext cx="3216784" cy="1815882"/>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4 từ khoá được dán lên 4 góc bảng. Chuẩn bị hộp đựng gồm 20 miếng ghép</a:t>
            </a:r>
          </a:p>
        </p:txBody>
      </p:sp>
      <p:sp>
        <p:nvSpPr>
          <p:cNvPr id="31" name="TextBox 30">
            <a:extLst>
              <a:ext uri="{FF2B5EF4-FFF2-40B4-BE49-F238E27FC236}">
                <a16:creationId xmlns:a16="http://schemas.microsoft.com/office/drawing/2014/main" id="{294FB953-F32A-4745-914F-266516E7A692}"/>
              </a:ext>
            </a:extLst>
          </p:cNvPr>
          <p:cNvSpPr txBox="1"/>
          <p:nvPr/>
        </p:nvSpPr>
        <p:spPr>
          <a:xfrm>
            <a:off x="7445797" y="3540398"/>
            <a:ext cx="3216784" cy="2246769"/>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4 nhóm lần lượt cử đại diện lên tìm miếng ghép để ghép với từ khoá của nhóm mình tạo ra</a:t>
            </a:r>
          </a:p>
        </p:txBody>
      </p:sp>
      <p:sp>
        <p:nvSpPr>
          <p:cNvPr id="32" name="TextBox 31">
            <a:extLst>
              <a:ext uri="{FF2B5EF4-FFF2-40B4-BE49-F238E27FC236}">
                <a16:creationId xmlns:a16="http://schemas.microsoft.com/office/drawing/2014/main" id="{BE049ABA-825D-DA48-95CB-52D13B6D4DB8}"/>
              </a:ext>
            </a:extLst>
          </p:cNvPr>
          <p:cNvSpPr txBox="1"/>
          <p:nvPr/>
        </p:nvSpPr>
        <p:spPr>
          <a:xfrm>
            <a:off x="2011724" y="4011030"/>
            <a:ext cx="3010296" cy="1384995"/>
          </a:xfrm>
          <a:prstGeom prst="rect">
            <a:avLst/>
          </a:prstGeom>
          <a:noFill/>
          <a:ln>
            <a:noFill/>
          </a:ln>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Số lượng từ tối đa 4 từ (2 từ láy và 2 từ ghép)</a:t>
            </a:r>
          </a:p>
        </p:txBody>
      </p:sp>
      <p:pic>
        <p:nvPicPr>
          <p:cNvPr id="27" name="图片 6">
            <a:extLst>
              <a:ext uri="{FF2B5EF4-FFF2-40B4-BE49-F238E27FC236}">
                <a16:creationId xmlns:a16="http://schemas.microsoft.com/office/drawing/2014/main" id="{B5D3EABA-6563-854E-86CA-76FB3CB8E024}"/>
              </a:ext>
            </a:extLst>
          </p:cNvPr>
          <p:cNvPicPr>
            <a:picLocks noChangeAspect="1"/>
          </p:cNvPicPr>
          <p:nvPr/>
        </p:nvPicPr>
        <p:blipFill rotWithShape="1">
          <a:blip r:embed="rId3">
            <a:extLst>
              <a:ext uri="{28A0092B-C50C-407E-A947-70E740481C1C}">
                <a14:useLocalDpi xmlns:a14="http://schemas.microsoft.com/office/drawing/2010/main" val="0"/>
              </a:ext>
            </a:extLst>
          </a:blip>
          <a:srcRect l="33331" t="3192" r="34347" b="51744"/>
          <a:stretch/>
        </p:blipFill>
        <p:spPr>
          <a:xfrm>
            <a:off x="408761" y="8795"/>
            <a:ext cx="1315096" cy="1299953"/>
          </a:xfrm>
          <a:prstGeom prst="rect">
            <a:avLst/>
          </a:prstGeom>
        </p:spPr>
      </p:pic>
      <p:pic>
        <p:nvPicPr>
          <p:cNvPr id="33" name="图片 7">
            <a:extLst>
              <a:ext uri="{FF2B5EF4-FFF2-40B4-BE49-F238E27FC236}">
                <a16:creationId xmlns:a16="http://schemas.microsoft.com/office/drawing/2014/main" id="{EDD1C4F9-85D3-5045-8202-71B2F60FCA05}"/>
              </a:ext>
            </a:extLst>
          </p:cNvPr>
          <p:cNvPicPr>
            <a:picLocks noChangeAspect="1"/>
          </p:cNvPicPr>
          <p:nvPr/>
        </p:nvPicPr>
        <p:blipFill rotWithShape="1">
          <a:blip r:embed="rId4">
            <a:extLst>
              <a:ext uri="{28A0092B-C50C-407E-A947-70E740481C1C}">
                <a14:useLocalDpi xmlns:a14="http://schemas.microsoft.com/office/drawing/2010/main" val="0"/>
              </a:ext>
            </a:extLst>
          </a:blip>
          <a:srcRect l="26444" t="13744" r="52080" b="63077"/>
          <a:stretch/>
        </p:blipFill>
        <p:spPr>
          <a:xfrm>
            <a:off x="-32829" y="5766987"/>
            <a:ext cx="1109329" cy="1071405"/>
          </a:xfrm>
          <a:prstGeom prst="rect">
            <a:avLst/>
          </a:prstGeom>
        </p:spPr>
      </p:pic>
      <p:pic>
        <p:nvPicPr>
          <p:cNvPr id="34" name="图片 12">
            <a:extLst>
              <a:ext uri="{FF2B5EF4-FFF2-40B4-BE49-F238E27FC236}">
                <a16:creationId xmlns:a16="http://schemas.microsoft.com/office/drawing/2014/main" id="{6F822246-3780-3545-AC22-02F388686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777888">
            <a:off x="858575" y="5433836"/>
            <a:ext cx="1119202" cy="1119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par>
                                <p:cTn id="38" presetID="53" presetClass="entr" presetSubtype="16"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42"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bldLvl="0" animBg="1"/>
      <p:bldP spid="6" grpId="0" bldLvl="0" animBg="1"/>
      <p:bldP spid="7" grpId="0" bldLvl="0" animBg="1"/>
      <p:bldP spid="22" grpId="0" bldLvl="0" animBg="1"/>
      <p:bldP spid="26" grpId="0"/>
      <p:bldP spid="3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316648" y="1514175"/>
            <a:ext cx="1803984" cy="1803984"/>
            <a:chOff x="1003844" y="1472285"/>
            <a:chExt cx="1352926" cy="1352926"/>
          </a:xfrm>
        </p:grpSpPr>
        <p:sp>
          <p:nvSpPr>
            <p:cNvPr id="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1"/>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6" name="TextBox 5"/>
            <p:cNvSpPr txBox="1"/>
            <p:nvPr/>
          </p:nvSpPr>
          <p:spPr>
            <a:xfrm>
              <a:off x="1211745" y="1696915"/>
              <a:ext cx="513374" cy="548139"/>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01</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7" name="组合 6"/>
          <p:cNvGrpSpPr/>
          <p:nvPr/>
        </p:nvGrpSpPr>
        <p:grpSpPr>
          <a:xfrm>
            <a:off x="4081625" y="3365516"/>
            <a:ext cx="2016921" cy="2018624"/>
            <a:chOff x="827584" y="2860726"/>
            <a:chExt cx="1512620" cy="1513898"/>
          </a:xfrm>
        </p:grpSpPr>
        <p:sp>
          <p:nvSpPr>
            <p:cNvPr id="8"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chemeClr val="accent4"/>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9" name="TextBox 8"/>
            <p:cNvSpPr txBox="1"/>
            <p:nvPr/>
          </p:nvSpPr>
          <p:spPr>
            <a:xfrm>
              <a:off x="1115616" y="3398247"/>
              <a:ext cx="513373"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03</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0" name="组合 9"/>
          <p:cNvGrpSpPr/>
          <p:nvPr/>
        </p:nvGrpSpPr>
        <p:grpSpPr>
          <a:xfrm>
            <a:off x="6145105" y="1229694"/>
            <a:ext cx="2090170" cy="2088466"/>
            <a:chOff x="2375123" y="1258934"/>
            <a:chExt cx="1567555" cy="1566277"/>
          </a:xfrm>
        </p:grpSpPr>
        <p:sp>
          <p:nvSpPr>
            <p:cNvPr id="11"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chemeClr val="accent2"/>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2" name="TextBox 11"/>
            <p:cNvSpPr txBox="1"/>
            <p:nvPr/>
          </p:nvSpPr>
          <p:spPr>
            <a:xfrm>
              <a:off x="2934870" y="1564434"/>
              <a:ext cx="513374"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02</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13" name="组合 12"/>
          <p:cNvGrpSpPr/>
          <p:nvPr/>
        </p:nvGrpSpPr>
        <p:grpSpPr>
          <a:xfrm>
            <a:off x="6146364" y="3365516"/>
            <a:ext cx="2303104" cy="2303104"/>
            <a:chOff x="2376067" y="2860726"/>
            <a:chExt cx="1727248" cy="1727248"/>
          </a:xfrm>
        </p:grpSpPr>
        <p:sp>
          <p:nvSpPr>
            <p:cNvPr id="14"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chemeClr val="accent3"/>
            </a:solidFill>
            <a:ln>
              <a:noFill/>
            </a:ln>
          </p:spPr>
          <p:txBody>
            <a:bodyPr anchor="ctr"/>
            <a:lstStyle/>
            <a:p>
              <a:pPr marL="0" marR="0" lvl="0" indent="0" defTabSz="914400" eaLnBrk="1" latinLnBrk="0" hangingPunct="1">
                <a:lnSpc>
                  <a:spcPct val="130000"/>
                </a:lnSpc>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sp>
          <p:nvSpPr>
            <p:cNvPr id="15" name="TextBox 14"/>
            <p:cNvSpPr txBox="1"/>
            <p:nvPr/>
          </p:nvSpPr>
          <p:spPr>
            <a:xfrm>
              <a:off x="3057329" y="3566127"/>
              <a:ext cx="513374" cy="548138"/>
            </a:xfrm>
            <a:prstGeom prst="rect">
              <a:avLst/>
            </a:prstGeom>
            <a:noFill/>
          </p:spPr>
          <p:txBody>
            <a:bodyPr wrap="none" rtlCol="0">
              <a:spAutoFit/>
            </a:bodyPr>
            <a:lstStyle/>
            <a:p>
              <a:pPr marL="0" marR="0" lvl="0" indent="0" defTabSz="914400" eaLnBrk="1" latinLnBrk="0" hangingPunct="1">
                <a:lnSpc>
                  <a:spcPct val="130000"/>
                </a:lnSpc>
                <a:buClrTx/>
                <a:buSzTx/>
                <a:buFontTx/>
                <a:buNone/>
                <a:defRPr/>
              </a:pPr>
              <a:r>
                <a:rPr lang="en-US" altLang="zh-CN" sz="3200" b="1" kern="0" dirty="0">
                  <a:solidFill>
                    <a:schemeClr val="tx1">
                      <a:lumMod val="75000"/>
                      <a:lumOff val="25000"/>
                    </a:schemeClr>
                  </a:solidFill>
                  <a:latin typeface="微软雅黑" charset="-122"/>
                  <a:ea typeface="微软雅黑" charset="-122"/>
                  <a:cs typeface="+mn-ea"/>
                  <a:sym typeface="华文细黑" panose="02010600040101010101" pitchFamily="2" charset="-122"/>
                </a:rPr>
                <a:t>04</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微软雅黑" charset="-122"/>
                <a:ea typeface="微软雅黑" charset="-122"/>
                <a:cs typeface="+mn-ea"/>
                <a:sym typeface="华文细黑" panose="02010600040101010101" pitchFamily="2" charset="-122"/>
              </a:endParaRPr>
            </a:p>
          </p:txBody>
        </p:sp>
      </p:grpSp>
      <p:grpSp>
        <p:nvGrpSpPr>
          <p:cNvPr id="21" name="组合 20"/>
          <p:cNvGrpSpPr/>
          <p:nvPr/>
        </p:nvGrpSpPr>
        <p:grpSpPr>
          <a:xfrm>
            <a:off x="1120866" y="1538284"/>
            <a:ext cx="2993373" cy="1716880"/>
            <a:chOff x="620366" y="1874630"/>
            <a:chExt cx="2244926" cy="1287601"/>
          </a:xfrm>
        </p:grpSpPr>
        <p:grpSp>
          <p:nvGrpSpPr>
            <p:cNvPr id="22" name="组合 21"/>
            <p:cNvGrpSpPr/>
            <p:nvPr/>
          </p:nvGrpSpPr>
          <p:grpSpPr>
            <a:xfrm>
              <a:off x="620366" y="2007613"/>
              <a:ext cx="288032" cy="288032"/>
              <a:chOff x="1331640" y="2292077"/>
              <a:chExt cx="571152" cy="571152"/>
            </a:xfrm>
          </p:grpSpPr>
          <p:sp>
            <p:nvSpPr>
              <p:cNvPr id="24" name="椭圆 23"/>
              <p:cNvSpPr/>
              <p:nvPr/>
            </p:nvSpPr>
            <p:spPr>
              <a:xfrm>
                <a:off x="1331640" y="2292077"/>
                <a:ext cx="571152" cy="571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25" name="加号 24"/>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23" name="矩形 1"/>
            <p:cNvSpPr>
              <a:spLocks noChangeArrowheads="1"/>
            </p:cNvSpPr>
            <p:nvPr/>
          </p:nvSpPr>
          <p:spPr bwMode="auto">
            <a:xfrm>
              <a:off x="971600" y="1874630"/>
              <a:ext cx="1893692" cy="128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Hung hăng, hung hãn, hung bạo, hung dữ</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26" name="组合 25"/>
          <p:cNvGrpSpPr/>
          <p:nvPr/>
        </p:nvGrpSpPr>
        <p:grpSpPr>
          <a:xfrm>
            <a:off x="968459" y="4014899"/>
            <a:ext cx="2993373" cy="596575"/>
            <a:chOff x="620366" y="1874630"/>
            <a:chExt cx="2244926" cy="447411"/>
          </a:xfrm>
        </p:grpSpPr>
        <p:grpSp>
          <p:nvGrpSpPr>
            <p:cNvPr id="27" name="组合 26"/>
            <p:cNvGrpSpPr/>
            <p:nvPr/>
          </p:nvGrpSpPr>
          <p:grpSpPr>
            <a:xfrm>
              <a:off x="620366" y="2007613"/>
              <a:ext cx="288032" cy="288032"/>
              <a:chOff x="1331640" y="2292077"/>
              <a:chExt cx="571152" cy="571152"/>
            </a:xfrm>
          </p:grpSpPr>
          <p:sp>
            <p:nvSpPr>
              <p:cNvPr id="29" name="椭圆 28"/>
              <p:cNvSpPr/>
              <p:nvPr/>
            </p:nvSpPr>
            <p:spPr>
              <a:xfrm>
                <a:off x="1331640" y="2292077"/>
                <a:ext cx="571152" cy="57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0" name="加号 29"/>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28" name="矩形 1"/>
            <p:cNvSpPr>
              <a:spLocks noChangeArrowheads="1"/>
            </p:cNvSpPr>
            <p:nvPr/>
          </p:nvSpPr>
          <p:spPr bwMode="auto">
            <a:xfrm>
              <a:off x="971600" y="1874630"/>
              <a:ext cx="1893692" cy="4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31" name="组合 30"/>
          <p:cNvGrpSpPr/>
          <p:nvPr/>
        </p:nvGrpSpPr>
        <p:grpSpPr>
          <a:xfrm>
            <a:off x="8525309" y="1614489"/>
            <a:ext cx="2993373" cy="1716880"/>
            <a:chOff x="620366" y="1874630"/>
            <a:chExt cx="2244926" cy="1287601"/>
          </a:xfrm>
        </p:grpSpPr>
        <p:grpSp>
          <p:nvGrpSpPr>
            <p:cNvPr id="32" name="组合 31"/>
            <p:cNvGrpSpPr/>
            <p:nvPr/>
          </p:nvGrpSpPr>
          <p:grpSpPr>
            <a:xfrm>
              <a:off x="620366" y="2007613"/>
              <a:ext cx="288032" cy="288032"/>
              <a:chOff x="1331640" y="2292077"/>
              <a:chExt cx="571152" cy="571152"/>
            </a:xfrm>
          </p:grpSpPr>
          <p:sp>
            <p:nvSpPr>
              <p:cNvPr id="34" name="椭圆 33"/>
              <p:cNvSpPr/>
              <p:nvPr/>
            </p:nvSpPr>
            <p:spPr>
              <a:xfrm>
                <a:off x="1331640" y="2292077"/>
                <a:ext cx="571152" cy="5711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35" name="加号 34"/>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33" name="矩形 1"/>
            <p:cNvSpPr>
              <a:spLocks noChangeArrowheads="1"/>
            </p:cNvSpPr>
            <p:nvPr/>
          </p:nvSpPr>
          <p:spPr bwMode="auto">
            <a:xfrm>
              <a:off x="971600" y="1874630"/>
              <a:ext cx="1893692" cy="128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Lung linh, linh tinh, linh thiêng, linh ứng</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grpSp>
        <p:nvGrpSpPr>
          <p:cNvPr id="37" name="组合 36"/>
          <p:cNvGrpSpPr/>
          <p:nvPr/>
        </p:nvGrpSpPr>
        <p:grpSpPr>
          <a:xfrm>
            <a:off x="8576111" y="4230319"/>
            <a:ext cx="384060" cy="384060"/>
            <a:chOff x="1331640" y="2292077"/>
            <a:chExt cx="571152" cy="571152"/>
          </a:xfrm>
        </p:grpSpPr>
        <p:sp>
          <p:nvSpPr>
            <p:cNvPr id="39" name="椭圆 38"/>
            <p:cNvSpPr/>
            <p:nvPr/>
          </p:nvSpPr>
          <p:spPr>
            <a:xfrm>
              <a:off x="1331640" y="2292077"/>
              <a:ext cx="571152" cy="5711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0" name="加号 39"/>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80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sp>
        <p:nvSpPr>
          <p:cNvPr id="38" name="矩形 1"/>
          <p:cNvSpPr>
            <a:spLocks noChangeArrowheads="1"/>
          </p:cNvSpPr>
          <p:nvPr/>
        </p:nvSpPr>
        <p:spPr bwMode="auto">
          <a:xfrm>
            <a:off x="9044445" y="4053000"/>
            <a:ext cx="2525039" cy="171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Thơ thẩn, thơ ca, lơ thơ, nhà thơ</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1" name="矩形 1">
            <a:extLst>
              <a:ext uri="{FF2B5EF4-FFF2-40B4-BE49-F238E27FC236}">
                <a16:creationId xmlns:a16="http://schemas.microsoft.com/office/drawing/2014/main" id="{548FCB01-2908-774B-BA88-01BA87017F02}"/>
              </a:ext>
            </a:extLst>
          </p:cNvPr>
          <p:cNvSpPr>
            <a:spLocks noChangeArrowheads="1"/>
          </p:cNvSpPr>
          <p:nvPr/>
        </p:nvSpPr>
        <p:spPr bwMode="auto">
          <a:xfrm>
            <a:off x="1688811" y="3813095"/>
            <a:ext cx="2525039" cy="17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30000"/>
              </a:lnSpc>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Thênh thang, lang thang, cầu thang, thang gỗ</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grpSp>
        <p:nvGrpSpPr>
          <p:cNvPr id="43" name="组合 8">
            <a:extLst>
              <a:ext uri="{FF2B5EF4-FFF2-40B4-BE49-F238E27FC236}">
                <a16:creationId xmlns:a16="http://schemas.microsoft.com/office/drawing/2014/main" id="{2292CF6B-54EA-4D42-920B-39C9401F5846}"/>
              </a:ext>
            </a:extLst>
          </p:cNvPr>
          <p:cNvGrpSpPr/>
          <p:nvPr/>
        </p:nvGrpSpPr>
        <p:grpSpPr>
          <a:xfrm>
            <a:off x="8026400" y="-121082"/>
            <a:ext cx="3798958" cy="1363088"/>
            <a:chOff x="6090385" y="241539"/>
            <a:chExt cx="5768152" cy="1924755"/>
          </a:xfrm>
        </p:grpSpPr>
        <p:pic>
          <p:nvPicPr>
            <p:cNvPr id="44" name="图片 9">
              <a:extLst>
                <a:ext uri="{FF2B5EF4-FFF2-40B4-BE49-F238E27FC236}">
                  <a16:creationId xmlns:a16="http://schemas.microsoft.com/office/drawing/2014/main" id="{71E97A66-3F37-C34E-880E-CBB4B2E695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91" r="31858" b="75292"/>
            <a:stretch>
              <a:fillRect/>
            </a:stretch>
          </p:blipFill>
          <p:spPr>
            <a:xfrm>
              <a:off x="6090385" y="1014166"/>
              <a:ext cx="1440160" cy="1152128"/>
            </a:xfrm>
            <a:prstGeom prst="rect">
              <a:avLst/>
            </a:prstGeom>
            <a:effectLst>
              <a:outerShdw blurRad="50800" dist="38100" dir="5400000" sx="101000" sy="101000" algn="t" rotWithShape="0">
                <a:prstClr val="black">
                  <a:alpha val="40000"/>
                </a:prstClr>
              </a:outerShdw>
            </a:effectLst>
          </p:spPr>
        </p:pic>
        <p:pic>
          <p:nvPicPr>
            <p:cNvPr id="45" name="图片 10">
              <a:extLst>
                <a:ext uri="{FF2B5EF4-FFF2-40B4-BE49-F238E27FC236}">
                  <a16:creationId xmlns:a16="http://schemas.microsoft.com/office/drawing/2014/main" id="{14D13520-976D-4B4B-9439-6CAD5D7D23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87" t="14976" r="36782" b="60124"/>
            <a:stretch>
              <a:fillRect/>
            </a:stretch>
          </p:blipFill>
          <p:spPr>
            <a:xfrm>
              <a:off x="10346368" y="241539"/>
              <a:ext cx="1512169" cy="1296144"/>
            </a:xfrm>
            <a:prstGeom prst="rect">
              <a:avLst/>
            </a:prstGeom>
            <a:effectLst>
              <a:outerShdw blurRad="50800" dist="38100" dir="5400000" sx="101000" sy="101000" algn="t" rotWithShape="0">
                <a:prstClr val="black">
                  <a:alpha val="40000"/>
                </a:prstClr>
              </a:outerShdw>
            </a:effectLst>
          </p:spPr>
        </p:pic>
        <p:pic>
          <p:nvPicPr>
            <p:cNvPr id="46" name="图片 11">
              <a:extLst>
                <a:ext uri="{FF2B5EF4-FFF2-40B4-BE49-F238E27FC236}">
                  <a16:creationId xmlns:a16="http://schemas.microsoft.com/office/drawing/2014/main" id="{41A95E31-04A2-F04E-B43C-441A071A80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5" r="61735" b="71006"/>
            <a:stretch>
              <a:fillRect/>
            </a:stretch>
          </p:blipFill>
          <p:spPr>
            <a:xfrm>
              <a:off x="8891858" y="575379"/>
              <a:ext cx="1440160" cy="1466360"/>
            </a:xfrm>
            <a:prstGeom prst="rect">
              <a:avLst/>
            </a:prstGeom>
            <a:effectLst>
              <a:outerShdw blurRad="50800" dist="38100" dir="5400000" sx="101000" sy="101000" algn="t" rotWithShape="0">
                <a:prstClr val="black">
                  <a:alpha val="40000"/>
                </a:prstClr>
              </a:outerShdw>
            </a:effectLst>
          </p:spPr>
        </p:pic>
        <p:pic>
          <p:nvPicPr>
            <p:cNvPr id="47" name="图片 12">
              <a:extLst>
                <a:ext uri="{FF2B5EF4-FFF2-40B4-BE49-F238E27FC236}">
                  <a16:creationId xmlns:a16="http://schemas.microsoft.com/office/drawing/2014/main" id="{6AF1D789-53BC-D640-A49A-FC67F26E76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380" t="10900" r="47724" b="68247"/>
            <a:stretch>
              <a:fillRect/>
            </a:stretch>
          </p:blipFill>
          <p:spPr>
            <a:xfrm>
              <a:off x="7291064" y="313546"/>
              <a:ext cx="1512168" cy="1152129"/>
            </a:xfrm>
            <a:prstGeom prst="rect">
              <a:avLst/>
            </a:prstGeom>
            <a:effectLst>
              <a:outerShdw blurRad="50800" dist="38100" dir="5400000" sx="101000" sy="101000" algn="t" rotWithShape="0">
                <a:prstClr val="black">
                  <a:alpha val="40000"/>
                </a:prstClr>
              </a:outerShdw>
            </a:effectLst>
          </p:spPr>
        </p:pic>
      </p:grpSp>
      <p:pic>
        <p:nvPicPr>
          <p:cNvPr id="48" name="图片 32" descr="未 标题-1">
            <a:extLst>
              <a:ext uri="{FF2B5EF4-FFF2-40B4-BE49-F238E27FC236}">
                <a16:creationId xmlns:a16="http://schemas.microsoft.com/office/drawing/2014/main" id="{87D6A70F-2F87-0545-9C3B-FD2AD4C99438}"/>
              </a:ext>
            </a:extLst>
          </p:cNvPr>
          <p:cNvPicPr>
            <a:picLocks noChangeAspect="1"/>
          </p:cNvPicPr>
          <p:nvPr/>
        </p:nvPicPr>
        <p:blipFill>
          <a:blip r:embed="rId7" cstate="print"/>
          <a:stretch>
            <a:fillRect/>
          </a:stretch>
        </p:blipFill>
        <p:spPr>
          <a:xfrm flipH="1">
            <a:off x="-215925" y="1242005"/>
            <a:ext cx="1625187" cy="1193911"/>
          </a:xfrm>
          <a:prstGeom prst="rect">
            <a:avLst/>
          </a:prstGeom>
        </p:spPr>
      </p:pic>
      <p:pic>
        <p:nvPicPr>
          <p:cNvPr id="49" name="图片 6" descr="未 标题 -1">
            <a:extLst>
              <a:ext uri="{FF2B5EF4-FFF2-40B4-BE49-F238E27FC236}">
                <a16:creationId xmlns:a16="http://schemas.microsoft.com/office/drawing/2014/main" id="{D3A968AC-1C19-C043-AF59-6859FC9B15C2}"/>
              </a:ext>
            </a:extLst>
          </p:cNvPr>
          <p:cNvPicPr>
            <a:picLocks noChangeAspect="1"/>
          </p:cNvPicPr>
          <p:nvPr/>
        </p:nvPicPr>
        <p:blipFill>
          <a:blip r:embed="rId8" cstate="print"/>
          <a:stretch>
            <a:fillRect/>
          </a:stretch>
        </p:blipFill>
        <p:spPr>
          <a:xfrm>
            <a:off x="-337912" y="3609419"/>
            <a:ext cx="1522869" cy="13361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 fill="hold"/>
                                        <p:tgtEl>
                                          <p:spTgt spid="4"/>
                                        </p:tgtEl>
                                        <p:attrNameLst>
                                          <p:attrName>ppt_x</p:attrName>
                                        </p:attrNameLst>
                                      </p:cBhvr>
                                      <p:tavLst>
                                        <p:tav tm="0">
                                          <p:val>
                                            <p:strVal val="0-#ppt_w/2"/>
                                          </p:val>
                                        </p:tav>
                                        <p:tav tm="100000">
                                          <p:val>
                                            <p:strVal val="#ppt_x"/>
                                          </p:val>
                                        </p:tav>
                                      </p:tavLst>
                                    </p:anim>
                                    <p:anim calcmode="lin" valueType="num">
                                      <p:cBhvr additive="base">
                                        <p:cTn id="8" dur="3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decel="666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 fill="hold"/>
                                        <p:tgtEl>
                                          <p:spTgt spid="7"/>
                                        </p:tgtEl>
                                        <p:attrNameLst>
                                          <p:attrName>ppt_x</p:attrName>
                                        </p:attrNameLst>
                                      </p:cBhvr>
                                      <p:tavLst>
                                        <p:tav tm="0">
                                          <p:val>
                                            <p:strVal val="0-#ppt_w/2"/>
                                          </p:val>
                                        </p:tav>
                                        <p:tav tm="100000">
                                          <p:val>
                                            <p:strVal val="#ppt_x"/>
                                          </p:val>
                                        </p:tav>
                                      </p:tavLst>
                                    </p:anim>
                                    <p:anim calcmode="lin" valueType="num">
                                      <p:cBhvr additive="base">
                                        <p:cTn id="12" dur="3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3" decel="666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 fill="hold"/>
                                        <p:tgtEl>
                                          <p:spTgt spid="10"/>
                                        </p:tgtEl>
                                        <p:attrNameLst>
                                          <p:attrName>ppt_x</p:attrName>
                                        </p:attrNameLst>
                                      </p:cBhvr>
                                      <p:tavLst>
                                        <p:tav tm="0">
                                          <p:val>
                                            <p:strVal val="1+#ppt_w/2"/>
                                          </p:val>
                                        </p:tav>
                                        <p:tav tm="100000">
                                          <p:val>
                                            <p:strVal val="#ppt_x"/>
                                          </p:val>
                                        </p:tav>
                                      </p:tavLst>
                                    </p:anim>
                                    <p:anim calcmode="lin" valueType="num">
                                      <p:cBhvr additive="base">
                                        <p:cTn id="16" dur="3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6" decel="666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300" fill="hold"/>
                                        <p:tgtEl>
                                          <p:spTgt spid="13"/>
                                        </p:tgtEl>
                                        <p:attrNameLst>
                                          <p:attrName>ppt_x</p:attrName>
                                        </p:attrNameLst>
                                      </p:cBhvr>
                                      <p:tavLst>
                                        <p:tav tm="0">
                                          <p:val>
                                            <p:strVal val="1+#ppt_w/2"/>
                                          </p:val>
                                        </p:tav>
                                        <p:tav tm="100000">
                                          <p:val>
                                            <p:strVal val="#ppt_x"/>
                                          </p:val>
                                        </p:tav>
                                      </p:tavLst>
                                    </p:anim>
                                    <p:anim calcmode="lin" valueType="num">
                                      <p:cBhvr additive="base">
                                        <p:cTn id="20" dur="3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heckerboard(across)">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heckerboard(across)">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ppt_x"/>
                                          </p:val>
                                        </p:tav>
                                        <p:tav tm="100000">
                                          <p:val>
                                            <p:strVal val="#ppt_x"/>
                                          </p:val>
                                        </p:tav>
                                      </p:tavLst>
                                    </p:anim>
                                    <p:anim calcmode="lin" valueType="num">
                                      <p:cBhvr additive="base">
                                        <p:cTn id="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875</Words>
  <Application>Microsoft Office PowerPoint</Application>
  <PresentationFormat>Widescreen</PresentationFormat>
  <Paragraphs>137</Paragraphs>
  <Slides>17</Slides>
  <Notes>12</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微软雅黑</vt:lpstr>
      <vt:lpstr>SimSun</vt:lpstr>
      <vt:lpstr>Arial</vt:lpstr>
      <vt:lpstr>Calibri</vt:lpstr>
      <vt:lpstr>Calibri Light</vt:lpstr>
      <vt:lpstr>等线</vt:lpstr>
      <vt:lpstr>等线 Light</vt:lpstr>
      <vt:lpstr>方正姚体</vt:lpstr>
      <vt:lpstr>Open Sans Light</vt:lpstr>
      <vt:lpstr>华文细黑</vt:lpstr>
      <vt:lpstr>Times New Roman</vt:lpstr>
      <vt:lpstr>方正少儿简体</vt:lpstr>
      <vt:lpstr>经典综艺体简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Admin</cp:lastModifiedBy>
  <cp:revision>17</cp:revision>
  <dcterms:created xsi:type="dcterms:W3CDTF">2021-06-28T06:41:25Z</dcterms:created>
  <dcterms:modified xsi:type="dcterms:W3CDTF">2021-07-31T00:29:56Z</dcterms:modified>
</cp:coreProperties>
</file>