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15" r:id="rId3"/>
    <p:sldId id="317" r:id="rId4"/>
    <p:sldId id="318" r:id="rId5"/>
    <p:sldId id="319" r:id="rId6"/>
    <p:sldId id="316" r:id="rId7"/>
    <p:sldId id="320" r:id="rId8"/>
    <p:sldId id="321" r:id="rId9"/>
    <p:sldId id="323" r:id="rId10"/>
    <p:sldId id="322" r:id="rId11"/>
    <p:sldId id="324" r:id="rId12"/>
    <p:sldId id="327" r:id="rId13"/>
    <p:sldId id="328" r:id="rId14"/>
    <p:sldId id="329" r:id="rId15"/>
    <p:sldId id="330" r:id="rId16"/>
    <p:sldId id="331" r:id="rId17"/>
    <p:sldId id="257"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D041"/>
    <a:srgbClr val="FBE6AB"/>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B476-6D49-DE9A-B8AE-956FE0EB14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F8D25B-9D8D-C205-95EE-7D90D0BFD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60CEFE-3ED7-42BC-FDE9-814588878206}"/>
              </a:ext>
            </a:extLst>
          </p:cNvPr>
          <p:cNvSpPr>
            <a:spLocks noGrp="1"/>
          </p:cNvSpPr>
          <p:nvPr>
            <p:ph type="dt" sz="half" idx="10"/>
          </p:nvPr>
        </p:nvSpPr>
        <p:spPr/>
        <p:txBody>
          <a:bodyPr/>
          <a:lstStyle/>
          <a:p>
            <a:fld id="{85038C45-A98B-47A7-9752-6AF645606FD5}" type="datetimeFigureOut">
              <a:rPr lang="en-US" smtClean="0"/>
              <a:t>9/1/2022</a:t>
            </a:fld>
            <a:endParaRPr lang="en-US"/>
          </a:p>
        </p:txBody>
      </p:sp>
      <p:sp>
        <p:nvSpPr>
          <p:cNvPr id="5" name="Footer Placeholder 4">
            <a:extLst>
              <a:ext uri="{FF2B5EF4-FFF2-40B4-BE49-F238E27FC236}">
                <a16:creationId xmlns:a16="http://schemas.microsoft.com/office/drawing/2014/main" id="{A76C2C25-389C-9F7B-0200-FA7130240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720E5-0F7E-506E-76E4-5D6F916C1379}"/>
              </a:ext>
            </a:extLst>
          </p:cNvPr>
          <p:cNvSpPr>
            <a:spLocks noGrp="1"/>
          </p:cNvSpPr>
          <p:nvPr>
            <p:ph type="sldNum" sz="quarter" idx="12"/>
          </p:nvPr>
        </p:nvSpPr>
        <p:spPr/>
        <p:txBody>
          <a:bodyPr/>
          <a:lstStyle/>
          <a:p>
            <a:fld id="{6FC6DAE6-5713-473B-9B38-371B39099BD5}" type="slidenum">
              <a:rPr lang="en-US" smtClean="0"/>
              <a:t>‹#›</a:t>
            </a:fld>
            <a:endParaRPr lang="en-US"/>
          </a:p>
        </p:txBody>
      </p:sp>
    </p:spTree>
    <p:extLst>
      <p:ext uri="{BB962C8B-B14F-4D97-AF65-F5344CB8AC3E}">
        <p14:creationId xmlns:p14="http://schemas.microsoft.com/office/powerpoint/2010/main" val="392474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DD57-55AF-8CC1-00BE-6C743B176C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F5FBDD-D1E9-C6D1-7278-1D8C0F175C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A2377-0CA2-0498-9C8C-B8D9323E183D}"/>
              </a:ext>
            </a:extLst>
          </p:cNvPr>
          <p:cNvSpPr>
            <a:spLocks noGrp="1"/>
          </p:cNvSpPr>
          <p:nvPr>
            <p:ph type="dt" sz="half" idx="10"/>
          </p:nvPr>
        </p:nvSpPr>
        <p:spPr/>
        <p:txBody>
          <a:bodyPr/>
          <a:lstStyle/>
          <a:p>
            <a:fld id="{85038C45-A98B-47A7-9752-6AF645606FD5}" type="datetimeFigureOut">
              <a:rPr lang="en-US" smtClean="0"/>
              <a:t>9/1/2022</a:t>
            </a:fld>
            <a:endParaRPr lang="en-US"/>
          </a:p>
        </p:txBody>
      </p:sp>
      <p:sp>
        <p:nvSpPr>
          <p:cNvPr id="5" name="Footer Placeholder 4">
            <a:extLst>
              <a:ext uri="{FF2B5EF4-FFF2-40B4-BE49-F238E27FC236}">
                <a16:creationId xmlns:a16="http://schemas.microsoft.com/office/drawing/2014/main" id="{FA0C23E8-195F-890F-DCAB-B07B5C66A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E2330-2223-60E9-CDAA-5A889BD0F3DB}"/>
              </a:ext>
            </a:extLst>
          </p:cNvPr>
          <p:cNvSpPr>
            <a:spLocks noGrp="1"/>
          </p:cNvSpPr>
          <p:nvPr>
            <p:ph type="sldNum" sz="quarter" idx="12"/>
          </p:nvPr>
        </p:nvSpPr>
        <p:spPr/>
        <p:txBody>
          <a:bodyPr/>
          <a:lstStyle/>
          <a:p>
            <a:fld id="{6FC6DAE6-5713-473B-9B38-371B39099BD5}" type="slidenum">
              <a:rPr lang="en-US" smtClean="0"/>
              <a:t>‹#›</a:t>
            </a:fld>
            <a:endParaRPr lang="en-US"/>
          </a:p>
        </p:txBody>
      </p:sp>
    </p:spTree>
    <p:extLst>
      <p:ext uri="{BB962C8B-B14F-4D97-AF65-F5344CB8AC3E}">
        <p14:creationId xmlns:p14="http://schemas.microsoft.com/office/powerpoint/2010/main" val="79306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D972D4-F787-785F-5434-0B2588FB96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F67027-3657-33A7-0F42-DEE667ADA3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7BD12-FC76-108F-02FD-9F76147DCA83}"/>
              </a:ext>
            </a:extLst>
          </p:cNvPr>
          <p:cNvSpPr>
            <a:spLocks noGrp="1"/>
          </p:cNvSpPr>
          <p:nvPr>
            <p:ph type="dt" sz="half" idx="10"/>
          </p:nvPr>
        </p:nvSpPr>
        <p:spPr/>
        <p:txBody>
          <a:bodyPr/>
          <a:lstStyle/>
          <a:p>
            <a:fld id="{85038C45-A98B-47A7-9752-6AF645606FD5}" type="datetimeFigureOut">
              <a:rPr lang="en-US" smtClean="0"/>
              <a:t>9/1/2022</a:t>
            </a:fld>
            <a:endParaRPr lang="en-US"/>
          </a:p>
        </p:txBody>
      </p:sp>
      <p:sp>
        <p:nvSpPr>
          <p:cNvPr id="5" name="Footer Placeholder 4">
            <a:extLst>
              <a:ext uri="{FF2B5EF4-FFF2-40B4-BE49-F238E27FC236}">
                <a16:creationId xmlns:a16="http://schemas.microsoft.com/office/drawing/2014/main" id="{DAD80F5E-1B68-5DAA-7866-183DECBF2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0C7B0-084E-8635-5C17-04C2943CB431}"/>
              </a:ext>
            </a:extLst>
          </p:cNvPr>
          <p:cNvSpPr>
            <a:spLocks noGrp="1"/>
          </p:cNvSpPr>
          <p:nvPr>
            <p:ph type="sldNum" sz="quarter" idx="12"/>
          </p:nvPr>
        </p:nvSpPr>
        <p:spPr/>
        <p:txBody>
          <a:bodyPr/>
          <a:lstStyle/>
          <a:p>
            <a:fld id="{6FC6DAE6-5713-473B-9B38-371B39099BD5}" type="slidenum">
              <a:rPr lang="en-US" smtClean="0"/>
              <a:t>‹#›</a:t>
            </a:fld>
            <a:endParaRPr lang="en-US"/>
          </a:p>
        </p:txBody>
      </p:sp>
    </p:spTree>
    <p:extLst>
      <p:ext uri="{BB962C8B-B14F-4D97-AF65-F5344CB8AC3E}">
        <p14:creationId xmlns:p14="http://schemas.microsoft.com/office/powerpoint/2010/main" val="4275246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9/1/2022</a:t>
            </a:fld>
            <a:endParaRPr lang="en-US" dirty="0">
              <a:solidFill>
                <a:prstClr val="black">
                  <a:tint val="75000"/>
                </a:prstClr>
              </a:solidFill>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288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AC92-DAAD-E694-47BE-606E2280F4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D090C-6C74-F573-7665-30BF822D2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CA3B9-5008-7B3C-E449-E9BCAC5F27C1}"/>
              </a:ext>
            </a:extLst>
          </p:cNvPr>
          <p:cNvSpPr>
            <a:spLocks noGrp="1"/>
          </p:cNvSpPr>
          <p:nvPr>
            <p:ph type="dt" sz="half" idx="10"/>
          </p:nvPr>
        </p:nvSpPr>
        <p:spPr/>
        <p:txBody>
          <a:bodyPr/>
          <a:lstStyle/>
          <a:p>
            <a:fld id="{85038C45-A98B-47A7-9752-6AF645606FD5}" type="datetimeFigureOut">
              <a:rPr lang="en-US" smtClean="0"/>
              <a:t>9/1/2022</a:t>
            </a:fld>
            <a:endParaRPr lang="en-US"/>
          </a:p>
        </p:txBody>
      </p:sp>
      <p:sp>
        <p:nvSpPr>
          <p:cNvPr id="5" name="Footer Placeholder 4">
            <a:extLst>
              <a:ext uri="{FF2B5EF4-FFF2-40B4-BE49-F238E27FC236}">
                <a16:creationId xmlns:a16="http://schemas.microsoft.com/office/drawing/2014/main" id="{4C754A74-FCB3-E40D-9DBE-C6B92C202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04145-9CEA-F0FD-E1B0-A93EB00683F4}"/>
              </a:ext>
            </a:extLst>
          </p:cNvPr>
          <p:cNvSpPr>
            <a:spLocks noGrp="1"/>
          </p:cNvSpPr>
          <p:nvPr>
            <p:ph type="sldNum" sz="quarter" idx="12"/>
          </p:nvPr>
        </p:nvSpPr>
        <p:spPr/>
        <p:txBody>
          <a:bodyPr/>
          <a:lstStyle/>
          <a:p>
            <a:fld id="{6FC6DAE6-5713-473B-9B38-371B39099BD5}" type="slidenum">
              <a:rPr lang="en-US" smtClean="0"/>
              <a:t>‹#›</a:t>
            </a:fld>
            <a:endParaRPr lang="en-US"/>
          </a:p>
        </p:txBody>
      </p:sp>
    </p:spTree>
    <p:extLst>
      <p:ext uri="{BB962C8B-B14F-4D97-AF65-F5344CB8AC3E}">
        <p14:creationId xmlns:p14="http://schemas.microsoft.com/office/powerpoint/2010/main" val="262491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E02F-B91E-1E74-F948-B48E0B8AAA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54476B-0723-C77B-B307-D0ED088C10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D689D1-F7D3-BE6C-5630-2EF33B6B13F8}"/>
              </a:ext>
            </a:extLst>
          </p:cNvPr>
          <p:cNvSpPr>
            <a:spLocks noGrp="1"/>
          </p:cNvSpPr>
          <p:nvPr>
            <p:ph type="dt" sz="half" idx="10"/>
          </p:nvPr>
        </p:nvSpPr>
        <p:spPr/>
        <p:txBody>
          <a:bodyPr/>
          <a:lstStyle/>
          <a:p>
            <a:fld id="{85038C45-A98B-47A7-9752-6AF645606FD5}" type="datetimeFigureOut">
              <a:rPr lang="en-US" smtClean="0"/>
              <a:t>9/1/2022</a:t>
            </a:fld>
            <a:endParaRPr lang="en-US"/>
          </a:p>
        </p:txBody>
      </p:sp>
      <p:sp>
        <p:nvSpPr>
          <p:cNvPr id="5" name="Footer Placeholder 4">
            <a:extLst>
              <a:ext uri="{FF2B5EF4-FFF2-40B4-BE49-F238E27FC236}">
                <a16:creationId xmlns:a16="http://schemas.microsoft.com/office/drawing/2014/main" id="{0A5FDBD8-2E1E-1D1F-53BA-E44D2ADDE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E19A4-276D-01F7-9E65-DF35D1FC2B8E}"/>
              </a:ext>
            </a:extLst>
          </p:cNvPr>
          <p:cNvSpPr>
            <a:spLocks noGrp="1"/>
          </p:cNvSpPr>
          <p:nvPr>
            <p:ph type="sldNum" sz="quarter" idx="12"/>
          </p:nvPr>
        </p:nvSpPr>
        <p:spPr/>
        <p:txBody>
          <a:bodyPr/>
          <a:lstStyle/>
          <a:p>
            <a:fld id="{6FC6DAE6-5713-473B-9B38-371B39099BD5}" type="slidenum">
              <a:rPr lang="en-US" smtClean="0"/>
              <a:t>‹#›</a:t>
            </a:fld>
            <a:endParaRPr lang="en-US"/>
          </a:p>
        </p:txBody>
      </p:sp>
    </p:spTree>
    <p:extLst>
      <p:ext uri="{BB962C8B-B14F-4D97-AF65-F5344CB8AC3E}">
        <p14:creationId xmlns:p14="http://schemas.microsoft.com/office/powerpoint/2010/main" val="118013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2F72-1594-D812-5F05-3D73F4A29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F7700-3819-75B2-0928-FF73C6679F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DFF04-5C85-2EC5-85EC-5C38410BFD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9316F1-73E9-AD93-A18D-F884A86B4D60}"/>
              </a:ext>
            </a:extLst>
          </p:cNvPr>
          <p:cNvSpPr>
            <a:spLocks noGrp="1"/>
          </p:cNvSpPr>
          <p:nvPr>
            <p:ph type="dt" sz="half" idx="10"/>
          </p:nvPr>
        </p:nvSpPr>
        <p:spPr/>
        <p:txBody>
          <a:bodyPr/>
          <a:lstStyle/>
          <a:p>
            <a:fld id="{85038C45-A98B-47A7-9752-6AF645606FD5}" type="datetimeFigureOut">
              <a:rPr lang="en-US" smtClean="0"/>
              <a:t>9/1/2022</a:t>
            </a:fld>
            <a:endParaRPr lang="en-US"/>
          </a:p>
        </p:txBody>
      </p:sp>
      <p:sp>
        <p:nvSpPr>
          <p:cNvPr id="6" name="Footer Placeholder 5">
            <a:extLst>
              <a:ext uri="{FF2B5EF4-FFF2-40B4-BE49-F238E27FC236}">
                <a16:creationId xmlns:a16="http://schemas.microsoft.com/office/drawing/2014/main" id="{1C210E6E-73CF-77B3-D87D-4F0206657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0C0368-0B45-5E0D-32C4-915BB4D3844E}"/>
              </a:ext>
            </a:extLst>
          </p:cNvPr>
          <p:cNvSpPr>
            <a:spLocks noGrp="1"/>
          </p:cNvSpPr>
          <p:nvPr>
            <p:ph type="sldNum" sz="quarter" idx="12"/>
          </p:nvPr>
        </p:nvSpPr>
        <p:spPr/>
        <p:txBody>
          <a:bodyPr/>
          <a:lstStyle/>
          <a:p>
            <a:fld id="{6FC6DAE6-5713-473B-9B38-371B39099BD5}" type="slidenum">
              <a:rPr lang="en-US" smtClean="0"/>
              <a:t>‹#›</a:t>
            </a:fld>
            <a:endParaRPr lang="en-US"/>
          </a:p>
        </p:txBody>
      </p:sp>
    </p:spTree>
    <p:extLst>
      <p:ext uri="{BB962C8B-B14F-4D97-AF65-F5344CB8AC3E}">
        <p14:creationId xmlns:p14="http://schemas.microsoft.com/office/powerpoint/2010/main" val="57880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0888-05DB-23FE-4786-4235B3A28B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AAAB17-FFCC-AA3A-E0A6-73CE9AD43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312B2B-7598-F951-20B2-BD970E4F2E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13C84E-872B-D487-2588-CE915E12D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2736A-0CFC-40CB-7748-07FE26DCBB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2F659-BD16-B996-45B5-85BD54E9A42A}"/>
              </a:ext>
            </a:extLst>
          </p:cNvPr>
          <p:cNvSpPr>
            <a:spLocks noGrp="1"/>
          </p:cNvSpPr>
          <p:nvPr>
            <p:ph type="dt" sz="half" idx="10"/>
          </p:nvPr>
        </p:nvSpPr>
        <p:spPr/>
        <p:txBody>
          <a:bodyPr/>
          <a:lstStyle/>
          <a:p>
            <a:fld id="{85038C45-A98B-47A7-9752-6AF645606FD5}" type="datetimeFigureOut">
              <a:rPr lang="en-US" smtClean="0"/>
              <a:t>9/1/2022</a:t>
            </a:fld>
            <a:endParaRPr lang="en-US"/>
          </a:p>
        </p:txBody>
      </p:sp>
      <p:sp>
        <p:nvSpPr>
          <p:cNvPr id="8" name="Footer Placeholder 7">
            <a:extLst>
              <a:ext uri="{FF2B5EF4-FFF2-40B4-BE49-F238E27FC236}">
                <a16:creationId xmlns:a16="http://schemas.microsoft.com/office/drawing/2014/main" id="{E4E76FEE-9BE8-C856-8EBE-90E8400F27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4EC077-BA39-365F-CB54-C141770CD941}"/>
              </a:ext>
            </a:extLst>
          </p:cNvPr>
          <p:cNvSpPr>
            <a:spLocks noGrp="1"/>
          </p:cNvSpPr>
          <p:nvPr>
            <p:ph type="sldNum" sz="quarter" idx="12"/>
          </p:nvPr>
        </p:nvSpPr>
        <p:spPr/>
        <p:txBody>
          <a:bodyPr/>
          <a:lstStyle/>
          <a:p>
            <a:fld id="{6FC6DAE6-5713-473B-9B38-371B39099BD5}" type="slidenum">
              <a:rPr lang="en-US" smtClean="0"/>
              <a:t>‹#›</a:t>
            </a:fld>
            <a:endParaRPr lang="en-US"/>
          </a:p>
        </p:txBody>
      </p:sp>
    </p:spTree>
    <p:extLst>
      <p:ext uri="{BB962C8B-B14F-4D97-AF65-F5344CB8AC3E}">
        <p14:creationId xmlns:p14="http://schemas.microsoft.com/office/powerpoint/2010/main" val="411834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071A-7A4E-8731-61DC-84094A2020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A399EB-EF15-2AEA-C433-0D5BAA1C79A2}"/>
              </a:ext>
            </a:extLst>
          </p:cNvPr>
          <p:cNvSpPr>
            <a:spLocks noGrp="1"/>
          </p:cNvSpPr>
          <p:nvPr>
            <p:ph type="dt" sz="half" idx="10"/>
          </p:nvPr>
        </p:nvSpPr>
        <p:spPr/>
        <p:txBody>
          <a:bodyPr/>
          <a:lstStyle/>
          <a:p>
            <a:fld id="{85038C45-A98B-47A7-9752-6AF645606FD5}" type="datetimeFigureOut">
              <a:rPr lang="en-US" smtClean="0"/>
              <a:t>9/1/2022</a:t>
            </a:fld>
            <a:endParaRPr lang="en-US"/>
          </a:p>
        </p:txBody>
      </p:sp>
      <p:sp>
        <p:nvSpPr>
          <p:cNvPr id="4" name="Footer Placeholder 3">
            <a:extLst>
              <a:ext uri="{FF2B5EF4-FFF2-40B4-BE49-F238E27FC236}">
                <a16:creationId xmlns:a16="http://schemas.microsoft.com/office/drawing/2014/main" id="{D0E2036F-29CF-9BDE-85EE-C0896E174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DDDB01-21AA-5853-6CD8-FA229E7822F2}"/>
              </a:ext>
            </a:extLst>
          </p:cNvPr>
          <p:cNvSpPr>
            <a:spLocks noGrp="1"/>
          </p:cNvSpPr>
          <p:nvPr>
            <p:ph type="sldNum" sz="quarter" idx="12"/>
          </p:nvPr>
        </p:nvSpPr>
        <p:spPr/>
        <p:txBody>
          <a:bodyPr/>
          <a:lstStyle/>
          <a:p>
            <a:fld id="{6FC6DAE6-5713-473B-9B38-371B39099BD5}" type="slidenum">
              <a:rPr lang="en-US" smtClean="0"/>
              <a:t>‹#›</a:t>
            </a:fld>
            <a:endParaRPr lang="en-US"/>
          </a:p>
        </p:txBody>
      </p:sp>
    </p:spTree>
    <p:extLst>
      <p:ext uri="{BB962C8B-B14F-4D97-AF65-F5344CB8AC3E}">
        <p14:creationId xmlns:p14="http://schemas.microsoft.com/office/powerpoint/2010/main" val="263212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05A5B6-377E-BC00-7507-8C9C6F8F8A33}"/>
              </a:ext>
            </a:extLst>
          </p:cNvPr>
          <p:cNvSpPr>
            <a:spLocks noGrp="1"/>
          </p:cNvSpPr>
          <p:nvPr>
            <p:ph type="dt" sz="half" idx="10"/>
          </p:nvPr>
        </p:nvSpPr>
        <p:spPr/>
        <p:txBody>
          <a:bodyPr/>
          <a:lstStyle/>
          <a:p>
            <a:fld id="{85038C45-A98B-47A7-9752-6AF645606FD5}" type="datetimeFigureOut">
              <a:rPr lang="en-US" smtClean="0"/>
              <a:t>9/1/2022</a:t>
            </a:fld>
            <a:endParaRPr lang="en-US"/>
          </a:p>
        </p:txBody>
      </p:sp>
      <p:sp>
        <p:nvSpPr>
          <p:cNvPr id="3" name="Footer Placeholder 2">
            <a:extLst>
              <a:ext uri="{FF2B5EF4-FFF2-40B4-BE49-F238E27FC236}">
                <a16:creationId xmlns:a16="http://schemas.microsoft.com/office/drawing/2014/main" id="{8CCCE07B-CCE7-A383-DF2E-0800A37007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80856A-319F-638F-9447-3CD181A7632F}"/>
              </a:ext>
            </a:extLst>
          </p:cNvPr>
          <p:cNvSpPr>
            <a:spLocks noGrp="1"/>
          </p:cNvSpPr>
          <p:nvPr>
            <p:ph type="sldNum" sz="quarter" idx="12"/>
          </p:nvPr>
        </p:nvSpPr>
        <p:spPr/>
        <p:txBody>
          <a:bodyPr/>
          <a:lstStyle/>
          <a:p>
            <a:fld id="{6FC6DAE6-5713-473B-9B38-371B39099BD5}" type="slidenum">
              <a:rPr lang="en-US" smtClean="0"/>
              <a:t>‹#›</a:t>
            </a:fld>
            <a:endParaRPr lang="en-US"/>
          </a:p>
        </p:txBody>
      </p:sp>
    </p:spTree>
    <p:extLst>
      <p:ext uri="{BB962C8B-B14F-4D97-AF65-F5344CB8AC3E}">
        <p14:creationId xmlns:p14="http://schemas.microsoft.com/office/powerpoint/2010/main" val="234226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24E7-3EE9-DABB-F934-7D7253FE5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7D8633-2584-C955-6B5C-225B7BF9C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34168B-AA52-49D1-04C2-64A709BC8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BDAD3-B521-FCDA-4FC1-F77B2D9610F0}"/>
              </a:ext>
            </a:extLst>
          </p:cNvPr>
          <p:cNvSpPr>
            <a:spLocks noGrp="1"/>
          </p:cNvSpPr>
          <p:nvPr>
            <p:ph type="dt" sz="half" idx="10"/>
          </p:nvPr>
        </p:nvSpPr>
        <p:spPr/>
        <p:txBody>
          <a:bodyPr/>
          <a:lstStyle/>
          <a:p>
            <a:fld id="{85038C45-A98B-47A7-9752-6AF645606FD5}" type="datetimeFigureOut">
              <a:rPr lang="en-US" smtClean="0"/>
              <a:t>9/1/2022</a:t>
            </a:fld>
            <a:endParaRPr lang="en-US"/>
          </a:p>
        </p:txBody>
      </p:sp>
      <p:sp>
        <p:nvSpPr>
          <p:cNvPr id="6" name="Footer Placeholder 5">
            <a:extLst>
              <a:ext uri="{FF2B5EF4-FFF2-40B4-BE49-F238E27FC236}">
                <a16:creationId xmlns:a16="http://schemas.microsoft.com/office/drawing/2014/main" id="{68C52443-A7D2-46B7-4A64-B3E57F23A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80DA6-7213-7E6A-CF1C-9E4756501DAF}"/>
              </a:ext>
            </a:extLst>
          </p:cNvPr>
          <p:cNvSpPr>
            <a:spLocks noGrp="1"/>
          </p:cNvSpPr>
          <p:nvPr>
            <p:ph type="sldNum" sz="quarter" idx="12"/>
          </p:nvPr>
        </p:nvSpPr>
        <p:spPr/>
        <p:txBody>
          <a:bodyPr/>
          <a:lstStyle/>
          <a:p>
            <a:fld id="{6FC6DAE6-5713-473B-9B38-371B39099BD5}" type="slidenum">
              <a:rPr lang="en-US" smtClean="0"/>
              <a:t>‹#›</a:t>
            </a:fld>
            <a:endParaRPr lang="en-US"/>
          </a:p>
        </p:txBody>
      </p:sp>
    </p:spTree>
    <p:extLst>
      <p:ext uri="{BB962C8B-B14F-4D97-AF65-F5344CB8AC3E}">
        <p14:creationId xmlns:p14="http://schemas.microsoft.com/office/powerpoint/2010/main" val="330047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C543-F41C-46F1-B23E-84AB4F1CC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739B48-3509-B550-580C-7CC40E708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B24594-184E-6254-47E6-4A2EDF40D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D7F64-93B8-1926-406A-4780B9905418}"/>
              </a:ext>
            </a:extLst>
          </p:cNvPr>
          <p:cNvSpPr>
            <a:spLocks noGrp="1"/>
          </p:cNvSpPr>
          <p:nvPr>
            <p:ph type="dt" sz="half" idx="10"/>
          </p:nvPr>
        </p:nvSpPr>
        <p:spPr/>
        <p:txBody>
          <a:bodyPr/>
          <a:lstStyle/>
          <a:p>
            <a:fld id="{85038C45-A98B-47A7-9752-6AF645606FD5}" type="datetimeFigureOut">
              <a:rPr lang="en-US" smtClean="0"/>
              <a:t>9/1/2022</a:t>
            </a:fld>
            <a:endParaRPr lang="en-US"/>
          </a:p>
        </p:txBody>
      </p:sp>
      <p:sp>
        <p:nvSpPr>
          <p:cNvPr id="6" name="Footer Placeholder 5">
            <a:extLst>
              <a:ext uri="{FF2B5EF4-FFF2-40B4-BE49-F238E27FC236}">
                <a16:creationId xmlns:a16="http://schemas.microsoft.com/office/drawing/2014/main" id="{2739EC13-521F-540E-029E-CF98A3C13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0A378F-B748-2385-C1FD-002FA22BF878}"/>
              </a:ext>
            </a:extLst>
          </p:cNvPr>
          <p:cNvSpPr>
            <a:spLocks noGrp="1"/>
          </p:cNvSpPr>
          <p:nvPr>
            <p:ph type="sldNum" sz="quarter" idx="12"/>
          </p:nvPr>
        </p:nvSpPr>
        <p:spPr/>
        <p:txBody>
          <a:bodyPr/>
          <a:lstStyle/>
          <a:p>
            <a:fld id="{6FC6DAE6-5713-473B-9B38-371B39099BD5}" type="slidenum">
              <a:rPr lang="en-US" smtClean="0"/>
              <a:t>‹#›</a:t>
            </a:fld>
            <a:endParaRPr lang="en-US"/>
          </a:p>
        </p:txBody>
      </p:sp>
    </p:spTree>
    <p:extLst>
      <p:ext uri="{BB962C8B-B14F-4D97-AF65-F5344CB8AC3E}">
        <p14:creationId xmlns:p14="http://schemas.microsoft.com/office/powerpoint/2010/main" val="194780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9A58E-3C19-9C1D-DB2C-D2A226BE6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7BFE6A-EF51-F960-F40D-EA306697E9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98275-D9CE-0938-F8A6-E80180677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38C45-A98B-47A7-9752-6AF645606FD5}" type="datetimeFigureOut">
              <a:rPr lang="en-US" smtClean="0"/>
              <a:t>9/1/2022</a:t>
            </a:fld>
            <a:endParaRPr lang="en-US"/>
          </a:p>
        </p:txBody>
      </p:sp>
      <p:sp>
        <p:nvSpPr>
          <p:cNvPr id="5" name="Footer Placeholder 4">
            <a:extLst>
              <a:ext uri="{FF2B5EF4-FFF2-40B4-BE49-F238E27FC236}">
                <a16:creationId xmlns:a16="http://schemas.microsoft.com/office/drawing/2014/main" id="{0C36A524-D6DB-D09A-8B5D-62D63EBCF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A45BA7-81C6-DDB0-7C92-064013EC9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6DAE6-5713-473B-9B38-371B39099BD5}" type="slidenum">
              <a:rPr lang="en-US" smtClean="0"/>
              <a:t>‹#›</a:t>
            </a:fld>
            <a:endParaRPr lang="en-US"/>
          </a:p>
        </p:txBody>
      </p:sp>
    </p:spTree>
    <p:extLst>
      <p:ext uri="{BB962C8B-B14F-4D97-AF65-F5344CB8AC3E}">
        <p14:creationId xmlns:p14="http://schemas.microsoft.com/office/powerpoint/2010/main" val="2930026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png"/><Relationship Id="rId18" Type="http://schemas.openxmlformats.org/officeDocument/2006/relationships/slide" Target="slide11.xml"/><Relationship Id="rId26" Type="http://schemas.openxmlformats.org/officeDocument/2006/relationships/slide" Target="slide15.xm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slide" Target="slide8.xml"/><Relationship Id="rId17" Type="http://schemas.openxmlformats.org/officeDocument/2006/relationships/image" Target="../media/image10.png"/><Relationship Id="rId25" Type="http://schemas.openxmlformats.org/officeDocument/2006/relationships/image" Target="../media/image14.png"/><Relationship Id="rId2" Type="http://schemas.openxmlformats.org/officeDocument/2006/relationships/slide" Target="slide3.xml"/><Relationship Id="rId16" Type="http://schemas.openxmlformats.org/officeDocument/2006/relationships/slide" Target="slide10.xml"/><Relationship Id="rId20" Type="http://schemas.openxmlformats.org/officeDocument/2006/relationships/slide" Target="slide12.xml"/><Relationship Id="rId29"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slide" Target="slide5.xml"/><Relationship Id="rId11" Type="http://schemas.openxmlformats.org/officeDocument/2006/relationships/image" Target="../media/image7.png"/><Relationship Id="rId24" Type="http://schemas.openxmlformats.org/officeDocument/2006/relationships/slide" Target="slide14.xml"/><Relationship Id="rId5" Type="http://schemas.openxmlformats.org/officeDocument/2006/relationships/image" Target="../media/image4.png"/><Relationship Id="rId15" Type="http://schemas.openxmlformats.org/officeDocument/2006/relationships/image" Target="../media/image9.jpeg"/><Relationship Id="rId23" Type="http://schemas.openxmlformats.org/officeDocument/2006/relationships/image" Target="../media/image13.png"/><Relationship Id="rId28" Type="http://schemas.openxmlformats.org/officeDocument/2006/relationships/slide" Target="slide16.xml"/><Relationship Id="rId10" Type="http://schemas.openxmlformats.org/officeDocument/2006/relationships/slide" Target="slide7.xml"/><Relationship Id="rId19" Type="http://schemas.openxmlformats.org/officeDocument/2006/relationships/image" Target="../media/image11.png"/><Relationship Id="rId31" Type="http://schemas.openxmlformats.org/officeDocument/2006/relationships/image" Target="../media/image2.gif"/><Relationship Id="rId4" Type="http://schemas.openxmlformats.org/officeDocument/2006/relationships/slide" Target="slide4.xml"/><Relationship Id="rId9" Type="http://schemas.openxmlformats.org/officeDocument/2006/relationships/image" Target="../media/image6.png"/><Relationship Id="rId14" Type="http://schemas.openxmlformats.org/officeDocument/2006/relationships/slide" Target="slide9.xml"/><Relationship Id="rId22" Type="http://schemas.openxmlformats.org/officeDocument/2006/relationships/slide" Target="slide13.xml"/><Relationship Id="rId27" Type="http://schemas.openxmlformats.org/officeDocument/2006/relationships/image" Target="../media/image15.png"/><Relationship Id="rId30" Type="http://schemas.openxmlformats.org/officeDocument/2006/relationships/slide" Target="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a:extLst>
              <a:ext uri="{FF2B5EF4-FFF2-40B4-BE49-F238E27FC236}">
                <a16:creationId xmlns:a16="http://schemas.microsoft.com/office/drawing/2014/main" id="{85795B5F-792A-DED0-86EB-89E1AFC75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3764" y="4178096"/>
            <a:ext cx="1318872" cy="1318872"/>
          </a:xfrm>
          <a:prstGeom prst="rect">
            <a:avLst/>
          </a:prstGeom>
        </p:spPr>
      </p:pic>
      <p:sp>
        <p:nvSpPr>
          <p:cNvPr id="3" name="Rectangle 2">
            <a:extLst>
              <a:ext uri="{FF2B5EF4-FFF2-40B4-BE49-F238E27FC236}">
                <a16:creationId xmlns:a16="http://schemas.microsoft.com/office/drawing/2014/main" id="{777766CF-D58C-CDE8-DBB3-5AA402391528}"/>
              </a:ext>
            </a:extLst>
          </p:cNvPr>
          <p:cNvSpPr/>
          <p:nvPr/>
        </p:nvSpPr>
        <p:spPr>
          <a:xfrm>
            <a:off x="796636" y="1121267"/>
            <a:ext cx="10598728" cy="234141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83EC01-8DE9-E422-3E16-8629D3A80704}"/>
              </a:ext>
            </a:extLst>
          </p:cNvPr>
          <p:cNvSpPr txBox="1"/>
          <p:nvPr/>
        </p:nvSpPr>
        <p:spPr>
          <a:xfrm>
            <a:off x="1662546" y="1876477"/>
            <a:ext cx="9171709" cy="830997"/>
          </a:xfrm>
          <a:prstGeom prst="rect">
            <a:avLst/>
          </a:prstGeom>
          <a:noFill/>
        </p:spPr>
        <p:txBody>
          <a:bodyPr wrap="square" rtlCol="0">
            <a:spAutoFit/>
          </a:bodyPr>
          <a:lstStyle/>
          <a:p>
            <a:r>
              <a:rPr lang="en-US" sz="4800" dirty="0" err="1">
                <a:latin typeface="Aachen" panose="02020500000000000000" pitchFamily="18" charset="0"/>
                <a:ea typeface="Aachen" panose="02020500000000000000" pitchFamily="18" charset="0"/>
                <a:cs typeface="Aachen" panose="02020500000000000000" pitchFamily="18" charset="0"/>
              </a:rPr>
              <a:t>ÔN</a:t>
            </a:r>
            <a:r>
              <a:rPr lang="en-US" sz="4800" dirty="0">
                <a:latin typeface="Aachen" panose="02020500000000000000" pitchFamily="18" charset="0"/>
                <a:ea typeface="Aachen" panose="02020500000000000000" pitchFamily="18" charset="0"/>
                <a:cs typeface="Aachen" panose="02020500000000000000" pitchFamily="18" charset="0"/>
              </a:rPr>
              <a:t> </a:t>
            </a:r>
            <a:r>
              <a:rPr lang="en-US" sz="4800" dirty="0" err="1">
                <a:latin typeface="Aachen" panose="02020500000000000000" pitchFamily="18" charset="0"/>
                <a:ea typeface="Aachen" panose="02020500000000000000" pitchFamily="18" charset="0"/>
                <a:cs typeface="Aachen" panose="02020500000000000000" pitchFamily="18" charset="0"/>
              </a:rPr>
              <a:t>TẬP</a:t>
            </a:r>
            <a:r>
              <a:rPr lang="en-US" sz="4800" dirty="0">
                <a:latin typeface="Aachen" panose="02020500000000000000" pitchFamily="18" charset="0"/>
                <a:ea typeface="Aachen" panose="02020500000000000000" pitchFamily="18" charset="0"/>
                <a:cs typeface="Aachen" panose="02020500000000000000" pitchFamily="18" charset="0"/>
              </a:rPr>
              <a:t> </a:t>
            </a:r>
            <a:r>
              <a:rPr lang="en-US" sz="4800" dirty="0" err="1">
                <a:latin typeface="Aachen" panose="02020500000000000000" pitchFamily="18" charset="0"/>
                <a:ea typeface="Aachen" panose="02020500000000000000" pitchFamily="18" charset="0"/>
                <a:cs typeface="Aachen" panose="02020500000000000000" pitchFamily="18" charset="0"/>
              </a:rPr>
              <a:t>GIỮA</a:t>
            </a:r>
            <a:r>
              <a:rPr lang="en-US" sz="4800" dirty="0">
                <a:latin typeface="Aachen" panose="02020500000000000000" pitchFamily="18" charset="0"/>
                <a:ea typeface="Aachen" panose="02020500000000000000" pitchFamily="18" charset="0"/>
                <a:cs typeface="Aachen" panose="02020500000000000000" pitchFamily="18" charset="0"/>
              </a:rPr>
              <a:t> </a:t>
            </a:r>
            <a:r>
              <a:rPr lang="en-US" sz="4800" dirty="0" err="1">
                <a:latin typeface="Aachen" panose="02020500000000000000" pitchFamily="18" charset="0"/>
                <a:ea typeface="Aachen" panose="02020500000000000000" pitchFamily="18" charset="0"/>
                <a:cs typeface="Aachen" panose="02020500000000000000" pitchFamily="18" charset="0"/>
              </a:rPr>
              <a:t>HỌC</a:t>
            </a:r>
            <a:r>
              <a:rPr lang="en-US" sz="4800" dirty="0">
                <a:latin typeface="Aachen" panose="02020500000000000000" pitchFamily="18" charset="0"/>
                <a:ea typeface="Aachen" panose="02020500000000000000" pitchFamily="18" charset="0"/>
                <a:cs typeface="Aachen" panose="02020500000000000000" pitchFamily="18" charset="0"/>
              </a:rPr>
              <a:t> </a:t>
            </a:r>
            <a:r>
              <a:rPr lang="en-US" sz="4800" dirty="0" err="1">
                <a:latin typeface="Aachen" panose="02020500000000000000" pitchFamily="18" charset="0"/>
                <a:ea typeface="Aachen" panose="02020500000000000000" pitchFamily="18" charset="0"/>
                <a:cs typeface="Aachen" panose="02020500000000000000" pitchFamily="18" charset="0"/>
              </a:rPr>
              <a:t>KÌ</a:t>
            </a:r>
            <a:r>
              <a:rPr lang="en-US" sz="4800" dirty="0">
                <a:latin typeface="Aachen" panose="02020500000000000000" pitchFamily="18" charset="0"/>
                <a:ea typeface="Aachen" panose="02020500000000000000" pitchFamily="18" charset="0"/>
                <a:cs typeface="Aachen" panose="02020500000000000000" pitchFamily="18" charset="0"/>
              </a:rPr>
              <a:t> 1- </a:t>
            </a:r>
            <a:r>
              <a:rPr lang="en-US" sz="4800" dirty="0" err="1">
                <a:latin typeface="Aachen" panose="02020500000000000000" pitchFamily="18" charset="0"/>
                <a:ea typeface="Aachen" panose="02020500000000000000" pitchFamily="18" charset="0"/>
                <a:cs typeface="Aachen" panose="02020500000000000000" pitchFamily="18" charset="0"/>
              </a:rPr>
              <a:t>TIẾT</a:t>
            </a:r>
            <a:r>
              <a:rPr lang="en-US" sz="4800" dirty="0">
                <a:latin typeface="Aachen" panose="02020500000000000000" pitchFamily="18" charset="0"/>
                <a:ea typeface="Aachen" panose="02020500000000000000" pitchFamily="18" charset="0"/>
                <a:cs typeface="Aachen" panose="02020500000000000000" pitchFamily="18" charset="0"/>
              </a:rPr>
              <a:t> 1</a:t>
            </a:r>
          </a:p>
        </p:txBody>
      </p:sp>
    </p:spTree>
    <p:extLst>
      <p:ext uri="{BB962C8B-B14F-4D97-AF65-F5344CB8AC3E}">
        <p14:creationId xmlns:p14="http://schemas.microsoft.com/office/powerpoint/2010/main" val="240662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1">
            <a:extLst>
              <a:ext uri="{FF2B5EF4-FFF2-40B4-BE49-F238E27FC236}">
                <a16:creationId xmlns:a16="http://schemas.microsoft.com/office/drawing/2014/main" id="{E869B5FB-8DAB-46ED-B820-2B1B1F70A202}"/>
              </a:ext>
            </a:extLst>
          </p:cNvPr>
          <p:cNvSpPr/>
          <p:nvPr/>
        </p:nvSpPr>
        <p:spPr>
          <a:xfrm>
            <a:off x="450850" y="359352"/>
            <a:ext cx="11277599" cy="190918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Con </a:t>
            </a:r>
            <a:r>
              <a:rPr lang="en-US" sz="4000" dirty="0" err="1">
                <a:solidFill>
                  <a:srgbClr val="FF0000"/>
                </a:solidFill>
                <a:latin typeface="UTM Avo" panose="02040603050506020204" pitchFamily="18" charset="0"/>
                <a:cs typeface="Times New Roman" pitchFamily="18" charset="0"/>
              </a:rPr>
              <a:t>heo</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đất</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33)</a:t>
            </a:r>
          </a:p>
        </p:txBody>
      </p:sp>
      <p:sp>
        <p:nvSpPr>
          <p:cNvPr id="11" name="TextBox 10">
            <a:extLst>
              <a:ext uri="{FF2B5EF4-FFF2-40B4-BE49-F238E27FC236}">
                <a16:creationId xmlns:a16="http://schemas.microsoft.com/office/drawing/2014/main" id="{A42D5091-56C8-4884-B816-D4E89E6D0EB6}"/>
              </a:ext>
            </a:extLst>
          </p:cNvPr>
          <p:cNvSpPr txBox="1"/>
          <p:nvPr/>
        </p:nvSpPr>
        <p:spPr>
          <a:xfrm>
            <a:off x="6096000" y="2736502"/>
            <a:ext cx="5838990" cy="1569660"/>
          </a:xfrm>
          <a:prstGeom prst="rect">
            <a:avLst/>
          </a:prstGeom>
          <a:solidFill>
            <a:schemeClr val="accent6">
              <a:lumMod val="60000"/>
              <a:lumOff val="40000"/>
            </a:schemeClr>
          </a:solidFill>
        </p:spPr>
        <p:txBody>
          <a:bodyPr wrap="square" rtlCol="0">
            <a:spAutoFit/>
          </a:bodyPr>
          <a:lstStyle/>
          <a:p>
            <a:pPr algn="ct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just"/>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anose="02020603050405020304" pitchFamily="18" charset="0"/>
              </a:rPr>
              <a:t>bạn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mong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bố</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mua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đồ</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chơi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gì</a:t>
            </a:r>
            <a:r>
              <a:rPr lang="en-US" sz="3200" dirty="0">
                <a:latin typeface="UTM Avo" panose="020406030505060202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ADD417B6-C8D1-44CC-BABF-CD6FABDFCDBC}"/>
              </a:ext>
            </a:extLst>
          </p:cNvPr>
          <p:cNvSpPr txBox="1"/>
          <p:nvPr/>
        </p:nvSpPr>
        <p:spPr>
          <a:xfrm>
            <a:off x="6096000" y="4774127"/>
            <a:ext cx="5838991" cy="1077218"/>
          </a:xfrm>
          <a:prstGeom prst="rect">
            <a:avLst/>
          </a:prstGeom>
          <a:solidFill>
            <a:schemeClr val="accent5">
              <a:lumMod val="60000"/>
              <a:lumOff val="40000"/>
            </a:schemeClr>
          </a:solidFill>
        </p:spPr>
        <p:txBody>
          <a:bodyPr wrap="square" rtlCol="0">
            <a:spAutoFit/>
          </a:bodyPr>
          <a:lstStyle/>
          <a:p>
            <a:pPr algn="just"/>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mong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bố</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mua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một</a:t>
            </a:r>
            <a:r>
              <a:rPr lang="en-US" sz="3200" dirty="0">
                <a:latin typeface="UTM Avo" panose="02040603050506020204" pitchFamily="18" charset="0"/>
                <a:cs typeface="Times New Roman" panose="02020603050405020304" pitchFamily="18" charset="0"/>
              </a:rPr>
              <a:t> con </a:t>
            </a:r>
            <a:r>
              <a:rPr lang="en-US" sz="3200" dirty="0" err="1">
                <a:latin typeface="UTM Avo" panose="02040603050506020204" pitchFamily="18" charset="0"/>
                <a:cs typeface="Times New Roman" panose="02020603050405020304" pitchFamily="18" charset="0"/>
              </a:rPr>
              <a:t>rô</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bốt</a:t>
            </a:r>
            <a:r>
              <a:rPr lang="en-US" sz="3200" dirty="0">
                <a:latin typeface="UTM Avo" panose="02040603050506020204" pitchFamily="18" charset="0"/>
                <a:cs typeface="Times New Roman" panose="02020603050405020304" pitchFamily="18" charset="0"/>
              </a:rPr>
              <a:t>.</a:t>
            </a:r>
          </a:p>
        </p:txBody>
      </p:sp>
      <p:sp>
        <p:nvSpPr>
          <p:cNvPr id="13" name="Action Button: Home 2">
            <a:hlinkClick r:id="rId2" action="ppaction://hlinksldjump" highlightClick="1"/>
            <a:extLst>
              <a:ext uri="{FF2B5EF4-FFF2-40B4-BE49-F238E27FC236}">
                <a16:creationId xmlns:a16="http://schemas.microsoft.com/office/drawing/2014/main" id="{063900FD-D818-48C9-85AF-BF17FD96ADCD}"/>
              </a:ext>
            </a:extLst>
          </p:cNvPr>
          <p:cNvSpPr/>
          <p:nvPr/>
        </p:nvSpPr>
        <p:spPr>
          <a:xfrm>
            <a:off x="11172990" y="6030944"/>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6EE51788-B96F-BCC5-63AD-29407C6B2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12" y="3034397"/>
            <a:ext cx="6001588" cy="2543530"/>
          </a:xfrm>
          <a:prstGeom prst="rect">
            <a:avLst/>
          </a:prstGeom>
        </p:spPr>
      </p:pic>
    </p:spTree>
    <p:extLst>
      <p:ext uri="{BB962C8B-B14F-4D97-AF65-F5344CB8AC3E}">
        <p14:creationId xmlns:p14="http://schemas.microsoft.com/office/powerpoint/2010/main" val="2225576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1284527" y="6072662"/>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Horizontal Scroll 1">
            <a:extLst>
              <a:ext uri="{FF2B5EF4-FFF2-40B4-BE49-F238E27FC236}">
                <a16:creationId xmlns:a16="http://schemas.microsoft.com/office/drawing/2014/main" id="{59D937C6-9E00-4D6E-854C-877095E2864A}"/>
              </a:ext>
            </a:extLst>
          </p:cNvPr>
          <p:cNvSpPr/>
          <p:nvPr/>
        </p:nvSpPr>
        <p:spPr>
          <a:xfrm>
            <a:off x="145472" y="549908"/>
            <a:ext cx="11901055" cy="147551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err="1">
                <a:solidFill>
                  <a:prstClr val="black"/>
                </a:solidFill>
                <a:latin typeface="UTM Avo" panose="02040603050506020204" pitchFamily="18" charset="0"/>
                <a:cs typeface="Times New Roman" pitchFamily="18" charset="0"/>
              </a:rPr>
              <a:t>Đọc</a:t>
            </a:r>
            <a:r>
              <a:rPr lang="en-US" sz="4000" dirty="0">
                <a:solidFill>
                  <a:prstClr val="black"/>
                </a:solidFill>
                <a:latin typeface="UTM Avo" panose="02040603050506020204" pitchFamily="18" charset="0"/>
                <a:cs typeface="Times New Roman" pitchFamily="18" charset="0"/>
              </a:rPr>
              <a:t> </a:t>
            </a:r>
            <a:r>
              <a:rPr lang="en-US" sz="4000" dirty="0" err="1">
                <a:solidFill>
                  <a:prstClr val="black"/>
                </a:solidFill>
                <a:latin typeface="UTM Avo" panose="02040603050506020204" pitchFamily="18" charset="0"/>
                <a:cs typeface="Times New Roman" pitchFamily="18" charset="0"/>
              </a:rPr>
              <a:t>bài</a:t>
            </a:r>
            <a:r>
              <a:rPr lang="en-US" sz="4000" dirty="0">
                <a:solidFill>
                  <a:prstClr val="black"/>
                </a:solidFill>
                <a:latin typeface="UTM Avo" panose="02040603050506020204" pitchFamily="18" charset="0"/>
                <a:cs typeface="Times New Roman" pitchFamily="18" charset="0"/>
              </a:rPr>
              <a:t>: </a:t>
            </a:r>
            <a:r>
              <a:rPr lang="en-US" sz="4000" dirty="0" err="1">
                <a:solidFill>
                  <a:prstClr val="black"/>
                </a:solidFill>
                <a:latin typeface="UTM Avo" panose="02040603050506020204" pitchFamily="18" charset="0"/>
                <a:cs typeface="Times New Roman" pitchFamily="18" charset="0"/>
              </a:rPr>
              <a:t>Thả</a:t>
            </a:r>
            <a:r>
              <a:rPr lang="en-US" sz="4000" dirty="0">
                <a:solidFill>
                  <a:prstClr val="black"/>
                </a:solidFill>
                <a:latin typeface="UTM Avo" panose="02040603050506020204" pitchFamily="18" charset="0"/>
                <a:cs typeface="Times New Roman" pitchFamily="18" charset="0"/>
              </a:rPr>
              <a:t> </a:t>
            </a:r>
            <a:r>
              <a:rPr lang="en-US" sz="4000" dirty="0" err="1">
                <a:solidFill>
                  <a:prstClr val="black"/>
                </a:solidFill>
                <a:latin typeface="UTM Avo" panose="02040603050506020204" pitchFamily="18" charset="0"/>
                <a:cs typeface="Times New Roman" pitchFamily="18" charset="0"/>
              </a:rPr>
              <a:t>diều</a:t>
            </a:r>
            <a:r>
              <a:rPr lang="en-US" sz="4000" dirty="0">
                <a:solidFill>
                  <a:prstClr val="black"/>
                </a:solidFill>
                <a:latin typeface="UTM Avo" panose="02040603050506020204" pitchFamily="18" charset="0"/>
                <a:cs typeface="Times New Roman" pitchFamily="18" charset="0"/>
              </a:rPr>
              <a:t> (</a:t>
            </a:r>
            <a:r>
              <a:rPr lang="en-US" sz="4000" dirty="0" err="1">
                <a:solidFill>
                  <a:prstClr val="black"/>
                </a:solidFill>
                <a:latin typeface="UTM Avo" panose="02040603050506020204" pitchFamily="18" charset="0"/>
                <a:cs typeface="Times New Roman" pitchFamily="18" charset="0"/>
              </a:rPr>
              <a:t>trang</a:t>
            </a:r>
            <a:r>
              <a:rPr lang="en-US" sz="4000" dirty="0">
                <a:solidFill>
                  <a:prstClr val="black"/>
                </a:solidFill>
                <a:latin typeface="UTM Avo" panose="02040603050506020204" pitchFamily="18" charset="0"/>
                <a:cs typeface="Times New Roman" pitchFamily="18" charset="0"/>
              </a:rPr>
              <a:t> 36)</a:t>
            </a:r>
          </a:p>
        </p:txBody>
      </p:sp>
      <p:sp>
        <p:nvSpPr>
          <p:cNvPr id="8" name="TextBox 7">
            <a:extLst>
              <a:ext uri="{FF2B5EF4-FFF2-40B4-BE49-F238E27FC236}">
                <a16:creationId xmlns:a16="http://schemas.microsoft.com/office/drawing/2014/main" id="{8657CF94-0637-49C8-B647-3C437439F026}"/>
              </a:ext>
            </a:extLst>
          </p:cNvPr>
          <p:cNvSpPr txBox="1"/>
          <p:nvPr/>
        </p:nvSpPr>
        <p:spPr>
          <a:xfrm>
            <a:off x="5755799" y="2568050"/>
            <a:ext cx="6168782" cy="1569660"/>
          </a:xfrm>
          <a:prstGeom prst="rect">
            <a:avLst/>
          </a:prstGeom>
          <a:solidFill>
            <a:schemeClr val="accent5">
              <a:lumMod val="60000"/>
              <a:lumOff val="40000"/>
            </a:schemeClr>
          </a:solidFill>
        </p:spPr>
        <p:txBody>
          <a:bodyPr wrap="square" rtlCol="0">
            <a:spAutoFit/>
          </a:bodyPr>
          <a:lstStyle/>
          <a:p>
            <a:pPr algn="ct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just"/>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Tác</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giả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trong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bài</a:t>
            </a:r>
            <a:r>
              <a:rPr lang="en-US" sz="3200" dirty="0">
                <a:latin typeface="UTM Avo" panose="02040603050506020204" pitchFamily="18" charset="0"/>
                <a:cs typeface="Times New Roman" pitchFamily="18" charset="0"/>
              </a:rPr>
              <a:t> so </a:t>
            </a:r>
            <a:r>
              <a:rPr lang="en-US" sz="3200" dirty="0" err="1">
                <a:latin typeface="UTM Avo" panose="02040603050506020204" pitchFamily="18" charset="0"/>
                <a:cs typeface="Times New Roman" pitchFamily="18" charset="0"/>
              </a:rPr>
              <a:t>sánh</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cánh</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diều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với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những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gì</a:t>
            </a:r>
            <a:r>
              <a:rPr lang="en-US" sz="3200" dirty="0">
                <a:latin typeface="UTM Avo" panose="02040603050506020204" pitchFamily="18" charset="0"/>
                <a:cs typeface="Times New Roman" pitchFamily="18" charset="0"/>
              </a:rPr>
              <a:t>?</a:t>
            </a:r>
          </a:p>
        </p:txBody>
      </p:sp>
      <p:sp>
        <p:nvSpPr>
          <p:cNvPr id="9" name="TextBox 8">
            <a:extLst>
              <a:ext uri="{FF2B5EF4-FFF2-40B4-BE49-F238E27FC236}">
                <a16:creationId xmlns:a16="http://schemas.microsoft.com/office/drawing/2014/main" id="{7A3FAAE5-4B6B-4CAA-A335-006A00022644}"/>
              </a:ext>
            </a:extLst>
          </p:cNvPr>
          <p:cNvSpPr txBox="1"/>
          <p:nvPr/>
        </p:nvSpPr>
        <p:spPr>
          <a:xfrm>
            <a:off x="5755799" y="4503002"/>
            <a:ext cx="6168782" cy="1569660"/>
          </a:xfrm>
          <a:prstGeom prst="rect">
            <a:avLst/>
          </a:prstGeom>
          <a:solidFill>
            <a:schemeClr val="accent4">
              <a:lumMod val="40000"/>
              <a:lumOff val="60000"/>
            </a:schemeClr>
          </a:solidFill>
        </p:spPr>
        <p:txBody>
          <a:bodyPr wrap="square" rtlCol="0">
            <a:spAutoFit/>
          </a:bodyPr>
          <a:lstStyle/>
          <a:p>
            <a:pPr algn="just"/>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Diều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trăng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vàng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diều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chiếc</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thuyền</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diều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hạt</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cau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diều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lưỡi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liềm</a:t>
            </a:r>
            <a:r>
              <a:rPr lang="en-US" sz="3200" dirty="0">
                <a:latin typeface="UTM Avo" panose="02040603050506020204" pitchFamily="18" charset="0"/>
                <a:cs typeface="Times New Roman" pitchFamily="18" charset="0"/>
              </a:rPr>
              <a:t>,...</a:t>
            </a:r>
            <a:endParaRPr lang="en-US" sz="3200" dirty="0">
              <a:latin typeface="UTM Avo" panose="02040603050506020204" pitchFamily="18" charset="0"/>
            </a:endParaRPr>
          </a:p>
        </p:txBody>
      </p:sp>
      <p:pic>
        <p:nvPicPr>
          <p:cNvPr id="4" name="Picture 3">
            <a:extLst>
              <a:ext uri="{FF2B5EF4-FFF2-40B4-BE49-F238E27FC236}">
                <a16:creationId xmlns:a16="http://schemas.microsoft.com/office/drawing/2014/main" id="{E5EF7FD4-6285-598D-FA7C-444698076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599" y="1963073"/>
            <a:ext cx="3286584" cy="4677428"/>
          </a:xfrm>
          <a:prstGeom prst="rect">
            <a:avLst/>
          </a:prstGeom>
        </p:spPr>
      </p:pic>
    </p:spTree>
    <p:extLst>
      <p:ext uri="{BB962C8B-B14F-4D97-AF65-F5344CB8AC3E}">
        <p14:creationId xmlns:p14="http://schemas.microsoft.com/office/powerpoint/2010/main" val="1940994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1">
            <a:extLst>
              <a:ext uri="{FF2B5EF4-FFF2-40B4-BE49-F238E27FC236}">
                <a16:creationId xmlns:a16="http://schemas.microsoft.com/office/drawing/2014/main" id="{F5C66C09-6CD3-49B4-94F4-6ADC2BE3B45D}"/>
              </a:ext>
            </a:extLst>
          </p:cNvPr>
          <p:cNvSpPr/>
          <p:nvPr/>
        </p:nvSpPr>
        <p:spPr>
          <a:xfrm>
            <a:off x="1032165" y="304798"/>
            <a:ext cx="9857508" cy="1745673"/>
          </a:xfrm>
          <a:prstGeom prst="horizontalScroll">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Đọc</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bài</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Chú</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hấu</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Mi-</a:t>
            </a: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sa</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trang</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38)</a:t>
            </a:r>
          </a:p>
        </p:txBody>
      </p:sp>
      <p:sp>
        <p:nvSpPr>
          <p:cNvPr id="9" name="TextBox 8">
            <a:extLst>
              <a:ext uri="{FF2B5EF4-FFF2-40B4-BE49-F238E27FC236}">
                <a16:creationId xmlns:a16="http://schemas.microsoft.com/office/drawing/2014/main" id="{D134D0F8-1BDF-4E1A-9BCD-A0E30AECED4B}"/>
              </a:ext>
            </a:extLst>
          </p:cNvPr>
          <p:cNvSpPr txBox="1"/>
          <p:nvPr/>
        </p:nvSpPr>
        <p:spPr>
          <a:xfrm>
            <a:off x="6248400" y="2753961"/>
            <a:ext cx="5784273" cy="1077218"/>
          </a:xfrm>
          <a:prstGeom prst="rect">
            <a:avLst/>
          </a:prstGeom>
          <a:solidFill>
            <a:schemeClr val="accent5">
              <a:lumMod val="40000"/>
              <a:lumOff val="60000"/>
            </a:schemeClr>
          </a:solidFill>
        </p:spPr>
        <p:txBody>
          <a:bodyPr wrap="square" rtlCol="0">
            <a:spAutoFit/>
          </a:bodyPr>
          <a:lstStyle/>
          <a:p>
            <a:pPr algn="ct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ctr"/>
            <a:r>
              <a:rPr lang="en-US" sz="32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anose="02020603050405020304" pitchFamily="18" charset="0"/>
              </a:rPr>
              <a:t>Vì</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sao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chú</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gấu</a:t>
            </a:r>
            <a:r>
              <a:rPr lang="en-US" sz="2800" dirty="0">
                <a:latin typeface="UTM Avo" panose="02040603050506020204" pitchFamily="18" charset="0"/>
                <a:cs typeface="Times New Roman" panose="02020603050405020304" pitchFamily="18" charset="0"/>
              </a:rPr>
              <a:t> Li-</a:t>
            </a:r>
            <a:r>
              <a:rPr lang="en-US" sz="2800" dirty="0" err="1">
                <a:latin typeface="UTM Avo" panose="02040603050506020204" pitchFamily="18" charset="0"/>
                <a:cs typeface="Times New Roman" panose="02020603050405020304" pitchFamily="18" charset="0"/>
              </a:rPr>
              <a:t>sa</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bỏ</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nhà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ra</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đi</a:t>
            </a:r>
            <a:r>
              <a:rPr lang="en-US" sz="3200" dirty="0">
                <a:latin typeface="UTM Avo" panose="020406030505060202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0DB23D7D-6D50-42B3-90EF-1C191C60E7B0}"/>
              </a:ext>
            </a:extLst>
          </p:cNvPr>
          <p:cNvSpPr txBox="1"/>
          <p:nvPr/>
        </p:nvSpPr>
        <p:spPr>
          <a:xfrm>
            <a:off x="6414656" y="4384990"/>
            <a:ext cx="5618018" cy="1077218"/>
          </a:xfrm>
          <a:prstGeom prst="rect">
            <a:avLst/>
          </a:prstGeom>
          <a:solidFill>
            <a:schemeClr val="accent4">
              <a:lumMod val="40000"/>
              <a:lumOff val="60000"/>
            </a:schemeClr>
          </a:solidFill>
        </p:spPr>
        <p:txBody>
          <a:bodyPr wrap="square" rtlCol="0">
            <a:spAutoFit/>
          </a:bodyPr>
          <a:lstStyle/>
          <a:p>
            <a:pPr algn="just"/>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Chú</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gấu</a:t>
            </a:r>
            <a:r>
              <a:rPr lang="en-US" sz="3200" dirty="0">
                <a:latin typeface="UTM Avo" panose="02040603050506020204" pitchFamily="18" charset="0"/>
                <a:cs typeface="Times New Roman" panose="02020603050405020304" pitchFamily="18" charset="0"/>
              </a:rPr>
              <a:t> Li-</a:t>
            </a:r>
            <a:r>
              <a:rPr lang="en-US" sz="3200" dirty="0" err="1">
                <a:latin typeface="UTM Avo" panose="02040603050506020204" pitchFamily="18" charset="0"/>
                <a:cs typeface="Times New Roman" panose="02020603050405020304" pitchFamily="18" charset="0"/>
              </a:rPr>
              <a:t>sa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ra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vì</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cô</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chủ</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chú</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vào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kho</a:t>
            </a:r>
            <a:r>
              <a:rPr lang="en-US" sz="3200" dirty="0">
                <a:latin typeface="UTM Avo" panose="02040603050506020204" pitchFamily="18" charset="0"/>
                <a:cs typeface="Times New Roman" panose="02020603050405020304" pitchFamily="18" charset="0"/>
              </a:rPr>
              <a:t>.</a:t>
            </a:r>
          </a:p>
        </p:txBody>
      </p:sp>
      <p:sp>
        <p:nvSpPr>
          <p:cNvPr id="11" name="Action Button: Home 2">
            <a:hlinkClick r:id="rId2" action="ppaction://hlinksldjump" highlightClick="1"/>
            <a:extLst>
              <a:ext uri="{FF2B5EF4-FFF2-40B4-BE49-F238E27FC236}">
                <a16:creationId xmlns:a16="http://schemas.microsoft.com/office/drawing/2014/main" id="{B3BF36C1-3FDC-4770-B8D6-5E93C6D4F168}"/>
              </a:ext>
            </a:extLst>
          </p:cNvPr>
          <p:cNvSpPr/>
          <p:nvPr/>
        </p:nvSpPr>
        <p:spPr>
          <a:xfrm>
            <a:off x="11270673" y="6079434"/>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5AD5D80-4984-D134-7722-0BD7C692F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27" y="2592750"/>
            <a:ext cx="6255328" cy="3829584"/>
          </a:xfrm>
          <a:prstGeom prst="rect">
            <a:avLst/>
          </a:prstGeom>
        </p:spPr>
      </p:pic>
    </p:spTree>
    <p:extLst>
      <p:ext uri="{BB962C8B-B14F-4D97-AF65-F5344CB8AC3E}">
        <p14:creationId xmlns:p14="http://schemas.microsoft.com/office/powerpoint/2010/main" val="595116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1285197" y="6063082"/>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Horizontal Scroll 1">
            <a:extLst>
              <a:ext uri="{FF2B5EF4-FFF2-40B4-BE49-F238E27FC236}">
                <a16:creationId xmlns:a16="http://schemas.microsoft.com/office/drawing/2014/main" id="{85A1837C-DFB2-4AE8-AA0F-D8258F35AD3A}"/>
              </a:ext>
            </a:extLst>
          </p:cNvPr>
          <p:cNvSpPr/>
          <p:nvPr/>
        </p:nvSpPr>
        <p:spPr>
          <a:xfrm>
            <a:off x="357024" y="359352"/>
            <a:ext cx="11277599" cy="190918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Hai </a:t>
            </a:r>
            <a:r>
              <a:rPr lang="en-US" sz="4000" dirty="0" err="1">
                <a:solidFill>
                  <a:srgbClr val="FF0000"/>
                </a:solidFill>
                <a:latin typeface="UTM Avo" panose="02040603050506020204" pitchFamily="18" charset="0"/>
                <a:cs typeface="Times New Roman" pitchFamily="18" charset="0"/>
              </a:rPr>
              <a:t>bàn</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tay</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em</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42)</a:t>
            </a:r>
          </a:p>
        </p:txBody>
      </p:sp>
      <p:sp>
        <p:nvSpPr>
          <p:cNvPr id="8" name="TextBox 7">
            <a:extLst>
              <a:ext uri="{FF2B5EF4-FFF2-40B4-BE49-F238E27FC236}">
                <a16:creationId xmlns:a16="http://schemas.microsoft.com/office/drawing/2014/main" id="{B5BAF88E-7E2F-47C2-BF04-74C905654E3C}"/>
              </a:ext>
            </a:extLst>
          </p:cNvPr>
          <p:cNvSpPr txBox="1"/>
          <p:nvPr/>
        </p:nvSpPr>
        <p:spPr>
          <a:xfrm>
            <a:off x="3674852" y="2906993"/>
            <a:ext cx="8427952" cy="1077218"/>
          </a:xfrm>
          <a:prstGeom prst="rect">
            <a:avLst/>
          </a:prstGeom>
          <a:solidFill>
            <a:schemeClr val="accent4">
              <a:lumMod val="40000"/>
              <a:lumOff val="60000"/>
            </a:schemeClr>
          </a:solidFill>
        </p:spPr>
        <p:txBody>
          <a:bodyPr wrap="square" rtlCol="0">
            <a:spAutoFit/>
          </a:bodyPr>
          <a:lstStyle/>
          <a:p>
            <a:pPr algn="ct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ctr"/>
            <a:r>
              <a:rPr lang="en-US" sz="3200" dirty="0">
                <a:latin typeface="UTM Avo" panose="02040603050506020204" pitchFamily="18" charset="0"/>
                <a:cs typeface="Times New Roman" pitchFamily="18" charset="0"/>
              </a:rPr>
              <a:t>- Hai </a:t>
            </a:r>
            <a:r>
              <a:rPr lang="en-US" sz="3200" dirty="0" err="1">
                <a:latin typeface="UTM Avo" panose="02040603050506020204" pitchFamily="18" charset="0"/>
                <a:cs typeface="Times New Roman" panose="02020603050405020304" pitchFamily="18" charset="0"/>
              </a:rPr>
              <a:t>bàn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tay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của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đẹp</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như</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thế</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nào</a:t>
            </a:r>
            <a:r>
              <a:rPr lang="en-US" sz="3200" dirty="0">
                <a:latin typeface="UTM Avo" panose="020406030505060202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C8A17C2C-42F2-4A22-9F40-C4069237D9E6}"/>
              </a:ext>
            </a:extLst>
          </p:cNvPr>
          <p:cNvSpPr txBox="1"/>
          <p:nvPr/>
        </p:nvSpPr>
        <p:spPr>
          <a:xfrm>
            <a:off x="3674853" y="4364966"/>
            <a:ext cx="8427951" cy="1077218"/>
          </a:xfrm>
          <a:prstGeom prst="rect">
            <a:avLst/>
          </a:prstGeom>
          <a:solidFill>
            <a:schemeClr val="accent6">
              <a:lumMod val="60000"/>
              <a:lumOff val="40000"/>
            </a:schemeClr>
          </a:solidFill>
        </p:spPr>
        <p:txBody>
          <a:bodyPr wrap="square" rtlCol="0">
            <a:spAutoFit/>
          </a:bodyPr>
          <a:lstStyle/>
          <a:p>
            <a:pPr algn="just"/>
            <a:r>
              <a:rPr lang="en-US" sz="3200" dirty="0">
                <a:latin typeface="UTM Avo" panose="02040603050506020204" pitchFamily="18" charset="0"/>
                <a:cs typeface="Times New Roman" panose="02020603050405020304" pitchFamily="18" charset="0"/>
              </a:rPr>
              <a:t>- Hai </a:t>
            </a:r>
            <a:r>
              <a:rPr lang="en-US" sz="3200" dirty="0" err="1">
                <a:latin typeface="UTM Avo" panose="02040603050506020204" pitchFamily="18" charset="0"/>
                <a:cs typeface="Times New Roman" panose="02020603050405020304" pitchFamily="18" charset="0"/>
              </a:rPr>
              <a:t>bàn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tay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của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như</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hoa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đầu</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cành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cánh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tròn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ngón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xinh</a:t>
            </a:r>
            <a:r>
              <a:rPr lang="en-US" sz="3200" dirty="0">
                <a:latin typeface="UTM Avo" panose="020406030505060202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1F22E741-33BC-1B08-B82B-76095B0FB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50" y="2833264"/>
            <a:ext cx="2850841" cy="3512400"/>
          </a:xfrm>
          <a:prstGeom prst="rect">
            <a:avLst/>
          </a:prstGeom>
        </p:spPr>
      </p:pic>
    </p:spTree>
    <p:extLst>
      <p:ext uri="{BB962C8B-B14F-4D97-AF65-F5344CB8AC3E}">
        <p14:creationId xmlns:p14="http://schemas.microsoft.com/office/powerpoint/2010/main" val="179047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1687125" y="6374920"/>
            <a:ext cx="500464" cy="481353"/>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Horizontal Scroll 1">
            <a:extLst>
              <a:ext uri="{FF2B5EF4-FFF2-40B4-BE49-F238E27FC236}">
                <a16:creationId xmlns:a16="http://schemas.microsoft.com/office/drawing/2014/main" id="{6690CD08-1CD5-4E39-AEC8-97260E60A5E2}"/>
              </a:ext>
            </a:extLst>
          </p:cNvPr>
          <p:cNvSpPr/>
          <p:nvPr/>
        </p:nvSpPr>
        <p:spPr>
          <a:xfrm>
            <a:off x="682575" y="290343"/>
            <a:ext cx="10623550" cy="225757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Ngưỡng</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cửa</a:t>
            </a:r>
            <a:r>
              <a:rPr lang="en-US" sz="4000" dirty="0">
                <a:solidFill>
                  <a:srgbClr val="FF0000"/>
                </a:solidFill>
                <a:latin typeface="UTM Avo" panose="02040603050506020204" pitchFamily="18" charset="0"/>
                <a:cs typeface="Times New Roman" pitchFamily="18" charset="0"/>
              </a:rPr>
              <a:t>(</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46)</a:t>
            </a:r>
            <a:endParaRPr lang="en-US" sz="4400" dirty="0">
              <a:solidFill>
                <a:srgbClr val="FF0000"/>
              </a:solidFill>
              <a:latin typeface="UTM Avo" panose="02040603050506020204" pitchFamily="18" charset="0"/>
              <a:cs typeface="Times New Roman" pitchFamily="18" charset="0"/>
            </a:endParaRPr>
          </a:p>
        </p:txBody>
      </p:sp>
      <p:sp>
        <p:nvSpPr>
          <p:cNvPr id="11" name="TextBox 10">
            <a:extLst>
              <a:ext uri="{FF2B5EF4-FFF2-40B4-BE49-F238E27FC236}">
                <a16:creationId xmlns:a16="http://schemas.microsoft.com/office/drawing/2014/main" id="{C5847683-660D-4B61-94D3-E8B598633238}"/>
              </a:ext>
            </a:extLst>
          </p:cNvPr>
          <p:cNvSpPr txBox="1"/>
          <p:nvPr/>
        </p:nvSpPr>
        <p:spPr>
          <a:xfrm>
            <a:off x="4459604" y="2659551"/>
            <a:ext cx="7227521" cy="1569660"/>
          </a:xfrm>
          <a:prstGeom prst="rect">
            <a:avLst/>
          </a:prstGeom>
          <a:solidFill>
            <a:srgbClr val="79EDD7"/>
          </a:solidFill>
        </p:spPr>
        <p:txBody>
          <a:bodyPr wrap="square" rtlCol="0">
            <a:spAutoFit/>
          </a:bodyPr>
          <a:lstStyle/>
          <a:p>
            <a:pPr algn="ct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just"/>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Khổ</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thơ</a:t>
            </a:r>
            <a:r>
              <a:rPr lang="en-US" sz="3200" dirty="0">
                <a:latin typeface="UTM Avo" panose="02040603050506020204" pitchFamily="18" charset="0"/>
                <a:cs typeface="Times New Roman" pitchFamily="18" charset="0"/>
              </a:rPr>
              <a:t> 1 </a:t>
            </a:r>
            <a:r>
              <a:rPr lang="en-US" sz="3200" dirty="0" err="1">
                <a:latin typeface="UTM Avo" panose="02040603050506020204" pitchFamily="18" charset="0"/>
                <a:cs typeface="Times New Roman" pitchFamily="18" charset="0"/>
              </a:rPr>
              <a:t>gợi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lại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kỉ</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niệm</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gì</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về</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ngưỡng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cửa</a:t>
            </a:r>
            <a:r>
              <a:rPr lang="en-US" sz="3200" dirty="0">
                <a:latin typeface="UTM Avo" panose="02040603050506020204" pitchFamily="18" charset="0"/>
                <a:cs typeface="Times New Roman" pitchFamily="18" charset="0"/>
              </a:rPr>
              <a:t>?</a:t>
            </a:r>
          </a:p>
        </p:txBody>
      </p:sp>
      <p:sp>
        <p:nvSpPr>
          <p:cNvPr id="12" name="TextBox 11">
            <a:extLst>
              <a:ext uri="{FF2B5EF4-FFF2-40B4-BE49-F238E27FC236}">
                <a16:creationId xmlns:a16="http://schemas.microsoft.com/office/drawing/2014/main" id="{7555813F-CD38-4BF0-91D0-D4D66697E54F}"/>
              </a:ext>
            </a:extLst>
          </p:cNvPr>
          <p:cNvSpPr txBox="1"/>
          <p:nvPr/>
        </p:nvSpPr>
        <p:spPr>
          <a:xfrm>
            <a:off x="4459604" y="4386934"/>
            <a:ext cx="7250657" cy="1077218"/>
          </a:xfrm>
          <a:prstGeom prst="rect">
            <a:avLst/>
          </a:prstGeom>
          <a:solidFill>
            <a:schemeClr val="accent4">
              <a:lumMod val="40000"/>
              <a:lumOff val="60000"/>
            </a:schemeClr>
          </a:solidFill>
        </p:spPr>
        <p:txBody>
          <a:bodyPr wrap="square" rtlCol="0">
            <a:spAutoFit/>
          </a:bodyPr>
          <a:lstStyle/>
          <a:p>
            <a:pPr algn="just"/>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Khổ</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thơ</a:t>
            </a:r>
            <a:r>
              <a:rPr lang="en-US" sz="3200" dirty="0">
                <a:latin typeface="UTM Avo" panose="02040603050506020204" pitchFamily="18" charset="0"/>
                <a:cs typeface="Times New Roman" pitchFamily="18" charset="0"/>
              </a:rPr>
              <a:t> 1 </a:t>
            </a:r>
            <a:r>
              <a:rPr lang="en-US" sz="3200" dirty="0" err="1">
                <a:latin typeface="UTM Avo" panose="02040603050506020204" pitchFamily="18" charset="0"/>
                <a:cs typeface="Times New Roman" pitchFamily="18" charset="0"/>
              </a:rPr>
              <a:t>gợi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lại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kỉ</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niệm</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khi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còn</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bé</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mẹ</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dắt</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em</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vòng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đi</a:t>
            </a:r>
            <a:r>
              <a:rPr lang="en-US" sz="3200" dirty="0">
                <a:latin typeface="UTM Avo" panose="02040603050506020204" pitchFamily="18" charset="0"/>
                <a:cs typeface="Times New Roman" pitchFamily="18" charset="0"/>
              </a:rPr>
              <a:t> men.</a:t>
            </a:r>
            <a:endParaRPr lang="en-US" sz="3200" dirty="0">
              <a:latin typeface="UTM Avo" panose="02040603050506020204" pitchFamily="18" charset="0"/>
            </a:endParaRPr>
          </a:p>
        </p:txBody>
      </p:sp>
      <p:pic>
        <p:nvPicPr>
          <p:cNvPr id="4" name="Picture 3">
            <a:extLst>
              <a:ext uri="{FF2B5EF4-FFF2-40B4-BE49-F238E27FC236}">
                <a16:creationId xmlns:a16="http://schemas.microsoft.com/office/drawing/2014/main" id="{6818506C-4C7D-953F-2165-A0CB378C0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73" y="2569496"/>
            <a:ext cx="2478437" cy="4152187"/>
          </a:xfrm>
          <a:prstGeom prst="rect">
            <a:avLst/>
          </a:prstGeom>
        </p:spPr>
      </p:pic>
    </p:spTree>
    <p:extLst>
      <p:ext uri="{BB962C8B-B14F-4D97-AF65-F5344CB8AC3E}">
        <p14:creationId xmlns:p14="http://schemas.microsoft.com/office/powerpoint/2010/main" val="723409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1106783" y="6035602"/>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Horizontal Scroll 1">
            <a:extLst>
              <a:ext uri="{FF2B5EF4-FFF2-40B4-BE49-F238E27FC236}">
                <a16:creationId xmlns:a16="http://schemas.microsoft.com/office/drawing/2014/main" id="{E3B7ACA4-D3B8-4B83-8334-EC0F97D87195}"/>
              </a:ext>
            </a:extLst>
          </p:cNvPr>
          <p:cNvSpPr/>
          <p:nvPr/>
        </p:nvSpPr>
        <p:spPr>
          <a:xfrm>
            <a:off x="497897" y="359352"/>
            <a:ext cx="11277599" cy="190918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Cha </a:t>
            </a:r>
            <a:r>
              <a:rPr lang="en-US" sz="4000" dirty="0" err="1">
                <a:solidFill>
                  <a:srgbClr val="FF0000"/>
                </a:solidFill>
                <a:latin typeface="UTM Avo" panose="02040603050506020204" pitchFamily="18" charset="0"/>
                <a:cs typeface="Times New Roman" pitchFamily="18" charset="0"/>
              </a:rPr>
              <a:t>sẽ</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luôn</a:t>
            </a:r>
            <a:r>
              <a:rPr lang="en-US" sz="4000" dirty="0">
                <a:solidFill>
                  <a:srgbClr val="FF0000"/>
                </a:solidFill>
                <a:latin typeface="UTM Avo" panose="02040603050506020204" pitchFamily="18" charset="0"/>
                <a:cs typeface="Times New Roman" pitchFamily="18" charset="0"/>
              </a:rPr>
              <a:t> ở </a:t>
            </a:r>
            <a:r>
              <a:rPr lang="en-US" sz="4000" dirty="0" err="1">
                <a:solidFill>
                  <a:srgbClr val="FF0000"/>
                </a:solidFill>
                <a:latin typeface="UTM Avo" panose="02040603050506020204" pitchFamily="18" charset="0"/>
                <a:cs typeface="Times New Roman" pitchFamily="18" charset="0"/>
              </a:rPr>
              <a:t>bên</a:t>
            </a:r>
            <a:r>
              <a:rPr lang="en-US" sz="4000" dirty="0">
                <a:solidFill>
                  <a:srgbClr val="FF0000"/>
                </a:solidFill>
                <a:latin typeface="UTM Avo" panose="02040603050506020204" pitchFamily="18" charset="0"/>
                <a:cs typeface="Times New Roman" pitchFamily="18" charset="0"/>
              </a:rPr>
              <a:t> con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49)</a:t>
            </a:r>
          </a:p>
        </p:txBody>
      </p:sp>
      <p:sp>
        <p:nvSpPr>
          <p:cNvPr id="8" name="TextBox 7">
            <a:extLst>
              <a:ext uri="{FF2B5EF4-FFF2-40B4-BE49-F238E27FC236}">
                <a16:creationId xmlns:a16="http://schemas.microsoft.com/office/drawing/2014/main" id="{5F4A85C6-DF11-4964-B8FE-81896BD0C26A}"/>
              </a:ext>
            </a:extLst>
          </p:cNvPr>
          <p:cNvSpPr txBox="1"/>
          <p:nvPr/>
        </p:nvSpPr>
        <p:spPr>
          <a:xfrm>
            <a:off x="5756491" y="2793712"/>
            <a:ext cx="6158431" cy="1569660"/>
          </a:xfrm>
          <a:prstGeom prst="rect">
            <a:avLst/>
          </a:prstGeom>
          <a:solidFill>
            <a:schemeClr val="accent6">
              <a:lumMod val="60000"/>
              <a:lumOff val="40000"/>
            </a:schemeClr>
          </a:solidFill>
        </p:spPr>
        <p:txBody>
          <a:bodyPr wrap="square" rtlCol="0">
            <a:spAutoFit/>
          </a:bodyPr>
          <a:lstStyle/>
          <a:p>
            <a:pPr algn="ct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anose="02020603050405020304" pitchFamily="18" charset="0"/>
              </a:rPr>
              <a:t>:</a:t>
            </a:r>
          </a:p>
          <a:p>
            <a:pPr algn="just"/>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Chuyện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gì</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xảy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ra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với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ngôi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trường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của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cậu</a:t>
            </a:r>
            <a:r>
              <a:rPr lang="en-US" sz="3200" dirty="0">
                <a:latin typeface="UTM Avo" panose="02040603050506020204" pitchFamily="18" charset="0"/>
                <a:cs typeface="Times New Roman" panose="02020603050405020304" pitchFamily="18" charset="0"/>
              </a:rPr>
              <a:t> con </a:t>
            </a:r>
            <a:r>
              <a:rPr lang="en-US" sz="3200" dirty="0" err="1">
                <a:latin typeface="UTM Avo" panose="02040603050506020204" pitchFamily="18" charset="0"/>
                <a:cs typeface="Times New Roman" panose="02020603050405020304" pitchFamily="18" charset="0"/>
              </a:rPr>
              <a:t>trai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khi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động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đất</a:t>
            </a:r>
            <a:r>
              <a:rPr lang="en-US" sz="3200" dirty="0">
                <a:latin typeface="UTM Avo" panose="020406030505060202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BCB9F9B4-DA54-45E1-B1EE-BBE884787CC6}"/>
              </a:ext>
            </a:extLst>
          </p:cNvPr>
          <p:cNvSpPr txBox="1"/>
          <p:nvPr/>
        </p:nvSpPr>
        <p:spPr>
          <a:xfrm>
            <a:off x="5756491" y="4660878"/>
            <a:ext cx="6158431" cy="1569660"/>
          </a:xfrm>
          <a:prstGeom prst="rect">
            <a:avLst/>
          </a:prstGeom>
          <a:solidFill>
            <a:schemeClr val="accent4">
              <a:lumMod val="40000"/>
              <a:lumOff val="60000"/>
            </a:schemeClr>
          </a:solidFill>
        </p:spPr>
        <p:txBody>
          <a:bodyPr wrap="square" rtlCol="0">
            <a:spAutoFit/>
          </a:bodyPr>
          <a:lstStyle/>
          <a:p>
            <a:pPr algn="just"/>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Một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trận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động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đất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lớn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xảy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ra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chỉ</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trong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vòng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bốn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phút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nó</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đã</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san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bằng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thành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phố</a:t>
            </a:r>
            <a:r>
              <a:rPr lang="en-US" sz="3200" dirty="0">
                <a:latin typeface="UTM Avo" panose="020406030505060202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7F6C678D-27C4-0468-F407-3C8C6E555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78" y="3172334"/>
            <a:ext cx="5378207" cy="2977088"/>
          </a:xfrm>
          <a:prstGeom prst="rect">
            <a:avLst/>
          </a:prstGeom>
        </p:spPr>
      </p:pic>
    </p:spTree>
    <p:extLst>
      <p:ext uri="{BB962C8B-B14F-4D97-AF65-F5344CB8AC3E}">
        <p14:creationId xmlns:p14="http://schemas.microsoft.com/office/powerpoint/2010/main" val="399677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1132890" y="5985269"/>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Horizontal Scroll 1">
            <a:extLst>
              <a:ext uri="{FF2B5EF4-FFF2-40B4-BE49-F238E27FC236}">
                <a16:creationId xmlns:a16="http://schemas.microsoft.com/office/drawing/2014/main" id="{B00780AE-B35C-425F-9F14-8E99E2C4DD2C}"/>
              </a:ext>
            </a:extLst>
          </p:cNvPr>
          <p:cNvSpPr/>
          <p:nvPr/>
        </p:nvSpPr>
        <p:spPr>
          <a:xfrm>
            <a:off x="381000" y="430212"/>
            <a:ext cx="10623550" cy="1900816"/>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solidFill>
                  <a:prstClr val="black"/>
                </a:solidFill>
                <a:latin typeface="UTM Avo" panose="02040603050506020204" pitchFamily="18" charset="0"/>
                <a:cs typeface="Times New Roman" pitchFamily="18" charset="0"/>
              </a:rPr>
              <a:t>Đọc</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bài</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quạt</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cho</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bà</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ngủ</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trang</a:t>
            </a:r>
            <a:r>
              <a:rPr lang="en-US" sz="3600" dirty="0">
                <a:solidFill>
                  <a:prstClr val="black"/>
                </a:solidFill>
                <a:latin typeface="UTM Avo" panose="02040603050506020204" pitchFamily="18" charset="0"/>
                <a:cs typeface="Times New Roman" pitchFamily="18" charset="0"/>
              </a:rPr>
              <a:t> 52)</a:t>
            </a:r>
          </a:p>
        </p:txBody>
      </p:sp>
      <p:sp>
        <p:nvSpPr>
          <p:cNvPr id="9" name="TextBox 8">
            <a:extLst>
              <a:ext uri="{FF2B5EF4-FFF2-40B4-BE49-F238E27FC236}">
                <a16:creationId xmlns:a16="http://schemas.microsoft.com/office/drawing/2014/main" id="{950A81CC-22BF-465C-A357-F665E92FA677}"/>
              </a:ext>
            </a:extLst>
          </p:cNvPr>
          <p:cNvSpPr txBox="1"/>
          <p:nvPr/>
        </p:nvSpPr>
        <p:spPr>
          <a:xfrm>
            <a:off x="5911779" y="2834709"/>
            <a:ext cx="6107429" cy="1569660"/>
          </a:xfrm>
          <a:prstGeom prst="rect">
            <a:avLst/>
          </a:prstGeom>
          <a:solidFill>
            <a:schemeClr val="accent4">
              <a:lumMod val="40000"/>
              <a:lumOff val="60000"/>
            </a:schemeClr>
          </a:solidFill>
        </p:spPr>
        <p:txBody>
          <a:bodyPr wrap="square" rtlCol="0">
            <a:spAutoFit/>
          </a:bodyPr>
          <a:lstStyle/>
          <a:p>
            <a:pPr algn="ct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just"/>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Vì</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sao</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bạn</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nhỏ</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trong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bàu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thơ</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mong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chích</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chòe</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đừng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hót</a:t>
            </a:r>
            <a:r>
              <a:rPr lang="en-US" sz="3200" dirty="0">
                <a:latin typeface="UTM Avo" panose="02040603050506020204" pitchFamily="18" charset="0"/>
                <a:cs typeface="Times New Roman" pitchFamily="18" charset="0"/>
              </a:rPr>
              <a:t>?</a:t>
            </a:r>
          </a:p>
        </p:txBody>
      </p:sp>
      <p:sp>
        <p:nvSpPr>
          <p:cNvPr id="10" name="TextBox 9">
            <a:extLst>
              <a:ext uri="{FF2B5EF4-FFF2-40B4-BE49-F238E27FC236}">
                <a16:creationId xmlns:a16="http://schemas.microsoft.com/office/drawing/2014/main" id="{568D144D-1495-4CE7-BE98-F084484DDC25}"/>
              </a:ext>
            </a:extLst>
          </p:cNvPr>
          <p:cNvSpPr txBox="1"/>
          <p:nvPr/>
        </p:nvSpPr>
        <p:spPr>
          <a:xfrm>
            <a:off x="5911779" y="4908051"/>
            <a:ext cx="6167814" cy="584775"/>
          </a:xfrm>
          <a:prstGeom prst="rect">
            <a:avLst/>
          </a:prstGeom>
          <a:solidFill>
            <a:schemeClr val="accent5">
              <a:lumMod val="40000"/>
              <a:lumOff val="60000"/>
            </a:schemeClr>
          </a:solidFill>
        </p:spPr>
        <p:txBody>
          <a:bodyPr wrap="square" rtlCol="0">
            <a:spAutoFit/>
          </a:bodyPr>
          <a:lstStyle/>
          <a:p>
            <a:pPr algn="just"/>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Vì</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bị</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ốm</a:t>
            </a:r>
            <a:r>
              <a:rPr lang="en-US" sz="3200" dirty="0">
                <a:latin typeface="UTM Avo" panose="02040603050506020204" pitchFamily="18" charset="0"/>
                <a:cs typeface="Times New Roman" pitchFamily="18" charset="0"/>
              </a:rPr>
              <a:t>.</a:t>
            </a:r>
            <a:endParaRPr lang="en-US" sz="3200" dirty="0">
              <a:latin typeface="UTM Avo" panose="02040603050506020204" pitchFamily="18" charset="0"/>
            </a:endParaRPr>
          </a:p>
        </p:txBody>
      </p:sp>
      <p:pic>
        <p:nvPicPr>
          <p:cNvPr id="4" name="Picture 3">
            <a:extLst>
              <a:ext uri="{FF2B5EF4-FFF2-40B4-BE49-F238E27FC236}">
                <a16:creationId xmlns:a16="http://schemas.microsoft.com/office/drawing/2014/main" id="{A05FF326-D992-BBF9-510A-9BBF78004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41046"/>
            <a:ext cx="5230481" cy="3886742"/>
          </a:xfrm>
          <a:prstGeom prst="rect">
            <a:avLst/>
          </a:prstGeom>
        </p:spPr>
      </p:pic>
    </p:spTree>
    <p:extLst>
      <p:ext uri="{BB962C8B-B14F-4D97-AF65-F5344CB8AC3E}">
        <p14:creationId xmlns:p14="http://schemas.microsoft.com/office/powerpoint/2010/main" val="4205093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D42CBE-33ED-D2F3-A9CC-181A91BC9352}"/>
              </a:ext>
            </a:extLst>
          </p:cNvPr>
          <p:cNvPicPr>
            <a:picLocks noChangeAspect="1"/>
          </p:cNvPicPr>
          <p:nvPr/>
        </p:nvPicPr>
        <p:blipFill rotWithShape="1">
          <a:blip r:embed="rId2">
            <a:extLst>
              <a:ext uri="{28A0092B-C50C-407E-A947-70E740481C1C}">
                <a14:useLocalDpi xmlns:a14="http://schemas.microsoft.com/office/drawing/2010/main" val="0"/>
              </a:ext>
            </a:extLst>
          </a:blip>
          <a:srcRect l="9094" t="6260" r="71278" b="82781"/>
          <a:stretch/>
        </p:blipFill>
        <p:spPr>
          <a:xfrm>
            <a:off x="107208" y="324434"/>
            <a:ext cx="1944216" cy="467120"/>
          </a:xfrm>
          <a:prstGeom prst="rect">
            <a:avLst/>
          </a:prstGeom>
        </p:spPr>
      </p:pic>
      <p:pic>
        <p:nvPicPr>
          <p:cNvPr id="6" name="Picture 5">
            <a:extLst>
              <a:ext uri="{FF2B5EF4-FFF2-40B4-BE49-F238E27FC236}">
                <a16:creationId xmlns:a16="http://schemas.microsoft.com/office/drawing/2014/main" id="{CFFF105C-7F28-6D03-816F-653CFAA49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08" y="1472333"/>
            <a:ext cx="11987810" cy="3635829"/>
          </a:xfrm>
          <a:prstGeom prst="rect">
            <a:avLst/>
          </a:prstGeom>
        </p:spPr>
      </p:pic>
    </p:spTree>
    <p:extLst>
      <p:ext uri="{BB962C8B-B14F-4D97-AF65-F5344CB8AC3E}">
        <p14:creationId xmlns:p14="http://schemas.microsoft.com/office/powerpoint/2010/main" val="83913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D42CBE-33ED-D2F3-A9CC-181A91BC9352}"/>
              </a:ext>
            </a:extLst>
          </p:cNvPr>
          <p:cNvPicPr>
            <a:picLocks noChangeAspect="1"/>
          </p:cNvPicPr>
          <p:nvPr/>
        </p:nvPicPr>
        <p:blipFill rotWithShape="1">
          <a:blip r:embed="rId2">
            <a:extLst>
              <a:ext uri="{28A0092B-C50C-407E-A947-70E740481C1C}">
                <a14:useLocalDpi xmlns:a14="http://schemas.microsoft.com/office/drawing/2010/main" val="0"/>
              </a:ext>
            </a:extLst>
          </a:blip>
          <a:srcRect l="9094" t="6260" r="71278" b="82781"/>
          <a:stretch/>
        </p:blipFill>
        <p:spPr>
          <a:xfrm>
            <a:off x="107208" y="324434"/>
            <a:ext cx="1944216" cy="467120"/>
          </a:xfrm>
          <a:prstGeom prst="rect">
            <a:avLst/>
          </a:prstGeom>
        </p:spPr>
      </p:pic>
      <p:grpSp>
        <p:nvGrpSpPr>
          <p:cNvPr id="14" name="Group 13">
            <a:extLst>
              <a:ext uri="{FF2B5EF4-FFF2-40B4-BE49-F238E27FC236}">
                <a16:creationId xmlns:a16="http://schemas.microsoft.com/office/drawing/2014/main" id="{E2DB4323-43B9-A7BB-E9E5-AFA860D4FF8F}"/>
              </a:ext>
            </a:extLst>
          </p:cNvPr>
          <p:cNvGrpSpPr/>
          <p:nvPr/>
        </p:nvGrpSpPr>
        <p:grpSpPr>
          <a:xfrm>
            <a:off x="2051424" y="1905991"/>
            <a:ext cx="1282889" cy="559218"/>
            <a:chOff x="3057098" y="5509332"/>
            <a:chExt cx="1282889" cy="559218"/>
          </a:xfrm>
        </p:grpSpPr>
        <p:sp>
          <p:nvSpPr>
            <p:cNvPr id="12" name="Rectangle 11">
              <a:extLst>
                <a:ext uri="{FF2B5EF4-FFF2-40B4-BE49-F238E27FC236}">
                  <a16:creationId xmlns:a16="http://schemas.microsoft.com/office/drawing/2014/main" id="{D8FC858F-394D-1907-9D6A-16902B9CD353}"/>
                </a:ext>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8C131D3F-F2DB-E9BD-5996-93D48C3C4178}"/>
                </a:ext>
              </a:extLst>
            </p:cNvPr>
            <p:cNvSpPr txBox="1"/>
            <p:nvPr/>
          </p:nvSpPr>
          <p:spPr>
            <a:xfrm>
              <a:off x="3289107" y="5577572"/>
              <a:ext cx="996288" cy="400110"/>
            </a:xfrm>
            <a:prstGeom prst="rect">
              <a:avLst/>
            </a:prstGeom>
            <a:noFill/>
          </p:spPr>
          <p:txBody>
            <a:bodyPr wrap="square" rtlCol="0">
              <a:spAutoFit/>
            </a:bodyPr>
            <a:lstStyle/>
            <a:p>
              <a:r>
                <a:rPr lang="en-US" sz="2000" dirty="0">
                  <a:latin typeface=".VnAvant" panose="020B7200000000000000" pitchFamily="34" charset="0"/>
                </a:rPr>
                <a:t>Nga</a:t>
              </a:r>
            </a:p>
          </p:txBody>
        </p:sp>
      </p:grpSp>
      <p:grpSp>
        <p:nvGrpSpPr>
          <p:cNvPr id="15" name="Group 14">
            <a:extLst>
              <a:ext uri="{FF2B5EF4-FFF2-40B4-BE49-F238E27FC236}">
                <a16:creationId xmlns:a16="http://schemas.microsoft.com/office/drawing/2014/main" id="{298B9347-C3DC-4FF9-6314-9B79797D4B4F}"/>
              </a:ext>
            </a:extLst>
          </p:cNvPr>
          <p:cNvGrpSpPr/>
          <p:nvPr/>
        </p:nvGrpSpPr>
        <p:grpSpPr>
          <a:xfrm>
            <a:off x="3806764" y="1876631"/>
            <a:ext cx="1282889" cy="617938"/>
            <a:chOff x="3057098" y="5509332"/>
            <a:chExt cx="1282889" cy="559218"/>
          </a:xfrm>
        </p:grpSpPr>
        <p:sp>
          <p:nvSpPr>
            <p:cNvPr id="16" name="Rectangle 15">
              <a:extLst>
                <a:ext uri="{FF2B5EF4-FFF2-40B4-BE49-F238E27FC236}">
                  <a16:creationId xmlns:a16="http://schemas.microsoft.com/office/drawing/2014/main" id="{636802DC-44E8-5CC6-48FD-625FEFAB4D69}"/>
                </a:ext>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F261BB7E-8A72-8E71-1F3F-56B0391FD9E8}"/>
                </a:ext>
              </a:extLst>
            </p:cNvPr>
            <p:cNvSpPr txBox="1"/>
            <p:nvPr/>
          </p:nvSpPr>
          <p:spPr>
            <a:xfrm>
              <a:off x="3191302" y="5577572"/>
              <a:ext cx="1148685" cy="417795"/>
            </a:xfrm>
            <a:prstGeom prst="rect">
              <a:avLst/>
            </a:prstGeom>
            <a:noFill/>
          </p:spPr>
          <p:txBody>
            <a:bodyPr wrap="square" rtlCol="0">
              <a:spAutoFit/>
            </a:bodyPr>
            <a:lstStyle/>
            <a:p>
              <a:r>
                <a:rPr lang="en-US" sz="2400" dirty="0" err="1">
                  <a:latin typeface="DengXian" panose="02010600030101010101" pitchFamily="2" charset="-122"/>
                  <a:ea typeface="DengXian" panose="02010600030101010101" pitchFamily="2" charset="-122"/>
                </a:rPr>
                <a:t>Cường</a:t>
              </a:r>
              <a:endParaRPr lang="en-US" sz="2400" dirty="0">
                <a:latin typeface="DengXian" panose="02010600030101010101" pitchFamily="2" charset="-122"/>
                <a:ea typeface="DengXian" panose="02010600030101010101" pitchFamily="2" charset="-122"/>
              </a:endParaRPr>
            </a:p>
          </p:txBody>
        </p:sp>
      </p:grpSp>
      <p:grpSp>
        <p:nvGrpSpPr>
          <p:cNvPr id="18" name="Group 17">
            <a:extLst>
              <a:ext uri="{FF2B5EF4-FFF2-40B4-BE49-F238E27FC236}">
                <a16:creationId xmlns:a16="http://schemas.microsoft.com/office/drawing/2014/main" id="{96C2FC99-C044-7182-9C91-BBB560D04441}"/>
              </a:ext>
            </a:extLst>
          </p:cNvPr>
          <p:cNvGrpSpPr/>
          <p:nvPr/>
        </p:nvGrpSpPr>
        <p:grpSpPr>
          <a:xfrm>
            <a:off x="5510062" y="1905991"/>
            <a:ext cx="1282889" cy="559218"/>
            <a:chOff x="3057098" y="5509332"/>
            <a:chExt cx="1282889" cy="559218"/>
          </a:xfrm>
        </p:grpSpPr>
        <p:sp>
          <p:nvSpPr>
            <p:cNvPr id="19" name="Rectangle 18">
              <a:extLst>
                <a:ext uri="{FF2B5EF4-FFF2-40B4-BE49-F238E27FC236}">
                  <a16:creationId xmlns:a16="http://schemas.microsoft.com/office/drawing/2014/main" id="{74D7074D-752B-2D37-42CB-1A5408F915DA}"/>
                </a:ext>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9E0C6CD2-E9AA-4600-0508-BE4B20B3046C}"/>
                </a:ext>
              </a:extLst>
            </p:cNvPr>
            <p:cNvSpPr txBox="1"/>
            <p:nvPr/>
          </p:nvSpPr>
          <p:spPr>
            <a:xfrm>
              <a:off x="3200398" y="5581470"/>
              <a:ext cx="996288" cy="400110"/>
            </a:xfrm>
            <a:prstGeom prst="rect">
              <a:avLst/>
            </a:prstGeom>
            <a:noFill/>
          </p:spPr>
          <p:txBody>
            <a:bodyPr wrap="square" rtlCol="0">
              <a:spAutoFit/>
            </a:bodyPr>
            <a:lstStyle/>
            <a:p>
              <a:r>
                <a:rPr lang="en-US" sz="2000" dirty="0" err="1">
                  <a:latin typeface=".VnAvant" panose="020B7200000000000000" pitchFamily="34" charset="0"/>
                </a:rPr>
                <a:t>Nghĩa</a:t>
              </a:r>
              <a:endParaRPr lang="en-US" sz="2000" dirty="0">
                <a:latin typeface=".VnAvant" panose="020B7200000000000000" pitchFamily="34" charset="0"/>
              </a:endParaRPr>
            </a:p>
          </p:txBody>
        </p:sp>
      </p:grpSp>
      <p:grpSp>
        <p:nvGrpSpPr>
          <p:cNvPr id="21" name="Group 20">
            <a:extLst>
              <a:ext uri="{FF2B5EF4-FFF2-40B4-BE49-F238E27FC236}">
                <a16:creationId xmlns:a16="http://schemas.microsoft.com/office/drawing/2014/main" id="{124E3D2B-7ADC-AAD9-8E88-281504F5006E}"/>
              </a:ext>
            </a:extLst>
          </p:cNvPr>
          <p:cNvGrpSpPr/>
          <p:nvPr/>
        </p:nvGrpSpPr>
        <p:grpSpPr>
          <a:xfrm>
            <a:off x="6990487" y="1909728"/>
            <a:ext cx="1670361" cy="559218"/>
            <a:chOff x="3057098" y="5509332"/>
            <a:chExt cx="1670361" cy="559218"/>
          </a:xfrm>
        </p:grpSpPr>
        <p:sp>
          <p:nvSpPr>
            <p:cNvPr id="22" name="Rectangle 21">
              <a:extLst>
                <a:ext uri="{FF2B5EF4-FFF2-40B4-BE49-F238E27FC236}">
                  <a16:creationId xmlns:a16="http://schemas.microsoft.com/office/drawing/2014/main" id="{1100DB88-1ABD-4A72-AB49-7FB12A902D98}"/>
                </a:ext>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E4A0799E-A78B-404C-516C-3E59ED69B001}"/>
                </a:ext>
              </a:extLst>
            </p:cNvPr>
            <p:cNvSpPr txBox="1"/>
            <p:nvPr/>
          </p:nvSpPr>
          <p:spPr>
            <a:xfrm>
              <a:off x="3312646" y="5547184"/>
              <a:ext cx="1414813" cy="461665"/>
            </a:xfrm>
            <a:prstGeom prst="rect">
              <a:avLst/>
            </a:prstGeom>
            <a:noFill/>
          </p:spPr>
          <p:txBody>
            <a:bodyPr wrap="square" rtlCol="0">
              <a:spAutoFit/>
            </a:bodyPr>
            <a:lstStyle/>
            <a:p>
              <a:r>
                <a:rPr lang="en-US" sz="2400" dirty="0" err="1">
                  <a:latin typeface="DengXian" panose="02010600030101010101" pitchFamily="2" charset="-122"/>
                  <a:ea typeface="DengXian" panose="02010600030101010101" pitchFamily="2" charset="-122"/>
                </a:rPr>
                <a:t>Tùng</a:t>
              </a:r>
              <a:endParaRPr lang="en-US" sz="2400" dirty="0">
                <a:latin typeface="DengXian" panose="02010600030101010101" pitchFamily="2" charset="-122"/>
                <a:ea typeface="DengXian" panose="02010600030101010101" pitchFamily="2" charset="-122"/>
              </a:endParaRPr>
            </a:p>
          </p:txBody>
        </p:sp>
      </p:grpSp>
      <p:grpSp>
        <p:nvGrpSpPr>
          <p:cNvPr id="24" name="Group 23">
            <a:extLst>
              <a:ext uri="{FF2B5EF4-FFF2-40B4-BE49-F238E27FC236}">
                <a16:creationId xmlns:a16="http://schemas.microsoft.com/office/drawing/2014/main" id="{EA9D2918-A815-54E4-33C0-7CEC95FC3DE4}"/>
              </a:ext>
            </a:extLst>
          </p:cNvPr>
          <p:cNvGrpSpPr/>
          <p:nvPr/>
        </p:nvGrpSpPr>
        <p:grpSpPr>
          <a:xfrm>
            <a:off x="8729850" y="1899623"/>
            <a:ext cx="1282889" cy="559218"/>
            <a:chOff x="3057098" y="5509332"/>
            <a:chExt cx="1282889" cy="559218"/>
          </a:xfrm>
        </p:grpSpPr>
        <p:sp>
          <p:nvSpPr>
            <p:cNvPr id="25" name="Rectangle 24">
              <a:extLst>
                <a:ext uri="{FF2B5EF4-FFF2-40B4-BE49-F238E27FC236}">
                  <a16:creationId xmlns:a16="http://schemas.microsoft.com/office/drawing/2014/main" id="{21B2F1E1-867B-8DC3-C30B-C3D569539117}"/>
                </a:ext>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6CD3E07D-9E36-1119-0BE6-808997A71832}"/>
                </a:ext>
              </a:extLst>
            </p:cNvPr>
            <p:cNvSpPr txBox="1"/>
            <p:nvPr/>
          </p:nvSpPr>
          <p:spPr>
            <a:xfrm>
              <a:off x="3336878" y="5588886"/>
              <a:ext cx="796121" cy="400110"/>
            </a:xfrm>
            <a:prstGeom prst="rect">
              <a:avLst/>
            </a:prstGeom>
            <a:noFill/>
          </p:spPr>
          <p:txBody>
            <a:bodyPr wrap="square" rtlCol="0">
              <a:spAutoFit/>
            </a:bodyPr>
            <a:lstStyle/>
            <a:p>
              <a:r>
                <a:rPr lang="en-US" sz="2000" dirty="0" err="1">
                  <a:latin typeface="DengXian" panose="02010600030101010101" pitchFamily="2" charset="-122"/>
                  <a:ea typeface="DengXian" panose="02010600030101010101" pitchFamily="2" charset="-122"/>
                </a:rPr>
                <a:t>Kiên</a:t>
              </a:r>
              <a:endParaRPr lang="en-US" sz="2000" dirty="0">
                <a:latin typeface="DengXian" panose="02010600030101010101" pitchFamily="2" charset="-122"/>
                <a:ea typeface="DengXian" panose="02010600030101010101" pitchFamily="2" charset="-122"/>
              </a:endParaRPr>
            </a:p>
          </p:txBody>
        </p:sp>
      </p:grpSp>
      <p:grpSp>
        <p:nvGrpSpPr>
          <p:cNvPr id="27" name="Group 26">
            <a:extLst>
              <a:ext uri="{FF2B5EF4-FFF2-40B4-BE49-F238E27FC236}">
                <a16:creationId xmlns:a16="http://schemas.microsoft.com/office/drawing/2014/main" id="{12ECFE21-806E-E23F-77CD-3D5AE64EAC50}"/>
              </a:ext>
            </a:extLst>
          </p:cNvPr>
          <p:cNvGrpSpPr/>
          <p:nvPr/>
        </p:nvGrpSpPr>
        <p:grpSpPr>
          <a:xfrm>
            <a:off x="2051424" y="2727131"/>
            <a:ext cx="1282889" cy="559218"/>
            <a:chOff x="3057098" y="5509332"/>
            <a:chExt cx="1282889" cy="559218"/>
          </a:xfrm>
        </p:grpSpPr>
        <p:sp>
          <p:nvSpPr>
            <p:cNvPr id="28" name="Rectangle 27">
              <a:extLst>
                <a:ext uri="{FF2B5EF4-FFF2-40B4-BE49-F238E27FC236}">
                  <a16:creationId xmlns:a16="http://schemas.microsoft.com/office/drawing/2014/main" id="{D6678CC4-F15B-F92F-B4BE-7E6C6BBBF007}"/>
                </a:ext>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 name="TextBox 28">
              <a:extLst>
                <a:ext uri="{FF2B5EF4-FFF2-40B4-BE49-F238E27FC236}">
                  <a16:creationId xmlns:a16="http://schemas.microsoft.com/office/drawing/2014/main" id="{E55C4716-C671-3A57-4E33-AD2D10D0C361}"/>
                </a:ext>
              </a:extLst>
            </p:cNvPr>
            <p:cNvSpPr txBox="1"/>
            <p:nvPr/>
          </p:nvSpPr>
          <p:spPr>
            <a:xfrm>
              <a:off x="3199375" y="5545733"/>
              <a:ext cx="1015301" cy="461665"/>
            </a:xfrm>
            <a:prstGeom prst="rect">
              <a:avLst/>
            </a:prstGeom>
            <a:noFill/>
          </p:spPr>
          <p:txBody>
            <a:bodyPr wrap="square" rtlCol="0">
              <a:spAutoFit/>
            </a:bodyPr>
            <a:lstStyle/>
            <a:p>
              <a:r>
                <a:rPr lang="en-US" sz="2400" dirty="0" err="1">
                  <a:latin typeface="DengXian" panose="02010600030101010101" pitchFamily="2" charset="-122"/>
                  <a:ea typeface="DengXian" panose="02010600030101010101" pitchFamily="2" charset="-122"/>
                </a:rPr>
                <a:t>Chiến</a:t>
              </a:r>
              <a:endParaRPr lang="en-US" sz="2000" dirty="0">
                <a:latin typeface="DengXian" panose="02010600030101010101" pitchFamily="2" charset="-122"/>
                <a:ea typeface="DengXian" panose="02010600030101010101" pitchFamily="2" charset="-122"/>
              </a:endParaRPr>
            </a:p>
          </p:txBody>
        </p:sp>
      </p:grpSp>
      <p:grpSp>
        <p:nvGrpSpPr>
          <p:cNvPr id="30" name="Group 29">
            <a:extLst>
              <a:ext uri="{FF2B5EF4-FFF2-40B4-BE49-F238E27FC236}">
                <a16:creationId xmlns:a16="http://schemas.microsoft.com/office/drawing/2014/main" id="{FE43122E-3D7B-DE3B-D637-E27A4843C214}"/>
              </a:ext>
            </a:extLst>
          </p:cNvPr>
          <p:cNvGrpSpPr/>
          <p:nvPr/>
        </p:nvGrpSpPr>
        <p:grpSpPr>
          <a:xfrm>
            <a:off x="3806763" y="2727131"/>
            <a:ext cx="1282889" cy="559218"/>
            <a:chOff x="3057098" y="5509332"/>
            <a:chExt cx="1282889" cy="559218"/>
          </a:xfrm>
        </p:grpSpPr>
        <p:sp>
          <p:nvSpPr>
            <p:cNvPr id="31" name="Rectangle 30">
              <a:extLst>
                <a:ext uri="{FF2B5EF4-FFF2-40B4-BE49-F238E27FC236}">
                  <a16:creationId xmlns:a16="http://schemas.microsoft.com/office/drawing/2014/main" id="{E9AE786D-76D7-89F3-25E0-51DB33D90CFD}"/>
                </a:ext>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2" name="TextBox 31">
              <a:extLst>
                <a:ext uri="{FF2B5EF4-FFF2-40B4-BE49-F238E27FC236}">
                  <a16:creationId xmlns:a16="http://schemas.microsoft.com/office/drawing/2014/main" id="{FB07D3C3-A611-6A2C-5AB6-93A9C07D58AF}"/>
                </a:ext>
              </a:extLst>
            </p:cNvPr>
            <p:cNvSpPr txBox="1"/>
            <p:nvPr/>
          </p:nvSpPr>
          <p:spPr>
            <a:xfrm>
              <a:off x="3289106" y="5607288"/>
              <a:ext cx="1015301" cy="400110"/>
            </a:xfrm>
            <a:prstGeom prst="rect">
              <a:avLst/>
            </a:prstGeom>
            <a:noFill/>
          </p:spPr>
          <p:txBody>
            <a:bodyPr wrap="square" rtlCol="0">
              <a:spAutoFit/>
            </a:bodyPr>
            <a:lstStyle/>
            <a:p>
              <a:r>
                <a:rPr lang="en-US" sz="2000" dirty="0">
                  <a:latin typeface="DengXian" panose="02010600030101010101" pitchFamily="2" charset="-122"/>
                  <a:ea typeface="DengXian" panose="02010600030101010101" pitchFamily="2" charset="-122"/>
                </a:rPr>
                <a:t>Nam</a:t>
              </a:r>
            </a:p>
          </p:txBody>
        </p:sp>
      </p:grpSp>
      <p:grpSp>
        <p:nvGrpSpPr>
          <p:cNvPr id="33" name="Group 32">
            <a:extLst>
              <a:ext uri="{FF2B5EF4-FFF2-40B4-BE49-F238E27FC236}">
                <a16:creationId xmlns:a16="http://schemas.microsoft.com/office/drawing/2014/main" id="{2F663691-0671-038E-791A-8D6899F16087}"/>
              </a:ext>
            </a:extLst>
          </p:cNvPr>
          <p:cNvGrpSpPr/>
          <p:nvPr/>
        </p:nvGrpSpPr>
        <p:grpSpPr>
          <a:xfrm>
            <a:off x="5510062" y="2727131"/>
            <a:ext cx="1282889" cy="559218"/>
            <a:chOff x="3057098" y="5509332"/>
            <a:chExt cx="1282889" cy="559218"/>
          </a:xfrm>
        </p:grpSpPr>
        <p:sp>
          <p:nvSpPr>
            <p:cNvPr id="34" name="Rectangle 33">
              <a:extLst>
                <a:ext uri="{FF2B5EF4-FFF2-40B4-BE49-F238E27FC236}">
                  <a16:creationId xmlns:a16="http://schemas.microsoft.com/office/drawing/2014/main" id="{B4172C2A-473E-C52E-2927-C33A4C7274A1}"/>
                </a:ext>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a:p>
          </p:txBody>
        </p:sp>
        <p:sp>
          <p:nvSpPr>
            <p:cNvPr id="35" name="TextBox 34">
              <a:extLst>
                <a:ext uri="{FF2B5EF4-FFF2-40B4-BE49-F238E27FC236}">
                  <a16:creationId xmlns:a16="http://schemas.microsoft.com/office/drawing/2014/main" id="{AA872DE2-8C3B-DA79-1744-62A16712DA80}"/>
                </a:ext>
              </a:extLst>
            </p:cNvPr>
            <p:cNvSpPr txBox="1"/>
            <p:nvPr/>
          </p:nvSpPr>
          <p:spPr>
            <a:xfrm>
              <a:off x="3200398" y="5581470"/>
              <a:ext cx="1086098" cy="400110"/>
            </a:xfrm>
            <a:prstGeom prst="rect">
              <a:avLst/>
            </a:prstGeom>
            <a:noFill/>
          </p:spPr>
          <p:txBody>
            <a:bodyPr wrap="square" rtlCol="0">
              <a:spAutoFit/>
            </a:bodyPr>
            <a:lstStyle/>
            <a:p>
              <a:r>
                <a:rPr lang="en-US" sz="2000" dirty="0">
                  <a:latin typeface=".VnAvant" panose="020B7200000000000000" pitchFamily="34" charset="0"/>
                </a:rPr>
                <a:t>Thanh</a:t>
              </a:r>
            </a:p>
          </p:txBody>
        </p:sp>
      </p:grpSp>
      <p:grpSp>
        <p:nvGrpSpPr>
          <p:cNvPr id="5" name="Group 4">
            <a:extLst>
              <a:ext uri="{FF2B5EF4-FFF2-40B4-BE49-F238E27FC236}">
                <a16:creationId xmlns:a16="http://schemas.microsoft.com/office/drawing/2014/main" id="{6CD684CA-9BCE-73A0-109D-1BC31A03A64F}"/>
              </a:ext>
            </a:extLst>
          </p:cNvPr>
          <p:cNvGrpSpPr/>
          <p:nvPr/>
        </p:nvGrpSpPr>
        <p:grpSpPr>
          <a:xfrm>
            <a:off x="6990487" y="2727131"/>
            <a:ext cx="1282889" cy="559218"/>
            <a:chOff x="6990487" y="2727131"/>
            <a:chExt cx="1282889" cy="559218"/>
          </a:xfrm>
        </p:grpSpPr>
        <p:sp>
          <p:nvSpPr>
            <p:cNvPr id="36" name="Rectangle 35">
              <a:extLst>
                <a:ext uri="{FF2B5EF4-FFF2-40B4-BE49-F238E27FC236}">
                  <a16:creationId xmlns:a16="http://schemas.microsoft.com/office/drawing/2014/main" id="{E590036A-65CA-D869-ED25-8B9262AB47EF}"/>
                </a:ext>
              </a:extLst>
            </p:cNvPr>
            <p:cNvSpPr/>
            <p:nvPr/>
          </p:nvSpPr>
          <p:spPr>
            <a:xfrm>
              <a:off x="6990487" y="2727131"/>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38" name="TextBox 37">
              <a:extLst>
                <a:ext uri="{FF2B5EF4-FFF2-40B4-BE49-F238E27FC236}">
                  <a16:creationId xmlns:a16="http://schemas.microsoft.com/office/drawing/2014/main" id="{ECA72B24-55CC-828F-FE61-EB9369869A85}"/>
                </a:ext>
              </a:extLst>
            </p:cNvPr>
            <p:cNvSpPr txBox="1"/>
            <p:nvPr/>
          </p:nvSpPr>
          <p:spPr>
            <a:xfrm>
              <a:off x="7157714" y="2758325"/>
              <a:ext cx="1061070" cy="461665"/>
            </a:xfrm>
            <a:prstGeom prst="rect">
              <a:avLst/>
            </a:prstGeom>
            <a:noFill/>
          </p:spPr>
          <p:txBody>
            <a:bodyPr wrap="square" rtlCol="0">
              <a:spAutoFit/>
            </a:bodyPr>
            <a:lstStyle/>
            <a:p>
              <a:r>
                <a:rPr lang="en-US" sz="2400" dirty="0" err="1">
                  <a:latin typeface="DengXian" panose="02010600030101010101" pitchFamily="2" charset="-122"/>
                  <a:ea typeface="DengXian" panose="02010600030101010101" pitchFamily="2" charset="-122"/>
                </a:rPr>
                <a:t>Khánh</a:t>
              </a:r>
              <a:endParaRPr lang="en-US" sz="2400" dirty="0">
                <a:latin typeface="DengXian" panose="02010600030101010101" pitchFamily="2" charset="-122"/>
                <a:ea typeface="DengXian" panose="02010600030101010101" pitchFamily="2" charset="-122"/>
              </a:endParaRPr>
            </a:p>
          </p:txBody>
        </p:sp>
      </p:grpSp>
      <p:grpSp>
        <p:nvGrpSpPr>
          <p:cNvPr id="3" name="Group 2">
            <a:extLst>
              <a:ext uri="{FF2B5EF4-FFF2-40B4-BE49-F238E27FC236}">
                <a16:creationId xmlns:a16="http://schemas.microsoft.com/office/drawing/2014/main" id="{7D81C38C-3BD1-6467-ED8E-88A7BA3F48A6}"/>
              </a:ext>
            </a:extLst>
          </p:cNvPr>
          <p:cNvGrpSpPr/>
          <p:nvPr/>
        </p:nvGrpSpPr>
        <p:grpSpPr>
          <a:xfrm>
            <a:off x="8729850" y="2643009"/>
            <a:ext cx="1282889" cy="559218"/>
            <a:chOff x="8729850" y="2643009"/>
            <a:chExt cx="1282889" cy="559218"/>
          </a:xfrm>
        </p:grpSpPr>
        <p:sp>
          <p:nvSpPr>
            <p:cNvPr id="37" name="Rectangle 36">
              <a:extLst>
                <a:ext uri="{FF2B5EF4-FFF2-40B4-BE49-F238E27FC236}">
                  <a16:creationId xmlns:a16="http://schemas.microsoft.com/office/drawing/2014/main" id="{F7578F18-91B4-F5A6-EC26-7B2E0369E08E}"/>
                </a:ext>
              </a:extLst>
            </p:cNvPr>
            <p:cNvSpPr/>
            <p:nvPr/>
          </p:nvSpPr>
          <p:spPr>
            <a:xfrm>
              <a:off x="8729850" y="2643009"/>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id="{11945B5C-D03E-7FA6-3551-3492F529FD25}"/>
                </a:ext>
              </a:extLst>
            </p:cNvPr>
            <p:cNvSpPr txBox="1"/>
            <p:nvPr/>
          </p:nvSpPr>
          <p:spPr>
            <a:xfrm>
              <a:off x="8941390" y="2736211"/>
              <a:ext cx="1027742" cy="400110"/>
            </a:xfrm>
            <a:prstGeom prst="rect">
              <a:avLst/>
            </a:prstGeom>
            <a:noFill/>
          </p:spPr>
          <p:txBody>
            <a:bodyPr wrap="square" rtlCol="0">
              <a:spAutoFit/>
            </a:bodyPr>
            <a:lstStyle/>
            <a:p>
              <a:r>
                <a:rPr lang="en-US" sz="2000" dirty="0" err="1">
                  <a:latin typeface=".VnAvant" panose="020B7200000000000000" pitchFamily="34" charset="0"/>
                </a:rPr>
                <a:t>Trung</a:t>
              </a:r>
              <a:endParaRPr lang="en-US" sz="2000" dirty="0">
                <a:latin typeface=".VnAvant" panose="020B7200000000000000" pitchFamily="34" charset="0"/>
              </a:endParaRPr>
            </a:p>
          </p:txBody>
        </p:sp>
      </p:grpSp>
      <p:sp>
        <p:nvSpPr>
          <p:cNvPr id="2" name="TextBox 1">
            <a:extLst>
              <a:ext uri="{FF2B5EF4-FFF2-40B4-BE49-F238E27FC236}">
                <a16:creationId xmlns:a16="http://schemas.microsoft.com/office/drawing/2014/main" id="{18C870C7-C469-283A-F717-B293B12583F5}"/>
              </a:ext>
            </a:extLst>
          </p:cNvPr>
          <p:cNvSpPr txBox="1"/>
          <p:nvPr/>
        </p:nvSpPr>
        <p:spPr>
          <a:xfrm>
            <a:off x="1378425" y="900752"/>
            <a:ext cx="9403306" cy="461665"/>
          </a:xfrm>
          <a:prstGeom prst="rect">
            <a:avLst/>
          </a:prstGeom>
          <a:noFill/>
        </p:spPr>
        <p:txBody>
          <a:bodyPr wrap="square" rtlCol="0">
            <a:spAutoFit/>
          </a:bodyPr>
          <a:lstStyle/>
          <a:p>
            <a:r>
              <a:rPr lang="en-US" sz="2400" b="1" dirty="0">
                <a:solidFill>
                  <a:srgbClr val="9BD041"/>
                </a:solidFill>
                <a:latin typeface="DengXian" panose="02010600030101010101" pitchFamily="2" charset="-122"/>
                <a:ea typeface="DengXian" panose="02010600030101010101" pitchFamily="2" charset="-122"/>
              </a:rPr>
              <a:t>2.</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sắp</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xếp</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các</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tên</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riêng</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sau</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đây</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theo</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thứ</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tự</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trong</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bảng</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chữ</a:t>
            </a:r>
            <a:r>
              <a:rPr lang="en-US" sz="2400" b="1" dirty="0">
                <a:latin typeface="DengXian" panose="02010600030101010101" pitchFamily="2" charset="-122"/>
                <a:ea typeface="DengXian" panose="02010600030101010101" pitchFamily="2" charset="-122"/>
              </a:rPr>
              <a:t> </a:t>
            </a:r>
            <a:r>
              <a:rPr lang="en-US" sz="2400" b="1" dirty="0" err="1">
                <a:latin typeface="DengXian" panose="02010600030101010101" pitchFamily="2" charset="-122"/>
                <a:ea typeface="DengXian" panose="02010600030101010101" pitchFamily="2" charset="-122"/>
              </a:rPr>
              <a:t>cái</a:t>
            </a:r>
            <a:r>
              <a:rPr lang="en-US" sz="2400" b="1" dirty="0">
                <a:latin typeface="DengXian" panose="02010600030101010101" pitchFamily="2" charset="-122"/>
                <a:ea typeface="DengXian" panose="02010600030101010101" pitchFamily="2" charset="-122"/>
              </a:rPr>
              <a:t> </a:t>
            </a:r>
          </a:p>
        </p:txBody>
      </p:sp>
    </p:spTree>
    <p:extLst>
      <p:ext uri="{BB962C8B-B14F-4D97-AF65-F5344CB8AC3E}">
        <p14:creationId xmlns:p14="http://schemas.microsoft.com/office/powerpoint/2010/main" val="138376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07407E-6 L -0.17539 0.25856 " pathEditMode="relative" rAng="0" ptsTypes="AA">
                                      <p:cBhvr>
                                        <p:cTn id="6" dur="2000" fill="hold"/>
                                        <p:tgtEl>
                                          <p:spTgt spid="27"/>
                                        </p:tgtEl>
                                        <p:attrNameLst>
                                          <p:attrName>ppt_x</p:attrName>
                                          <p:attrName>ppt_y</p:attrName>
                                        </p:attrNameLst>
                                      </p:cBhvr>
                                      <p:rCtr x="-8776" y="1291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75E-6 1.48148E-6 L -0.22734 0.38055 " pathEditMode="relative" rAng="0" ptsTypes="AA">
                                      <p:cBhvr>
                                        <p:cTn id="10" dur="2000" fill="hold"/>
                                        <p:tgtEl>
                                          <p:spTgt spid="15"/>
                                        </p:tgtEl>
                                        <p:attrNameLst>
                                          <p:attrName>ppt_x</p:attrName>
                                          <p:attrName>ppt_y</p:attrName>
                                        </p:attrNameLst>
                                      </p:cBhvr>
                                      <p:rCtr x="-11367" y="1902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1784 0.00023 L -0.3862 0.25856 " pathEditMode="relative" rAng="0" ptsTypes="AA">
                                      <p:cBhvr>
                                        <p:cTn id="14" dur="2000" fill="hold"/>
                                        <p:tgtEl>
                                          <p:spTgt spid="5"/>
                                        </p:tgtEl>
                                        <p:attrNameLst>
                                          <p:attrName>ppt_x</p:attrName>
                                          <p:attrName>ppt_y</p:attrName>
                                        </p:attrNameLst>
                                      </p:cBhvr>
                                      <p:rCtr x="-18424" y="12917"/>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2.08333E-7 -4.07407E-6 L -0.43737 0.37107 " pathEditMode="relative" rAng="0" ptsTypes="AA">
                                      <p:cBhvr>
                                        <p:cTn id="18" dur="2000" fill="hold"/>
                                        <p:tgtEl>
                                          <p:spTgt spid="24"/>
                                        </p:tgtEl>
                                        <p:attrNameLst>
                                          <p:attrName>ppt_x</p:attrName>
                                          <p:attrName>ppt_y</p:attrName>
                                        </p:attrNameLst>
                                      </p:cBhvr>
                                      <p:rCtr x="-21875" y="18542"/>
                                    </p:animMotion>
                                  </p:childTnLst>
                                </p:cTn>
                              </p:par>
                            </p:childTnLst>
                          </p:cTn>
                        </p:par>
                      </p:childTnLst>
                    </p:cTn>
                  </p:par>
                  <p:par>
                    <p:cTn id="19" fill="hold">
                      <p:stCondLst>
                        <p:cond delay="indefinite"/>
                      </p:stCondLst>
                      <p:childTnLst>
                        <p:par>
                          <p:cTn id="20" fill="hold">
                            <p:stCondLst>
                              <p:cond delay="0"/>
                            </p:stCondLst>
                            <p:childTnLst>
                              <p:par>
                                <p:cTn id="21" presetID="56" presetClass="path" presetSubtype="0" accel="50000" decel="50000" fill="hold" nodeType="clickEffect">
                                  <p:stCondLst>
                                    <p:cond delay="0"/>
                                  </p:stCondLst>
                                  <p:childTnLst>
                                    <p:animMotion origin="layout" path="M -3.75E-6 4.07407E-6 L 0.08269 0.23981 " pathEditMode="relative" rAng="0" ptsTypes="AA">
                                      <p:cBhvr>
                                        <p:cTn id="22" dur="2000" fill="hold"/>
                                        <p:tgtEl>
                                          <p:spTgt spid="30"/>
                                        </p:tgtEl>
                                        <p:attrNameLst>
                                          <p:attrName>ppt_x</p:attrName>
                                          <p:attrName>ppt_y</p:attrName>
                                        </p:attrNameLst>
                                      </p:cBhvr>
                                      <p:rCtr x="4128" y="11991"/>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nodeType="clickEffect">
                                  <p:stCondLst>
                                    <p:cond delay="0"/>
                                  </p:stCondLst>
                                  <p:childTnLst>
                                    <p:animMotion origin="layout" path="M 0.00261 -0.00069 L 0.31511 0.3581 " pathEditMode="relative" rAng="0" ptsTypes="AA">
                                      <p:cBhvr>
                                        <p:cTn id="26" dur="2000" fill="hold"/>
                                        <p:tgtEl>
                                          <p:spTgt spid="14"/>
                                        </p:tgtEl>
                                        <p:attrNameLst>
                                          <p:attrName>ppt_x</p:attrName>
                                          <p:attrName>ppt_y</p:attrName>
                                        </p:attrNameLst>
                                      </p:cBhvr>
                                      <p:rCtr x="15625" y="17940"/>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nodeType="clickEffect">
                                  <p:stCondLst>
                                    <p:cond delay="0"/>
                                  </p:stCondLst>
                                  <p:childTnLst>
                                    <p:animMotion origin="layout" path="M 2.70833E-6 0 L 0.13633 0.35185 " pathEditMode="relative" rAng="0" ptsTypes="AA">
                                      <p:cBhvr>
                                        <p:cTn id="30" dur="2000" fill="hold"/>
                                        <p:tgtEl>
                                          <p:spTgt spid="18"/>
                                        </p:tgtEl>
                                        <p:attrNameLst>
                                          <p:attrName>ppt_x</p:attrName>
                                          <p:attrName>ppt_y</p:attrName>
                                        </p:attrNameLst>
                                      </p:cBhvr>
                                      <p:rCtr x="6810" y="17593"/>
                                    </p:animMotion>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nodeType="clickEffect">
                                  <p:stCondLst>
                                    <p:cond delay="0"/>
                                  </p:stCondLst>
                                  <p:childTnLst>
                                    <p:animMotion origin="layout" path="M 2.70833E-6 4.07407E-6 L 0.22877 0.23217 " pathEditMode="relative" rAng="0" ptsTypes="AA">
                                      <p:cBhvr>
                                        <p:cTn id="34" dur="2000" fill="hold"/>
                                        <p:tgtEl>
                                          <p:spTgt spid="33"/>
                                        </p:tgtEl>
                                        <p:attrNameLst>
                                          <p:attrName>ppt_x</p:attrName>
                                          <p:attrName>ppt_y</p:attrName>
                                        </p:attrNameLst>
                                      </p:cBhvr>
                                      <p:rCtr x="11432" y="11597"/>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08333E-7 2.59259E-6 L 0.06641 0.24051 " pathEditMode="relative" rAng="0" ptsTypes="AA">
                                      <p:cBhvr>
                                        <p:cTn id="38" dur="2000" fill="hold"/>
                                        <p:tgtEl>
                                          <p:spTgt spid="3"/>
                                        </p:tgtEl>
                                        <p:attrNameLst>
                                          <p:attrName>ppt_x</p:attrName>
                                          <p:attrName>ppt_y</p:attrName>
                                        </p:attrNameLst>
                                      </p:cBhvr>
                                      <p:rCtr x="3320" y="12014"/>
                                    </p:animMotion>
                                  </p:childTnLst>
                                </p:cTn>
                              </p:par>
                            </p:childTnLst>
                          </p:cTn>
                        </p:par>
                      </p:childTnLst>
                    </p:cTn>
                  </p:par>
                  <p:par>
                    <p:cTn id="39" fill="hold">
                      <p:stCondLst>
                        <p:cond delay="indefinite"/>
                      </p:stCondLst>
                      <p:childTnLst>
                        <p:par>
                          <p:cTn id="40" fill="hold">
                            <p:stCondLst>
                              <p:cond delay="0"/>
                            </p:stCondLst>
                            <p:childTnLst>
                              <p:par>
                                <p:cTn id="41" presetID="49" presetClass="path" presetSubtype="0" accel="50000" decel="50000" fill="hold" nodeType="clickEffect">
                                  <p:stCondLst>
                                    <p:cond delay="0"/>
                                  </p:stCondLst>
                                  <p:childTnLst>
                                    <p:animMotion origin="layout" path="M 3.125E-6 -2.96296E-6 L 0.29909 0.35764 " pathEditMode="relative" rAng="0" ptsTypes="AA">
                                      <p:cBhvr>
                                        <p:cTn id="42" dur="2000" fill="hold"/>
                                        <p:tgtEl>
                                          <p:spTgt spid="21"/>
                                        </p:tgtEl>
                                        <p:attrNameLst>
                                          <p:attrName>ppt_x</p:attrName>
                                          <p:attrName>ppt_y</p:attrName>
                                        </p:attrNameLst>
                                      </p:cBhvr>
                                      <p:rCtr x="14948" y="17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78169E3C-0366-4CDB-A8E3-8F58FE1E42FC}"/>
              </a:ext>
            </a:extLst>
          </p:cNvPr>
          <p:cNvPicPr>
            <a:picLocks noChangeAspect="1"/>
          </p:cNvPicPr>
          <p:nvPr/>
        </p:nvPicPr>
        <p:blipFill>
          <a:blip r:embed="rId3"/>
          <a:stretch>
            <a:fillRect/>
          </a:stretch>
        </p:blipFill>
        <p:spPr>
          <a:xfrm>
            <a:off x="282145" y="535872"/>
            <a:ext cx="1599722" cy="1424963"/>
          </a:xfrm>
          <a:prstGeom prst="rect">
            <a:avLst/>
          </a:prstGeom>
        </p:spPr>
      </p:pic>
      <p:sp>
        <p:nvSpPr>
          <p:cNvPr id="5" name="Rectangle 4">
            <a:extLst>
              <a:ext uri="{FF2B5EF4-FFF2-40B4-BE49-F238E27FC236}">
                <a16:creationId xmlns:a16="http://schemas.microsoft.com/office/drawing/2014/main" id="{BF55D182-E5A7-4F4D-AB85-5546D8AD1B19}"/>
              </a:ext>
            </a:extLst>
          </p:cNvPr>
          <p:cNvSpPr/>
          <p:nvPr/>
        </p:nvSpPr>
        <p:spPr>
          <a:xfrm>
            <a:off x="151544" y="463046"/>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6" name="Oval 5">
            <a:extLst>
              <a:ext uri="{FF2B5EF4-FFF2-40B4-BE49-F238E27FC236}">
                <a16:creationId xmlns:a16="http://schemas.microsoft.com/office/drawing/2014/main" id="{29721781-2A62-44BC-A7CF-EB9A3A341912}"/>
              </a:ext>
            </a:extLst>
          </p:cNvPr>
          <p:cNvSpPr/>
          <p:nvPr/>
        </p:nvSpPr>
        <p:spPr>
          <a:xfrm>
            <a:off x="185513" y="1695959"/>
            <a:ext cx="400412" cy="3575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UTM Avo" panose="02040603050506020204" pitchFamily="18" charset="0"/>
                <a:ea typeface="+mn-ea"/>
                <a:cs typeface="Times New Roman" panose="02020603050405020304" pitchFamily="18" charset="0"/>
              </a:rPr>
              <a:t>1</a:t>
            </a:r>
          </a:p>
        </p:txBody>
      </p:sp>
      <p:pic>
        <p:nvPicPr>
          <p:cNvPr id="8" name="Picture 7">
            <a:hlinkClick r:id="rId4" action="ppaction://hlinksldjump"/>
            <a:extLst>
              <a:ext uri="{FF2B5EF4-FFF2-40B4-BE49-F238E27FC236}">
                <a16:creationId xmlns:a16="http://schemas.microsoft.com/office/drawing/2014/main" id="{D10642B0-DBAD-47F0-B9B5-C37F5BF14F3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74827" y="562774"/>
            <a:ext cx="1437762" cy="1313981"/>
          </a:xfrm>
          <a:prstGeom prst="rect">
            <a:avLst/>
          </a:prstGeom>
        </p:spPr>
      </p:pic>
      <p:sp>
        <p:nvSpPr>
          <p:cNvPr id="9" name="Rectangle 8">
            <a:extLst>
              <a:ext uri="{FF2B5EF4-FFF2-40B4-BE49-F238E27FC236}">
                <a16:creationId xmlns:a16="http://schemas.microsoft.com/office/drawing/2014/main" id="{32087DB7-A6F2-43C0-A263-5537084EF510}"/>
              </a:ext>
            </a:extLst>
          </p:cNvPr>
          <p:cNvSpPr/>
          <p:nvPr/>
        </p:nvSpPr>
        <p:spPr>
          <a:xfrm>
            <a:off x="2131419" y="487047"/>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10" name="Oval 9">
            <a:extLst>
              <a:ext uri="{FF2B5EF4-FFF2-40B4-BE49-F238E27FC236}">
                <a16:creationId xmlns:a16="http://schemas.microsoft.com/office/drawing/2014/main" id="{F9409693-2C74-4F29-A052-4481537E7785}"/>
              </a:ext>
            </a:extLst>
          </p:cNvPr>
          <p:cNvSpPr/>
          <p:nvPr/>
        </p:nvSpPr>
        <p:spPr>
          <a:xfrm>
            <a:off x="2124368" y="1701084"/>
            <a:ext cx="497210" cy="3870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UTM Avo" panose="02040603050506020204" pitchFamily="18" charset="0"/>
                <a:ea typeface="+mn-ea"/>
                <a:cs typeface="Times New Roman" panose="02020603050405020304" pitchFamily="18" charset="0"/>
              </a:rPr>
              <a:t>2</a:t>
            </a:r>
          </a:p>
        </p:txBody>
      </p:sp>
      <p:sp>
        <p:nvSpPr>
          <p:cNvPr id="11" name="Rectangle 10">
            <a:extLst>
              <a:ext uri="{FF2B5EF4-FFF2-40B4-BE49-F238E27FC236}">
                <a16:creationId xmlns:a16="http://schemas.microsoft.com/office/drawing/2014/main" id="{9DF0E2B0-9811-4C70-A176-10C58F25C869}"/>
              </a:ext>
            </a:extLst>
          </p:cNvPr>
          <p:cNvSpPr/>
          <p:nvPr/>
        </p:nvSpPr>
        <p:spPr>
          <a:xfrm>
            <a:off x="4067694" y="482277"/>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12" name="Picture 10">
            <a:hlinkClick r:id="rId6" action="ppaction://hlinksldjump"/>
            <a:extLst>
              <a:ext uri="{FF2B5EF4-FFF2-40B4-BE49-F238E27FC236}">
                <a16:creationId xmlns:a16="http://schemas.microsoft.com/office/drawing/2014/main" id="{F1B93DDB-0E1C-447E-9277-1449D35961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222339" y="586394"/>
            <a:ext cx="1558228" cy="151072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4DDDE03E-EC83-4075-B096-8BEC3B8EAA12}"/>
              </a:ext>
            </a:extLst>
          </p:cNvPr>
          <p:cNvSpPr/>
          <p:nvPr/>
        </p:nvSpPr>
        <p:spPr>
          <a:xfrm>
            <a:off x="4110468" y="1634861"/>
            <a:ext cx="434273" cy="4219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3</a:t>
            </a:r>
          </a:p>
        </p:txBody>
      </p:sp>
      <p:pic>
        <p:nvPicPr>
          <p:cNvPr id="14" name="Picture 13">
            <a:hlinkClick r:id="rId8" action="ppaction://hlinksldjump"/>
            <a:extLst>
              <a:ext uri="{FF2B5EF4-FFF2-40B4-BE49-F238E27FC236}">
                <a16:creationId xmlns:a16="http://schemas.microsoft.com/office/drawing/2014/main" id="{6BB9F2AE-0B6B-425A-9618-0B86D63BC98B}"/>
              </a:ext>
            </a:extLst>
          </p:cNvPr>
          <p:cNvPicPr>
            <a:picLocks noChangeAspect="1"/>
          </p:cNvPicPr>
          <p:nvPr/>
        </p:nvPicPr>
        <p:blipFill>
          <a:blip r:embed="rId9"/>
          <a:stretch>
            <a:fillRect/>
          </a:stretch>
        </p:blipFill>
        <p:spPr>
          <a:xfrm>
            <a:off x="6176122" y="573923"/>
            <a:ext cx="1658789" cy="1589422"/>
          </a:xfrm>
          <a:prstGeom prst="rect">
            <a:avLst/>
          </a:prstGeom>
        </p:spPr>
      </p:pic>
      <p:sp>
        <p:nvSpPr>
          <p:cNvPr id="15" name="Rectangle 14">
            <a:extLst>
              <a:ext uri="{FF2B5EF4-FFF2-40B4-BE49-F238E27FC236}">
                <a16:creationId xmlns:a16="http://schemas.microsoft.com/office/drawing/2014/main" id="{D6C00CA1-8E59-41A6-83A0-0E9FC905D31E}"/>
              </a:ext>
            </a:extLst>
          </p:cNvPr>
          <p:cNvSpPr/>
          <p:nvPr/>
        </p:nvSpPr>
        <p:spPr>
          <a:xfrm>
            <a:off x="6066174" y="469700"/>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17" name="Oval 16">
            <a:extLst>
              <a:ext uri="{FF2B5EF4-FFF2-40B4-BE49-F238E27FC236}">
                <a16:creationId xmlns:a16="http://schemas.microsoft.com/office/drawing/2014/main" id="{C058DC2F-D95D-447B-96F9-D64C2B75ED5C}"/>
              </a:ext>
            </a:extLst>
          </p:cNvPr>
          <p:cNvSpPr/>
          <p:nvPr/>
        </p:nvSpPr>
        <p:spPr>
          <a:xfrm>
            <a:off x="6138403" y="1636674"/>
            <a:ext cx="474413" cy="4642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4</a:t>
            </a:r>
          </a:p>
        </p:txBody>
      </p:sp>
      <p:sp>
        <p:nvSpPr>
          <p:cNvPr id="18" name="Rectangle 17">
            <a:extLst>
              <a:ext uri="{FF2B5EF4-FFF2-40B4-BE49-F238E27FC236}">
                <a16:creationId xmlns:a16="http://schemas.microsoft.com/office/drawing/2014/main" id="{28D2DB23-EAA3-4D64-B513-6B1797D46F79}"/>
              </a:ext>
            </a:extLst>
          </p:cNvPr>
          <p:cNvSpPr/>
          <p:nvPr/>
        </p:nvSpPr>
        <p:spPr>
          <a:xfrm>
            <a:off x="8064654" y="450156"/>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19" name="Picture 18">
            <a:hlinkClick r:id="rId10" action="ppaction://hlinksldjump"/>
            <a:extLst>
              <a:ext uri="{FF2B5EF4-FFF2-40B4-BE49-F238E27FC236}">
                <a16:creationId xmlns:a16="http://schemas.microsoft.com/office/drawing/2014/main" id="{5310C781-8707-466B-B022-91705B926B4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249383" y="521786"/>
            <a:ext cx="1540854" cy="1550367"/>
          </a:xfrm>
          <a:prstGeom prst="rect">
            <a:avLst/>
          </a:prstGeom>
        </p:spPr>
      </p:pic>
      <p:sp>
        <p:nvSpPr>
          <p:cNvPr id="20" name="Oval 19">
            <a:extLst>
              <a:ext uri="{FF2B5EF4-FFF2-40B4-BE49-F238E27FC236}">
                <a16:creationId xmlns:a16="http://schemas.microsoft.com/office/drawing/2014/main" id="{661887DF-1DB0-41A8-BC10-4B5EB54E31D7}"/>
              </a:ext>
            </a:extLst>
          </p:cNvPr>
          <p:cNvSpPr/>
          <p:nvPr/>
        </p:nvSpPr>
        <p:spPr>
          <a:xfrm>
            <a:off x="8074777" y="1602342"/>
            <a:ext cx="422204" cy="398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5</a:t>
            </a:r>
          </a:p>
        </p:txBody>
      </p:sp>
      <p:sp>
        <p:nvSpPr>
          <p:cNvPr id="21" name="Rectangle 20">
            <a:extLst>
              <a:ext uri="{FF2B5EF4-FFF2-40B4-BE49-F238E27FC236}">
                <a16:creationId xmlns:a16="http://schemas.microsoft.com/office/drawing/2014/main" id="{E786F688-A42F-4CCA-8892-0BA2A0AD41D9}"/>
              </a:ext>
            </a:extLst>
          </p:cNvPr>
          <p:cNvSpPr/>
          <p:nvPr/>
        </p:nvSpPr>
        <p:spPr>
          <a:xfrm>
            <a:off x="10087892" y="466433"/>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22" name="Picture 21">
            <a:hlinkClick r:id="rId12" action="ppaction://hlinksldjump"/>
            <a:extLst>
              <a:ext uri="{FF2B5EF4-FFF2-40B4-BE49-F238E27FC236}">
                <a16:creationId xmlns:a16="http://schemas.microsoft.com/office/drawing/2014/main" id="{7C2BF350-5DD9-4F77-AF83-0A7142742D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301958" y="556210"/>
            <a:ext cx="1497254" cy="1497254"/>
          </a:xfrm>
          <a:prstGeom prst="rect">
            <a:avLst/>
          </a:prstGeom>
        </p:spPr>
      </p:pic>
      <p:sp>
        <p:nvSpPr>
          <p:cNvPr id="23" name="Oval 22">
            <a:extLst>
              <a:ext uri="{FF2B5EF4-FFF2-40B4-BE49-F238E27FC236}">
                <a16:creationId xmlns:a16="http://schemas.microsoft.com/office/drawing/2014/main" id="{B47B456F-9CF6-468B-B85D-7A877A2C1271}"/>
              </a:ext>
            </a:extLst>
          </p:cNvPr>
          <p:cNvSpPr/>
          <p:nvPr/>
        </p:nvSpPr>
        <p:spPr>
          <a:xfrm>
            <a:off x="10210870" y="1568980"/>
            <a:ext cx="422204" cy="398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6</a:t>
            </a:r>
          </a:p>
        </p:txBody>
      </p:sp>
      <p:pic>
        <p:nvPicPr>
          <p:cNvPr id="24" name="Picture 6" descr="Hình ảnh động Vật Nhỏ Dễ Thương Vẽ Tay Hươu Phim Hoạt Hình Vẽ Tay động Vật  Hươu Cao Cổ, động Vật Nhỏ Mọc Lên, động Vật Vẽ Tay đầy Màu Sắc,">
            <a:hlinkClick r:id="rId14" action="ppaction://hlinksldjump"/>
            <a:extLst>
              <a:ext uri="{FF2B5EF4-FFF2-40B4-BE49-F238E27FC236}">
                <a16:creationId xmlns:a16="http://schemas.microsoft.com/office/drawing/2014/main" id="{E8700AA9-0210-4804-BAF2-45FAE75B5A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798" y="2291271"/>
            <a:ext cx="1761275" cy="153415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B87B9003-3EDD-402B-9FD9-81E053EB20B4}"/>
              </a:ext>
            </a:extLst>
          </p:cNvPr>
          <p:cNvSpPr/>
          <p:nvPr/>
        </p:nvSpPr>
        <p:spPr>
          <a:xfrm>
            <a:off x="147862" y="2257016"/>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26" name="Oval 25">
            <a:extLst>
              <a:ext uri="{FF2B5EF4-FFF2-40B4-BE49-F238E27FC236}">
                <a16:creationId xmlns:a16="http://schemas.microsoft.com/office/drawing/2014/main" id="{C111CB3B-F898-4575-8B4B-41AA01159BF4}"/>
              </a:ext>
            </a:extLst>
          </p:cNvPr>
          <p:cNvSpPr/>
          <p:nvPr/>
        </p:nvSpPr>
        <p:spPr>
          <a:xfrm>
            <a:off x="410493" y="3295825"/>
            <a:ext cx="49739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7</a:t>
            </a:r>
          </a:p>
        </p:txBody>
      </p:sp>
      <p:pic>
        <p:nvPicPr>
          <p:cNvPr id="27" name="Picture 8">
            <a:hlinkClick r:id="rId16" action="ppaction://hlinksldjump"/>
            <a:extLst>
              <a:ext uri="{FF2B5EF4-FFF2-40B4-BE49-F238E27FC236}">
                <a16:creationId xmlns:a16="http://schemas.microsoft.com/office/drawing/2014/main" id="{38D70056-336E-4456-9633-5BE00E3C2D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p:blipFill>
        <p:spPr bwMode="auto">
          <a:xfrm>
            <a:off x="2400773" y="2303781"/>
            <a:ext cx="1348750" cy="15387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F75FC9FF-D16F-41B4-BD79-62D5D7A40B23}"/>
              </a:ext>
            </a:extLst>
          </p:cNvPr>
          <p:cNvSpPr/>
          <p:nvPr/>
        </p:nvSpPr>
        <p:spPr>
          <a:xfrm>
            <a:off x="2112206" y="2267757"/>
            <a:ext cx="1824744" cy="16468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29" name="Oval 28">
            <a:extLst>
              <a:ext uri="{FF2B5EF4-FFF2-40B4-BE49-F238E27FC236}">
                <a16:creationId xmlns:a16="http://schemas.microsoft.com/office/drawing/2014/main" id="{A48DB54B-89C1-46BE-8B34-E74B4B0D549D}"/>
              </a:ext>
            </a:extLst>
          </p:cNvPr>
          <p:cNvSpPr/>
          <p:nvPr/>
        </p:nvSpPr>
        <p:spPr>
          <a:xfrm>
            <a:off x="2191550" y="3303851"/>
            <a:ext cx="49739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8</a:t>
            </a:r>
          </a:p>
        </p:txBody>
      </p:sp>
      <p:sp>
        <p:nvSpPr>
          <p:cNvPr id="30" name="Rectangle 29">
            <a:extLst>
              <a:ext uri="{FF2B5EF4-FFF2-40B4-BE49-F238E27FC236}">
                <a16:creationId xmlns:a16="http://schemas.microsoft.com/office/drawing/2014/main" id="{F8C64E79-D4C6-4EC7-9551-47D1B72060C9}"/>
              </a:ext>
            </a:extLst>
          </p:cNvPr>
          <p:cNvSpPr/>
          <p:nvPr/>
        </p:nvSpPr>
        <p:spPr>
          <a:xfrm>
            <a:off x="4061083" y="2296004"/>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31" name="Picture 30">
            <a:hlinkClick r:id="rId18" action="ppaction://hlinksldjump"/>
            <a:extLst>
              <a:ext uri="{FF2B5EF4-FFF2-40B4-BE49-F238E27FC236}">
                <a16:creationId xmlns:a16="http://schemas.microsoft.com/office/drawing/2014/main" id="{A253B41B-96D1-4AD1-AA50-43EB20D15FC8}"/>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4226815" y="2450540"/>
            <a:ext cx="1602019" cy="1383993"/>
          </a:xfrm>
          <a:prstGeom prst="rect">
            <a:avLst/>
          </a:prstGeom>
        </p:spPr>
      </p:pic>
      <p:sp>
        <p:nvSpPr>
          <p:cNvPr id="32" name="Oval 31">
            <a:extLst>
              <a:ext uri="{FF2B5EF4-FFF2-40B4-BE49-F238E27FC236}">
                <a16:creationId xmlns:a16="http://schemas.microsoft.com/office/drawing/2014/main" id="{2E3BC0B5-DC54-4F2C-9B8B-612011A27A5A}"/>
              </a:ext>
            </a:extLst>
          </p:cNvPr>
          <p:cNvSpPr/>
          <p:nvPr/>
        </p:nvSpPr>
        <p:spPr>
          <a:xfrm>
            <a:off x="4097464" y="3408056"/>
            <a:ext cx="49739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9</a:t>
            </a:r>
          </a:p>
        </p:txBody>
      </p:sp>
      <p:sp>
        <p:nvSpPr>
          <p:cNvPr id="33" name="Rectangle 32">
            <a:extLst>
              <a:ext uri="{FF2B5EF4-FFF2-40B4-BE49-F238E27FC236}">
                <a16:creationId xmlns:a16="http://schemas.microsoft.com/office/drawing/2014/main" id="{186C5508-1762-4FC5-81C0-8E2E4D8CA0E8}"/>
              </a:ext>
            </a:extLst>
          </p:cNvPr>
          <p:cNvSpPr/>
          <p:nvPr/>
        </p:nvSpPr>
        <p:spPr>
          <a:xfrm>
            <a:off x="6050625" y="2291271"/>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34" name="Picture 33">
            <a:hlinkClick r:id="rId20" action="ppaction://hlinksldjump"/>
            <a:extLst>
              <a:ext uri="{FF2B5EF4-FFF2-40B4-BE49-F238E27FC236}">
                <a16:creationId xmlns:a16="http://schemas.microsoft.com/office/drawing/2014/main" id="{0D1D3D21-1293-4E04-9BF8-1208768666C8}"/>
              </a:ext>
            </a:extLst>
          </p:cNvPr>
          <p:cNvPicPr>
            <a:picLocks noChangeAspect="1"/>
          </p:cNvPicPr>
          <p:nvPr/>
        </p:nvPicPr>
        <p:blipFill>
          <a:blip r:embed="rId21"/>
          <a:stretch>
            <a:fillRect/>
          </a:stretch>
        </p:blipFill>
        <p:spPr>
          <a:xfrm>
            <a:off x="6118491" y="2346998"/>
            <a:ext cx="1619480" cy="1499308"/>
          </a:xfrm>
          <a:prstGeom prst="rect">
            <a:avLst/>
          </a:prstGeom>
        </p:spPr>
      </p:pic>
      <p:sp>
        <p:nvSpPr>
          <p:cNvPr id="35" name="Oval 34">
            <a:extLst>
              <a:ext uri="{FF2B5EF4-FFF2-40B4-BE49-F238E27FC236}">
                <a16:creationId xmlns:a16="http://schemas.microsoft.com/office/drawing/2014/main" id="{E23D6B83-20F7-462A-80CB-BC3058C74A4B}"/>
              </a:ext>
            </a:extLst>
          </p:cNvPr>
          <p:cNvSpPr/>
          <p:nvPr/>
        </p:nvSpPr>
        <p:spPr>
          <a:xfrm>
            <a:off x="7105960" y="3429349"/>
            <a:ext cx="728951"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10</a:t>
            </a:r>
          </a:p>
        </p:txBody>
      </p:sp>
      <p:sp>
        <p:nvSpPr>
          <p:cNvPr id="36" name="Rectangle 35">
            <a:extLst>
              <a:ext uri="{FF2B5EF4-FFF2-40B4-BE49-F238E27FC236}">
                <a16:creationId xmlns:a16="http://schemas.microsoft.com/office/drawing/2014/main" id="{453E966C-28D3-4E16-AE23-0F218B986392}"/>
              </a:ext>
            </a:extLst>
          </p:cNvPr>
          <p:cNvSpPr/>
          <p:nvPr/>
        </p:nvSpPr>
        <p:spPr>
          <a:xfrm>
            <a:off x="8019114" y="2299148"/>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37" name="Picture 36">
            <a:hlinkClick r:id="rId22" action="ppaction://hlinksldjump"/>
            <a:extLst>
              <a:ext uri="{FF2B5EF4-FFF2-40B4-BE49-F238E27FC236}">
                <a16:creationId xmlns:a16="http://schemas.microsoft.com/office/drawing/2014/main" id="{2FDD32E7-62E7-4E14-9AEB-3BE7CAB43469}"/>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8164464" y="2373377"/>
            <a:ext cx="1641635" cy="1565721"/>
          </a:xfrm>
          <a:prstGeom prst="rect">
            <a:avLst/>
          </a:prstGeom>
        </p:spPr>
      </p:pic>
      <p:sp>
        <p:nvSpPr>
          <p:cNvPr id="38" name="Oval 37">
            <a:extLst>
              <a:ext uri="{FF2B5EF4-FFF2-40B4-BE49-F238E27FC236}">
                <a16:creationId xmlns:a16="http://schemas.microsoft.com/office/drawing/2014/main" id="{FF7948E4-7C38-425F-8636-2CC856BBAAE5}"/>
              </a:ext>
            </a:extLst>
          </p:cNvPr>
          <p:cNvSpPr/>
          <p:nvPr/>
        </p:nvSpPr>
        <p:spPr>
          <a:xfrm>
            <a:off x="8064000" y="3408056"/>
            <a:ext cx="749142"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11</a:t>
            </a:r>
          </a:p>
        </p:txBody>
      </p:sp>
      <p:pic>
        <p:nvPicPr>
          <p:cNvPr id="39" name="Picture 12">
            <a:hlinkClick r:id="rId24" action="ppaction://hlinksldjump"/>
            <a:extLst>
              <a:ext uri="{FF2B5EF4-FFF2-40B4-BE49-F238E27FC236}">
                <a16:creationId xmlns:a16="http://schemas.microsoft.com/office/drawing/2014/main" id="{8212DF7A-E71E-4BE8-A92C-5AAE2590194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p:blipFill>
        <p:spPr bwMode="auto">
          <a:xfrm>
            <a:off x="10183781" y="2200404"/>
            <a:ext cx="1942999" cy="1791698"/>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B43076EA-3A42-4B94-B208-64F8AA717291}"/>
              </a:ext>
            </a:extLst>
          </p:cNvPr>
          <p:cNvSpPr/>
          <p:nvPr/>
        </p:nvSpPr>
        <p:spPr>
          <a:xfrm>
            <a:off x="10072947" y="2295038"/>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41" name="Oval 40">
            <a:extLst>
              <a:ext uri="{FF2B5EF4-FFF2-40B4-BE49-F238E27FC236}">
                <a16:creationId xmlns:a16="http://schemas.microsoft.com/office/drawing/2014/main" id="{E0438EBB-EFEE-46DE-97D9-8D633DC7D9CB}"/>
              </a:ext>
            </a:extLst>
          </p:cNvPr>
          <p:cNvSpPr/>
          <p:nvPr/>
        </p:nvSpPr>
        <p:spPr>
          <a:xfrm>
            <a:off x="10086674" y="3428579"/>
            <a:ext cx="717987"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12</a:t>
            </a:r>
          </a:p>
        </p:txBody>
      </p:sp>
      <p:pic>
        <p:nvPicPr>
          <p:cNvPr id="42" name="Picture 41">
            <a:hlinkClick r:id="rId26" action="ppaction://hlinksldjump"/>
            <a:extLst>
              <a:ext uri="{FF2B5EF4-FFF2-40B4-BE49-F238E27FC236}">
                <a16:creationId xmlns:a16="http://schemas.microsoft.com/office/drawing/2014/main" id="{502A6A51-54F7-412A-AEED-BDBF751B8845}"/>
              </a:ext>
            </a:extLst>
          </p:cNvPr>
          <p:cNvPicPr>
            <a:picLocks noChangeAspect="1"/>
          </p:cNvPicPr>
          <p:nvPr/>
        </p:nvPicPr>
        <p:blipFill>
          <a:blip r:embed="rId27">
            <a:extLst>
              <a:ext uri="{28A0092B-C50C-407E-A947-70E740481C1C}">
                <a14:useLocalDpi xmlns:a14="http://schemas.microsoft.com/office/drawing/2010/main" val="0"/>
              </a:ext>
            </a:extLst>
          </a:blip>
          <a:srcRect/>
          <a:stretch/>
        </p:blipFill>
        <p:spPr>
          <a:xfrm>
            <a:off x="360866" y="4010632"/>
            <a:ext cx="1725175" cy="1810958"/>
          </a:xfrm>
          <a:prstGeom prst="rect">
            <a:avLst/>
          </a:prstGeom>
        </p:spPr>
      </p:pic>
      <p:sp>
        <p:nvSpPr>
          <p:cNvPr id="43" name="Rectangle 42">
            <a:extLst>
              <a:ext uri="{FF2B5EF4-FFF2-40B4-BE49-F238E27FC236}">
                <a16:creationId xmlns:a16="http://schemas.microsoft.com/office/drawing/2014/main" id="{966CE803-8577-4DB8-9764-0C0FBF8588E1}"/>
              </a:ext>
            </a:extLst>
          </p:cNvPr>
          <p:cNvSpPr/>
          <p:nvPr/>
        </p:nvSpPr>
        <p:spPr>
          <a:xfrm>
            <a:off x="145239" y="4058635"/>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44" name="Oval 43">
            <a:extLst>
              <a:ext uri="{FF2B5EF4-FFF2-40B4-BE49-F238E27FC236}">
                <a16:creationId xmlns:a16="http://schemas.microsoft.com/office/drawing/2014/main" id="{7BCFAD7A-1781-432F-9EE7-168C96463F1B}"/>
              </a:ext>
            </a:extLst>
          </p:cNvPr>
          <p:cNvSpPr/>
          <p:nvPr/>
        </p:nvSpPr>
        <p:spPr>
          <a:xfrm>
            <a:off x="163533" y="5198479"/>
            <a:ext cx="74435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13</a:t>
            </a:r>
          </a:p>
        </p:txBody>
      </p:sp>
      <p:pic>
        <p:nvPicPr>
          <p:cNvPr id="45" name="Picture 44">
            <a:hlinkClick r:id="rId28" action="ppaction://hlinksldjump"/>
            <a:extLst>
              <a:ext uri="{FF2B5EF4-FFF2-40B4-BE49-F238E27FC236}">
                <a16:creationId xmlns:a16="http://schemas.microsoft.com/office/drawing/2014/main" id="{7301A217-0E8C-4D37-B61C-8B41E52C17AB}"/>
              </a:ext>
            </a:extLst>
          </p:cNvPr>
          <p:cNvPicPr>
            <a:picLocks noChangeAspect="1"/>
          </p:cNvPicPr>
          <p:nvPr/>
        </p:nvPicPr>
        <p:blipFill>
          <a:blip r:embed="rId29">
            <a:extLst>
              <a:ext uri="{28A0092B-C50C-407E-A947-70E740481C1C}">
                <a14:useLocalDpi xmlns:a14="http://schemas.microsoft.com/office/drawing/2010/main" val="0"/>
              </a:ext>
            </a:extLst>
          </a:blip>
          <a:srcRect/>
          <a:stretch/>
        </p:blipFill>
        <p:spPr>
          <a:xfrm>
            <a:off x="2367940" y="4223195"/>
            <a:ext cx="1414416" cy="1262533"/>
          </a:xfrm>
          <a:prstGeom prst="rect">
            <a:avLst/>
          </a:prstGeom>
        </p:spPr>
      </p:pic>
      <p:sp>
        <p:nvSpPr>
          <p:cNvPr id="46" name="Rectangle 45">
            <a:extLst>
              <a:ext uri="{FF2B5EF4-FFF2-40B4-BE49-F238E27FC236}">
                <a16:creationId xmlns:a16="http://schemas.microsoft.com/office/drawing/2014/main" id="{2B4BD84C-D75A-4E23-BEAA-7F878D6EE4E9}"/>
              </a:ext>
            </a:extLst>
          </p:cNvPr>
          <p:cNvSpPr/>
          <p:nvPr/>
        </p:nvSpPr>
        <p:spPr>
          <a:xfrm>
            <a:off x="2089652" y="4028421"/>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47" name="Oval 46">
            <a:extLst>
              <a:ext uri="{FF2B5EF4-FFF2-40B4-BE49-F238E27FC236}">
                <a16:creationId xmlns:a16="http://schemas.microsoft.com/office/drawing/2014/main" id="{11FCB86A-3B0B-49E1-9D26-987BA26D2EE9}"/>
              </a:ext>
            </a:extLst>
          </p:cNvPr>
          <p:cNvSpPr/>
          <p:nvPr/>
        </p:nvSpPr>
        <p:spPr>
          <a:xfrm>
            <a:off x="2134029" y="5158764"/>
            <a:ext cx="718271"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14</a:t>
            </a:r>
          </a:p>
        </p:txBody>
      </p:sp>
      <p:pic>
        <p:nvPicPr>
          <p:cNvPr id="54" name="Picture 53">
            <a:hlinkClick r:id="rId30" action="ppaction://hlinksldjump"/>
            <a:extLst>
              <a:ext uri="{FF2B5EF4-FFF2-40B4-BE49-F238E27FC236}">
                <a16:creationId xmlns:a16="http://schemas.microsoft.com/office/drawing/2014/main" id="{279436C0-11DD-46B6-BF47-307189DA71F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593764" y="4178096"/>
            <a:ext cx="1318872" cy="1318872"/>
          </a:xfrm>
          <a:prstGeom prst="rect">
            <a:avLst/>
          </a:prstGeom>
        </p:spPr>
      </p:pic>
    </p:spTree>
    <p:extLst>
      <p:ext uri="{BB962C8B-B14F-4D97-AF65-F5344CB8AC3E}">
        <p14:creationId xmlns:p14="http://schemas.microsoft.com/office/powerpoint/2010/main" val="229747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14" presetClass="exit" presetSubtype="10" fill="hold" nodeType="clickEffect">
                                  <p:stCondLst>
                                    <p:cond delay="0"/>
                                  </p:stCondLst>
                                  <p:childTnLst>
                                    <p:animEffect transition="out" filter="randombar(horizont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4" presetClass="exit" presetSubtype="10" fill="hold" grpId="0" nodeType="withEffect">
                                  <p:stCondLst>
                                    <p:cond delay="0"/>
                                  </p:stCondLst>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4" presetClass="exit" presetSubtype="10" fill="hold" grpId="0" nodeType="withEffect">
                                  <p:stCondLst>
                                    <p:cond delay="0"/>
                                  </p:stCondLst>
                                  <p:childTnLst>
                                    <p:animEffect transition="out" filter="randombar(horizontal)">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4" presetClass="exit" presetSubtype="10" fill="hold" nodeType="clickEffect">
                                  <p:stCondLst>
                                    <p:cond delay="0"/>
                                  </p:stCondLst>
                                  <p:childTnLst>
                                    <p:animEffect transition="out" filter="randombar(horizontal)">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4" presetClass="exit" presetSubtype="10" fill="hold" grpId="0" nodeType="withEffect">
                                  <p:stCondLst>
                                    <p:cond delay="0"/>
                                  </p:stCondLst>
                                  <p:childTnLst>
                                    <p:animEffect transition="out" filter="randombar(horizontal)">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14" presetClass="exit" presetSubtype="10" fill="hold" grpId="0" nodeType="withEffect">
                                  <p:stCondLst>
                                    <p:cond delay="0"/>
                                  </p:stCondLst>
                                  <p:childTnLst>
                                    <p:animEffect transition="out" filter="randombar(horizontal)">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14" presetClass="exit" presetSubtype="10" fill="hold" nodeType="clickEffect">
                                  <p:stCondLst>
                                    <p:cond delay="0"/>
                                  </p:stCondLst>
                                  <p:childTnLst>
                                    <p:animEffect transition="out" filter="randombar(horizontal)">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4" presetClass="exit" presetSubtype="10" fill="hold" grpId="0" nodeType="withEffect">
                                  <p:stCondLst>
                                    <p:cond delay="0"/>
                                  </p:stCondLst>
                                  <p:childTnLst>
                                    <p:animEffect transition="out" filter="randombar(horizontal)">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4" presetClass="exit" presetSubtype="10" fill="hold" grpId="0" nodeType="withEffect">
                                  <p:stCondLst>
                                    <p:cond delay="0"/>
                                  </p:stCondLst>
                                  <p:childTnLst>
                                    <p:animEffect transition="out" filter="randombar(horizontal)">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4" presetClass="exit" presetSubtype="10" fill="hold" nodeType="clickEffect">
                                  <p:stCondLst>
                                    <p:cond delay="0"/>
                                  </p:stCondLst>
                                  <p:childTnLst>
                                    <p:animEffect transition="out" filter="randombar(horizontal)">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4" presetClass="exit" presetSubtype="10" fill="hold" grpId="0" nodeType="withEffect">
                                  <p:stCondLst>
                                    <p:cond delay="0"/>
                                  </p:stCondLst>
                                  <p:childTnLst>
                                    <p:animEffect transition="out" filter="randombar(horizontal)">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14" presetClass="exit" presetSubtype="10" fill="hold" grpId="0" nodeType="withEffect">
                                  <p:stCondLst>
                                    <p:cond delay="0"/>
                                  </p:stCondLst>
                                  <p:childTnLst>
                                    <p:animEffect transition="out" filter="randombar(horizontal)">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14" presetClass="exit" presetSubtype="10" fill="hold" nodeType="clickEffect">
                                  <p:stCondLst>
                                    <p:cond delay="0"/>
                                  </p:stCondLst>
                                  <p:childTnLst>
                                    <p:animEffect transition="out" filter="randombar(horizontal)">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par>
                                <p:cTn id="73" presetID="14" presetClass="exit" presetSubtype="10" fill="hold" grpId="0" nodeType="withEffect">
                                  <p:stCondLst>
                                    <p:cond delay="0"/>
                                  </p:stCondLst>
                                  <p:childTnLst>
                                    <p:animEffect transition="out" filter="randombar(horizontal)">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par>
                                <p:cTn id="76" presetID="14" presetClass="exit" presetSubtype="10" fill="hold" grpId="0" nodeType="withEffect">
                                  <p:stCondLst>
                                    <p:cond delay="0"/>
                                  </p:stCondLst>
                                  <p:childTnLst>
                                    <p:animEffect transition="out" filter="randombar(horizontal)">
                                      <p:cBhvr>
                                        <p:cTn id="77" dur="500"/>
                                        <p:tgtEl>
                                          <p:spTgt spid="23"/>
                                        </p:tgtEl>
                                      </p:cBhvr>
                                    </p:animEffect>
                                    <p:set>
                                      <p:cBhvr>
                                        <p:cTn id="7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9" restart="whenNotActive" fill="hold" evtFilter="cancelBubble" nodeType="interactiveSeq">
                <p:stCondLst>
                  <p:cond evt="onClick" delay="0">
                    <p:tgtEl>
                      <p:spTgt spid="24"/>
                    </p:tgtEl>
                  </p:cond>
                </p:stCondLst>
                <p:endSync evt="end" delay="0">
                  <p:rtn val="all"/>
                </p:endSync>
                <p:childTnLst>
                  <p:par>
                    <p:cTn id="80" fill="hold">
                      <p:stCondLst>
                        <p:cond delay="0"/>
                      </p:stCondLst>
                      <p:childTnLst>
                        <p:par>
                          <p:cTn id="81" fill="hold">
                            <p:stCondLst>
                              <p:cond delay="0"/>
                            </p:stCondLst>
                            <p:childTnLst>
                              <p:par>
                                <p:cTn id="82" presetID="14" presetClass="exit" presetSubtype="10" fill="hold" nodeType="withEffect">
                                  <p:stCondLst>
                                    <p:cond delay="0"/>
                                  </p:stCondLst>
                                  <p:childTnLst>
                                    <p:animEffect transition="out" filter="randombar(horizontal)">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par>
                                <p:cTn id="85" presetID="14" presetClass="exit" presetSubtype="10" fill="hold" grpId="0" nodeType="withEffect">
                                  <p:stCondLst>
                                    <p:cond delay="0"/>
                                  </p:stCondLst>
                                  <p:childTnLst>
                                    <p:animEffect transition="out" filter="randombar(horizontal)">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par>
                                <p:cTn id="88" presetID="14" presetClass="exit" presetSubtype="10" fill="hold" grpId="0" nodeType="withEffect">
                                  <p:stCondLst>
                                    <p:cond delay="0"/>
                                  </p:stCondLst>
                                  <p:childTnLst>
                                    <p:animEffect transition="out" filter="randombar(horizontal)">
                                      <p:cBhvr>
                                        <p:cTn id="89" dur="500"/>
                                        <p:tgtEl>
                                          <p:spTgt spid="26"/>
                                        </p:tgtEl>
                                      </p:cBhvr>
                                    </p:animEffect>
                                    <p:set>
                                      <p:cBhvr>
                                        <p:cTn id="9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1" restart="whenNotActive" fill="hold" evtFilter="cancelBubble" nodeType="interactiveSeq">
                <p:stCondLst>
                  <p:cond evt="onClick" delay="0">
                    <p:tgtEl>
                      <p:spTgt spid="27"/>
                    </p:tgtEl>
                  </p:cond>
                </p:stCondLst>
                <p:endSync evt="end" delay="0">
                  <p:rtn val="all"/>
                </p:endSync>
                <p:childTnLst>
                  <p:par>
                    <p:cTn id="92" fill="hold">
                      <p:stCondLst>
                        <p:cond delay="0"/>
                      </p:stCondLst>
                      <p:childTnLst>
                        <p:par>
                          <p:cTn id="93" fill="hold">
                            <p:stCondLst>
                              <p:cond delay="0"/>
                            </p:stCondLst>
                            <p:childTnLst>
                              <p:par>
                                <p:cTn id="94" presetID="14" presetClass="exit" presetSubtype="10" fill="hold" nodeType="clickEffect">
                                  <p:stCondLst>
                                    <p:cond delay="0"/>
                                  </p:stCondLst>
                                  <p:childTnLst>
                                    <p:animEffect transition="out" filter="randombar(horizontal)">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par>
                                <p:cTn id="97" presetID="14" presetClass="exit" presetSubtype="10" fill="hold" grpId="0" nodeType="withEffect">
                                  <p:stCondLst>
                                    <p:cond delay="0"/>
                                  </p:stCondLst>
                                  <p:childTnLst>
                                    <p:animEffect transition="out" filter="randombar(horizontal)">
                                      <p:cBhvr>
                                        <p:cTn id="98" dur="500"/>
                                        <p:tgtEl>
                                          <p:spTgt spid="28"/>
                                        </p:tgtEl>
                                      </p:cBhvr>
                                    </p:animEffect>
                                    <p:set>
                                      <p:cBhvr>
                                        <p:cTn id="99" dur="1" fill="hold">
                                          <p:stCondLst>
                                            <p:cond delay="499"/>
                                          </p:stCondLst>
                                        </p:cTn>
                                        <p:tgtEl>
                                          <p:spTgt spid="28"/>
                                        </p:tgtEl>
                                        <p:attrNameLst>
                                          <p:attrName>style.visibility</p:attrName>
                                        </p:attrNameLst>
                                      </p:cBhvr>
                                      <p:to>
                                        <p:strVal val="hidden"/>
                                      </p:to>
                                    </p:set>
                                  </p:childTnLst>
                                </p:cTn>
                              </p:par>
                              <p:par>
                                <p:cTn id="100" presetID="14" presetClass="exit" presetSubtype="10" fill="hold" grpId="0" nodeType="withEffect">
                                  <p:stCondLst>
                                    <p:cond delay="0"/>
                                  </p:stCondLst>
                                  <p:childTnLst>
                                    <p:animEffect transition="out" filter="randombar(horizontal)">
                                      <p:cBhvr>
                                        <p:cTn id="101" dur="500"/>
                                        <p:tgtEl>
                                          <p:spTgt spid="29"/>
                                        </p:tgtEl>
                                      </p:cBhvr>
                                    </p:animEffect>
                                    <p:set>
                                      <p:cBhvr>
                                        <p:cTn id="10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3" restart="whenNotActive" fill="hold" evtFilter="cancelBubble" nodeType="interactiveSeq">
                <p:stCondLst>
                  <p:cond evt="onClick" delay="0">
                    <p:tgtEl>
                      <p:spTgt spid="31"/>
                    </p:tgtEl>
                  </p:cond>
                </p:stCondLst>
                <p:endSync evt="end" delay="0">
                  <p:rtn val="all"/>
                </p:endSync>
                <p:childTnLst>
                  <p:par>
                    <p:cTn id="104" fill="hold">
                      <p:stCondLst>
                        <p:cond delay="0"/>
                      </p:stCondLst>
                      <p:childTnLst>
                        <p:par>
                          <p:cTn id="105" fill="hold">
                            <p:stCondLst>
                              <p:cond delay="0"/>
                            </p:stCondLst>
                            <p:childTnLst>
                              <p:par>
                                <p:cTn id="106" presetID="14" presetClass="exit" presetSubtype="10" fill="hold" nodeType="clickEffect">
                                  <p:stCondLst>
                                    <p:cond delay="0"/>
                                  </p:stCondLst>
                                  <p:childTnLst>
                                    <p:animEffect transition="out" filter="randombar(horizontal)">
                                      <p:cBhvr>
                                        <p:cTn id="107" dur="500"/>
                                        <p:tgtEl>
                                          <p:spTgt spid="31"/>
                                        </p:tgtEl>
                                      </p:cBhvr>
                                    </p:animEffect>
                                    <p:set>
                                      <p:cBhvr>
                                        <p:cTn id="108" dur="1" fill="hold">
                                          <p:stCondLst>
                                            <p:cond delay="499"/>
                                          </p:stCondLst>
                                        </p:cTn>
                                        <p:tgtEl>
                                          <p:spTgt spid="31"/>
                                        </p:tgtEl>
                                        <p:attrNameLst>
                                          <p:attrName>style.visibility</p:attrName>
                                        </p:attrNameLst>
                                      </p:cBhvr>
                                      <p:to>
                                        <p:strVal val="hidden"/>
                                      </p:to>
                                    </p:set>
                                  </p:childTnLst>
                                </p:cTn>
                              </p:par>
                              <p:par>
                                <p:cTn id="109" presetID="14" presetClass="exit" presetSubtype="10" fill="hold" grpId="0" nodeType="withEffect">
                                  <p:stCondLst>
                                    <p:cond delay="0"/>
                                  </p:stCondLst>
                                  <p:childTnLst>
                                    <p:animEffect transition="out" filter="randombar(horizontal)">
                                      <p:cBhvr>
                                        <p:cTn id="110" dur="500"/>
                                        <p:tgtEl>
                                          <p:spTgt spid="30"/>
                                        </p:tgtEl>
                                      </p:cBhvr>
                                    </p:animEffect>
                                    <p:set>
                                      <p:cBhvr>
                                        <p:cTn id="111" dur="1" fill="hold">
                                          <p:stCondLst>
                                            <p:cond delay="499"/>
                                          </p:stCondLst>
                                        </p:cTn>
                                        <p:tgtEl>
                                          <p:spTgt spid="30"/>
                                        </p:tgtEl>
                                        <p:attrNameLst>
                                          <p:attrName>style.visibility</p:attrName>
                                        </p:attrNameLst>
                                      </p:cBhvr>
                                      <p:to>
                                        <p:strVal val="hidden"/>
                                      </p:to>
                                    </p:set>
                                  </p:childTnLst>
                                </p:cTn>
                              </p:par>
                              <p:par>
                                <p:cTn id="112" presetID="14" presetClass="exit" presetSubtype="10" fill="hold" grpId="0" nodeType="withEffect">
                                  <p:stCondLst>
                                    <p:cond delay="0"/>
                                  </p:stCondLst>
                                  <p:childTnLst>
                                    <p:animEffect transition="out" filter="randombar(horizontal)">
                                      <p:cBhvr>
                                        <p:cTn id="113" dur="500"/>
                                        <p:tgtEl>
                                          <p:spTgt spid="32"/>
                                        </p:tgtEl>
                                      </p:cBhvr>
                                    </p:animEffect>
                                    <p:set>
                                      <p:cBhvr>
                                        <p:cTn id="11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5" restart="whenNotActive" fill="hold" evtFilter="cancelBubble" nodeType="interactiveSeq">
                <p:stCondLst>
                  <p:cond evt="onClick" delay="0">
                    <p:tgtEl>
                      <p:spTgt spid="34"/>
                    </p:tgtEl>
                  </p:cond>
                </p:stCondLst>
                <p:endSync evt="end" delay="0">
                  <p:rtn val="all"/>
                </p:endSync>
                <p:childTnLst>
                  <p:par>
                    <p:cTn id="116" fill="hold">
                      <p:stCondLst>
                        <p:cond delay="0"/>
                      </p:stCondLst>
                      <p:childTnLst>
                        <p:par>
                          <p:cTn id="117" fill="hold">
                            <p:stCondLst>
                              <p:cond delay="0"/>
                            </p:stCondLst>
                            <p:childTnLst>
                              <p:par>
                                <p:cTn id="118" presetID="14" presetClass="exit" presetSubtype="10" fill="hold" nodeType="clickEffect">
                                  <p:stCondLst>
                                    <p:cond delay="0"/>
                                  </p:stCondLst>
                                  <p:childTnLst>
                                    <p:animEffect transition="out" filter="randombar(horizontal)">
                                      <p:cBhvr>
                                        <p:cTn id="119" dur="500"/>
                                        <p:tgtEl>
                                          <p:spTgt spid="34"/>
                                        </p:tgtEl>
                                      </p:cBhvr>
                                    </p:animEffect>
                                    <p:set>
                                      <p:cBhvr>
                                        <p:cTn id="120" dur="1" fill="hold">
                                          <p:stCondLst>
                                            <p:cond delay="499"/>
                                          </p:stCondLst>
                                        </p:cTn>
                                        <p:tgtEl>
                                          <p:spTgt spid="34"/>
                                        </p:tgtEl>
                                        <p:attrNameLst>
                                          <p:attrName>style.visibility</p:attrName>
                                        </p:attrNameLst>
                                      </p:cBhvr>
                                      <p:to>
                                        <p:strVal val="hidden"/>
                                      </p:to>
                                    </p:set>
                                  </p:childTnLst>
                                </p:cTn>
                              </p:par>
                              <p:par>
                                <p:cTn id="121" presetID="14" presetClass="exit" presetSubtype="10" fill="hold" grpId="0" nodeType="withEffect">
                                  <p:stCondLst>
                                    <p:cond delay="0"/>
                                  </p:stCondLst>
                                  <p:childTnLst>
                                    <p:animEffect transition="out" filter="randombar(horizontal)">
                                      <p:cBhvr>
                                        <p:cTn id="122" dur="500"/>
                                        <p:tgtEl>
                                          <p:spTgt spid="33"/>
                                        </p:tgtEl>
                                      </p:cBhvr>
                                    </p:animEffect>
                                    <p:set>
                                      <p:cBhvr>
                                        <p:cTn id="123" dur="1" fill="hold">
                                          <p:stCondLst>
                                            <p:cond delay="499"/>
                                          </p:stCondLst>
                                        </p:cTn>
                                        <p:tgtEl>
                                          <p:spTgt spid="33"/>
                                        </p:tgtEl>
                                        <p:attrNameLst>
                                          <p:attrName>style.visibility</p:attrName>
                                        </p:attrNameLst>
                                      </p:cBhvr>
                                      <p:to>
                                        <p:strVal val="hidden"/>
                                      </p:to>
                                    </p:set>
                                  </p:childTnLst>
                                </p:cTn>
                              </p:par>
                              <p:par>
                                <p:cTn id="124" presetID="14" presetClass="exit" presetSubtype="10" fill="hold" grpId="0" nodeType="withEffect">
                                  <p:stCondLst>
                                    <p:cond delay="0"/>
                                  </p:stCondLst>
                                  <p:childTnLst>
                                    <p:animEffect transition="out" filter="randombar(horizontal)">
                                      <p:cBhvr>
                                        <p:cTn id="125" dur="500"/>
                                        <p:tgtEl>
                                          <p:spTgt spid="35"/>
                                        </p:tgtEl>
                                      </p:cBhvr>
                                    </p:animEffect>
                                    <p:set>
                                      <p:cBhvr>
                                        <p:cTn id="12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7" restart="whenNotActive" fill="hold" evtFilter="cancelBubble" nodeType="interactiveSeq">
                <p:stCondLst>
                  <p:cond evt="onClick" delay="0">
                    <p:tgtEl>
                      <p:spTgt spid="37"/>
                    </p:tgtEl>
                  </p:cond>
                </p:stCondLst>
                <p:endSync evt="end" delay="0">
                  <p:rtn val="all"/>
                </p:endSync>
                <p:childTnLst>
                  <p:par>
                    <p:cTn id="128" fill="hold">
                      <p:stCondLst>
                        <p:cond delay="0"/>
                      </p:stCondLst>
                      <p:childTnLst>
                        <p:par>
                          <p:cTn id="129" fill="hold">
                            <p:stCondLst>
                              <p:cond delay="0"/>
                            </p:stCondLst>
                            <p:childTnLst>
                              <p:par>
                                <p:cTn id="130" presetID="14" presetClass="exit" presetSubtype="10" fill="hold" nodeType="clickEffect">
                                  <p:stCondLst>
                                    <p:cond delay="0"/>
                                  </p:stCondLst>
                                  <p:childTnLst>
                                    <p:animEffect transition="out" filter="randombar(horizontal)">
                                      <p:cBhvr>
                                        <p:cTn id="131" dur="500"/>
                                        <p:tgtEl>
                                          <p:spTgt spid="37"/>
                                        </p:tgtEl>
                                      </p:cBhvr>
                                    </p:animEffect>
                                    <p:set>
                                      <p:cBhvr>
                                        <p:cTn id="132" dur="1" fill="hold">
                                          <p:stCondLst>
                                            <p:cond delay="499"/>
                                          </p:stCondLst>
                                        </p:cTn>
                                        <p:tgtEl>
                                          <p:spTgt spid="37"/>
                                        </p:tgtEl>
                                        <p:attrNameLst>
                                          <p:attrName>style.visibility</p:attrName>
                                        </p:attrNameLst>
                                      </p:cBhvr>
                                      <p:to>
                                        <p:strVal val="hidden"/>
                                      </p:to>
                                    </p:set>
                                  </p:childTnLst>
                                </p:cTn>
                              </p:par>
                              <p:par>
                                <p:cTn id="133" presetID="14" presetClass="exit" presetSubtype="10" fill="hold" grpId="0" nodeType="withEffect">
                                  <p:stCondLst>
                                    <p:cond delay="0"/>
                                  </p:stCondLst>
                                  <p:childTnLst>
                                    <p:animEffect transition="out" filter="randombar(horizontal)">
                                      <p:cBhvr>
                                        <p:cTn id="134" dur="500"/>
                                        <p:tgtEl>
                                          <p:spTgt spid="36"/>
                                        </p:tgtEl>
                                      </p:cBhvr>
                                    </p:animEffect>
                                    <p:set>
                                      <p:cBhvr>
                                        <p:cTn id="135" dur="1" fill="hold">
                                          <p:stCondLst>
                                            <p:cond delay="499"/>
                                          </p:stCondLst>
                                        </p:cTn>
                                        <p:tgtEl>
                                          <p:spTgt spid="36"/>
                                        </p:tgtEl>
                                        <p:attrNameLst>
                                          <p:attrName>style.visibility</p:attrName>
                                        </p:attrNameLst>
                                      </p:cBhvr>
                                      <p:to>
                                        <p:strVal val="hidden"/>
                                      </p:to>
                                    </p:set>
                                  </p:childTnLst>
                                </p:cTn>
                              </p:par>
                              <p:par>
                                <p:cTn id="136" presetID="14" presetClass="exit" presetSubtype="10" fill="hold" grpId="0" nodeType="withEffect">
                                  <p:stCondLst>
                                    <p:cond delay="0"/>
                                  </p:stCondLst>
                                  <p:childTnLst>
                                    <p:animEffect transition="out" filter="randombar(horizontal)">
                                      <p:cBhvr>
                                        <p:cTn id="137" dur="500"/>
                                        <p:tgtEl>
                                          <p:spTgt spid="38"/>
                                        </p:tgtEl>
                                      </p:cBhvr>
                                    </p:animEffect>
                                    <p:set>
                                      <p:cBhvr>
                                        <p:cTn id="138"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39" restart="whenNotActive" fill="hold" evtFilter="cancelBubble" nodeType="interactiveSeq">
                <p:stCondLst>
                  <p:cond evt="onClick" delay="0">
                    <p:tgtEl>
                      <p:spTgt spid="39"/>
                    </p:tgtEl>
                  </p:cond>
                </p:stCondLst>
                <p:endSync evt="end" delay="0">
                  <p:rtn val="all"/>
                </p:endSync>
                <p:childTnLst>
                  <p:par>
                    <p:cTn id="140" fill="hold">
                      <p:stCondLst>
                        <p:cond delay="0"/>
                      </p:stCondLst>
                      <p:childTnLst>
                        <p:par>
                          <p:cTn id="141" fill="hold">
                            <p:stCondLst>
                              <p:cond delay="0"/>
                            </p:stCondLst>
                            <p:childTnLst>
                              <p:par>
                                <p:cTn id="142" presetID="14" presetClass="exit" presetSubtype="10" fill="hold" nodeType="clickEffect">
                                  <p:stCondLst>
                                    <p:cond delay="0"/>
                                  </p:stCondLst>
                                  <p:childTnLst>
                                    <p:animEffect transition="out" filter="randombar(horizontal)">
                                      <p:cBhvr>
                                        <p:cTn id="143" dur="500"/>
                                        <p:tgtEl>
                                          <p:spTgt spid="39"/>
                                        </p:tgtEl>
                                      </p:cBhvr>
                                    </p:animEffect>
                                    <p:set>
                                      <p:cBhvr>
                                        <p:cTn id="144" dur="1" fill="hold">
                                          <p:stCondLst>
                                            <p:cond delay="499"/>
                                          </p:stCondLst>
                                        </p:cTn>
                                        <p:tgtEl>
                                          <p:spTgt spid="39"/>
                                        </p:tgtEl>
                                        <p:attrNameLst>
                                          <p:attrName>style.visibility</p:attrName>
                                        </p:attrNameLst>
                                      </p:cBhvr>
                                      <p:to>
                                        <p:strVal val="hidden"/>
                                      </p:to>
                                    </p:set>
                                  </p:childTnLst>
                                </p:cTn>
                              </p:par>
                              <p:par>
                                <p:cTn id="145" presetID="14" presetClass="exit" presetSubtype="10" fill="hold" grpId="0" nodeType="withEffect">
                                  <p:stCondLst>
                                    <p:cond delay="0"/>
                                  </p:stCondLst>
                                  <p:childTnLst>
                                    <p:animEffect transition="out" filter="randombar(horizontal)">
                                      <p:cBhvr>
                                        <p:cTn id="146" dur="500"/>
                                        <p:tgtEl>
                                          <p:spTgt spid="40"/>
                                        </p:tgtEl>
                                      </p:cBhvr>
                                    </p:animEffect>
                                    <p:set>
                                      <p:cBhvr>
                                        <p:cTn id="147" dur="1" fill="hold">
                                          <p:stCondLst>
                                            <p:cond delay="499"/>
                                          </p:stCondLst>
                                        </p:cTn>
                                        <p:tgtEl>
                                          <p:spTgt spid="40"/>
                                        </p:tgtEl>
                                        <p:attrNameLst>
                                          <p:attrName>style.visibility</p:attrName>
                                        </p:attrNameLst>
                                      </p:cBhvr>
                                      <p:to>
                                        <p:strVal val="hidden"/>
                                      </p:to>
                                    </p:set>
                                  </p:childTnLst>
                                </p:cTn>
                              </p:par>
                              <p:par>
                                <p:cTn id="148" presetID="14" presetClass="exit" presetSubtype="10" fill="hold" grpId="0" nodeType="withEffect">
                                  <p:stCondLst>
                                    <p:cond delay="0"/>
                                  </p:stCondLst>
                                  <p:childTnLst>
                                    <p:animEffect transition="out" filter="randombar(horizontal)">
                                      <p:cBhvr>
                                        <p:cTn id="149" dur="500"/>
                                        <p:tgtEl>
                                          <p:spTgt spid="41"/>
                                        </p:tgtEl>
                                      </p:cBhvr>
                                    </p:animEffect>
                                    <p:set>
                                      <p:cBhvr>
                                        <p:cTn id="150"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51" restart="whenNotActive" fill="hold" evtFilter="cancelBubble" nodeType="interactiveSeq">
                <p:stCondLst>
                  <p:cond evt="onClick" delay="0">
                    <p:tgtEl>
                      <p:spTgt spid="42"/>
                    </p:tgtEl>
                  </p:cond>
                </p:stCondLst>
                <p:endSync evt="end" delay="0">
                  <p:rtn val="all"/>
                </p:endSync>
                <p:childTnLst>
                  <p:par>
                    <p:cTn id="152" fill="hold">
                      <p:stCondLst>
                        <p:cond delay="0"/>
                      </p:stCondLst>
                      <p:childTnLst>
                        <p:par>
                          <p:cTn id="153" fill="hold">
                            <p:stCondLst>
                              <p:cond delay="0"/>
                            </p:stCondLst>
                            <p:childTnLst>
                              <p:par>
                                <p:cTn id="154" presetID="14" presetClass="exit" presetSubtype="10" fill="hold" nodeType="clickEffect">
                                  <p:stCondLst>
                                    <p:cond delay="0"/>
                                  </p:stCondLst>
                                  <p:childTnLst>
                                    <p:animEffect transition="out" filter="randombar(horizontal)">
                                      <p:cBhvr>
                                        <p:cTn id="155" dur="500"/>
                                        <p:tgtEl>
                                          <p:spTgt spid="42"/>
                                        </p:tgtEl>
                                      </p:cBhvr>
                                    </p:animEffect>
                                    <p:set>
                                      <p:cBhvr>
                                        <p:cTn id="156" dur="1" fill="hold">
                                          <p:stCondLst>
                                            <p:cond delay="499"/>
                                          </p:stCondLst>
                                        </p:cTn>
                                        <p:tgtEl>
                                          <p:spTgt spid="42"/>
                                        </p:tgtEl>
                                        <p:attrNameLst>
                                          <p:attrName>style.visibility</p:attrName>
                                        </p:attrNameLst>
                                      </p:cBhvr>
                                      <p:to>
                                        <p:strVal val="hidden"/>
                                      </p:to>
                                    </p:set>
                                  </p:childTnLst>
                                </p:cTn>
                              </p:par>
                              <p:par>
                                <p:cTn id="157" presetID="14" presetClass="exit" presetSubtype="10" fill="hold" grpId="0" nodeType="withEffect">
                                  <p:stCondLst>
                                    <p:cond delay="0"/>
                                  </p:stCondLst>
                                  <p:childTnLst>
                                    <p:animEffect transition="out" filter="randombar(horizontal)">
                                      <p:cBhvr>
                                        <p:cTn id="158" dur="500"/>
                                        <p:tgtEl>
                                          <p:spTgt spid="43"/>
                                        </p:tgtEl>
                                      </p:cBhvr>
                                    </p:animEffect>
                                    <p:set>
                                      <p:cBhvr>
                                        <p:cTn id="159" dur="1" fill="hold">
                                          <p:stCondLst>
                                            <p:cond delay="499"/>
                                          </p:stCondLst>
                                        </p:cTn>
                                        <p:tgtEl>
                                          <p:spTgt spid="43"/>
                                        </p:tgtEl>
                                        <p:attrNameLst>
                                          <p:attrName>style.visibility</p:attrName>
                                        </p:attrNameLst>
                                      </p:cBhvr>
                                      <p:to>
                                        <p:strVal val="hidden"/>
                                      </p:to>
                                    </p:set>
                                  </p:childTnLst>
                                </p:cTn>
                              </p:par>
                              <p:par>
                                <p:cTn id="160" presetID="14" presetClass="exit" presetSubtype="10" fill="hold" grpId="0" nodeType="withEffect">
                                  <p:stCondLst>
                                    <p:cond delay="0"/>
                                  </p:stCondLst>
                                  <p:childTnLst>
                                    <p:animEffect transition="out" filter="randombar(horizontal)">
                                      <p:cBhvr>
                                        <p:cTn id="161" dur="500"/>
                                        <p:tgtEl>
                                          <p:spTgt spid="44"/>
                                        </p:tgtEl>
                                      </p:cBhvr>
                                    </p:animEffect>
                                    <p:set>
                                      <p:cBhvr>
                                        <p:cTn id="16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63" restart="whenNotActive" fill="hold" evtFilter="cancelBubble" nodeType="interactiveSeq">
                <p:stCondLst>
                  <p:cond evt="onClick" delay="0">
                    <p:tgtEl>
                      <p:spTgt spid="45"/>
                    </p:tgtEl>
                  </p:cond>
                </p:stCondLst>
                <p:endSync evt="end" delay="0">
                  <p:rtn val="all"/>
                </p:endSync>
                <p:childTnLst>
                  <p:par>
                    <p:cTn id="164" fill="hold">
                      <p:stCondLst>
                        <p:cond delay="0"/>
                      </p:stCondLst>
                      <p:childTnLst>
                        <p:par>
                          <p:cTn id="165" fill="hold">
                            <p:stCondLst>
                              <p:cond delay="0"/>
                            </p:stCondLst>
                            <p:childTnLst>
                              <p:par>
                                <p:cTn id="166" presetID="14" presetClass="exit" presetSubtype="10" fill="hold" nodeType="clickEffect">
                                  <p:stCondLst>
                                    <p:cond delay="0"/>
                                  </p:stCondLst>
                                  <p:childTnLst>
                                    <p:animEffect transition="out" filter="randombar(horizontal)">
                                      <p:cBhvr>
                                        <p:cTn id="167" dur="500"/>
                                        <p:tgtEl>
                                          <p:spTgt spid="45"/>
                                        </p:tgtEl>
                                      </p:cBhvr>
                                    </p:animEffect>
                                    <p:set>
                                      <p:cBhvr>
                                        <p:cTn id="168" dur="1" fill="hold">
                                          <p:stCondLst>
                                            <p:cond delay="499"/>
                                          </p:stCondLst>
                                        </p:cTn>
                                        <p:tgtEl>
                                          <p:spTgt spid="45"/>
                                        </p:tgtEl>
                                        <p:attrNameLst>
                                          <p:attrName>style.visibility</p:attrName>
                                        </p:attrNameLst>
                                      </p:cBhvr>
                                      <p:to>
                                        <p:strVal val="hidden"/>
                                      </p:to>
                                    </p:set>
                                  </p:childTnLst>
                                </p:cTn>
                              </p:par>
                              <p:par>
                                <p:cTn id="169" presetID="14" presetClass="exit" presetSubtype="10" fill="hold" grpId="0" nodeType="withEffect">
                                  <p:stCondLst>
                                    <p:cond delay="0"/>
                                  </p:stCondLst>
                                  <p:childTnLst>
                                    <p:animEffect transition="out" filter="randombar(horizontal)">
                                      <p:cBhvr>
                                        <p:cTn id="170" dur="500"/>
                                        <p:tgtEl>
                                          <p:spTgt spid="46"/>
                                        </p:tgtEl>
                                      </p:cBhvr>
                                    </p:animEffect>
                                    <p:set>
                                      <p:cBhvr>
                                        <p:cTn id="171" dur="1" fill="hold">
                                          <p:stCondLst>
                                            <p:cond delay="499"/>
                                          </p:stCondLst>
                                        </p:cTn>
                                        <p:tgtEl>
                                          <p:spTgt spid="46"/>
                                        </p:tgtEl>
                                        <p:attrNameLst>
                                          <p:attrName>style.visibility</p:attrName>
                                        </p:attrNameLst>
                                      </p:cBhvr>
                                      <p:to>
                                        <p:strVal val="hidden"/>
                                      </p:to>
                                    </p:set>
                                  </p:childTnLst>
                                </p:cTn>
                              </p:par>
                              <p:par>
                                <p:cTn id="172" presetID="14" presetClass="exit" presetSubtype="10" fill="hold" grpId="0" nodeType="withEffect">
                                  <p:stCondLst>
                                    <p:cond delay="0"/>
                                  </p:stCondLst>
                                  <p:childTnLst>
                                    <p:animEffect transition="out" filter="randombar(horizontal)">
                                      <p:cBhvr>
                                        <p:cTn id="173" dur="500"/>
                                        <p:tgtEl>
                                          <p:spTgt spid="47"/>
                                        </p:tgtEl>
                                      </p:cBhvr>
                                    </p:animEffect>
                                    <p:set>
                                      <p:cBhvr>
                                        <p:cTn id="17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5" grpId="0" animBg="1"/>
      <p:bldP spid="6" grpId="0" animBg="1"/>
      <p:bldP spid="9" grpId="0" animBg="1"/>
      <p:bldP spid="10" grpId="0" animBg="1"/>
      <p:bldP spid="11" grpId="0" animBg="1"/>
      <p:bldP spid="2" grpId="0" animBg="1"/>
      <p:bldP spid="15" grpId="0" animBg="1"/>
      <p:bldP spid="17" grpId="0" animBg="1"/>
      <p:bldP spid="18" grpId="0" animBg="1"/>
      <p:bldP spid="20" grpId="0" animBg="1"/>
      <p:bldP spid="21" grpId="0" animBg="1"/>
      <p:bldP spid="23" grpId="0" animBg="1"/>
      <p:bldP spid="25" grpId="0" animBg="1"/>
      <p:bldP spid="26" grpId="0" animBg="1"/>
      <p:bldP spid="28" grpId="0" animBg="1"/>
      <p:bldP spid="29" grpId="0" animBg="1"/>
      <p:bldP spid="30" grpId="0" animBg="1"/>
      <p:bldP spid="32" grpId="0" animBg="1"/>
      <p:bldP spid="33" grpId="0" animBg="1"/>
      <p:bldP spid="35" grpId="0" animBg="1"/>
      <p:bldP spid="36" grpId="0" animBg="1"/>
      <p:bldP spid="38" grpId="0" animBg="1"/>
      <p:bldP spid="40" grpId="0" animBg="1"/>
      <p:bldP spid="41" grpId="0" animBg="1"/>
      <p:bldP spid="43" grpId="0" animBg="1"/>
      <p:bldP spid="44" grpId="0" animBg="1"/>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1">
            <a:extLst>
              <a:ext uri="{FF2B5EF4-FFF2-40B4-BE49-F238E27FC236}">
                <a16:creationId xmlns:a16="http://schemas.microsoft.com/office/drawing/2014/main" id="{E21B1C94-0D34-44F9-B902-DF1EA73B437F}"/>
              </a:ext>
            </a:extLst>
          </p:cNvPr>
          <p:cNvSpPr/>
          <p:nvPr/>
        </p:nvSpPr>
        <p:spPr>
          <a:xfrm>
            <a:off x="784225" y="384641"/>
            <a:ext cx="10623550" cy="207878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Lễ</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chào</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cờ</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đặc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biệt</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8)</a:t>
            </a:r>
          </a:p>
        </p:txBody>
      </p:sp>
      <p:sp>
        <p:nvSpPr>
          <p:cNvPr id="10" name="TextBox 9">
            <a:extLst>
              <a:ext uri="{FF2B5EF4-FFF2-40B4-BE49-F238E27FC236}">
                <a16:creationId xmlns:a16="http://schemas.microsoft.com/office/drawing/2014/main" id="{C99CFB90-3AC4-4102-BA8C-D89AA8A26CA7}"/>
              </a:ext>
            </a:extLst>
          </p:cNvPr>
          <p:cNvSpPr txBox="1"/>
          <p:nvPr/>
        </p:nvSpPr>
        <p:spPr>
          <a:xfrm>
            <a:off x="6096000" y="2463425"/>
            <a:ext cx="5575838" cy="1384995"/>
          </a:xfrm>
          <a:prstGeom prst="rect">
            <a:avLst/>
          </a:prstGeom>
          <a:solidFill>
            <a:srgbClr val="79EDD7"/>
          </a:solidFill>
        </p:spPr>
        <p:txBody>
          <a:bodyPr wrap="square" rtlCol="0">
            <a:spAutoFit/>
          </a:bodyPr>
          <a:lstStyle/>
          <a:p>
            <a:pPr algn="ctr"/>
            <a:r>
              <a:rPr lang="en-US" sz="2800" dirty="0" err="1">
                <a:latin typeface="UTM Avo" panose="02040603050506020204" pitchFamily="18" charset="0"/>
                <a:cs typeface="Times New Roman" pitchFamily="18" charset="0"/>
              </a:rPr>
              <a:t>Trả</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lời</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câu</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hỏi</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sau</a:t>
            </a:r>
            <a:r>
              <a:rPr lang="en-US" sz="2800" dirty="0">
                <a:latin typeface="UTM Avo" panose="02040603050506020204" pitchFamily="18" charset="0"/>
                <a:cs typeface="Times New Roman" pitchFamily="18" charset="0"/>
              </a:rPr>
              <a:t>:</a:t>
            </a:r>
          </a:p>
          <a:p>
            <a:pPr algn="just"/>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Lễ</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chào</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cờ</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của</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trường</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Tiểu</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học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Cát</a:t>
            </a:r>
            <a:r>
              <a:rPr lang="en-US" sz="2800" dirty="0">
                <a:latin typeface="UTM Avo" panose="02040603050506020204" pitchFamily="18" charset="0"/>
                <a:cs typeface="Times New Roman" pitchFamily="18" charset="0"/>
              </a:rPr>
              <a:t> Bi </a:t>
            </a:r>
            <a:r>
              <a:rPr lang="en-US" sz="2800" dirty="0" err="1">
                <a:latin typeface="UTM Avo" panose="02040603050506020204" pitchFamily="18" charset="0"/>
                <a:cs typeface="Times New Roman" pitchFamily="18" charset="0"/>
              </a:rPr>
              <a:t>được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tổ</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chức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nhằm</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mục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đích</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gì</a:t>
            </a:r>
            <a:r>
              <a:rPr lang="en-US" sz="2800" dirty="0">
                <a:latin typeface="UTM Avo" panose="02040603050506020204" pitchFamily="18" charset="0"/>
                <a:cs typeface="Times New Roman" pitchFamily="18" charset="0"/>
              </a:rPr>
              <a:t>?</a:t>
            </a:r>
          </a:p>
        </p:txBody>
      </p:sp>
      <p:sp>
        <p:nvSpPr>
          <p:cNvPr id="11" name="TextBox 10">
            <a:extLst>
              <a:ext uri="{FF2B5EF4-FFF2-40B4-BE49-F238E27FC236}">
                <a16:creationId xmlns:a16="http://schemas.microsoft.com/office/drawing/2014/main" id="{318FE219-2617-47D3-8547-772567AF72E1}"/>
              </a:ext>
            </a:extLst>
          </p:cNvPr>
          <p:cNvSpPr txBox="1"/>
          <p:nvPr/>
        </p:nvSpPr>
        <p:spPr>
          <a:xfrm>
            <a:off x="6096000" y="3986859"/>
            <a:ext cx="5575837" cy="1384995"/>
          </a:xfrm>
          <a:prstGeom prst="rect">
            <a:avLst/>
          </a:prstGeom>
          <a:solidFill>
            <a:schemeClr val="accent4">
              <a:lumMod val="40000"/>
              <a:lumOff val="60000"/>
            </a:schemeClr>
          </a:solidFill>
        </p:spPr>
        <p:txBody>
          <a:bodyPr wrap="square" rtlCol="0">
            <a:spAutoFit/>
          </a:bodyPr>
          <a:lstStyle/>
          <a:p>
            <a:pPr marL="457200" indent="-457200" algn="just">
              <a:buFontTx/>
              <a:buChar char="-"/>
            </a:pPr>
            <a:r>
              <a:rPr lang="en-US" sz="2800" dirty="0" err="1">
                <a:latin typeface="UTM Avo" panose="02040603050506020204" pitchFamily="18" charset="0"/>
                <a:cs typeface="Times New Roman" pitchFamily="18" charset="0"/>
              </a:rPr>
              <a:t>Lễ</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chào</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cờ</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của</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trường</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Tiểu</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học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Cát</a:t>
            </a:r>
            <a:r>
              <a:rPr lang="en-US" sz="2800" dirty="0">
                <a:latin typeface="UTM Avo" panose="02040603050506020204" pitchFamily="18" charset="0"/>
                <a:cs typeface="Times New Roman" pitchFamily="18" charset="0"/>
              </a:rPr>
              <a:t> Bi </a:t>
            </a:r>
            <a:r>
              <a:rPr lang="en-US" sz="2800" dirty="0" err="1">
                <a:latin typeface="UTM Avo" panose="02040603050506020204" pitchFamily="18" charset="0"/>
                <a:cs typeface="Times New Roman" pitchFamily="18" charset="0"/>
              </a:rPr>
              <a:t>được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tổ</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chức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để</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hướng</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về</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biển</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đảo</a:t>
            </a:r>
            <a:r>
              <a:rPr lang="en-US" sz="2800" dirty="0">
                <a:latin typeface="UTM Avo" panose="02040603050506020204" pitchFamily="18" charset="0"/>
                <a:cs typeface="Times New Roman" pitchFamily="18" charset="0"/>
              </a:rPr>
              <a:t>.</a:t>
            </a:r>
            <a:endParaRPr lang="en-US" sz="2800" dirty="0">
              <a:latin typeface="UTM Avo" panose="02040603050506020204" pitchFamily="18" charset="0"/>
            </a:endParaRPr>
          </a:p>
        </p:txBody>
      </p:sp>
      <p:sp>
        <p:nvSpPr>
          <p:cNvPr id="4" name="Action Button: Home 2">
            <a:hlinkClick r:id="rId2" action="ppaction://hlinksldjump" highlightClick="1"/>
            <a:extLst>
              <a:ext uri="{FF2B5EF4-FFF2-40B4-BE49-F238E27FC236}">
                <a16:creationId xmlns:a16="http://schemas.microsoft.com/office/drawing/2014/main" id="{FAA0C862-8492-45CD-8AD2-E76493B5C37B}"/>
              </a:ext>
            </a:extLst>
          </p:cNvPr>
          <p:cNvSpPr/>
          <p:nvPr/>
        </p:nvSpPr>
        <p:spPr>
          <a:xfrm>
            <a:off x="11671836" y="6297283"/>
            <a:ext cx="520163" cy="533008"/>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pic>
        <p:nvPicPr>
          <p:cNvPr id="7" name="Picture 6">
            <a:extLst>
              <a:ext uri="{FF2B5EF4-FFF2-40B4-BE49-F238E27FC236}">
                <a16:creationId xmlns:a16="http://schemas.microsoft.com/office/drawing/2014/main" id="{30C8165F-360E-BFF6-4F24-368F861B1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10" y="2463424"/>
            <a:ext cx="4621945" cy="4304969"/>
          </a:xfrm>
          <a:prstGeom prst="rect">
            <a:avLst/>
          </a:prstGeom>
        </p:spPr>
      </p:pic>
    </p:spTree>
    <p:extLst>
      <p:ext uri="{BB962C8B-B14F-4D97-AF65-F5344CB8AC3E}">
        <p14:creationId xmlns:p14="http://schemas.microsoft.com/office/powerpoint/2010/main" val="1566144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2">
            <a:hlinkClick r:id="rId2" action="ppaction://hlinksldjump" highlightClick="1"/>
            <a:extLst>
              <a:ext uri="{FF2B5EF4-FFF2-40B4-BE49-F238E27FC236}">
                <a16:creationId xmlns:a16="http://schemas.microsoft.com/office/drawing/2014/main" id="{D3674062-3978-43BA-A898-7C950C215559}"/>
              </a:ext>
            </a:extLst>
          </p:cNvPr>
          <p:cNvSpPr/>
          <p:nvPr/>
        </p:nvSpPr>
        <p:spPr>
          <a:xfrm>
            <a:off x="11347450" y="6150212"/>
            <a:ext cx="685800" cy="58189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sp>
        <p:nvSpPr>
          <p:cNvPr id="10" name="Horizontal Scroll 1">
            <a:extLst>
              <a:ext uri="{FF2B5EF4-FFF2-40B4-BE49-F238E27FC236}">
                <a16:creationId xmlns:a16="http://schemas.microsoft.com/office/drawing/2014/main" id="{93592F79-BC4D-46D8-9CF3-9D30FF0FFF99}"/>
              </a:ext>
            </a:extLst>
          </p:cNvPr>
          <p:cNvSpPr/>
          <p:nvPr/>
        </p:nvSpPr>
        <p:spPr>
          <a:xfrm>
            <a:off x="822573" y="341544"/>
            <a:ext cx="10986077" cy="2226036"/>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a:solidFill>
                  <a:srgbClr val="FF0000"/>
                </a:solidFill>
                <a:latin typeface="UTM Avo" panose="02040603050506020204" pitchFamily="18" charset="0"/>
                <a:cs typeface="Times New Roman" pitchFamily="18" charset="0"/>
              </a:rPr>
              <a:t>Đọc</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bài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Bạn</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mới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trang</a:t>
            </a:r>
            <a:r>
              <a:rPr lang="en-US" sz="3600" dirty="0">
                <a:solidFill>
                  <a:srgbClr val="FF0000"/>
                </a:solidFill>
                <a:latin typeface="UTM Avo" panose="02040603050506020204" pitchFamily="18" charset="0"/>
                <a:cs typeface="Times New Roman" pitchFamily="18" charset="0"/>
              </a:rPr>
              <a:t> 11)</a:t>
            </a:r>
          </a:p>
        </p:txBody>
      </p:sp>
      <p:sp>
        <p:nvSpPr>
          <p:cNvPr id="11" name="TextBox 10">
            <a:extLst>
              <a:ext uri="{FF2B5EF4-FFF2-40B4-BE49-F238E27FC236}">
                <a16:creationId xmlns:a16="http://schemas.microsoft.com/office/drawing/2014/main" id="{832E6E75-2541-497F-A888-7F52967BD1A1}"/>
              </a:ext>
            </a:extLst>
          </p:cNvPr>
          <p:cNvSpPr txBox="1"/>
          <p:nvPr/>
        </p:nvSpPr>
        <p:spPr>
          <a:xfrm>
            <a:off x="5833991" y="2843505"/>
            <a:ext cx="5974659" cy="1508105"/>
          </a:xfrm>
          <a:prstGeom prst="rect">
            <a:avLst/>
          </a:prstGeom>
          <a:solidFill>
            <a:schemeClr val="accent4">
              <a:lumMod val="60000"/>
              <a:lumOff val="40000"/>
            </a:schemeClr>
          </a:solidFill>
        </p:spPr>
        <p:txBody>
          <a:bodyPr wrap="square" rtlCol="0">
            <a:spAutoFit/>
          </a:bodyPr>
          <a:lstStyle/>
          <a:p>
            <a:pPr algn="ctr"/>
            <a:r>
              <a:rPr lang="en-US" sz="2800" dirty="0" err="1">
                <a:solidFill>
                  <a:schemeClr val="accent1"/>
                </a:solidFill>
                <a:latin typeface="UTM Avo" panose="02040603050506020204" pitchFamily="18" charset="0"/>
                <a:cs typeface="Times New Roman" pitchFamily="18" charset="0"/>
              </a:rPr>
              <a:t>Trả</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lời</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câu</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hỏi</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sau</a:t>
            </a:r>
            <a:r>
              <a:rPr lang="en-US" sz="2800" dirty="0">
                <a:solidFill>
                  <a:schemeClr val="accent1"/>
                </a:solidFill>
                <a:latin typeface="UTM Avo" panose="02040603050506020204" pitchFamily="18" charset="0"/>
                <a:cs typeface="Times New Roman" pitchFamily="18" charset="0"/>
              </a:rPr>
              <a:t>:</a:t>
            </a:r>
          </a:p>
          <a:p>
            <a:pPr algn="ct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Vì</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sao</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trong</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giờ</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ra</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chơi</a:t>
            </a:r>
            <a:r>
              <a:rPr lang="en-US" sz="3200" dirty="0">
                <a:solidFill>
                  <a:schemeClr val="accent1"/>
                </a:solidFill>
                <a:latin typeface="UTM Avo" panose="02040603050506020204" pitchFamily="18" charset="0"/>
                <a:cs typeface="Times New Roman" panose="02020603050405020304" pitchFamily="18" charset="0"/>
              </a:rPr>
              <a:t>, A-</a:t>
            </a:r>
            <a:r>
              <a:rPr lang="en-US" sz="3200" dirty="0" err="1">
                <a:solidFill>
                  <a:schemeClr val="accent1"/>
                </a:solidFill>
                <a:latin typeface="UTM Avo" panose="02040603050506020204" pitchFamily="18" charset="0"/>
                <a:cs typeface="Times New Roman" panose="02020603050405020304" pitchFamily="18" charset="0"/>
              </a:rPr>
              <a:t>i</a:t>
            </a:r>
            <a:r>
              <a:rPr lang="en-US" sz="3200" dirty="0">
                <a:solidFill>
                  <a:schemeClr val="accent1"/>
                </a:solidFill>
                <a:latin typeface="UTM Avo" panose="02040603050506020204" pitchFamily="18" charset="0"/>
                <a:cs typeface="Times New Roman" panose="02020603050405020304" pitchFamily="18" charset="0"/>
              </a:rPr>
              <a:t>-a </a:t>
            </a:r>
            <a:r>
              <a:rPr lang="en-US" sz="3200" dirty="0" err="1">
                <a:solidFill>
                  <a:schemeClr val="accent1"/>
                </a:solidFill>
                <a:latin typeface="UTM Avo" panose="02040603050506020204" pitchFamily="18" charset="0"/>
                <a:cs typeface="Times New Roman" panose="02020603050405020304" pitchFamily="18" charset="0"/>
              </a:rPr>
              <a:t>không</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tham</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gia</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cùng</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nhóm</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nào</a:t>
            </a:r>
            <a:r>
              <a:rPr lang="en-US" sz="3200" dirty="0">
                <a:solidFill>
                  <a:schemeClr val="accent1"/>
                </a:solidFill>
                <a:latin typeface="UTM Avo" panose="020406030505060202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8022D8B4-56F4-4CED-92AF-DCB8515FB961}"/>
              </a:ext>
            </a:extLst>
          </p:cNvPr>
          <p:cNvSpPr txBox="1"/>
          <p:nvPr/>
        </p:nvSpPr>
        <p:spPr>
          <a:xfrm>
            <a:off x="5833992" y="4903460"/>
            <a:ext cx="5974659" cy="1077218"/>
          </a:xfrm>
          <a:prstGeom prst="rect">
            <a:avLst/>
          </a:prstGeom>
          <a:solidFill>
            <a:schemeClr val="accent4">
              <a:lumMod val="60000"/>
              <a:lumOff val="40000"/>
            </a:schemeClr>
          </a:solidFill>
        </p:spPr>
        <p:txBody>
          <a:bodyPr wrap="square" rtlCol="0">
            <a:spAutoFit/>
          </a:bodyPr>
          <a:lstStyle/>
          <a:p>
            <a:pPr algn="just"/>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Vì</a:t>
            </a:r>
            <a:r>
              <a:rPr lang="en-US" sz="3200" dirty="0">
                <a:solidFill>
                  <a:schemeClr val="accent1"/>
                </a:solidFill>
                <a:latin typeface="UTM Avo" panose="02040603050506020204" pitchFamily="18" charset="0"/>
                <a:cs typeface="Times New Roman" panose="02020603050405020304" pitchFamily="18" charset="0"/>
              </a:rPr>
              <a:t> A-</a:t>
            </a:r>
            <a:r>
              <a:rPr lang="en-US" sz="3200" dirty="0" err="1">
                <a:solidFill>
                  <a:schemeClr val="accent1"/>
                </a:solidFill>
                <a:latin typeface="UTM Avo" panose="02040603050506020204" pitchFamily="18" charset="0"/>
                <a:cs typeface="Times New Roman" panose="02020603050405020304" pitchFamily="18" charset="0"/>
              </a:rPr>
              <a:t>i</a:t>
            </a:r>
            <a:r>
              <a:rPr lang="en-US" sz="3200" dirty="0">
                <a:solidFill>
                  <a:schemeClr val="accent1"/>
                </a:solidFill>
                <a:latin typeface="UTM Avo" panose="02040603050506020204" pitchFamily="18" charset="0"/>
                <a:cs typeface="Times New Roman" panose="02020603050405020304" pitchFamily="18" charset="0"/>
              </a:rPr>
              <a:t>-a </a:t>
            </a:r>
            <a:r>
              <a:rPr lang="en-US" sz="3200" dirty="0" err="1">
                <a:solidFill>
                  <a:schemeClr val="accent1"/>
                </a:solidFill>
                <a:latin typeface="UTM Avo" panose="02040603050506020204" pitchFamily="18" charset="0"/>
                <a:cs typeface="Times New Roman" panose="02020603050405020304" pitchFamily="18" charset="0"/>
              </a:rPr>
              <a:t>là</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học</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sinh</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mới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chưa</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quen</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được</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với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bạn</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nào</a:t>
            </a:r>
            <a:r>
              <a:rPr lang="en-US" sz="3200" dirty="0">
                <a:solidFill>
                  <a:schemeClr val="accent1"/>
                </a:solidFill>
                <a:latin typeface="UTM Avo" panose="020406030505060202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BFB4F5E1-B6B2-59BE-BB7F-93D104AE1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3467"/>
            <a:ext cx="5833991" cy="4534533"/>
          </a:xfrm>
          <a:prstGeom prst="rect">
            <a:avLst/>
          </a:prstGeom>
        </p:spPr>
      </p:pic>
    </p:spTree>
    <p:extLst>
      <p:ext uri="{BB962C8B-B14F-4D97-AF65-F5344CB8AC3E}">
        <p14:creationId xmlns:p14="http://schemas.microsoft.com/office/powerpoint/2010/main" val="3223146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a:extLst>
              <a:ext uri="{FF2B5EF4-FFF2-40B4-BE49-F238E27FC236}">
                <a16:creationId xmlns:a16="http://schemas.microsoft.com/office/drawing/2014/main" id="{6C50362C-971C-411B-A2CC-4F98421E975E}"/>
              </a:ext>
            </a:extLst>
          </p:cNvPr>
          <p:cNvSpPr/>
          <p:nvPr/>
        </p:nvSpPr>
        <p:spPr>
          <a:xfrm>
            <a:off x="384314" y="384677"/>
            <a:ext cx="11121886" cy="157941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600" dirty="0" err="1">
                <a:solidFill>
                  <a:srgbClr val="FF0000"/>
                </a:solidFill>
                <a:latin typeface="UTM Avo" panose="02040603050506020204" pitchFamily="18" charset="0"/>
                <a:cs typeface="Times New Roman" pitchFamily="18" charset="0"/>
              </a:rPr>
              <a:t>Đọc</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bài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Mùa</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thu</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của</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em</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trang</a:t>
            </a:r>
            <a:r>
              <a:rPr lang="en-US" sz="3600" dirty="0">
                <a:solidFill>
                  <a:srgbClr val="FF0000"/>
                </a:solidFill>
                <a:latin typeface="UTM Avo" panose="02040603050506020204" pitchFamily="18" charset="0"/>
                <a:cs typeface="Times New Roman" pitchFamily="18" charset="0"/>
              </a:rPr>
              <a:t> 15)</a:t>
            </a:r>
          </a:p>
        </p:txBody>
      </p:sp>
      <p:sp>
        <p:nvSpPr>
          <p:cNvPr id="5" name="Action Button: Home 2">
            <a:hlinkClick r:id="rId2" action="ppaction://hlinksldjump" highlightClick="1"/>
            <a:extLst>
              <a:ext uri="{FF2B5EF4-FFF2-40B4-BE49-F238E27FC236}">
                <a16:creationId xmlns:a16="http://schemas.microsoft.com/office/drawing/2014/main" id="{2E65E855-3B11-4581-BC71-02DDC95849CA}"/>
              </a:ext>
            </a:extLst>
          </p:cNvPr>
          <p:cNvSpPr/>
          <p:nvPr/>
        </p:nvSpPr>
        <p:spPr>
          <a:xfrm>
            <a:off x="11278959" y="6165474"/>
            <a:ext cx="685800" cy="58189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sp>
        <p:nvSpPr>
          <p:cNvPr id="7" name="TextBox 6">
            <a:extLst>
              <a:ext uri="{FF2B5EF4-FFF2-40B4-BE49-F238E27FC236}">
                <a16:creationId xmlns:a16="http://schemas.microsoft.com/office/drawing/2014/main" id="{AB252590-DCC4-4EED-9DE8-9B701D649DAB}"/>
              </a:ext>
            </a:extLst>
          </p:cNvPr>
          <p:cNvSpPr txBox="1"/>
          <p:nvPr/>
        </p:nvSpPr>
        <p:spPr>
          <a:xfrm>
            <a:off x="4465018" y="2537449"/>
            <a:ext cx="7327291" cy="1077218"/>
          </a:xfrm>
          <a:prstGeom prst="rect">
            <a:avLst/>
          </a:prstGeom>
          <a:solidFill>
            <a:srgbClr val="79EDD7"/>
          </a:solidFill>
        </p:spPr>
        <p:txBody>
          <a:bodyPr wrap="square" rtlCol="0">
            <a:spAutoFit/>
          </a:bodyPr>
          <a:lstStyle/>
          <a:p>
            <a:pPr algn="ct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just"/>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anose="02020603050405020304" pitchFamily="18" charset="0"/>
              </a:rPr>
              <a:t>Mùa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thu</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có</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gì</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vui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đối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với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các</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nhỏ</a:t>
            </a:r>
            <a:r>
              <a:rPr lang="en-US" sz="3200" dirty="0">
                <a:latin typeface="UTM Avo" panose="02040603050506020204" pitchFamily="18" charset="0"/>
                <a:cs typeface="Times New Roman" panose="02020603050405020304" pitchFamily="18" charset="0"/>
              </a:rPr>
              <a:t>?</a:t>
            </a:r>
          </a:p>
        </p:txBody>
      </p:sp>
      <p:sp>
        <p:nvSpPr>
          <p:cNvPr id="27" name="Hình chữ nhật 26">
            <a:extLst>
              <a:ext uri="{FF2B5EF4-FFF2-40B4-BE49-F238E27FC236}">
                <a16:creationId xmlns:a16="http://schemas.microsoft.com/office/drawing/2014/main" id="{6517F1EE-71B0-4148-902D-C49C973DBCCB}"/>
              </a:ext>
            </a:extLst>
          </p:cNvPr>
          <p:cNvSpPr/>
          <p:nvPr/>
        </p:nvSpPr>
        <p:spPr>
          <a:xfrm>
            <a:off x="4465018" y="3675463"/>
            <a:ext cx="7324822" cy="242921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UTM Avo" panose="02040603050506020204"/>
              </a:rPr>
              <a:t>- </a:t>
            </a:r>
            <a:r>
              <a:rPr lang="en-US" sz="3200" dirty="0" err="1">
                <a:solidFill>
                  <a:schemeClr val="tx1"/>
                </a:solidFill>
                <a:latin typeface="UTM Avo" panose="02040603050506020204"/>
              </a:rPr>
              <a:t>Mùa</a:t>
            </a:r>
            <a:r>
              <a:rPr lang="en-US" sz="3200" dirty="0">
                <a:solidFill>
                  <a:schemeClr val="tx1"/>
                </a:solidFill>
                <a:latin typeface="UTM Avo" panose="02040603050506020204"/>
              </a:rPr>
              <a:t> </a:t>
            </a:r>
            <a:r>
              <a:rPr lang="en-US" sz="3200" dirty="0" err="1">
                <a:solidFill>
                  <a:schemeClr val="tx1"/>
                </a:solidFill>
                <a:latin typeface="UTM Avo" panose="02040603050506020204"/>
              </a:rPr>
              <a:t>thu</a:t>
            </a:r>
            <a:r>
              <a:rPr lang="en-US" sz="3200" dirty="0">
                <a:solidFill>
                  <a:schemeClr val="tx1"/>
                </a:solidFill>
                <a:latin typeface="UTM Avo" panose="02040603050506020204"/>
              </a:rPr>
              <a:t> </a:t>
            </a:r>
            <a:r>
              <a:rPr lang="en-US" sz="3200" dirty="0" err="1">
                <a:solidFill>
                  <a:schemeClr val="tx1"/>
                </a:solidFill>
                <a:latin typeface="UTM Avo" panose="02040603050506020204"/>
              </a:rPr>
              <a:t>có</a:t>
            </a:r>
            <a:r>
              <a:rPr lang="en-US" sz="3200" dirty="0">
                <a:solidFill>
                  <a:schemeClr val="tx1"/>
                </a:solidFill>
                <a:latin typeface="UTM Avo" panose="02040603050506020204"/>
              </a:rPr>
              <a:t> </a:t>
            </a:r>
            <a:r>
              <a:rPr lang="en-US" sz="3200" dirty="0" err="1">
                <a:solidFill>
                  <a:schemeClr val="tx1"/>
                </a:solidFill>
                <a:latin typeface="UTM Avo" panose="02040603050506020204"/>
              </a:rPr>
              <a:t>hoa</a:t>
            </a:r>
            <a:r>
              <a:rPr lang="en-US" sz="3200" dirty="0">
                <a:solidFill>
                  <a:schemeClr val="tx1"/>
                </a:solidFill>
                <a:latin typeface="UTM Avo" panose="02040603050506020204"/>
              </a:rPr>
              <a:t> </a:t>
            </a:r>
            <a:r>
              <a:rPr lang="en-US" sz="3200" dirty="0" err="1">
                <a:solidFill>
                  <a:schemeClr val="tx1"/>
                </a:solidFill>
                <a:latin typeface="UTM Avo" panose="02040603050506020204"/>
              </a:rPr>
              <a:t>cúc</a:t>
            </a:r>
            <a:r>
              <a:rPr lang="en-US" sz="3200" dirty="0">
                <a:solidFill>
                  <a:schemeClr val="tx1"/>
                </a:solidFill>
                <a:latin typeface="UTM Avo" panose="02040603050506020204"/>
              </a:rPr>
              <a:t> </a:t>
            </a:r>
            <a:r>
              <a:rPr lang="en-US" sz="3200" dirty="0" err="1">
                <a:solidFill>
                  <a:schemeClr val="tx1"/>
                </a:solidFill>
                <a:latin typeface="UTM Avo" panose="02040603050506020204"/>
              </a:rPr>
              <a:t>như</a:t>
            </a:r>
            <a:r>
              <a:rPr lang="en-US" sz="3200" dirty="0">
                <a:solidFill>
                  <a:schemeClr val="tx1"/>
                </a:solidFill>
                <a:latin typeface="UTM Avo" panose="02040603050506020204"/>
              </a:rPr>
              <a:t> </a:t>
            </a:r>
            <a:r>
              <a:rPr lang="en-US" sz="3200" dirty="0" err="1">
                <a:solidFill>
                  <a:schemeClr val="tx1"/>
                </a:solidFill>
                <a:latin typeface="UTM Avo" panose="02040603050506020204"/>
              </a:rPr>
              <a:t>nghìn</a:t>
            </a:r>
            <a:r>
              <a:rPr lang="en-US" sz="3200" dirty="0">
                <a:solidFill>
                  <a:schemeClr val="tx1"/>
                </a:solidFill>
                <a:latin typeface="UTM Avo" panose="02040603050506020204"/>
              </a:rPr>
              <a:t> con </a:t>
            </a:r>
            <a:r>
              <a:rPr lang="en-US" sz="3200" dirty="0" err="1">
                <a:solidFill>
                  <a:schemeClr val="tx1"/>
                </a:solidFill>
                <a:latin typeface="UTM Avo" panose="02040603050506020204"/>
              </a:rPr>
              <a:t>mắt</a:t>
            </a:r>
            <a:r>
              <a:rPr lang="en-US" sz="3200" dirty="0">
                <a:solidFill>
                  <a:schemeClr val="tx1"/>
                </a:solidFill>
                <a:latin typeface="UTM Avo" panose="02040603050506020204"/>
              </a:rPr>
              <a:t>, </a:t>
            </a:r>
            <a:r>
              <a:rPr lang="en-US" sz="3200" dirty="0" err="1">
                <a:solidFill>
                  <a:schemeClr val="tx1"/>
                </a:solidFill>
                <a:latin typeface="UTM Avo" panose="02040603050506020204"/>
              </a:rPr>
              <a:t>có</a:t>
            </a:r>
            <a:r>
              <a:rPr lang="en-US" sz="3200" dirty="0">
                <a:solidFill>
                  <a:schemeClr val="tx1"/>
                </a:solidFill>
                <a:latin typeface="UTM Avo" panose="02040603050506020204"/>
              </a:rPr>
              <a:t> </a:t>
            </a:r>
            <a:r>
              <a:rPr lang="en-US" sz="3200" dirty="0" err="1">
                <a:solidFill>
                  <a:schemeClr val="tx1"/>
                </a:solidFill>
                <a:latin typeface="UTM Avo" panose="02040603050506020204"/>
              </a:rPr>
              <a:t>cốm</a:t>
            </a:r>
            <a:r>
              <a:rPr lang="en-US" sz="3200" dirty="0">
                <a:solidFill>
                  <a:schemeClr val="tx1"/>
                </a:solidFill>
                <a:latin typeface="UTM Avo" panose="02040603050506020204"/>
              </a:rPr>
              <a:t> </a:t>
            </a:r>
            <a:r>
              <a:rPr lang="en-US" sz="3200" dirty="0" err="1">
                <a:solidFill>
                  <a:schemeClr val="tx1"/>
                </a:solidFill>
                <a:latin typeface="UTM Avo" panose="02040603050506020204"/>
              </a:rPr>
              <a:t>thơm</a:t>
            </a:r>
            <a:r>
              <a:rPr lang="en-US" sz="3200" dirty="0">
                <a:solidFill>
                  <a:schemeClr val="tx1"/>
                </a:solidFill>
                <a:latin typeface="UTM Avo" panose="02040603050506020204"/>
              </a:rPr>
              <a:t> </a:t>
            </a:r>
            <a:r>
              <a:rPr lang="en-US" sz="3200" dirty="0" err="1">
                <a:solidFill>
                  <a:schemeClr val="tx1"/>
                </a:solidFill>
                <a:latin typeface="UTM Avo" panose="02040603050506020204"/>
              </a:rPr>
              <a:t>mùi</a:t>
            </a:r>
            <a:r>
              <a:rPr lang="en-US" sz="3200" dirty="0">
                <a:solidFill>
                  <a:schemeClr val="tx1"/>
                </a:solidFill>
                <a:latin typeface="UTM Avo" panose="02040603050506020204"/>
              </a:rPr>
              <a:t> </a:t>
            </a:r>
            <a:r>
              <a:rPr lang="en-US" sz="3200" dirty="0" err="1">
                <a:solidFill>
                  <a:schemeClr val="tx1"/>
                </a:solidFill>
                <a:latin typeface="UTM Avo" panose="02040603050506020204"/>
              </a:rPr>
              <a:t>lá</a:t>
            </a:r>
            <a:r>
              <a:rPr lang="en-US" sz="3200" dirty="0">
                <a:solidFill>
                  <a:schemeClr val="tx1"/>
                </a:solidFill>
                <a:latin typeface="UTM Avo" panose="02040603050506020204"/>
              </a:rPr>
              <a:t> </a:t>
            </a:r>
            <a:r>
              <a:rPr lang="en-US" sz="3200" dirty="0" err="1">
                <a:solidFill>
                  <a:schemeClr val="tx1"/>
                </a:solidFill>
                <a:latin typeface="UTM Avo" panose="02040603050506020204"/>
              </a:rPr>
              <a:t>sen</a:t>
            </a:r>
            <a:r>
              <a:rPr lang="en-US" sz="3200" dirty="0">
                <a:solidFill>
                  <a:schemeClr val="tx1"/>
                </a:solidFill>
                <a:latin typeface="UTM Avo" panose="02040603050506020204"/>
              </a:rPr>
              <a:t>, </a:t>
            </a:r>
            <a:r>
              <a:rPr lang="en-US" sz="3200" dirty="0" err="1">
                <a:solidFill>
                  <a:schemeClr val="tx1"/>
                </a:solidFill>
                <a:latin typeface="UTM Avo" panose="02040603050506020204"/>
              </a:rPr>
              <a:t>đèn</a:t>
            </a:r>
            <a:r>
              <a:rPr lang="en-US" sz="3200" dirty="0">
                <a:solidFill>
                  <a:schemeClr val="tx1"/>
                </a:solidFill>
                <a:latin typeface="UTM Avo" panose="02040603050506020204"/>
              </a:rPr>
              <a:t> </a:t>
            </a:r>
            <a:r>
              <a:rPr lang="en-US" sz="3200" dirty="0" err="1">
                <a:solidFill>
                  <a:schemeClr val="tx1"/>
                </a:solidFill>
                <a:latin typeface="UTM Avo" panose="02040603050506020204"/>
              </a:rPr>
              <a:t>lồng</a:t>
            </a:r>
            <a:r>
              <a:rPr lang="en-US" sz="3200" dirty="0">
                <a:solidFill>
                  <a:schemeClr val="tx1"/>
                </a:solidFill>
                <a:latin typeface="UTM Avo" panose="02040603050506020204"/>
              </a:rPr>
              <a:t> </a:t>
            </a:r>
            <a:r>
              <a:rPr lang="en-US" sz="3200" dirty="0" err="1">
                <a:solidFill>
                  <a:schemeClr val="tx1"/>
                </a:solidFill>
                <a:latin typeface="UTM Avo" panose="02040603050506020204"/>
              </a:rPr>
              <a:t>để</a:t>
            </a:r>
            <a:r>
              <a:rPr lang="en-US" sz="3200" dirty="0">
                <a:solidFill>
                  <a:schemeClr val="tx1"/>
                </a:solidFill>
                <a:latin typeface="UTM Avo" panose="02040603050506020204"/>
              </a:rPr>
              <a:t> </a:t>
            </a:r>
            <a:r>
              <a:rPr lang="en-US" sz="3200" dirty="0" err="1">
                <a:solidFill>
                  <a:schemeClr val="tx1"/>
                </a:solidFill>
                <a:latin typeface="UTM Avo" panose="02040603050506020204"/>
              </a:rPr>
              <a:t>rước</a:t>
            </a:r>
            <a:r>
              <a:rPr lang="en-US" sz="3200" dirty="0">
                <a:solidFill>
                  <a:schemeClr val="tx1"/>
                </a:solidFill>
                <a:latin typeface="UTM Avo" panose="02040603050506020204"/>
              </a:rPr>
              <a:t> </a:t>
            </a:r>
            <a:r>
              <a:rPr lang="en-US" sz="3200" dirty="0" err="1">
                <a:solidFill>
                  <a:schemeClr val="tx1"/>
                </a:solidFill>
                <a:latin typeface="UTM Avo" panose="02040603050506020204"/>
              </a:rPr>
              <a:t>đèn</a:t>
            </a:r>
            <a:r>
              <a:rPr lang="en-US" sz="3200" dirty="0">
                <a:solidFill>
                  <a:schemeClr val="tx1"/>
                </a:solidFill>
                <a:latin typeface="UTM Avo" panose="02040603050506020204"/>
              </a:rPr>
              <a:t> </a:t>
            </a:r>
            <a:r>
              <a:rPr lang="en-US" sz="3200" dirty="0" err="1">
                <a:solidFill>
                  <a:schemeClr val="tx1"/>
                </a:solidFill>
                <a:latin typeface="UTM Avo" panose="02040603050506020204"/>
              </a:rPr>
              <a:t>tháng</a:t>
            </a:r>
            <a:r>
              <a:rPr lang="en-US" sz="3200" dirty="0">
                <a:solidFill>
                  <a:schemeClr val="tx1"/>
                </a:solidFill>
                <a:latin typeface="UTM Avo" panose="02040603050506020204"/>
              </a:rPr>
              <a:t> </a:t>
            </a:r>
            <a:r>
              <a:rPr lang="en-US" sz="3200" dirty="0" err="1">
                <a:solidFill>
                  <a:schemeClr val="tx1"/>
                </a:solidFill>
                <a:latin typeface="UTM Avo" panose="02040603050506020204"/>
              </a:rPr>
              <a:t>Tám</a:t>
            </a:r>
            <a:r>
              <a:rPr lang="en-US" sz="3200" dirty="0">
                <a:solidFill>
                  <a:schemeClr val="tx1"/>
                </a:solidFill>
                <a:latin typeface="UTM Avo" panose="02040603050506020204"/>
              </a:rPr>
              <a:t> </a:t>
            </a:r>
            <a:r>
              <a:rPr lang="en-US" sz="3200" dirty="0" err="1">
                <a:solidFill>
                  <a:schemeClr val="tx1"/>
                </a:solidFill>
                <a:latin typeface="UTM Avo" panose="02040603050506020204"/>
              </a:rPr>
              <a:t>và</a:t>
            </a:r>
            <a:r>
              <a:rPr lang="en-US" sz="3200" dirty="0">
                <a:solidFill>
                  <a:schemeClr val="tx1"/>
                </a:solidFill>
                <a:latin typeface="UTM Avo" panose="02040603050506020204"/>
              </a:rPr>
              <a:t> </a:t>
            </a:r>
            <a:r>
              <a:rPr lang="en-US" sz="3200" dirty="0" err="1">
                <a:solidFill>
                  <a:schemeClr val="tx1"/>
                </a:solidFill>
                <a:latin typeface="UTM Avo" panose="02040603050506020204"/>
              </a:rPr>
              <a:t>là</a:t>
            </a:r>
            <a:r>
              <a:rPr lang="en-US" sz="3200" dirty="0">
                <a:solidFill>
                  <a:schemeClr val="tx1"/>
                </a:solidFill>
                <a:latin typeface="UTM Avo" panose="02040603050506020204"/>
              </a:rPr>
              <a:t> </a:t>
            </a:r>
            <a:r>
              <a:rPr lang="en-US" sz="3200" dirty="0" err="1">
                <a:solidFill>
                  <a:schemeClr val="tx1"/>
                </a:solidFill>
                <a:latin typeface="UTM Avo" panose="02040603050506020204"/>
              </a:rPr>
              <a:t>mùa</a:t>
            </a:r>
            <a:r>
              <a:rPr lang="en-US" sz="3200" dirty="0">
                <a:solidFill>
                  <a:schemeClr val="tx1"/>
                </a:solidFill>
                <a:latin typeface="UTM Avo" panose="02040603050506020204"/>
              </a:rPr>
              <a:t> </a:t>
            </a:r>
            <a:r>
              <a:rPr lang="en-US" sz="3200" dirty="0" err="1">
                <a:solidFill>
                  <a:schemeClr val="tx1"/>
                </a:solidFill>
                <a:latin typeface="UTM Avo" panose="02040603050506020204"/>
              </a:rPr>
              <a:t>cắp</a:t>
            </a:r>
            <a:r>
              <a:rPr lang="en-US" sz="3200" dirty="0">
                <a:solidFill>
                  <a:schemeClr val="tx1"/>
                </a:solidFill>
                <a:latin typeface="UTM Avo" panose="02040603050506020204"/>
              </a:rPr>
              <a:t> </a:t>
            </a:r>
            <a:r>
              <a:rPr lang="en-US" sz="3200" dirty="0" err="1">
                <a:solidFill>
                  <a:schemeClr val="tx1"/>
                </a:solidFill>
                <a:latin typeface="UTM Avo" panose="02040603050506020204"/>
              </a:rPr>
              <a:t>sách</a:t>
            </a:r>
            <a:r>
              <a:rPr lang="en-US" sz="3200" dirty="0">
                <a:solidFill>
                  <a:schemeClr val="tx1"/>
                </a:solidFill>
                <a:latin typeface="UTM Avo" panose="02040603050506020204"/>
              </a:rPr>
              <a:t> </a:t>
            </a:r>
            <a:r>
              <a:rPr lang="en-US" sz="3200" dirty="0" err="1">
                <a:solidFill>
                  <a:schemeClr val="tx1"/>
                </a:solidFill>
                <a:latin typeface="UTM Avo" panose="02040603050506020204"/>
              </a:rPr>
              <a:t>đến</a:t>
            </a:r>
            <a:r>
              <a:rPr lang="en-US" sz="3200" dirty="0">
                <a:solidFill>
                  <a:schemeClr val="tx1"/>
                </a:solidFill>
                <a:latin typeface="UTM Avo" panose="02040603050506020204"/>
              </a:rPr>
              <a:t> </a:t>
            </a:r>
            <a:r>
              <a:rPr lang="en-US" sz="3200" dirty="0" err="1">
                <a:solidFill>
                  <a:schemeClr val="tx1"/>
                </a:solidFill>
                <a:latin typeface="UTM Avo" panose="02040603050506020204"/>
              </a:rPr>
              <a:t>trường</a:t>
            </a:r>
            <a:endParaRPr lang="en-US" sz="3200" dirty="0">
              <a:solidFill>
                <a:schemeClr val="tx1"/>
              </a:solidFill>
              <a:latin typeface="UTM Avo" panose="02040603050506020204"/>
            </a:endParaRPr>
          </a:p>
        </p:txBody>
      </p:sp>
      <p:pic>
        <p:nvPicPr>
          <p:cNvPr id="3" name="Picture 2">
            <a:extLst>
              <a:ext uri="{FF2B5EF4-FFF2-40B4-BE49-F238E27FC236}">
                <a16:creationId xmlns:a16="http://schemas.microsoft.com/office/drawing/2014/main" id="{6DBDE94E-8E62-362D-B530-A6F015EC8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581" y="1964096"/>
            <a:ext cx="2562583" cy="4267796"/>
          </a:xfrm>
          <a:prstGeom prst="rect">
            <a:avLst/>
          </a:prstGeom>
        </p:spPr>
      </p:pic>
    </p:spTree>
    <p:extLst>
      <p:ext uri="{BB962C8B-B14F-4D97-AF65-F5344CB8AC3E}">
        <p14:creationId xmlns:p14="http://schemas.microsoft.com/office/powerpoint/2010/main" val="1642053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1">
            <a:extLst>
              <a:ext uri="{FF2B5EF4-FFF2-40B4-BE49-F238E27FC236}">
                <a16:creationId xmlns:a16="http://schemas.microsoft.com/office/drawing/2014/main" id="{81C38758-C35B-49B2-81D1-1A31CD578F7F}"/>
              </a:ext>
            </a:extLst>
          </p:cNvPr>
          <p:cNvSpPr/>
          <p:nvPr/>
        </p:nvSpPr>
        <p:spPr>
          <a:xfrm>
            <a:off x="703719" y="595215"/>
            <a:ext cx="10573880" cy="1576902"/>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a:solidFill>
                  <a:srgbClr val="FF0000"/>
                </a:solidFill>
                <a:latin typeface="UTM Avo" panose="02040603050506020204" pitchFamily="18" charset="0"/>
                <a:cs typeface="Times New Roman" pitchFamily="18" charset="0"/>
              </a:rPr>
              <a:t>Đọc</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bài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Nhớ</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lại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buổi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đầu</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đi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học</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trang</a:t>
            </a:r>
            <a:r>
              <a:rPr lang="en-US" sz="3600" dirty="0">
                <a:solidFill>
                  <a:srgbClr val="FF0000"/>
                </a:solidFill>
                <a:latin typeface="UTM Avo" panose="02040603050506020204" pitchFamily="18" charset="0"/>
                <a:cs typeface="Times New Roman" pitchFamily="18" charset="0"/>
              </a:rPr>
              <a:t> 19)</a:t>
            </a:r>
          </a:p>
        </p:txBody>
      </p:sp>
      <p:sp>
        <p:nvSpPr>
          <p:cNvPr id="9" name="TextBox 8">
            <a:extLst>
              <a:ext uri="{FF2B5EF4-FFF2-40B4-BE49-F238E27FC236}">
                <a16:creationId xmlns:a16="http://schemas.microsoft.com/office/drawing/2014/main" id="{F499B4BB-E434-4CF9-B1A3-FDC9305BDB23}"/>
              </a:ext>
            </a:extLst>
          </p:cNvPr>
          <p:cNvSpPr txBox="1"/>
          <p:nvPr/>
        </p:nvSpPr>
        <p:spPr>
          <a:xfrm>
            <a:off x="5824766" y="4924435"/>
            <a:ext cx="5562165" cy="1077218"/>
          </a:xfrm>
          <a:prstGeom prst="rect">
            <a:avLst/>
          </a:prstGeom>
          <a:solidFill>
            <a:schemeClr val="accent4">
              <a:lumMod val="60000"/>
              <a:lumOff val="40000"/>
            </a:schemeClr>
          </a:solidFill>
        </p:spPr>
        <p:txBody>
          <a:bodyPr wrap="square" rtlCol="0">
            <a:spAutoFit/>
          </a:bodyPr>
          <a:lstStyle/>
          <a:p>
            <a:pPr algn="just"/>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Nói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về</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lời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của</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tác</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giả</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nói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về</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ngày</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đầu</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đi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học</a:t>
            </a:r>
            <a:r>
              <a:rPr lang="en-US" sz="3200" dirty="0">
                <a:solidFill>
                  <a:schemeClr val="accent1"/>
                </a:solidFill>
                <a:latin typeface="UTM Avo" panose="02040603050506020204" pitchFamily="18" charset="0"/>
                <a:cs typeface="Times New Roman" panose="02020603050405020304" pitchFamily="18" charset="0"/>
              </a:rPr>
              <a:t>.</a:t>
            </a:r>
          </a:p>
        </p:txBody>
      </p:sp>
      <p:sp>
        <p:nvSpPr>
          <p:cNvPr id="10" name="Action Button: Home 2">
            <a:hlinkClick r:id="rId2" action="ppaction://hlinksldjump" highlightClick="1"/>
            <a:extLst>
              <a:ext uri="{FF2B5EF4-FFF2-40B4-BE49-F238E27FC236}">
                <a16:creationId xmlns:a16="http://schemas.microsoft.com/office/drawing/2014/main" id="{1A57F6FC-C3DC-4B9C-827C-4D7E8C650B6A}"/>
              </a:ext>
            </a:extLst>
          </p:cNvPr>
          <p:cNvSpPr/>
          <p:nvPr/>
        </p:nvSpPr>
        <p:spPr>
          <a:xfrm>
            <a:off x="11386931" y="6199598"/>
            <a:ext cx="685800" cy="58189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98BAD766-3E3A-4128-AD11-B4B92F13176F}"/>
              </a:ext>
            </a:extLst>
          </p:cNvPr>
          <p:cNvSpPr txBox="1"/>
          <p:nvPr/>
        </p:nvSpPr>
        <p:spPr>
          <a:xfrm>
            <a:off x="5824767" y="2626932"/>
            <a:ext cx="5562164" cy="1508105"/>
          </a:xfrm>
          <a:prstGeom prst="rect">
            <a:avLst/>
          </a:prstGeom>
          <a:solidFill>
            <a:schemeClr val="accent4">
              <a:lumMod val="60000"/>
              <a:lumOff val="40000"/>
            </a:schemeClr>
          </a:solidFill>
        </p:spPr>
        <p:txBody>
          <a:bodyPr wrap="square" rtlCol="0">
            <a:spAutoFit/>
          </a:bodyPr>
          <a:lstStyle/>
          <a:p>
            <a:pPr algn="ctr"/>
            <a:r>
              <a:rPr lang="en-US" sz="2800" dirty="0" err="1">
                <a:solidFill>
                  <a:schemeClr val="accent1"/>
                </a:solidFill>
                <a:latin typeface="UTM Avo" panose="02040603050506020204" pitchFamily="18" charset="0"/>
                <a:cs typeface="Times New Roman" pitchFamily="18" charset="0"/>
              </a:rPr>
              <a:t>Trả</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lời</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câu</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hỏi</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sau</a:t>
            </a:r>
            <a:r>
              <a:rPr lang="en-US" sz="2800" dirty="0">
                <a:solidFill>
                  <a:schemeClr val="accent1"/>
                </a:solidFill>
                <a:latin typeface="UTM Avo" panose="02040603050506020204" pitchFamily="18" charset="0"/>
                <a:cs typeface="Times New Roman" pitchFamily="18" charset="0"/>
              </a:rPr>
              <a:t>:</a:t>
            </a:r>
          </a:p>
          <a:p>
            <a:pPr algn="just"/>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Bài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văn</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là</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lời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của</a:t>
            </a:r>
            <a:r>
              <a:rPr lang="en-US" sz="3200" dirty="0">
                <a:solidFill>
                  <a:schemeClr val="accent1"/>
                </a:solidFill>
                <a:latin typeface="UTM Avo" panose="02040603050506020204" pitchFamily="18" charset="0"/>
                <a:cs typeface="Times New Roman" panose="02020603050405020304" pitchFamily="18" charset="0"/>
              </a:rPr>
              <a:t> ai, </a:t>
            </a:r>
            <a:r>
              <a:rPr lang="en-US" sz="3200" dirty="0" err="1">
                <a:solidFill>
                  <a:schemeClr val="accent1"/>
                </a:solidFill>
                <a:latin typeface="UTM Avo" panose="02040603050506020204" pitchFamily="18" charset="0"/>
                <a:cs typeface="Times New Roman" panose="02020603050405020304" pitchFamily="18" charset="0"/>
              </a:rPr>
              <a:t>nói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về</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điều</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gì</a:t>
            </a:r>
            <a:r>
              <a:rPr lang="en-US" sz="3200" dirty="0">
                <a:solidFill>
                  <a:schemeClr val="accent1"/>
                </a:solidFill>
                <a:latin typeface="UTM Avo" panose="020406030505060202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FFDB8D95-87B1-2A8E-967B-7C2E2DFAA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72" y="2626932"/>
            <a:ext cx="4926619" cy="3324689"/>
          </a:xfrm>
          <a:prstGeom prst="rect">
            <a:avLst/>
          </a:prstGeom>
        </p:spPr>
      </p:pic>
    </p:spTree>
    <p:extLst>
      <p:ext uri="{BB962C8B-B14F-4D97-AF65-F5344CB8AC3E}">
        <p14:creationId xmlns:p14="http://schemas.microsoft.com/office/powerpoint/2010/main" val="400365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a:extLst>
              <a:ext uri="{FF2B5EF4-FFF2-40B4-BE49-F238E27FC236}">
                <a16:creationId xmlns:a16="http://schemas.microsoft.com/office/drawing/2014/main" id="{6CC0327F-CBA9-4DDE-816B-78434A833189}"/>
              </a:ext>
            </a:extLst>
          </p:cNvPr>
          <p:cNvSpPr/>
          <p:nvPr/>
        </p:nvSpPr>
        <p:spPr>
          <a:xfrm>
            <a:off x="450849" y="490330"/>
            <a:ext cx="11277599" cy="159550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Con </a:t>
            </a:r>
            <a:r>
              <a:rPr lang="en-US" sz="4000" dirty="0" err="1">
                <a:solidFill>
                  <a:srgbClr val="FF0000"/>
                </a:solidFill>
                <a:latin typeface="UTM Avo" panose="02040603050506020204" pitchFamily="18" charset="0"/>
                <a:cs typeface="Times New Roman" pitchFamily="18" charset="0"/>
              </a:rPr>
              <a:t>đã</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lớn</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thật</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rồi</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22)</a:t>
            </a:r>
          </a:p>
        </p:txBody>
      </p:sp>
      <p:sp>
        <p:nvSpPr>
          <p:cNvPr id="8" name="TextBox 7">
            <a:extLst>
              <a:ext uri="{FF2B5EF4-FFF2-40B4-BE49-F238E27FC236}">
                <a16:creationId xmlns:a16="http://schemas.microsoft.com/office/drawing/2014/main" id="{612C4751-9229-4FEA-A4F4-AB3ABECB7CEB}"/>
              </a:ext>
            </a:extLst>
          </p:cNvPr>
          <p:cNvSpPr txBox="1"/>
          <p:nvPr/>
        </p:nvSpPr>
        <p:spPr>
          <a:xfrm>
            <a:off x="4176451" y="2729446"/>
            <a:ext cx="7573354" cy="1077218"/>
          </a:xfrm>
          <a:prstGeom prst="rect">
            <a:avLst/>
          </a:prstGeom>
          <a:solidFill>
            <a:schemeClr val="accent5">
              <a:lumMod val="60000"/>
              <a:lumOff val="40000"/>
            </a:schemeClr>
          </a:solidFill>
        </p:spPr>
        <p:txBody>
          <a:bodyPr wrap="square" rtlCol="0">
            <a:spAutoFit/>
          </a:bodyPr>
          <a:lstStyle/>
          <a:p>
            <a:pPr algn="ct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anose="02020603050405020304" pitchFamily="18" charset="0"/>
              </a:rPr>
              <a:t>:</a:t>
            </a:r>
          </a:p>
          <a:p>
            <a:pPr algn="just"/>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Vì</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sao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mẹ</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cô</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bé</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nói</a:t>
            </a:r>
            <a:r>
              <a:rPr lang="en-US" sz="3200" dirty="0">
                <a:latin typeface="UTM Avo" panose="02040603050506020204" pitchFamily="18" charset="0"/>
                <a:cs typeface="Times New Roman" panose="02020603050405020304" pitchFamily="18" charset="0"/>
              </a:rPr>
              <a:t> “</a:t>
            </a:r>
            <a:r>
              <a:rPr lang="en-US" sz="3200" dirty="0">
                <a:solidFill>
                  <a:srgbClr val="FF0000"/>
                </a:solidFill>
                <a:latin typeface="UTM Avo" panose="02040603050506020204" pitchFamily="18" charset="0"/>
                <a:cs typeface="Times New Roman" pitchFamily="18" charset="0"/>
              </a:rPr>
              <a:t>Con </a:t>
            </a:r>
            <a:r>
              <a:rPr lang="en-US" sz="3200" dirty="0" err="1">
                <a:solidFill>
                  <a:srgbClr val="FF0000"/>
                </a:solidFill>
                <a:latin typeface="UTM Avo" panose="02040603050506020204" pitchFamily="18" charset="0"/>
                <a:cs typeface="Times New Roman" pitchFamily="18" charset="0"/>
              </a:rPr>
              <a:t>đã</a:t>
            </a:r>
            <a:r>
              <a:rPr lang="en-US" sz="3200" dirty="0">
                <a:solidFill>
                  <a:srgbClr val="FF0000"/>
                </a:solidFill>
                <a:latin typeface="UTM Avo" panose="02040603050506020204" pitchFamily="18" charset="0"/>
                <a:cs typeface="Times New Roman" pitchFamily="18" charset="0"/>
              </a:rPr>
              <a:t> </a:t>
            </a:r>
            <a:r>
              <a:rPr lang="en-US" sz="3200" dirty="0" err="1">
                <a:solidFill>
                  <a:srgbClr val="FF0000"/>
                </a:solidFill>
                <a:latin typeface="UTM Avo" panose="02040603050506020204" pitchFamily="18" charset="0"/>
                <a:cs typeface="Times New Roman" pitchFamily="18" charset="0"/>
              </a:rPr>
              <a:t>lớn</a:t>
            </a:r>
            <a:r>
              <a:rPr lang="en-US" sz="3200" dirty="0">
                <a:solidFill>
                  <a:srgbClr val="FF0000"/>
                </a:solidFill>
                <a:latin typeface="UTM Avo" panose="02040603050506020204" pitchFamily="18" charset="0"/>
                <a:cs typeface="Times New Roman" pitchFamily="18" charset="0"/>
              </a:rPr>
              <a:t> </a:t>
            </a:r>
            <a:r>
              <a:rPr lang="en-US" sz="3200" dirty="0" err="1">
                <a:solidFill>
                  <a:srgbClr val="FF0000"/>
                </a:solidFill>
                <a:latin typeface="UTM Avo" panose="02040603050506020204" pitchFamily="18" charset="0"/>
                <a:cs typeface="Times New Roman" pitchFamily="18" charset="0"/>
              </a:rPr>
              <a:t>thật</a:t>
            </a:r>
            <a:r>
              <a:rPr lang="en-US" sz="3200" dirty="0">
                <a:solidFill>
                  <a:srgbClr val="FF0000"/>
                </a:solidFill>
                <a:latin typeface="UTM Avo" panose="02040603050506020204" pitchFamily="18" charset="0"/>
                <a:cs typeface="Times New Roman" pitchFamily="18" charset="0"/>
              </a:rPr>
              <a:t> </a:t>
            </a:r>
            <a:r>
              <a:rPr lang="en-US" sz="3200" dirty="0" err="1">
                <a:solidFill>
                  <a:srgbClr val="FF0000"/>
                </a:solidFill>
                <a:latin typeface="UTM Avo" panose="02040603050506020204" pitchFamily="18" charset="0"/>
                <a:cs typeface="Times New Roman" pitchFamily="18" charset="0"/>
              </a:rPr>
              <a:t>rồi</a:t>
            </a:r>
            <a:r>
              <a:rPr lang="en-US" sz="3200" dirty="0">
                <a:solidFill>
                  <a:srgbClr val="FF0000"/>
                </a:solidFill>
                <a:latin typeface="UTM Avo" panose="02040603050506020204" pitchFamily="18" charset="0"/>
                <a:cs typeface="Times New Roman" pitchFamily="18" charset="0"/>
              </a:rPr>
              <a:t>”</a:t>
            </a:r>
            <a:r>
              <a:rPr lang="en-US" sz="3200" dirty="0">
                <a:latin typeface="UTM Avo" panose="020406030505060202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1CC45588-88C5-4FBD-9C3E-0D58445B3C7D}"/>
              </a:ext>
            </a:extLst>
          </p:cNvPr>
          <p:cNvSpPr txBox="1"/>
          <p:nvPr/>
        </p:nvSpPr>
        <p:spPr>
          <a:xfrm>
            <a:off x="4176451" y="4305690"/>
            <a:ext cx="7573354" cy="1077218"/>
          </a:xfrm>
          <a:prstGeom prst="rect">
            <a:avLst/>
          </a:prstGeom>
          <a:solidFill>
            <a:schemeClr val="accent4">
              <a:lumMod val="40000"/>
              <a:lumOff val="60000"/>
            </a:schemeClr>
          </a:solidFill>
        </p:spPr>
        <p:txBody>
          <a:bodyPr wrap="square" rtlCol="0">
            <a:spAutoFit/>
          </a:bodyPr>
          <a:lstStyle/>
          <a:p>
            <a:pPr algn="just"/>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Vì</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cô</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bé</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đã</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biết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nhận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ra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lỗi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lầm</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của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mình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xin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lỗi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mẹ</a:t>
            </a:r>
            <a:r>
              <a:rPr lang="en-US" sz="3200" dirty="0">
                <a:latin typeface="UTM Avo" panose="02040603050506020204" pitchFamily="18" charset="0"/>
                <a:cs typeface="Times New Roman" panose="02020603050405020304" pitchFamily="18" charset="0"/>
              </a:rPr>
              <a:t>. </a:t>
            </a:r>
          </a:p>
        </p:txBody>
      </p:sp>
      <p:sp>
        <p:nvSpPr>
          <p:cNvPr id="10" name="Action Button: Home 2">
            <a:hlinkClick r:id="rId2" action="ppaction://hlinksldjump" highlightClick="1"/>
            <a:extLst>
              <a:ext uri="{FF2B5EF4-FFF2-40B4-BE49-F238E27FC236}">
                <a16:creationId xmlns:a16="http://schemas.microsoft.com/office/drawing/2014/main" id="{D059516B-1D5D-4393-9FC7-AE818C50C329}"/>
              </a:ext>
            </a:extLst>
          </p:cNvPr>
          <p:cNvSpPr/>
          <p:nvPr/>
        </p:nvSpPr>
        <p:spPr>
          <a:xfrm>
            <a:off x="11364191" y="6086057"/>
            <a:ext cx="685800" cy="685800"/>
          </a:xfrm>
          <a:prstGeom prst="actionButtonHom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pic>
        <p:nvPicPr>
          <p:cNvPr id="5" name="Picture 4">
            <a:extLst>
              <a:ext uri="{FF2B5EF4-FFF2-40B4-BE49-F238E27FC236}">
                <a16:creationId xmlns:a16="http://schemas.microsoft.com/office/drawing/2014/main" id="{E2016243-E435-BEB4-9024-0B4035DF9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08" y="2364975"/>
            <a:ext cx="3778101" cy="3658111"/>
          </a:xfrm>
          <a:prstGeom prst="rect">
            <a:avLst/>
          </a:prstGeom>
        </p:spPr>
      </p:pic>
    </p:spTree>
    <p:extLst>
      <p:ext uri="{BB962C8B-B14F-4D97-AF65-F5344CB8AC3E}">
        <p14:creationId xmlns:p14="http://schemas.microsoft.com/office/powerpoint/2010/main" val="2305866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a:extLst>
              <a:ext uri="{FF2B5EF4-FFF2-40B4-BE49-F238E27FC236}">
                <a16:creationId xmlns:a16="http://schemas.microsoft.com/office/drawing/2014/main" id="{03194BB6-9E11-495C-878F-FD930F5592B8}"/>
              </a:ext>
            </a:extLst>
          </p:cNvPr>
          <p:cNvSpPr/>
          <p:nvPr/>
        </p:nvSpPr>
        <p:spPr>
          <a:xfrm>
            <a:off x="471053" y="415636"/>
            <a:ext cx="11333019" cy="19812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Giặt</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áo</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25)</a:t>
            </a:r>
          </a:p>
        </p:txBody>
      </p:sp>
      <p:sp>
        <p:nvSpPr>
          <p:cNvPr id="5" name="Action Button: Home 2">
            <a:hlinkClick r:id="rId2" action="ppaction://hlinksldjump" highlightClick="1"/>
            <a:extLst>
              <a:ext uri="{FF2B5EF4-FFF2-40B4-BE49-F238E27FC236}">
                <a16:creationId xmlns:a16="http://schemas.microsoft.com/office/drawing/2014/main" id="{FA3A5AB6-D3F4-4F96-8EA3-AAB80CCF2768}"/>
              </a:ext>
            </a:extLst>
          </p:cNvPr>
          <p:cNvSpPr/>
          <p:nvPr/>
        </p:nvSpPr>
        <p:spPr>
          <a:xfrm>
            <a:off x="11370365" y="6152310"/>
            <a:ext cx="609600" cy="6096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sp>
        <p:nvSpPr>
          <p:cNvPr id="9" name="TextBox 8">
            <a:extLst>
              <a:ext uri="{FF2B5EF4-FFF2-40B4-BE49-F238E27FC236}">
                <a16:creationId xmlns:a16="http://schemas.microsoft.com/office/drawing/2014/main" id="{8BF3889D-4165-4A54-9E77-E7DFDF9AA474}"/>
              </a:ext>
            </a:extLst>
          </p:cNvPr>
          <p:cNvSpPr txBox="1"/>
          <p:nvPr/>
        </p:nvSpPr>
        <p:spPr>
          <a:xfrm>
            <a:off x="4856673" y="4896195"/>
            <a:ext cx="7335327" cy="584775"/>
          </a:xfrm>
          <a:prstGeom prst="rect">
            <a:avLst/>
          </a:prstGeom>
          <a:solidFill>
            <a:schemeClr val="accent5">
              <a:lumMod val="60000"/>
              <a:lumOff val="40000"/>
            </a:schemeClr>
          </a:solidFill>
        </p:spPr>
        <p:txBody>
          <a:bodyPr wrap="square" rtlCol="0">
            <a:spAutoFit/>
          </a:bodyPr>
          <a:lstStyle/>
          <a:p>
            <a:pPr algn="just"/>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nắng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theo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gió</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trên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cây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tre</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cây</a:t>
            </a:r>
            <a:r>
              <a:rPr lang="en-US" sz="3200" dirty="0">
                <a:latin typeface="UTM Avo" panose="020406030505060202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chuôi</a:t>
            </a:r>
            <a:r>
              <a:rPr lang="en-US" sz="32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54CA8883-BC68-41F1-9161-5209C3C85D1D}"/>
              </a:ext>
            </a:extLst>
          </p:cNvPr>
          <p:cNvSpPr txBox="1"/>
          <p:nvPr/>
        </p:nvSpPr>
        <p:spPr>
          <a:xfrm>
            <a:off x="4856673" y="3326314"/>
            <a:ext cx="7335327" cy="1077218"/>
          </a:xfrm>
          <a:prstGeom prst="rect">
            <a:avLst/>
          </a:prstGeom>
          <a:solidFill>
            <a:schemeClr val="accent4">
              <a:lumMod val="60000"/>
              <a:lumOff val="40000"/>
            </a:schemeClr>
          </a:solidFill>
        </p:spPr>
        <p:txBody>
          <a:bodyPr wrap="square" rtlCol="0">
            <a:spAutoFit/>
          </a:bodyPr>
          <a:lstStyle/>
          <a:p>
            <a:pPr algn="ct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ct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anose="02020603050405020304" pitchFamily="18" charset="0"/>
              </a:rPr>
              <a:t>Khổ</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thơ</a:t>
            </a:r>
            <a:r>
              <a:rPr lang="en-US" sz="3200" dirty="0">
                <a:latin typeface="UTM Avo" panose="02040603050506020204" pitchFamily="18" charset="0"/>
                <a:cs typeface="Times New Roman" panose="02020603050405020304" pitchFamily="18" charset="0"/>
              </a:rPr>
              <a:t> 3 </a:t>
            </a:r>
            <a:r>
              <a:rPr lang="en-US" sz="3200" dirty="0" err="1">
                <a:latin typeface="UTM Avo" panose="02040603050506020204" pitchFamily="18" charset="0"/>
                <a:cs typeface="Times New Roman" panose="02020603050405020304" pitchFamily="18" charset="0"/>
              </a:rPr>
              <a:t>tả</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nắng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đẹp</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như</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thế</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nào</a:t>
            </a:r>
            <a:r>
              <a:rPr lang="en-US" sz="3200" dirty="0">
                <a:latin typeface="UTM Avo" panose="020406030505060202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AA7B9A82-4E1E-2261-7BAB-6A5F66748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3" y="2541831"/>
            <a:ext cx="4227443" cy="3610479"/>
          </a:xfrm>
          <a:prstGeom prst="rect">
            <a:avLst/>
          </a:prstGeom>
        </p:spPr>
      </p:pic>
    </p:spTree>
    <p:extLst>
      <p:ext uri="{BB962C8B-B14F-4D97-AF65-F5344CB8AC3E}">
        <p14:creationId xmlns:p14="http://schemas.microsoft.com/office/powerpoint/2010/main" val="317850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1">
            <a:extLst>
              <a:ext uri="{FF2B5EF4-FFF2-40B4-BE49-F238E27FC236}">
                <a16:creationId xmlns:a16="http://schemas.microsoft.com/office/drawing/2014/main" id="{9A9C446F-B5E7-4FF1-8789-832DA9EEDC10}"/>
              </a:ext>
            </a:extLst>
          </p:cNvPr>
          <p:cNvSpPr/>
          <p:nvPr/>
        </p:nvSpPr>
        <p:spPr>
          <a:xfrm>
            <a:off x="1032165" y="304798"/>
            <a:ext cx="9857508" cy="1745673"/>
          </a:xfrm>
          <a:prstGeom prst="horizontalScroll">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Đọc</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bài</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Bài</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tập</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làm</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văn</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000"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trang</a:t>
            </a:r>
            <a:r>
              <a:rPr kumimoji="0" lang="en-US" sz="4000"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28)</a:t>
            </a:r>
          </a:p>
        </p:txBody>
      </p:sp>
      <p:sp>
        <p:nvSpPr>
          <p:cNvPr id="7" name="TextBox 6">
            <a:extLst>
              <a:ext uri="{FF2B5EF4-FFF2-40B4-BE49-F238E27FC236}">
                <a16:creationId xmlns:a16="http://schemas.microsoft.com/office/drawing/2014/main" id="{631FA4A0-AEFD-476B-B980-70A3AEAB202E}"/>
              </a:ext>
            </a:extLst>
          </p:cNvPr>
          <p:cNvSpPr txBox="1"/>
          <p:nvPr/>
        </p:nvSpPr>
        <p:spPr>
          <a:xfrm>
            <a:off x="5832764" y="2301245"/>
            <a:ext cx="6137563" cy="2062103"/>
          </a:xfrm>
          <a:prstGeom prst="rect">
            <a:avLst/>
          </a:prstGeom>
          <a:solidFill>
            <a:schemeClr val="accent4">
              <a:lumMod val="60000"/>
              <a:lumOff val="40000"/>
            </a:schemeClr>
          </a:solidFill>
        </p:spPr>
        <p:txBody>
          <a:bodyPr wrap="square" rtlCol="0">
            <a:spAutoFit/>
          </a:bodyPr>
          <a:lstStyle/>
          <a:p>
            <a:pPr algn="ctr"/>
            <a:r>
              <a:rPr lang="en-US" sz="3200" dirty="0" err="1">
                <a:solidFill>
                  <a:srgbClr val="0070C0"/>
                </a:solidFill>
                <a:latin typeface="UTM Avo" panose="02040603050506020204" pitchFamily="18" charset="0"/>
                <a:cs typeface="Times New Roman" pitchFamily="18" charset="0"/>
              </a:rPr>
              <a:t>Trả</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lời</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câu</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hỏi</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sau</a:t>
            </a:r>
            <a:r>
              <a:rPr lang="en-US" sz="3200" dirty="0">
                <a:solidFill>
                  <a:srgbClr val="0070C0"/>
                </a:solidFill>
                <a:latin typeface="UTM Avo" panose="02040603050506020204" pitchFamily="18" charset="0"/>
                <a:cs typeface="Times New Roman" pitchFamily="18" charset="0"/>
              </a:rPr>
              <a:t>:</a:t>
            </a:r>
          </a:p>
          <a:p>
            <a:pPr algn="just"/>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anose="02020603050405020304" pitchFamily="18" charset="0"/>
              </a:rPr>
              <a:t>Việc</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nào</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Cô</a:t>
            </a:r>
            <a:r>
              <a:rPr lang="en-US" sz="3200" dirty="0">
                <a:solidFill>
                  <a:srgbClr val="0070C0"/>
                </a:solidFill>
                <a:latin typeface="UTM Avo" panose="02040603050506020204" pitchFamily="18" charset="0"/>
                <a:cs typeface="Times New Roman" panose="02020603050405020304" pitchFamily="18" charset="0"/>
              </a:rPr>
              <a:t>-li-a </a:t>
            </a:r>
            <a:r>
              <a:rPr lang="en-US" sz="3200" dirty="0" err="1">
                <a:solidFill>
                  <a:srgbClr val="0070C0"/>
                </a:solidFill>
                <a:latin typeface="UTM Avo" panose="02040603050506020204" pitchFamily="18" charset="0"/>
                <a:cs typeface="Times New Roman" panose="02020603050405020304" pitchFamily="18" charset="0"/>
              </a:rPr>
              <a:t>kể</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trong</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bài</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tập</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làm</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văn</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là</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việc</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bạn</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ấy</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chưa</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làm</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được</a:t>
            </a:r>
            <a:r>
              <a:rPr lang="en-US" sz="3200" dirty="0">
                <a:solidFill>
                  <a:srgbClr val="0070C0"/>
                </a:solidFill>
                <a:latin typeface="UTM Avo" panose="020406030505060202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D630392D-68EF-4BAA-8990-DFD985245B13}"/>
              </a:ext>
            </a:extLst>
          </p:cNvPr>
          <p:cNvSpPr txBox="1"/>
          <p:nvPr/>
        </p:nvSpPr>
        <p:spPr>
          <a:xfrm>
            <a:off x="5832764" y="4614123"/>
            <a:ext cx="6137563" cy="1077218"/>
          </a:xfrm>
          <a:prstGeom prst="rect">
            <a:avLst/>
          </a:prstGeom>
          <a:solidFill>
            <a:schemeClr val="accent4">
              <a:lumMod val="60000"/>
              <a:lumOff val="40000"/>
            </a:schemeClr>
          </a:solidFill>
        </p:spPr>
        <p:txBody>
          <a:bodyPr wrap="square" rtlCol="0">
            <a:spAutoFit/>
          </a:bodyPr>
          <a:lstStyle/>
          <a:p>
            <a:pPr algn="just"/>
            <a:r>
              <a:rPr lang="en-US" sz="3200">
                <a:solidFill>
                  <a:srgbClr val="0070C0"/>
                </a:solidFill>
                <a:latin typeface="UTM Avo" panose="02040603050506020204" pitchFamily="18" charset="0"/>
                <a:cs typeface="Times New Roman" panose="02020603050405020304" pitchFamily="18" charset="0"/>
              </a:rPr>
              <a:t>- Việc bạn chưa làm được là giặt bít tất.</a:t>
            </a:r>
            <a:endParaRPr lang="en-US" sz="3200" dirty="0">
              <a:solidFill>
                <a:srgbClr val="0070C0"/>
              </a:solidFill>
              <a:latin typeface="UTM Avo" panose="02040603050506020204" pitchFamily="18" charset="0"/>
              <a:cs typeface="Times New Roman" panose="02020603050405020304" pitchFamily="18" charset="0"/>
            </a:endParaRPr>
          </a:p>
        </p:txBody>
      </p:sp>
      <p:sp>
        <p:nvSpPr>
          <p:cNvPr id="9" name="Action Button: Home 2">
            <a:hlinkClick r:id="rId2" action="ppaction://hlinksldjump" highlightClick="1"/>
            <a:extLst>
              <a:ext uri="{FF2B5EF4-FFF2-40B4-BE49-F238E27FC236}">
                <a16:creationId xmlns:a16="http://schemas.microsoft.com/office/drawing/2014/main" id="{6FD052CA-F624-455C-81B1-623D9313ED23}"/>
              </a:ext>
            </a:extLst>
          </p:cNvPr>
          <p:cNvSpPr/>
          <p:nvPr/>
        </p:nvSpPr>
        <p:spPr>
          <a:xfrm>
            <a:off x="11208327" y="6026428"/>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2512A5CB-5994-6976-B073-872BD4998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3" y="2301245"/>
            <a:ext cx="5503266" cy="4251957"/>
          </a:xfrm>
          <a:prstGeom prst="rect">
            <a:avLst/>
          </a:prstGeom>
        </p:spPr>
      </p:pic>
    </p:spTree>
    <p:extLst>
      <p:ext uri="{BB962C8B-B14F-4D97-AF65-F5344CB8AC3E}">
        <p14:creationId xmlns:p14="http://schemas.microsoft.com/office/powerpoint/2010/main" val="211388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711</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DengXian</vt:lpstr>
      <vt:lpstr>.VnAvant</vt:lpstr>
      <vt:lpstr>Aachen</vt:lpstr>
      <vt:lpstr>Arial</vt:lpstr>
      <vt:lpstr>Calibri</vt:lpstr>
      <vt:lpstr>Calibri Light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cp:revision>
  <dcterms:created xsi:type="dcterms:W3CDTF">2022-08-27T01:51:53Z</dcterms:created>
  <dcterms:modified xsi:type="dcterms:W3CDTF">2022-08-31T22:57:07Z</dcterms:modified>
</cp:coreProperties>
</file>