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3063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1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 noGrp="1"/>
          </p:cNvSpPr>
          <p:nvPr>
            <p:ph type="pic" sz="quarter" idx="10"/>
          </p:nvPr>
        </p:nvSpPr>
        <p:spPr>
          <a:xfrm>
            <a:off x="0" y="2533650"/>
            <a:ext cx="5175250" cy="3644900"/>
          </a:xfrm>
          <a:custGeom>
            <a:avLst/>
            <a:gdLst>
              <a:gd name="connsiteX0" fmla="*/ 971550 w 5175250"/>
              <a:gd name="connsiteY0" fmla="*/ 0 h 3644900"/>
              <a:gd name="connsiteX1" fmla="*/ 2482754 w 5175250"/>
              <a:gd name="connsiteY1" fmla="*/ 803501 h 3644900"/>
              <a:gd name="connsiteX2" fmla="*/ 2563166 w 5175250"/>
              <a:gd name="connsiteY2" fmla="*/ 935864 h 3644900"/>
              <a:gd name="connsiteX3" fmla="*/ 2593382 w 5175250"/>
              <a:gd name="connsiteY3" fmla="*/ 895456 h 3644900"/>
              <a:gd name="connsiteX4" fmla="*/ 3717925 w 5175250"/>
              <a:gd name="connsiteY4" fmla="*/ 365125 h 3644900"/>
              <a:gd name="connsiteX5" fmla="*/ 5175250 w 5175250"/>
              <a:gd name="connsiteY5" fmla="*/ 1822450 h 3644900"/>
              <a:gd name="connsiteX6" fmla="*/ 3717925 w 5175250"/>
              <a:gd name="connsiteY6" fmla="*/ 3279775 h 3644900"/>
              <a:gd name="connsiteX7" fmla="*/ 2593382 w 5175250"/>
              <a:gd name="connsiteY7" fmla="*/ 2749444 h 3644900"/>
              <a:gd name="connsiteX8" fmla="*/ 2563166 w 5175250"/>
              <a:gd name="connsiteY8" fmla="*/ 2709037 h 3644900"/>
              <a:gd name="connsiteX9" fmla="*/ 2482754 w 5175250"/>
              <a:gd name="connsiteY9" fmla="*/ 2841399 h 3644900"/>
              <a:gd name="connsiteX10" fmla="*/ 971550 w 5175250"/>
              <a:gd name="connsiteY10" fmla="*/ 3644900 h 3644900"/>
              <a:gd name="connsiteX11" fmla="*/ 102862 w 5175250"/>
              <a:gd name="connsiteY11" fmla="*/ 3424940 h 3644900"/>
              <a:gd name="connsiteX12" fmla="*/ 0 w 5175250"/>
              <a:gd name="connsiteY12" fmla="*/ 3362450 h 3644900"/>
              <a:gd name="connsiteX13" fmla="*/ 0 w 5175250"/>
              <a:gd name="connsiteY13" fmla="*/ 282451 h 3644900"/>
              <a:gd name="connsiteX14" fmla="*/ 102862 w 5175250"/>
              <a:gd name="connsiteY14" fmla="*/ 219960 h 3644900"/>
              <a:gd name="connsiteX15" fmla="*/ 971550 w 5175250"/>
              <a:gd name="connsiteY15" fmla="*/ 0 h 364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75250" h="3644900">
                <a:moveTo>
                  <a:pt x="971550" y="0"/>
                </a:moveTo>
                <a:cubicBezTo>
                  <a:pt x="1600619" y="0"/>
                  <a:pt x="2155246" y="318726"/>
                  <a:pt x="2482754" y="803501"/>
                </a:cubicBezTo>
                <a:lnTo>
                  <a:pt x="2563166" y="935864"/>
                </a:lnTo>
                <a:lnTo>
                  <a:pt x="2593382" y="895456"/>
                </a:lnTo>
                <a:cubicBezTo>
                  <a:pt x="2860677" y="571570"/>
                  <a:pt x="3265192" y="365125"/>
                  <a:pt x="3717925" y="365125"/>
                </a:cubicBezTo>
                <a:cubicBezTo>
                  <a:pt x="4522783" y="365125"/>
                  <a:pt x="5175250" y="1017592"/>
                  <a:pt x="5175250" y="1822450"/>
                </a:cubicBezTo>
                <a:cubicBezTo>
                  <a:pt x="5175250" y="2627308"/>
                  <a:pt x="4522783" y="3279775"/>
                  <a:pt x="3717925" y="3279775"/>
                </a:cubicBezTo>
                <a:cubicBezTo>
                  <a:pt x="3265192" y="3279775"/>
                  <a:pt x="2860677" y="3073331"/>
                  <a:pt x="2593382" y="2749444"/>
                </a:cubicBezTo>
                <a:lnTo>
                  <a:pt x="2563166" y="2709037"/>
                </a:lnTo>
                <a:lnTo>
                  <a:pt x="2482754" y="2841399"/>
                </a:lnTo>
                <a:cubicBezTo>
                  <a:pt x="2155246" y="3326174"/>
                  <a:pt x="1600619" y="3644900"/>
                  <a:pt x="971550" y="3644900"/>
                </a:cubicBezTo>
                <a:cubicBezTo>
                  <a:pt x="657016" y="3644900"/>
                  <a:pt x="361091" y="3565219"/>
                  <a:pt x="102862" y="3424940"/>
                </a:cubicBezTo>
                <a:lnTo>
                  <a:pt x="0" y="3362450"/>
                </a:lnTo>
                <a:lnTo>
                  <a:pt x="0" y="282451"/>
                </a:lnTo>
                <a:lnTo>
                  <a:pt x="102862" y="219960"/>
                </a:lnTo>
                <a:cubicBezTo>
                  <a:pt x="361091" y="79682"/>
                  <a:pt x="657016" y="0"/>
                  <a:pt x="9715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94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Grp="1"/>
          </p:cNvSpPr>
          <p:nvPr>
            <p:ph type="pic" sz="quarter" idx="12"/>
          </p:nvPr>
        </p:nvSpPr>
        <p:spPr>
          <a:xfrm>
            <a:off x="6096000" y="1575313"/>
            <a:ext cx="4584700" cy="4577837"/>
          </a:xfrm>
          <a:custGeom>
            <a:avLst/>
            <a:gdLst>
              <a:gd name="connsiteX0" fmla="*/ 984250 w 4241800"/>
              <a:gd name="connsiteY0" fmla="*/ 0 h 4235450"/>
              <a:gd name="connsiteX1" fmla="*/ 1891153 w 4241800"/>
              <a:gd name="connsiteY1" fmla="*/ 601136 h 4235450"/>
              <a:gd name="connsiteX2" fmla="*/ 1904115 w 4241800"/>
              <a:gd name="connsiteY2" fmla="*/ 636552 h 4235450"/>
              <a:gd name="connsiteX3" fmla="*/ 2036804 w 4241800"/>
              <a:gd name="connsiteY3" fmla="*/ 602434 h 4235450"/>
              <a:gd name="connsiteX4" fmla="*/ 2406650 w 4241800"/>
              <a:gd name="connsiteY4" fmla="*/ 565150 h 4235450"/>
              <a:gd name="connsiteX5" fmla="*/ 4241800 w 4241800"/>
              <a:gd name="connsiteY5" fmla="*/ 2400300 h 4235450"/>
              <a:gd name="connsiteX6" fmla="*/ 2406650 w 4241800"/>
              <a:gd name="connsiteY6" fmla="*/ 4235450 h 4235450"/>
              <a:gd name="connsiteX7" fmla="*/ 571500 w 4241800"/>
              <a:gd name="connsiteY7" fmla="*/ 2400300 h 4235450"/>
              <a:gd name="connsiteX8" fmla="*/ 608784 w 4241800"/>
              <a:gd name="connsiteY8" fmla="*/ 2030453 h 4235450"/>
              <a:gd name="connsiteX9" fmla="*/ 640863 w 4241800"/>
              <a:gd name="connsiteY9" fmla="*/ 1905693 h 4235450"/>
              <a:gd name="connsiteX10" fmla="*/ 601136 w 4241800"/>
              <a:gd name="connsiteY10" fmla="*/ 1891153 h 4235450"/>
              <a:gd name="connsiteX11" fmla="*/ 0 w 4241800"/>
              <a:gd name="connsiteY11" fmla="*/ 984250 h 4235450"/>
              <a:gd name="connsiteX12" fmla="*/ 984250 w 4241800"/>
              <a:gd name="connsiteY12" fmla="*/ 0 h 423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1800" h="4235450">
                <a:moveTo>
                  <a:pt x="984250" y="0"/>
                </a:moveTo>
                <a:cubicBezTo>
                  <a:pt x="1391940" y="0"/>
                  <a:pt x="1741736" y="247874"/>
                  <a:pt x="1891153" y="601136"/>
                </a:cubicBezTo>
                <a:lnTo>
                  <a:pt x="1904115" y="636552"/>
                </a:lnTo>
                <a:lnTo>
                  <a:pt x="2036804" y="602434"/>
                </a:lnTo>
                <a:cubicBezTo>
                  <a:pt x="2156267" y="577988"/>
                  <a:pt x="2279960" y="565150"/>
                  <a:pt x="2406650" y="565150"/>
                </a:cubicBezTo>
                <a:cubicBezTo>
                  <a:pt x="3420175" y="565150"/>
                  <a:pt x="4241800" y="1386775"/>
                  <a:pt x="4241800" y="2400300"/>
                </a:cubicBezTo>
                <a:cubicBezTo>
                  <a:pt x="4241800" y="3413825"/>
                  <a:pt x="3420175" y="4235450"/>
                  <a:pt x="2406650" y="4235450"/>
                </a:cubicBezTo>
                <a:cubicBezTo>
                  <a:pt x="1393125" y="4235450"/>
                  <a:pt x="571500" y="3413825"/>
                  <a:pt x="571500" y="2400300"/>
                </a:cubicBezTo>
                <a:cubicBezTo>
                  <a:pt x="571500" y="2273609"/>
                  <a:pt x="584338" y="2149917"/>
                  <a:pt x="608784" y="2030453"/>
                </a:cubicBezTo>
                <a:lnTo>
                  <a:pt x="640863" y="1905693"/>
                </a:lnTo>
                <a:lnTo>
                  <a:pt x="601136" y="1891153"/>
                </a:lnTo>
                <a:cubicBezTo>
                  <a:pt x="247874" y="1741736"/>
                  <a:pt x="0" y="1391940"/>
                  <a:pt x="0" y="984250"/>
                </a:cubicBezTo>
                <a:cubicBezTo>
                  <a:pt x="0" y="440664"/>
                  <a:pt x="440664" y="0"/>
                  <a:pt x="9842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1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>
            <a:off x="0" y="1651000"/>
            <a:ext cx="7429500" cy="5207000"/>
          </a:xfrm>
          <a:custGeom>
            <a:avLst/>
            <a:gdLst>
              <a:gd name="connsiteX0" fmla="*/ 1162269 w 6997700"/>
              <a:gd name="connsiteY0" fmla="*/ 0 h 5106756"/>
              <a:gd name="connsiteX1" fmla="*/ 2801410 w 6997700"/>
              <a:gd name="connsiteY1" fmla="*/ 1205928 h 5106756"/>
              <a:gd name="connsiteX2" fmla="*/ 2834153 w 6997700"/>
              <a:gd name="connsiteY2" fmla="*/ 1333267 h 5106756"/>
              <a:gd name="connsiteX3" fmla="*/ 2934369 w 6997700"/>
              <a:gd name="connsiteY3" fmla="*/ 1335801 h 5106756"/>
              <a:gd name="connsiteX4" fmla="*/ 4335652 w 6997700"/>
              <a:gd name="connsiteY4" fmla="*/ 1683589 h 5106756"/>
              <a:gd name="connsiteX5" fmla="*/ 4365990 w 6997700"/>
              <a:gd name="connsiteY5" fmla="*/ 1699533 h 5106756"/>
              <a:gd name="connsiteX6" fmla="*/ 4463305 w 6997700"/>
              <a:gd name="connsiteY6" fmla="*/ 1640412 h 5106756"/>
              <a:gd name="connsiteX7" fmla="*/ 5281397 w 6997700"/>
              <a:gd name="connsiteY7" fmla="*/ 1433264 h 5106756"/>
              <a:gd name="connsiteX8" fmla="*/ 6997700 w 6997700"/>
              <a:gd name="connsiteY8" fmla="*/ 3149568 h 5106756"/>
              <a:gd name="connsiteX9" fmla="*/ 6495007 w 6997700"/>
              <a:gd name="connsiteY9" fmla="*/ 4363178 h 5106756"/>
              <a:gd name="connsiteX10" fmla="*/ 6449962 w 6997700"/>
              <a:gd name="connsiteY10" fmla="*/ 4404118 h 5106756"/>
              <a:gd name="connsiteX11" fmla="*/ 6475070 w 6997700"/>
              <a:gd name="connsiteY11" fmla="*/ 4549320 h 5106756"/>
              <a:gd name="connsiteX12" fmla="*/ 6515931 w 6997700"/>
              <a:gd name="connsiteY12" fmla="*/ 5106756 h 5106756"/>
              <a:gd name="connsiteX13" fmla="*/ 0 w 6997700"/>
              <a:gd name="connsiteY13" fmla="*/ 5106756 h 5106756"/>
              <a:gd name="connsiteX14" fmla="*/ 0 w 6997700"/>
              <a:gd name="connsiteY14" fmla="*/ 456032 h 5106756"/>
              <a:gd name="connsiteX15" fmla="*/ 70540 w 6997700"/>
              <a:gd name="connsiteY15" fmla="*/ 391920 h 5106756"/>
              <a:gd name="connsiteX16" fmla="*/ 1162269 w 6997700"/>
              <a:gd name="connsiteY16" fmla="*/ 0 h 5106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97700" h="5106756">
                <a:moveTo>
                  <a:pt x="1162269" y="0"/>
                </a:moveTo>
                <a:cubicBezTo>
                  <a:pt x="1932428" y="0"/>
                  <a:pt x="2584106" y="507275"/>
                  <a:pt x="2801410" y="1205928"/>
                </a:cubicBezTo>
                <a:lnTo>
                  <a:pt x="2834153" y="1333267"/>
                </a:lnTo>
                <a:lnTo>
                  <a:pt x="2934369" y="1335801"/>
                </a:lnTo>
                <a:cubicBezTo>
                  <a:pt x="3433133" y="1361084"/>
                  <a:pt x="3906363" y="1483148"/>
                  <a:pt x="4335652" y="1683589"/>
                </a:cubicBezTo>
                <a:lnTo>
                  <a:pt x="4365990" y="1699533"/>
                </a:lnTo>
                <a:lnTo>
                  <a:pt x="4463305" y="1640412"/>
                </a:lnTo>
                <a:cubicBezTo>
                  <a:pt x="4706494" y="1508305"/>
                  <a:pt x="4985182" y="1433264"/>
                  <a:pt x="5281397" y="1433264"/>
                </a:cubicBezTo>
                <a:cubicBezTo>
                  <a:pt x="6229285" y="1433264"/>
                  <a:pt x="6997700" y="2201680"/>
                  <a:pt x="6997700" y="3149568"/>
                </a:cubicBezTo>
                <a:cubicBezTo>
                  <a:pt x="6997700" y="3623512"/>
                  <a:pt x="6805597" y="4052588"/>
                  <a:pt x="6495007" y="4363178"/>
                </a:cubicBezTo>
                <a:lnTo>
                  <a:pt x="6449962" y="4404118"/>
                </a:lnTo>
                <a:lnTo>
                  <a:pt x="6475070" y="4549320"/>
                </a:lnTo>
                <a:cubicBezTo>
                  <a:pt x="6501987" y="4731228"/>
                  <a:pt x="6515931" y="4917364"/>
                  <a:pt x="6515931" y="5106756"/>
                </a:cubicBezTo>
                <a:lnTo>
                  <a:pt x="0" y="5106756"/>
                </a:lnTo>
                <a:lnTo>
                  <a:pt x="0" y="456032"/>
                </a:lnTo>
                <a:lnTo>
                  <a:pt x="70540" y="391920"/>
                </a:lnTo>
                <a:cubicBezTo>
                  <a:pt x="367219" y="147080"/>
                  <a:pt x="747568" y="0"/>
                  <a:pt x="11622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>
            <a:spLocks noGrp="1"/>
          </p:cNvSpPr>
          <p:nvPr>
            <p:ph type="pic" sz="quarter" idx="10"/>
          </p:nvPr>
        </p:nvSpPr>
        <p:spPr>
          <a:xfrm>
            <a:off x="0" y="1751244"/>
            <a:ext cx="6997700" cy="5106756"/>
          </a:xfrm>
          <a:custGeom>
            <a:avLst/>
            <a:gdLst>
              <a:gd name="connsiteX0" fmla="*/ 1162269 w 6997700"/>
              <a:gd name="connsiteY0" fmla="*/ 0 h 5106756"/>
              <a:gd name="connsiteX1" fmla="*/ 2801410 w 6997700"/>
              <a:gd name="connsiteY1" fmla="*/ 1205928 h 5106756"/>
              <a:gd name="connsiteX2" fmla="*/ 2834153 w 6997700"/>
              <a:gd name="connsiteY2" fmla="*/ 1333267 h 5106756"/>
              <a:gd name="connsiteX3" fmla="*/ 2934369 w 6997700"/>
              <a:gd name="connsiteY3" fmla="*/ 1335801 h 5106756"/>
              <a:gd name="connsiteX4" fmla="*/ 4335652 w 6997700"/>
              <a:gd name="connsiteY4" fmla="*/ 1683589 h 5106756"/>
              <a:gd name="connsiteX5" fmla="*/ 4365990 w 6997700"/>
              <a:gd name="connsiteY5" fmla="*/ 1699533 h 5106756"/>
              <a:gd name="connsiteX6" fmla="*/ 4463305 w 6997700"/>
              <a:gd name="connsiteY6" fmla="*/ 1640412 h 5106756"/>
              <a:gd name="connsiteX7" fmla="*/ 5281397 w 6997700"/>
              <a:gd name="connsiteY7" fmla="*/ 1433264 h 5106756"/>
              <a:gd name="connsiteX8" fmla="*/ 6997700 w 6997700"/>
              <a:gd name="connsiteY8" fmla="*/ 3149568 h 5106756"/>
              <a:gd name="connsiteX9" fmla="*/ 6495007 w 6997700"/>
              <a:gd name="connsiteY9" fmla="*/ 4363178 h 5106756"/>
              <a:gd name="connsiteX10" fmla="*/ 6449962 w 6997700"/>
              <a:gd name="connsiteY10" fmla="*/ 4404118 h 5106756"/>
              <a:gd name="connsiteX11" fmla="*/ 6475070 w 6997700"/>
              <a:gd name="connsiteY11" fmla="*/ 4549320 h 5106756"/>
              <a:gd name="connsiteX12" fmla="*/ 6515931 w 6997700"/>
              <a:gd name="connsiteY12" fmla="*/ 5106756 h 5106756"/>
              <a:gd name="connsiteX13" fmla="*/ 0 w 6997700"/>
              <a:gd name="connsiteY13" fmla="*/ 5106756 h 5106756"/>
              <a:gd name="connsiteX14" fmla="*/ 0 w 6997700"/>
              <a:gd name="connsiteY14" fmla="*/ 456032 h 5106756"/>
              <a:gd name="connsiteX15" fmla="*/ 70540 w 6997700"/>
              <a:gd name="connsiteY15" fmla="*/ 391920 h 5106756"/>
              <a:gd name="connsiteX16" fmla="*/ 1162269 w 6997700"/>
              <a:gd name="connsiteY16" fmla="*/ 0 h 5106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97700" h="5106756">
                <a:moveTo>
                  <a:pt x="1162269" y="0"/>
                </a:moveTo>
                <a:cubicBezTo>
                  <a:pt x="1932428" y="0"/>
                  <a:pt x="2584106" y="507275"/>
                  <a:pt x="2801410" y="1205928"/>
                </a:cubicBezTo>
                <a:lnTo>
                  <a:pt x="2834153" y="1333267"/>
                </a:lnTo>
                <a:lnTo>
                  <a:pt x="2934369" y="1335801"/>
                </a:lnTo>
                <a:cubicBezTo>
                  <a:pt x="3433133" y="1361084"/>
                  <a:pt x="3906363" y="1483148"/>
                  <a:pt x="4335652" y="1683589"/>
                </a:cubicBezTo>
                <a:lnTo>
                  <a:pt x="4365990" y="1699533"/>
                </a:lnTo>
                <a:lnTo>
                  <a:pt x="4463305" y="1640412"/>
                </a:lnTo>
                <a:cubicBezTo>
                  <a:pt x="4706494" y="1508305"/>
                  <a:pt x="4985182" y="1433264"/>
                  <a:pt x="5281397" y="1433264"/>
                </a:cubicBezTo>
                <a:cubicBezTo>
                  <a:pt x="6229285" y="1433264"/>
                  <a:pt x="6997700" y="2201680"/>
                  <a:pt x="6997700" y="3149568"/>
                </a:cubicBezTo>
                <a:cubicBezTo>
                  <a:pt x="6997700" y="3623512"/>
                  <a:pt x="6805597" y="4052588"/>
                  <a:pt x="6495007" y="4363178"/>
                </a:cubicBezTo>
                <a:lnTo>
                  <a:pt x="6449962" y="4404118"/>
                </a:lnTo>
                <a:lnTo>
                  <a:pt x="6475070" y="4549320"/>
                </a:lnTo>
                <a:cubicBezTo>
                  <a:pt x="6501987" y="4731228"/>
                  <a:pt x="6515931" y="4917364"/>
                  <a:pt x="6515931" y="5106756"/>
                </a:cubicBezTo>
                <a:lnTo>
                  <a:pt x="0" y="5106756"/>
                </a:lnTo>
                <a:lnTo>
                  <a:pt x="0" y="456032"/>
                </a:lnTo>
                <a:lnTo>
                  <a:pt x="70540" y="391920"/>
                </a:lnTo>
                <a:cubicBezTo>
                  <a:pt x="367219" y="147080"/>
                  <a:pt x="747568" y="0"/>
                  <a:pt x="116226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7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Grp="1"/>
          </p:cNvSpPr>
          <p:nvPr>
            <p:ph type="pic" sz="quarter" idx="10"/>
          </p:nvPr>
        </p:nvSpPr>
        <p:spPr>
          <a:xfrm>
            <a:off x="4279900" y="3441700"/>
            <a:ext cx="6299200" cy="3416300"/>
          </a:xfrm>
          <a:custGeom>
            <a:avLst/>
            <a:gdLst>
              <a:gd name="connsiteX0" fmla="*/ 3149600 w 6299200"/>
              <a:gd name="connsiteY0" fmla="*/ 0 h 3416300"/>
              <a:gd name="connsiteX1" fmla="*/ 6299200 w 6299200"/>
              <a:gd name="connsiteY1" fmla="*/ 3149600 h 3416300"/>
              <a:gd name="connsiteX2" fmla="*/ 6285733 w 6299200"/>
              <a:gd name="connsiteY2" fmla="*/ 3416300 h 3416300"/>
              <a:gd name="connsiteX3" fmla="*/ 13468 w 6299200"/>
              <a:gd name="connsiteY3" fmla="*/ 3416300 h 3416300"/>
              <a:gd name="connsiteX4" fmla="*/ 0 w 6299200"/>
              <a:gd name="connsiteY4" fmla="*/ 3149600 h 3416300"/>
              <a:gd name="connsiteX5" fmla="*/ 3149600 w 6299200"/>
              <a:gd name="connsiteY5" fmla="*/ 0 h 341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99200" h="3416300">
                <a:moveTo>
                  <a:pt x="3149600" y="0"/>
                </a:moveTo>
                <a:cubicBezTo>
                  <a:pt x="4889076" y="0"/>
                  <a:pt x="6299200" y="1410124"/>
                  <a:pt x="6299200" y="3149600"/>
                </a:cubicBezTo>
                <a:lnTo>
                  <a:pt x="6285733" y="3416300"/>
                </a:lnTo>
                <a:lnTo>
                  <a:pt x="13468" y="3416300"/>
                </a:lnTo>
                <a:lnTo>
                  <a:pt x="0" y="3149600"/>
                </a:lnTo>
                <a:cubicBezTo>
                  <a:pt x="0" y="1410124"/>
                  <a:pt x="1410124" y="0"/>
                  <a:pt x="314960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 noGrp="1"/>
          </p:cNvSpPr>
          <p:nvPr>
            <p:ph type="pic" sz="quarter" idx="10"/>
          </p:nvPr>
        </p:nvSpPr>
        <p:spPr>
          <a:xfrm>
            <a:off x="1511300" y="1"/>
            <a:ext cx="6668014" cy="3441701"/>
          </a:xfrm>
          <a:custGeom>
            <a:avLst/>
            <a:gdLst>
              <a:gd name="connsiteX0" fmla="*/ 2723 w 6668014"/>
              <a:gd name="connsiteY0" fmla="*/ 0 h 3441701"/>
              <a:gd name="connsiteX1" fmla="*/ 6665291 w 6668014"/>
              <a:gd name="connsiteY1" fmla="*/ 0 h 3441701"/>
              <a:gd name="connsiteX2" fmla="*/ 6668014 w 6668014"/>
              <a:gd name="connsiteY2" fmla="*/ 107694 h 3441701"/>
              <a:gd name="connsiteX3" fmla="*/ 3334007 w 6668014"/>
              <a:gd name="connsiteY3" fmla="*/ 3441701 h 3441701"/>
              <a:gd name="connsiteX4" fmla="*/ 0 w 6668014"/>
              <a:gd name="connsiteY4" fmla="*/ 107694 h 344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68014" h="3441701">
                <a:moveTo>
                  <a:pt x="2723" y="0"/>
                </a:moveTo>
                <a:lnTo>
                  <a:pt x="6665291" y="0"/>
                </a:lnTo>
                <a:lnTo>
                  <a:pt x="6668014" y="107694"/>
                </a:lnTo>
                <a:cubicBezTo>
                  <a:pt x="6668014" y="1949015"/>
                  <a:pt x="5175328" y="3441701"/>
                  <a:pt x="3334007" y="3441701"/>
                </a:cubicBezTo>
                <a:cubicBezTo>
                  <a:pt x="1492686" y="3441701"/>
                  <a:pt x="0" y="1949015"/>
                  <a:pt x="0" y="10769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6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549400" y="1625600"/>
            <a:ext cx="2616200" cy="3619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305300" y="2527300"/>
            <a:ext cx="2717800" cy="43307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0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96000" y="1612900"/>
            <a:ext cx="2717800" cy="5245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42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5181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7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 noGrp="1"/>
          </p:cNvSpPr>
          <p:nvPr>
            <p:ph type="pic" sz="quarter" idx="10"/>
          </p:nvPr>
        </p:nvSpPr>
        <p:spPr>
          <a:xfrm>
            <a:off x="1536700" y="2527300"/>
            <a:ext cx="2896451" cy="1803400"/>
          </a:xfrm>
          <a:custGeom>
            <a:avLst/>
            <a:gdLst>
              <a:gd name="connsiteX0" fmla="*/ 0 w 2896451"/>
              <a:gd name="connsiteY0" fmla="*/ 0 h 1803400"/>
              <a:gd name="connsiteX1" fmla="*/ 2896451 w 2896451"/>
              <a:gd name="connsiteY1" fmla="*/ 0 h 1803400"/>
              <a:gd name="connsiteX2" fmla="*/ 2896451 w 2896451"/>
              <a:gd name="connsiteY2" fmla="*/ 1803400 h 1803400"/>
              <a:gd name="connsiteX3" fmla="*/ 0 w 2896451"/>
              <a:gd name="connsiteY3" fmla="*/ 18034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451" h="1803400">
                <a:moveTo>
                  <a:pt x="0" y="0"/>
                </a:moveTo>
                <a:lnTo>
                  <a:pt x="2896451" y="0"/>
                </a:lnTo>
                <a:lnTo>
                  <a:pt x="2896451" y="1803400"/>
                </a:lnTo>
                <a:lnTo>
                  <a:pt x="0" y="1803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Freeform 10"/>
          <p:cNvSpPr>
            <a:spLocks noGrp="1"/>
          </p:cNvSpPr>
          <p:nvPr>
            <p:ph type="pic" sz="quarter" idx="11"/>
          </p:nvPr>
        </p:nvSpPr>
        <p:spPr>
          <a:xfrm>
            <a:off x="4650724" y="2540000"/>
            <a:ext cx="2896451" cy="1803400"/>
          </a:xfrm>
          <a:custGeom>
            <a:avLst/>
            <a:gdLst>
              <a:gd name="connsiteX0" fmla="*/ 0 w 2896451"/>
              <a:gd name="connsiteY0" fmla="*/ 0 h 1803400"/>
              <a:gd name="connsiteX1" fmla="*/ 2896451 w 2896451"/>
              <a:gd name="connsiteY1" fmla="*/ 0 h 1803400"/>
              <a:gd name="connsiteX2" fmla="*/ 2896451 w 2896451"/>
              <a:gd name="connsiteY2" fmla="*/ 1803400 h 1803400"/>
              <a:gd name="connsiteX3" fmla="*/ 0 w 2896451"/>
              <a:gd name="connsiteY3" fmla="*/ 18034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451" h="1803400">
                <a:moveTo>
                  <a:pt x="0" y="0"/>
                </a:moveTo>
                <a:lnTo>
                  <a:pt x="2896451" y="0"/>
                </a:lnTo>
                <a:lnTo>
                  <a:pt x="2896451" y="1803400"/>
                </a:lnTo>
                <a:lnTo>
                  <a:pt x="0" y="1803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2" name="Freeform 11"/>
          <p:cNvSpPr>
            <a:spLocks noGrp="1"/>
          </p:cNvSpPr>
          <p:nvPr>
            <p:ph type="pic" sz="quarter" idx="12"/>
          </p:nvPr>
        </p:nvSpPr>
        <p:spPr>
          <a:xfrm>
            <a:off x="7771549" y="2527300"/>
            <a:ext cx="2896451" cy="1803400"/>
          </a:xfrm>
          <a:custGeom>
            <a:avLst/>
            <a:gdLst>
              <a:gd name="connsiteX0" fmla="*/ 0 w 2896451"/>
              <a:gd name="connsiteY0" fmla="*/ 0 h 1803400"/>
              <a:gd name="connsiteX1" fmla="*/ 2896451 w 2896451"/>
              <a:gd name="connsiteY1" fmla="*/ 0 h 1803400"/>
              <a:gd name="connsiteX2" fmla="*/ 2896451 w 2896451"/>
              <a:gd name="connsiteY2" fmla="*/ 1803400 h 1803400"/>
              <a:gd name="connsiteX3" fmla="*/ 0 w 2896451"/>
              <a:gd name="connsiteY3" fmla="*/ 18034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451" h="1803400">
                <a:moveTo>
                  <a:pt x="0" y="0"/>
                </a:moveTo>
                <a:lnTo>
                  <a:pt x="2896451" y="0"/>
                </a:lnTo>
                <a:lnTo>
                  <a:pt x="2896451" y="1803400"/>
                </a:lnTo>
                <a:lnTo>
                  <a:pt x="0" y="1803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7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49401" y="704850"/>
            <a:ext cx="2717800" cy="6153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reeform 1"/>
          <p:cNvSpPr>
            <a:spLocks noGrp="1"/>
          </p:cNvSpPr>
          <p:nvPr>
            <p:ph type="pic" sz="quarter" idx="10"/>
          </p:nvPr>
        </p:nvSpPr>
        <p:spPr>
          <a:xfrm>
            <a:off x="2451100" y="1612900"/>
            <a:ext cx="2730500" cy="4559300"/>
          </a:xfrm>
          <a:custGeom>
            <a:avLst/>
            <a:gdLst>
              <a:gd name="connsiteX0" fmla="*/ 0 w 2896451"/>
              <a:gd name="connsiteY0" fmla="*/ 0 h 1803400"/>
              <a:gd name="connsiteX1" fmla="*/ 2896451 w 2896451"/>
              <a:gd name="connsiteY1" fmla="*/ 0 h 1803400"/>
              <a:gd name="connsiteX2" fmla="*/ 2896451 w 2896451"/>
              <a:gd name="connsiteY2" fmla="*/ 1803400 h 1803400"/>
              <a:gd name="connsiteX3" fmla="*/ 0 w 2896451"/>
              <a:gd name="connsiteY3" fmla="*/ 1803400 h 180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6451" h="1803400">
                <a:moveTo>
                  <a:pt x="0" y="0"/>
                </a:moveTo>
                <a:lnTo>
                  <a:pt x="2896451" y="0"/>
                </a:lnTo>
                <a:lnTo>
                  <a:pt x="2896451" y="1803400"/>
                </a:lnTo>
                <a:lnTo>
                  <a:pt x="0" y="1803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57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625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>
            <a:spLocks noGrp="1"/>
          </p:cNvSpPr>
          <p:nvPr>
            <p:ph type="pic" sz="quarter" idx="10"/>
          </p:nvPr>
        </p:nvSpPr>
        <p:spPr>
          <a:xfrm>
            <a:off x="1524000" y="2095500"/>
            <a:ext cx="2920621" cy="13462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Freeform 17"/>
          <p:cNvSpPr>
            <a:spLocks noGrp="1"/>
          </p:cNvSpPr>
          <p:nvPr>
            <p:ph type="pic" sz="quarter" idx="11"/>
          </p:nvPr>
        </p:nvSpPr>
        <p:spPr>
          <a:xfrm>
            <a:off x="4635688" y="2095500"/>
            <a:ext cx="2920621" cy="13462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Freeform 18"/>
          <p:cNvSpPr>
            <a:spLocks noGrp="1"/>
          </p:cNvSpPr>
          <p:nvPr>
            <p:ph type="pic" sz="quarter" idx="12"/>
          </p:nvPr>
        </p:nvSpPr>
        <p:spPr>
          <a:xfrm>
            <a:off x="7747378" y="2095500"/>
            <a:ext cx="2920621" cy="13462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0" name="Freeform 19"/>
          <p:cNvSpPr>
            <a:spLocks noGrp="1"/>
          </p:cNvSpPr>
          <p:nvPr>
            <p:ph type="pic" sz="quarter" idx="13"/>
          </p:nvPr>
        </p:nvSpPr>
        <p:spPr>
          <a:xfrm>
            <a:off x="1524000" y="4102100"/>
            <a:ext cx="2920621" cy="13462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1" name="Freeform 20"/>
          <p:cNvSpPr>
            <a:spLocks noGrp="1"/>
          </p:cNvSpPr>
          <p:nvPr>
            <p:ph type="pic" sz="quarter" idx="14"/>
          </p:nvPr>
        </p:nvSpPr>
        <p:spPr>
          <a:xfrm>
            <a:off x="4635688" y="4102100"/>
            <a:ext cx="2920621" cy="13462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2" name="Freeform 21"/>
          <p:cNvSpPr>
            <a:spLocks noGrp="1"/>
          </p:cNvSpPr>
          <p:nvPr>
            <p:ph type="pic" sz="quarter" idx="15"/>
          </p:nvPr>
        </p:nvSpPr>
        <p:spPr>
          <a:xfrm>
            <a:off x="7747378" y="4102100"/>
            <a:ext cx="2920621" cy="13462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50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Grp="1"/>
          </p:cNvSpPr>
          <p:nvPr>
            <p:ph type="pic" sz="quarter" idx="13"/>
          </p:nvPr>
        </p:nvSpPr>
        <p:spPr>
          <a:xfrm>
            <a:off x="1524000" y="3429000"/>
            <a:ext cx="2920621" cy="18415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Freeform 2"/>
          <p:cNvSpPr>
            <a:spLocks noGrp="1"/>
          </p:cNvSpPr>
          <p:nvPr>
            <p:ph type="pic" sz="quarter" idx="14"/>
          </p:nvPr>
        </p:nvSpPr>
        <p:spPr>
          <a:xfrm>
            <a:off x="4635688" y="3429000"/>
            <a:ext cx="2920621" cy="18415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Freeform 3"/>
          <p:cNvSpPr>
            <a:spLocks noGrp="1"/>
          </p:cNvSpPr>
          <p:nvPr>
            <p:ph type="pic" sz="quarter" idx="15"/>
          </p:nvPr>
        </p:nvSpPr>
        <p:spPr>
          <a:xfrm>
            <a:off x="7747378" y="3429000"/>
            <a:ext cx="2920621" cy="18415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74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2C0051-5D71-4658-8A55-39F181912939}"/>
              </a:ext>
            </a:extLst>
          </p:cNvPr>
          <p:cNvSpPr/>
          <p:nvPr userDrawn="1"/>
        </p:nvSpPr>
        <p:spPr>
          <a:xfrm>
            <a:off x="0" y="2246811"/>
            <a:ext cx="5437676" cy="4611189"/>
          </a:xfrm>
          <a:custGeom>
            <a:avLst/>
            <a:gdLst>
              <a:gd name="connsiteX0" fmla="*/ 1835332 w 5329647"/>
              <a:gd name="connsiteY0" fmla="*/ 0 h 4519749"/>
              <a:gd name="connsiteX1" fmla="*/ 5329647 w 5329647"/>
              <a:gd name="connsiteY1" fmla="*/ 3494315 h 4519749"/>
              <a:gd name="connsiteX2" fmla="*/ 5219637 w 5329647"/>
              <a:gd name="connsiteY2" fmla="*/ 4367599 h 4519749"/>
              <a:gd name="connsiteX3" fmla="*/ 5176431 w 5329647"/>
              <a:gd name="connsiteY3" fmla="*/ 4519749 h 4519749"/>
              <a:gd name="connsiteX4" fmla="*/ 0 w 5329647"/>
              <a:gd name="connsiteY4" fmla="*/ 4519749 h 4519749"/>
              <a:gd name="connsiteX5" fmla="*/ 0 w 5329647"/>
              <a:gd name="connsiteY5" fmla="*/ 524861 h 4519749"/>
              <a:gd name="connsiteX6" fmla="*/ 169734 w 5329647"/>
              <a:gd name="connsiteY6" fmla="*/ 421745 h 4519749"/>
              <a:gd name="connsiteX7" fmla="*/ 1835332 w 5329647"/>
              <a:gd name="connsiteY7" fmla="*/ 0 h 4519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29647" h="4519749">
                <a:moveTo>
                  <a:pt x="1835332" y="0"/>
                </a:moveTo>
                <a:cubicBezTo>
                  <a:pt x="3765189" y="0"/>
                  <a:pt x="5329647" y="1564458"/>
                  <a:pt x="5329647" y="3494315"/>
                </a:cubicBezTo>
                <a:cubicBezTo>
                  <a:pt x="5329647" y="3795855"/>
                  <a:pt x="5291452" y="4088475"/>
                  <a:pt x="5219637" y="4367599"/>
                </a:cubicBezTo>
                <a:lnTo>
                  <a:pt x="5176431" y="4519749"/>
                </a:lnTo>
                <a:lnTo>
                  <a:pt x="0" y="4519749"/>
                </a:lnTo>
                <a:lnTo>
                  <a:pt x="0" y="524861"/>
                </a:lnTo>
                <a:lnTo>
                  <a:pt x="169734" y="421745"/>
                </a:lnTo>
                <a:cubicBezTo>
                  <a:pt x="664855" y="152779"/>
                  <a:pt x="1232252" y="0"/>
                  <a:pt x="183533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396FB4C-FB99-4726-90DC-E6E437BA1A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9" y="2338252"/>
            <a:ext cx="5329238" cy="4519749"/>
          </a:xfrm>
          <a:custGeom>
            <a:avLst/>
            <a:gdLst>
              <a:gd name="connsiteX0" fmla="*/ 1834923 w 5329238"/>
              <a:gd name="connsiteY0" fmla="*/ 0 h 4519749"/>
              <a:gd name="connsiteX1" fmla="*/ 5329238 w 5329238"/>
              <a:gd name="connsiteY1" fmla="*/ 3494315 h 4519749"/>
              <a:gd name="connsiteX2" fmla="*/ 5219228 w 5329238"/>
              <a:gd name="connsiteY2" fmla="*/ 4367599 h 4519749"/>
              <a:gd name="connsiteX3" fmla="*/ 5176022 w 5329238"/>
              <a:gd name="connsiteY3" fmla="*/ 4519749 h 4519749"/>
              <a:gd name="connsiteX4" fmla="*/ 0 w 5329238"/>
              <a:gd name="connsiteY4" fmla="*/ 4519749 h 4519749"/>
              <a:gd name="connsiteX5" fmla="*/ 0 w 5329238"/>
              <a:gd name="connsiteY5" fmla="*/ 524613 h 4519749"/>
              <a:gd name="connsiteX6" fmla="*/ 169325 w 5329238"/>
              <a:gd name="connsiteY6" fmla="*/ 421745 h 4519749"/>
              <a:gd name="connsiteX7" fmla="*/ 1834923 w 5329238"/>
              <a:gd name="connsiteY7" fmla="*/ 0 h 4519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29238" h="4519749">
                <a:moveTo>
                  <a:pt x="1834923" y="0"/>
                </a:moveTo>
                <a:cubicBezTo>
                  <a:pt x="3764780" y="0"/>
                  <a:pt x="5329238" y="1564458"/>
                  <a:pt x="5329238" y="3494315"/>
                </a:cubicBezTo>
                <a:cubicBezTo>
                  <a:pt x="5329238" y="3795855"/>
                  <a:pt x="5291043" y="4088475"/>
                  <a:pt x="5219228" y="4367599"/>
                </a:cubicBezTo>
                <a:lnTo>
                  <a:pt x="5176022" y="4519749"/>
                </a:lnTo>
                <a:lnTo>
                  <a:pt x="0" y="4519749"/>
                </a:lnTo>
                <a:lnTo>
                  <a:pt x="0" y="524613"/>
                </a:lnTo>
                <a:lnTo>
                  <a:pt x="169325" y="421745"/>
                </a:lnTo>
                <a:cubicBezTo>
                  <a:pt x="664446" y="152779"/>
                  <a:pt x="1231843" y="0"/>
                  <a:pt x="183492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96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5935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549400" y="2146300"/>
            <a:ext cx="9144000" cy="12898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1549400" y="3520693"/>
            <a:ext cx="9144000" cy="12898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549400" y="4895085"/>
            <a:ext cx="9144000" cy="12898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>
            <a:spLocks noGrp="1"/>
          </p:cNvSpPr>
          <p:nvPr>
            <p:ph type="pic" sz="quarter" idx="15"/>
          </p:nvPr>
        </p:nvSpPr>
        <p:spPr>
          <a:xfrm>
            <a:off x="1905001" y="2324100"/>
            <a:ext cx="3022600" cy="9271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Freeform 7"/>
          <p:cNvSpPr>
            <a:spLocks noGrp="1"/>
          </p:cNvSpPr>
          <p:nvPr>
            <p:ph type="pic" sz="quarter" idx="16"/>
          </p:nvPr>
        </p:nvSpPr>
        <p:spPr>
          <a:xfrm>
            <a:off x="1905001" y="3702050"/>
            <a:ext cx="3022600" cy="9271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9" name="Freeform 8"/>
          <p:cNvSpPr>
            <a:spLocks noGrp="1"/>
          </p:cNvSpPr>
          <p:nvPr>
            <p:ph type="pic" sz="quarter" idx="17"/>
          </p:nvPr>
        </p:nvSpPr>
        <p:spPr>
          <a:xfrm>
            <a:off x="1905001" y="5076442"/>
            <a:ext cx="3022600" cy="9271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6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7" grpId="0" animBg="1"/>
      <p:bldP spid="8" grpId="0" animBg="1"/>
      <p:bldP spid="9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Grp="1"/>
          </p:cNvSpPr>
          <p:nvPr>
            <p:ph type="pic" sz="quarter" idx="15"/>
          </p:nvPr>
        </p:nvSpPr>
        <p:spPr>
          <a:xfrm>
            <a:off x="6096000" y="1600200"/>
            <a:ext cx="1752600" cy="36703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Freeform 2"/>
          <p:cNvSpPr>
            <a:spLocks noGrp="1"/>
          </p:cNvSpPr>
          <p:nvPr>
            <p:ph type="pic" sz="quarter" idx="16"/>
          </p:nvPr>
        </p:nvSpPr>
        <p:spPr>
          <a:xfrm>
            <a:off x="8001000" y="0"/>
            <a:ext cx="1727200" cy="34290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Freeform 3"/>
          <p:cNvSpPr>
            <a:spLocks noGrp="1"/>
          </p:cNvSpPr>
          <p:nvPr>
            <p:ph type="pic" sz="quarter" idx="17"/>
          </p:nvPr>
        </p:nvSpPr>
        <p:spPr>
          <a:xfrm>
            <a:off x="8001000" y="3606800"/>
            <a:ext cx="4191000" cy="16637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9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Grp="1"/>
          </p:cNvSpPr>
          <p:nvPr>
            <p:ph type="pic" sz="quarter" idx="13"/>
          </p:nvPr>
        </p:nvSpPr>
        <p:spPr>
          <a:xfrm>
            <a:off x="1524000" y="3124200"/>
            <a:ext cx="2920621" cy="21463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Freeform 2"/>
          <p:cNvSpPr>
            <a:spLocks noGrp="1"/>
          </p:cNvSpPr>
          <p:nvPr>
            <p:ph type="pic" sz="quarter" idx="14"/>
          </p:nvPr>
        </p:nvSpPr>
        <p:spPr>
          <a:xfrm>
            <a:off x="4635688" y="3124200"/>
            <a:ext cx="2920621" cy="21463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Freeform 3"/>
          <p:cNvSpPr>
            <a:spLocks noGrp="1"/>
          </p:cNvSpPr>
          <p:nvPr>
            <p:ph type="pic" sz="quarter" idx="15"/>
          </p:nvPr>
        </p:nvSpPr>
        <p:spPr>
          <a:xfrm>
            <a:off x="7747378" y="3124200"/>
            <a:ext cx="2920621" cy="21463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1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70104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reeform 1"/>
          <p:cNvSpPr>
            <a:spLocks noGrp="1"/>
          </p:cNvSpPr>
          <p:nvPr>
            <p:ph type="pic" sz="quarter" idx="16"/>
          </p:nvPr>
        </p:nvSpPr>
        <p:spPr>
          <a:xfrm>
            <a:off x="5194299" y="698500"/>
            <a:ext cx="2717799" cy="16764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" name="Freeform 2"/>
          <p:cNvSpPr>
            <a:spLocks noGrp="1"/>
          </p:cNvSpPr>
          <p:nvPr>
            <p:ph type="pic" sz="quarter" idx="17"/>
          </p:nvPr>
        </p:nvSpPr>
        <p:spPr>
          <a:xfrm>
            <a:off x="5194298" y="2595371"/>
            <a:ext cx="2717799" cy="16764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" name="Freeform 3"/>
          <p:cNvSpPr>
            <a:spLocks noGrp="1"/>
          </p:cNvSpPr>
          <p:nvPr>
            <p:ph type="pic" sz="quarter" idx="18"/>
          </p:nvPr>
        </p:nvSpPr>
        <p:spPr>
          <a:xfrm>
            <a:off x="5194301" y="4492242"/>
            <a:ext cx="2717799" cy="16764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1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4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451100" y="4330700"/>
            <a:ext cx="5461000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reeform 1"/>
          <p:cNvSpPr>
            <a:spLocks noGrp="1"/>
          </p:cNvSpPr>
          <p:nvPr>
            <p:ph type="pic" sz="quarter" idx="18"/>
          </p:nvPr>
        </p:nvSpPr>
        <p:spPr>
          <a:xfrm>
            <a:off x="5181600" y="3438142"/>
            <a:ext cx="1828800" cy="1819658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9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Grp="1"/>
          </p:cNvSpPr>
          <p:nvPr>
            <p:ph type="pic" sz="quarter" idx="13"/>
          </p:nvPr>
        </p:nvSpPr>
        <p:spPr>
          <a:xfrm>
            <a:off x="1524000" y="2933700"/>
            <a:ext cx="4572000" cy="2336800"/>
          </a:xfrm>
          <a:custGeom>
            <a:avLst/>
            <a:gdLst>
              <a:gd name="connsiteX0" fmla="*/ 0 w 2920621"/>
              <a:gd name="connsiteY0" fmla="*/ 0 h 1346200"/>
              <a:gd name="connsiteX1" fmla="*/ 2920621 w 2920621"/>
              <a:gd name="connsiteY1" fmla="*/ 0 h 1346200"/>
              <a:gd name="connsiteX2" fmla="*/ 2920621 w 2920621"/>
              <a:gd name="connsiteY2" fmla="*/ 1346200 h 1346200"/>
              <a:gd name="connsiteX3" fmla="*/ 0 w 2920621"/>
              <a:gd name="connsiteY3" fmla="*/ 1346200 h 134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0621" h="1346200">
                <a:moveTo>
                  <a:pt x="0" y="0"/>
                </a:moveTo>
                <a:lnTo>
                  <a:pt x="2920621" y="0"/>
                </a:lnTo>
                <a:lnTo>
                  <a:pt x="2920621" y="1346200"/>
                </a:lnTo>
                <a:lnTo>
                  <a:pt x="0" y="1346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45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 noGrp="1"/>
          </p:cNvSpPr>
          <p:nvPr>
            <p:ph type="pic" sz="quarter" idx="10"/>
          </p:nvPr>
        </p:nvSpPr>
        <p:spPr>
          <a:xfrm>
            <a:off x="6997700" y="1600200"/>
            <a:ext cx="3670300" cy="3670300"/>
          </a:xfrm>
          <a:custGeom>
            <a:avLst/>
            <a:gdLst>
              <a:gd name="connsiteX0" fmla="*/ 1835150 w 3670300"/>
              <a:gd name="connsiteY0" fmla="*/ 0 h 3670300"/>
              <a:gd name="connsiteX1" fmla="*/ 3670300 w 3670300"/>
              <a:gd name="connsiteY1" fmla="*/ 1835150 h 3670300"/>
              <a:gd name="connsiteX2" fmla="*/ 1835150 w 3670300"/>
              <a:gd name="connsiteY2" fmla="*/ 3670300 h 3670300"/>
              <a:gd name="connsiteX3" fmla="*/ 0 w 3670300"/>
              <a:gd name="connsiteY3" fmla="*/ 1835150 h 3670300"/>
              <a:gd name="connsiteX4" fmla="*/ 1835150 w 3670300"/>
              <a:gd name="connsiteY4" fmla="*/ 0 h 367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0300" h="3670300">
                <a:moveTo>
                  <a:pt x="1835150" y="0"/>
                </a:moveTo>
                <a:cubicBezTo>
                  <a:pt x="2848675" y="0"/>
                  <a:pt x="3670300" y="821625"/>
                  <a:pt x="3670300" y="1835150"/>
                </a:cubicBezTo>
                <a:cubicBezTo>
                  <a:pt x="3670300" y="2848675"/>
                  <a:pt x="2848675" y="3670300"/>
                  <a:pt x="1835150" y="3670300"/>
                </a:cubicBezTo>
                <a:cubicBezTo>
                  <a:pt x="821625" y="3670300"/>
                  <a:pt x="0" y="2848675"/>
                  <a:pt x="0" y="1835150"/>
                </a:cubicBezTo>
                <a:cubicBezTo>
                  <a:pt x="0" y="821625"/>
                  <a:pt x="821625" y="0"/>
                  <a:pt x="18351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8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B39911AE-7159-4588-B4DC-D0DB1F128F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04950" y="1631950"/>
            <a:ext cx="9186863" cy="36290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76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 noGrp="1"/>
          </p:cNvSpPr>
          <p:nvPr>
            <p:ph type="pic" sz="quarter" idx="10"/>
          </p:nvPr>
        </p:nvSpPr>
        <p:spPr>
          <a:xfrm>
            <a:off x="1536700" y="3441700"/>
            <a:ext cx="6362700" cy="3416300"/>
          </a:xfrm>
          <a:custGeom>
            <a:avLst/>
            <a:gdLst>
              <a:gd name="connsiteX0" fmla="*/ 3181350 w 6362700"/>
              <a:gd name="connsiteY0" fmla="*/ 0 h 3416300"/>
              <a:gd name="connsiteX1" fmla="*/ 6362700 w 6362700"/>
              <a:gd name="connsiteY1" fmla="*/ 3181350 h 3416300"/>
              <a:gd name="connsiteX2" fmla="*/ 6358561 w 6362700"/>
              <a:gd name="connsiteY2" fmla="*/ 3345062 h 3416300"/>
              <a:gd name="connsiteX3" fmla="*/ 6353144 w 6362700"/>
              <a:gd name="connsiteY3" fmla="*/ 3416300 h 3416300"/>
              <a:gd name="connsiteX4" fmla="*/ 9557 w 6362700"/>
              <a:gd name="connsiteY4" fmla="*/ 3416300 h 3416300"/>
              <a:gd name="connsiteX5" fmla="*/ 4140 w 6362700"/>
              <a:gd name="connsiteY5" fmla="*/ 3345062 h 3416300"/>
              <a:gd name="connsiteX6" fmla="*/ 0 w 6362700"/>
              <a:gd name="connsiteY6" fmla="*/ 3181350 h 3416300"/>
              <a:gd name="connsiteX7" fmla="*/ 3181350 w 6362700"/>
              <a:gd name="connsiteY7" fmla="*/ 0 h 341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62700" h="3416300">
                <a:moveTo>
                  <a:pt x="3181350" y="0"/>
                </a:moveTo>
                <a:cubicBezTo>
                  <a:pt x="4938361" y="0"/>
                  <a:pt x="6362700" y="1424339"/>
                  <a:pt x="6362700" y="3181350"/>
                </a:cubicBezTo>
                <a:cubicBezTo>
                  <a:pt x="6362700" y="3236257"/>
                  <a:pt x="6361309" y="3290839"/>
                  <a:pt x="6358561" y="3345062"/>
                </a:cubicBezTo>
                <a:lnTo>
                  <a:pt x="6353144" y="3416300"/>
                </a:lnTo>
                <a:lnTo>
                  <a:pt x="9557" y="3416300"/>
                </a:lnTo>
                <a:lnTo>
                  <a:pt x="4140" y="3345062"/>
                </a:lnTo>
                <a:cubicBezTo>
                  <a:pt x="1391" y="3290839"/>
                  <a:pt x="0" y="3236257"/>
                  <a:pt x="0" y="3181350"/>
                </a:cubicBezTo>
                <a:cubicBezTo>
                  <a:pt x="0" y="1424339"/>
                  <a:pt x="1424339" y="0"/>
                  <a:pt x="31813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6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>
            <a:spLocks noGrp="1"/>
          </p:cNvSpPr>
          <p:nvPr>
            <p:ph type="pic" sz="quarter" idx="10"/>
          </p:nvPr>
        </p:nvSpPr>
        <p:spPr>
          <a:xfrm>
            <a:off x="7010400" y="2514600"/>
            <a:ext cx="5181600" cy="4343400"/>
          </a:xfrm>
          <a:custGeom>
            <a:avLst/>
            <a:gdLst>
              <a:gd name="connsiteX0" fmla="*/ 3175000 w 5181600"/>
              <a:gd name="connsiteY0" fmla="*/ 0 h 4343400"/>
              <a:gd name="connsiteX1" fmla="*/ 4950173 w 5181600"/>
              <a:gd name="connsiteY1" fmla="*/ 542240 h 4343400"/>
              <a:gd name="connsiteX2" fmla="*/ 5181600 w 5181600"/>
              <a:gd name="connsiteY2" fmla="*/ 715299 h 4343400"/>
              <a:gd name="connsiteX3" fmla="*/ 5181600 w 5181600"/>
              <a:gd name="connsiteY3" fmla="*/ 4343400 h 4343400"/>
              <a:gd name="connsiteX4" fmla="*/ 224819 w 5181600"/>
              <a:gd name="connsiteY4" fmla="*/ 4343400 h 4343400"/>
              <a:gd name="connsiteX5" fmla="*/ 142742 w 5181600"/>
              <a:gd name="connsiteY5" fmla="*/ 4119148 h 4343400"/>
              <a:gd name="connsiteX6" fmla="*/ 0 w 5181600"/>
              <a:gd name="connsiteY6" fmla="*/ 3175000 h 4343400"/>
              <a:gd name="connsiteX7" fmla="*/ 3175000 w 5181600"/>
              <a:gd name="connsiteY7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81600" h="4343400">
                <a:moveTo>
                  <a:pt x="3175000" y="0"/>
                </a:moveTo>
                <a:cubicBezTo>
                  <a:pt x="3832564" y="0"/>
                  <a:pt x="4443439" y="199898"/>
                  <a:pt x="4950173" y="542240"/>
                </a:cubicBezTo>
                <a:lnTo>
                  <a:pt x="5181600" y="715299"/>
                </a:lnTo>
                <a:lnTo>
                  <a:pt x="5181600" y="4343400"/>
                </a:lnTo>
                <a:lnTo>
                  <a:pt x="224819" y="4343400"/>
                </a:lnTo>
                <a:lnTo>
                  <a:pt x="142742" y="4119148"/>
                </a:lnTo>
                <a:cubicBezTo>
                  <a:pt x="49975" y="3820892"/>
                  <a:pt x="0" y="3503782"/>
                  <a:pt x="0" y="3175000"/>
                </a:cubicBezTo>
                <a:cubicBezTo>
                  <a:pt x="0" y="1421496"/>
                  <a:pt x="1421496" y="0"/>
                  <a:pt x="317500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9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3063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 noGrp="1"/>
          </p:cNvSpPr>
          <p:nvPr>
            <p:ph type="pic" sz="quarter" idx="12"/>
          </p:nvPr>
        </p:nvSpPr>
        <p:spPr>
          <a:xfrm>
            <a:off x="1611651" y="1030990"/>
            <a:ext cx="4241800" cy="4235450"/>
          </a:xfrm>
          <a:custGeom>
            <a:avLst/>
            <a:gdLst>
              <a:gd name="connsiteX0" fmla="*/ 984250 w 4241800"/>
              <a:gd name="connsiteY0" fmla="*/ 0 h 4235450"/>
              <a:gd name="connsiteX1" fmla="*/ 1891153 w 4241800"/>
              <a:gd name="connsiteY1" fmla="*/ 601136 h 4235450"/>
              <a:gd name="connsiteX2" fmla="*/ 1904115 w 4241800"/>
              <a:gd name="connsiteY2" fmla="*/ 636552 h 4235450"/>
              <a:gd name="connsiteX3" fmla="*/ 2036804 w 4241800"/>
              <a:gd name="connsiteY3" fmla="*/ 602434 h 4235450"/>
              <a:gd name="connsiteX4" fmla="*/ 2406650 w 4241800"/>
              <a:gd name="connsiteY4" fmla="*/ 565150 h 4235450"/>
              <a:gd name="connsiteX5" fmla="*/ 4241800 w 4241800"/>
              <a:gd name="connsiteY5" fmla="*/ 2400300 h 4235450"/>
              <a:gd name="connsiteX6" fmla="*/ 2406650 w 4241800"/>
              <a:gd name="connsiteY6" fmla="*/ 4235450 h 4235450"/>
              <a:gd name="connsiteX7" fmla="*/ 571500 w 4241800"/>
              <a:gd name="connsiteY7" fmla="*/ 2400300 h 4235450"/>
              <a:gd name="connsiteX8" fmla="*/ 608784 w 4241800"/>
              <a:gd name="connsiteY8" fmla="*/ 2030453 h 4235450"/>
              <a:gd name="connsiteX9" fmla="*/ 640863 w 4241800"/>
              <a:gd name="connsiteY9" fmla="*/ 1905693 h 4235450"/>
              <a:gd name="connsiteX10" fmla="*/ 601136 w 4241800"/>
              <a:gd name="connsiteY10" fmla="*/ 1891153 h 4235450"/>
              <a:gd name="connsiteX11" fmla="*/ 0 w 4241800"/>
              <a:gd name="connsiteY11" fmla="*/ 984250 h 4235450"/>
              <a:gd name="connsiteX12" fmla="*/ 984250 w 4241800"/>
              <a:gd name="connsiteY12" fmla="*/ 0 h 423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1800" h="4235450">
                <a:moveTo>
                  <a:pt x="984250" y="0"/>
                </a:moveTo>
                <a:cubicBezTo>
                  <a:pt x="1391940" y="0"/>
                  <a:pt x="1741736" y="247874"/>
                  <a:pt x="1891153" y="601136"/>
                </a:cubicBezTo>
                <a:lnTo>
                  <a:pt x="1904115" y="636552"/>
                </a:lnTo>
                <a:lnTo>
                  <a:pt x="2036804" y="602434"/>
                </a:lnTo>
                <a:cubicBezTo>
                  <a:pt x="2156267" y="577988"/>
                  <a:pt x="2279960" y="565150"/>
                  <a:pt x="2406650" y="565150"/>
                </a:cubicBezTo>
                <a:cubicBezTo>
                  <a:pt x="3420175" y="565150"/>
                  <a:pt x="4241800" y="1386775"/>
                  <a:pt x="4241800" y="2400300"/>
                </a:cubicBezTo>
                <a:cubicBezTo>
                  <a:pt x="4241800" y="3413825"/>
                  <a:pt x="3420175" y="4235450"/>
                  <a:pt x="2406650" y="4235450"/>
                </a:cubicBezTo>
                <a:cubicBezTo>
                  <a:pt x="1393125" y="4235450"/>
                  <a:pt x="571500" y="3413825"/>
                  <a:pt x="571500" y="2400300"/>
                </a:cubicBezTo>
                <a:cubicBezTo>
                  <a:pt x="571500" y="2273609"/>
                  <a:pt x="584338" y="2149917"/>
                  <a:pt x="608784" y="2030453"/>
                </a:cubicBezTo>
                <a:lnTo>
                  <a:pt x="640863" y="1905693"/>
                </a:lnTo>
                <a:lnTo>
                  <a:pt x="601136" y="1891153"/>
                </a:lnTo>
                <a:cubicBezTo>
                  <a:pt x="247874" y="1741736"/>
                  <a:pt x="0" y="1391940"/>
                  <a:pt x="0" y="984250"/>
                </a:cubicBezTo>
                <a:cubicBezTo>
                  <a:pt x="0" y="440664"/>
                  <a:pt x="440664" y="0"/>
                  <a:pt x="9842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9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839200" y="0"/>
            <a:ext cx="33528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6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484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960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0188208-F3F3-438B-97E1-97703FE87AC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" b="464"/>
          <a:stretch>
            <a:fillRect/>
          </a:stretch>
        </p:blipFill>
        <p:spPr/>
      </p:pic>
      <p:sp>
        <p:nvSpPr>
          <p:cNvPr id="6" name="Rectangle 5"/>
          <p:cNvSpPr/>
          <p:nvPr/>
        </p:nvSpPr>
        <p:spPr>
          <a:xfrm>
            <a:off x="0" y="0"/>
            <a:ext cx="12306300" cy="6858000"/>
          </a:xfrm>
          <a:prstGeom prst="rect">
            <a:avLst/>
          </a:prstGeom>
          <a:solidFill>
            <a:schemeClr val="tx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E7FF3E0-53B0-4DBA-87D5-5CE1C7B0E83A}"/>
              </a:ext>
            </a:extLst>
          </p:cNvPr>
          <p:cNvGrpSpPr/>
          <p:nvPr/>
        </p:nvGrpSpPr>
        <p:grpSpPr>
          <a:xfrm>
            <a:off x="6966445" y="473348"/>
            <a:ext cx="4637520" cy="292226"/>
            <a:chOff x="6966445" y="473348"/>
            <a:chExt cx="4637520" cy="29222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6966445" y="487036"/>
              <a:ext cx="990200" cy="278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</a:rPr>
                <a:t>Home</a:t>
              </a:r>
              <a:endParaRPr lang="id-ID" sz="1100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7893949" y="473348"/>
              <a:ext cx="990200" cy="278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</a:rPr>
                <a:t>About</a:t>
              </a:r>
              <a:endParaRPr lang="id-ID" sz="110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8821453" y="473348"/>
              <a:ext cx="990200" cy="278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</a:rPr>
                <a:t>Gallery</a:t>
              </a:r>
              <a:endParaRPr lang="id-ID" sz="110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686261" y="476959"/>
              <a:ext cx="990200" cy="278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</a:rPr>
                <a:t>Shop</a:t>
              </a:r>
              <a:endParaRPr lang="id-ID" sz="110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10613765" y="473348"/>
              <a:ext cx="990200" cy="278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</a:rPr>
                <a:t>Contact</a:t>
              </a:r>
              <a:endParaRPr lang="id-ID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2558CC1-E546-4558-AA06-C7131459BB9E}"/>
              </a:ext>
            </a:extLst>
          </p:cNvPr>
          <p:cNvSpPr txBox="1"/>
          <p:nvPr/>
        </p:nvSpPr>
        <p:spPr>
          <a:xfrm>
            <a:off x="1969376" y="2808282"/>
            <a:ext cx="82532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j-lt"/>
                <a:cs typeface="Courier New" panose="02070309020205020404" pitchFamily="49" charset="0"/>
              </a:rPr>
              <a:t>The Diving School</a:t>
            </a:r>
            <a:endParaRPr lang="en-GB" sz="4800" b="1" dirty="0">
              <a:solidFill>
                <a:schemeClr val="bg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14232" y="4931139"/>
            <a:ext cx="1082342" cy="31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Dive Now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09726" y="4931139"/>
            <a:ext cx="1082342" cy="31750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Read More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558CC1-E546-4558-AA06-C7131459BB9E}"/>
              </a:ext>
            </a:extLst>
          </p:cNvPr>
          <p:cNvSpPr txBox="1"/>
          <p:nvPr/>
        </p:nvSpPr>
        <p:spPr>
          <a:xfrm>
            <a:off x="4079448" y="2297246"/>
            <a:ext cx="403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Courier New" panose="02070309020205020404" pitchFamily="49" charset="0"/>
              </a:rPr>
              <a:t>Welcome To</a:t>
            </a:r>
            <a:endParaRPr lang="en-GB" sz="14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2156407" y="3836613"/>
            <a:ext cx="799348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Aliquam</a:t>
            </a:r>
            <a:r>
              <a:rPr lang="en-US" sz="1100" dirty="0">
                <a:solidFill>
                  <a:schemeClr val="bg1"/>
                </a:solidFill>
              </a:rPr>
              <a:t>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nisl</a:t>
            </a:r>
            <a:r>
              <a:rPr lang="en-US" sz="1100" dirty="0">
                <a:solidFill>
                  <a:schemeClr val="bg1"/>
                </a:solidFill>
              </a:rPr>
              <a:t> non, </a:t>
            </a:r>
            <a:r>
              <a:rPr lang="en-US" sz="1100" dirty="0" err="1">
                <a:solidFill>
                  <a:schemeClr val="bg1"/>
                </a:solidFill>
              </a:rPr>
              <a:t>finibus</a:t>
            </a:r>
            <a:r>
              <a:rPr lang="en-US" sz="1100" dirty="0">
                <a:solidFill>
                  <a:schemeClr val="bg1"/>
                </a:solidFill>
              </a:rPr>
              <a:t> sem. In urna purus, </a:t>
            </a:r>
            <a:r>
              <a:rPr lang="en-US" sz="1100" dirty="0" err="1">
                <a:solidFill>
                  <a:schemeClr val="bg1"/>
                </a:solidFill>
              </a:rPr>
              <a:t>fermentum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nec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massa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sed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egestas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odio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Quisque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blandit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nibh</a:t>
            </a:r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8D2C2B-2393-4C4B-9C44-F034C0592A7A}"/>
              </a:ext>
            </a:extLst>
          </p:cNvPr>
          <p:cNvGrpSpPr/>
          <p:nvPr/>
        </p:nvGrpSpPr>
        <p:grpSpPr>
          <a:xfrm>
            <a:off x="606425" y="410659"/>
            <a:ext cx="2024892" cy="373062"/>
            <a:chOff x="606425" y="410659"/>
            <a:chExt cx="2024892" cy="373062"/>
          </a:xfrm>
        </p:grpSpPr>
        <p:grpSp>
          <p:nvGrpSpPr>
            <p:cNvPr id="18" name="Group 17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2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/>
                  </a:solidFill>
                </a:rPr>
                <a:t>Orca Diving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249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 animBg="1"/>
      <p:bldP spid="14" grpId="0" animBg="1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EDA909B9-076A-4038-B0E0-8090ED84670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6" r="10066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4273550" y="3435350"/>
            <a:ext cx="1816100" cy="1816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Services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CAB3800-C33F-46BE-A3DB-F317B9FAF60F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6" name="Group 5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7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1990922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1701800"/>
            <a:ext cx="28636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4724448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4435326"/>
            <a:ext cx="28636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3387456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3098334"/>
            <a:ext cx="28636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02</a:t>
            </a:r>
          </a:p>
        </p:txBody>
      </p:sp>
    </p:spTree>
    <p:extLst>
      <p:ext uri="{BB962C8B-B14F-4D97-AF65-F5344CB8AC3E}">
        <p14:creationId xmlns:p14="http://schemas.microsoft.com/office/powerpoint/2010/main" val="12277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96000" y="5803900"/>
            <a:ext cx="349250" cy="3492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680699" y="660400"/>
            <a:ext cx="914913" cy="9149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8E2542A-9879-4B88-A695-F67C4C060E3F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6" name="Group 5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7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3960584"/>
            <a:ext cx="3726286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2830284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E19C3E4A-5AE2-463F-93C3-C3EB69D30C0C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6" r="218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0632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3243823" y="1435401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39523" y="1559715"/>
            <a:ext cx="3766577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7CB207-1810-4420-AE5C-733E48A741ED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879815" y="4004172"/>
            <a:ext cx="2826285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1AAB90EB-2868-4389-8C05-E32F7FC5C8E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63" r="114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0495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3FB2F821-F59F-46E6-B317-69C3E244A05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2" b="1792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8827013" y="3441700"/>
            <a:ext cx="1854200" cy="1854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A36C91D-8D29-453E-9EA8-3581702AC59A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4" name="Group 3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5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Services 03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39523" y="1559715"/>
            <a:ext cx="3766577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3960584"/>
            <a:ext cx="1906585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2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AB39979-5347-41C9-8A91-B7FA0A85C96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16" b="4116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7010913" y="1587502"/>
            <a:ext cx="1854200" cy="1854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4189259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Courses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46900" y="4061615"/>
            <a:ext cx="3766577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</p:spTree>
    <p:extLst>
      <p:ext uri="{BB962C8B-B14F-4D97-AF65-F5344CB8AC3E}">
        <p14:creationId xmlns:p14="http://schemas.microsoft.com/office/powerpoint/2010/main" val="62591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05301" y="0"/>
            <a:ext cx="2717800" cy="2400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7853923" y="1442744"/>
            <a:ext cx="4338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Course Program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853923" y="3998115"/>
            <a:ext cx="2826777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853923" y="2867815"/>
            <a:ext cx="282677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C595AA2-EF1F-4AB5-BA0E-7922ACF402AA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8" name="Group 7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9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5DC9EFD9-5849-477B-A544-F016F7794DC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71" r="29671"/>
          <a:stretch>
            <a:fillRect/>
          </a:stretch>
        </p:blipFill>
        <p:spPr/>
      </p:pic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462DCFA4-D431-497E-9E6E-3B0DA1335B2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50" r="323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7546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2879F6B7-DA59-42D0-97D9-0FCED02CDC13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27" r="35427"/>
          <a:stretch>
            <a:fillRect/>
          </a:stretch>
        </p:blipFill>
        <p:spPr/>
      </p:pic>
      <p:sp>
        <p:nvSpPr>
          <p:cNvPr id="3" name="Rectangle 2"/>
          <p:cNvSpPr/>
          <p:nvPr/>
        </p:nvSpPr>
        <p:spPr>
          <a:xfrm>
            <a:off x="7950201" y="3441700"/>
            <a:ext cx="2717800" cy="1816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BDE50C-4228-4907-89EE-6BE423019AFC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4" name="Group 3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5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Summer Class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3960584"/>
            <a:ext cx="3726286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2830284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98475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69141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Snorkling</a:t>
            </a:r>
            <a:endParaRPr lang="en-US" sz="4000" b="1" kern="3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14123" y="4010815"/>
            <a:ext cx="3766577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14123" y="2880515"/>
            <a:ext cx="3766577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4708302D-6B47-4C1A-9657-724DAD175AF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0" r="287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7075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D8DD1E-2F86-47D2-A15B-ADFA6803028C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292215" y="1087566"/>
            <a:ext cx="560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Our Equipment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536699" y="4521200"/>
            <a:ext cx="28964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Equipment 01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650724" y="4521199"/>
            <a:ext cx="28964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Equipment 02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771549" y="4521199"/>
            <a:ext cx="28964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Equipment 03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536699" y="5019477"/>
            <a:ext cx="289645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647774" y="5019477"/>
            <a:ext cx="289645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771549" y="5019475"/>
            <a:ext cx="289645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F65FCEE0-58A9-4331-A360-1A91BDEC5AC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7" r="4817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6D8B4EDE-2CBA-4CB6-B7E8-C25C08F48FF3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2" r="4842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D44F4B86-ACA9-48BC-B7AA-243BDDC992C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7" r="48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1221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69141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Store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14123" y="4010815"/>
            <a:ext cx="3766577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14123" y="2880515"/>
            <a:ext cx="3766577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70270C82-6083-4B9E-B195-F5F47A791AF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56" r="331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0867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 flipH="1">
            <a:off x="7962900" y="4282515"/>
            <a:ext cx="3035300" cy="2575485"/>
            <a:chOff x="3281363" y="998538"/>
            <a:chExt cx="5595937" cy="4748212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311525" y="998538"/>
              <a:ext cx="3201988" cy="2357438"/>
            </a:xfrm>
            <a:custGeom>
              <a:avLst/>
              <a:gdLst>
                <a:gd name="T0" fmla="*/ 782 w 1178"/>
                <a:gd name="T1" fmla="*/ 45 h 865"/>
                <a:gd name="T2" fmla="*/ 0 w 1178"/>
                <a:gd name="T3" fmla="*/ 865 h 865"/>
                <a:gd name="T4" fmla="*/ 1178 w 1178"/>
                <a:gd name="T5" fmla="*/ 254 h 865"/>
                <a:gd name="T6" fmla="*/ 782 w 1178"/>
                <a:gd name="T7" fmla="*/ 45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78" h="865">
                  <a:moveTo>
                    <a:pt x="782" y="45"/>
                  </a:moveTo>
                  <a:cubicBezTo>
                    <a:pt x="455" y="85"/>
                    <a:pt x="0" y="475"/>
                    <a:pt x="0" y="865"/>
                  </a:cubicBezTo>
                  <a:cubicBezTo>
                    <a:pt x="1178" y="254"/>
                    <a:pt x="1178" y="254"/>
                    <a:pt x="1178" y="254"/>
                  </a:cubicBezTo>
                  <a:cubicBezTo>
                    <a:pt x="1178" y="254"/>
                    <a:pt x="1141" y="0"/>
                    <a:pt x="782" y="45"/>
                  </a:cubicBezTo>
                  <a:close/>
                </a:path>
              </a:pathLst>
            </a:custGeom>
            <a:solidFill>
              <a:srgbClr val="E8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476625" y="1762125"/>
              <a:ext cx="5400675" cy="3895725"/>
            </a:xfrm>
            <a:custGeom>
              <a:avLst/>
              <a:gdLst>
                <a:gd name="T0" fmla="*/ 1986 w 1987"/>
                <a:gd name="T1" fmla="*/ 1226 h 1430"/>
                <a:gd name="T2" fmla="*/ 1933 w 1987"/>
                <a:gd name="T3" fmla="*/ 1162 h 1430"/>
                <a:gd name="T4" fmla="*/ 792 w 1987"/>
                <a:gd name="T5" fmla="*/ 301 h 1430"/>
                <a:gd name="T6" fmla="*/ 1030 w 1987"/>
                <a:gd name="T7" fmla="*/ 144 h 1430"/>
                <a:gd name="T8" fmla="*/ 1030 w 1987"/>
                <a:gd name="T9" fmla="*/ 0 h 1430"/>
                <a:gd name="T10" fmla="*/ 589 w 1987"/>
                <a:gd name="T11" fmla="*/ 0 h 1430"/>
                <a:gd name="T12" fmla="*/ 0 w 1987"/>
                <a:gd name="T13" fmla="*/ 419 h 1430"/>
                <a:gd name="T14" fmla="*/ 0 w 1987"/>
                <a:gd name="T15" fmla="*/ 1048 h 1430"/>
                <a:gd name="T16" fmla="*/ 1109 w 1987"/>
                <a:gd name="T17" fmla="*/ 1430 h 1430"/>
                <a:gd name="T18" fmla="*/ 1987 w 1987"/>
                <a:gd name="T19" fmla="*/ 1430 h 1430"/>
                <a:gd name="T20" fmla="*/ 1986 w 1987"/>
                <a:gd name="T21" fmla="*/ 1226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87" h="1430">
                  <a:moveTo>
                    <a:pt x="1986" y="1226"/>
                  </a:moveTo>
                  <a:cubicBezTo>
                    <a:pt x="1986" y="1194"/>
                    <a:pt x="1964" y="1167"/>
                    <a:pt x="1933" y="1162"/>
                  </a:cubicBezTo>
                  <a:cubicBezTo>
                    <a:pt x="1400" y="1073"/>
                    <a:pt x="622" y="675"/>
                    <a:pt x="792" y="301"/>
                  </a:cubicBezTo>
                  <a:cubicBezTo>
                    <a:pt x="854" y="164"/>
                    <a:pt x="1030" y="144"/>
                    <a:pt x="1030" y="144"/>
                  </a:cubicBezTo>
                  <a:cubicBezTo>
                    <a:pt x="1030" y="0"/>
                    <a:pt x="1030" y="0"/>
                    <a:pt x="1030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0" y="419"/>
                    <a:pt x="0" y="419"/>
                    <a:pt x="0" y="419"/>
                  </a:cubicBezTo>
                  <a:cubicBezTo>
                    <a:pt x="0" y="1048"/>
                    <a:pt x="0" y="1048"/>
                    <a:pt x="0" y="1048"/>
                  </a:cubicBezTo>
                  <a:cubicBezTo>
                    <a:pt x="1109" y="1430"/>
                    <a:pt x="1109" y="1430"/>
                    <a:pt x="1109" y="1430"/>
                  </a:cubicBezTo>
                  <a:cubicBezTo>
                    <a:pt x="1987" y="1430"/>
                    <a:pt x="1987" y="1430"/>
                    <a:pt x="1987" y="1430"/>
                  </a:cubicBezTo>
                  <a:lnTo>
                    <a:pt x="1986" y="1226"/>
                  </a:lnTo>
                  <a:close/>
                </a:path>
              </a:pathLst>
            </a:custGeom>
            <a:solidFill>
              <a:srgbClr val="B2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476625" y="1762125"/>
              <a:ext cx="4522788" cy="3360738"/>
            </a:xfrm>
            <a:custGeom>
              <a:avLst/>
              <a:gdLst>
                <a:gd name="T0" fmla="*/ 1638 w 1664"/>
                <a:gd name="T1" fmla="*/ 1171 h 1234"/>
                <a:gd name="T2" fmla="*/ 654 w 1664"/>
                <a:gd name="T3" fmla="*/ 453 h 1234"/>
                <a:gd name="T4" fmla="*/ 914 w 1664"/>
                <a:gd name="T5" fmla="*/ 0 h 1234"/>
                <a:gd name="T6" fmla="*/ 589 w 1664"/>
                <a:gd name="T7" fmla="*/ 0 h 1234"/>
                <a:gd name="T8" fmla="*/ 0 w 1664"/>
                <a:gd name="T9" fmla="*/ 419 h 1234"/>
                <a:gd name="T10" fmla="*/ 0 w 1664"/>
                <a:gd name="T11" fmla="*/ 960 h 1234"/>
                <a:gd name="T12" fmla="*/ 592 w 1664"/>
                <a:gd name="T13" fmla="*/ 766 h 1234"/>
                <a:gd name="T14" fmla="*/ 822 w 1664"/>
                <a:gd name="T15" fmla="*/ 981 h 1234"/>
                <a:gd name="T16" fmla="*/ 840 w 1664"/>
                <a:gd name="T17" fmla="*/ 986 h 1234"/>
                <a:gd name="T18" fmla="*/ 867 w 1664"/>
                <a:gd name="T19" fmla="*/ 972 h 1234"/>
                <a:gd name="T20" fmla="*/ 859 w 1664"/>
                <a:gd name="T21" fmla="*/ 927 h 1234"/>
                <a:gd name="T22" fmla="*/ 567 w 1664"/>
                <a:gd name="T23" fmla="*/ 599 h 1234"/>
                <a:gd name="T24" fmla="*/ 583 w 1664"/>
                <a:gd name="T25" fmla="*/ 556 h 1234"/>
                <a:gd name="T26" fmla="*/ 583 w 1664"/>
                <a:gd name="T27" fmla="*/ 556 h 1234"/>
                <a:gd name="T28" fmla="*/ 626 w 1664"/>
                <a:gd name="T29" fmla="*/ 571 h 1234"/>
                <a:gd name="T30" fmla="*/ 1618 w 1664"/>
                <a:gd name="T31" fmla="*/ 1233 h 1234"/>
                <a:gd name="T32" fmla="*/ 1628 w 1664"/>
                <a:gd name="T33" fmla="*/ 1234 h 1234"/>
                <a:gd name="T34" fmla="*/ 1659 w 1664"/>
                <a:gd name="T35" fmla="*/ 1212 h 1234"/>
                <a:gd name="T36" fmla="*/ 1638 w 1664"/>
                <a:gd name="T37" fmla="*/ 1171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4" h="1234">
                  <a:moveTo>
                    <a:pt x="1638" y="1171"/>
                  </a:moveTo>
                  <a:cubicBezTo>
                    <a:pt x="1206" y="1032"/>
                    <a:pt x="714" y="748"/>
                    <a:pt x="654" y="453"/>
                  </a:cubicBezTo>
                  <a:cubicBezTo>
                    <a:pt x="628" y="326"/>
                    <a:pt x="686" y="130"/>
                    <a:pt x="914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0" y="419"/>
                    <a:pt x="0" y="419"/>
                    <a:pt x="0" y="419"/>
                  </a:cubicBezTo>
                  <a:cubicBezTo>
                    <a:pt x="0" y="960"/>
                    <a:pt x="0" y="960"/>
                    <a:pt x="0" y="960"/>
                  </a:cubicBezTo>
                  <a:cubicBezTo>
                    <a:pt x="592" y="766"/>
                    <a:pt x="592" y="766"/>
                    <a:pt x="592" y="766"/>
                  </a:cubicBezTo>
                  <a:cubicBezTo>
                    <a:pt x="650" y="842"/>
                    <a:pt x="727" y="915"/>
                    <a:pt x="822" y="981"/>
                  </a:cubicBezTo>
                  <a:cubicBezTo>
                    <a:pt x="827" y="985"/>
                    <a:pt x="834" y="986"/>
                    <a:pt x="840" y="986"/>
                  </a:cubicBezTo>
                  <a:cubicBezTo>
                    <a:pt x="850" y="986"/>
                    <a:pt x="860" y="982"/>
                    <a:pt x="867" y="972"/>
                  </a:cubicBezTo>
                  <a:cubicBezTo>
                    <a:pt x="877" y="958"/>
                    <a:pt x="873" y="937"/>
                    <a:pt x="859" y="927"/>
                  </a:cubicBezTo>
                  <a:cubicBezTo>
                    <a:pt x="720" y="831"/>
                    <a:pt x="622" y="718"/>
                    <a:pt x="567" y="599"/>
                  </a:cubicBezTo>
                  <a:cubicBezTo>
                    <a:pt x="560" y="583"/>
                    <a:pt x="567" y="564"/>
                    <a:pt x="583" y="556"/>
                  </a:cubicBezTo>
                  <a:cubicBezTo>
                    <a:pt x="583" y="556"/>
                    <a:pt x="583" y="556"/>
                    <a:pt x="583" y="556"/>
                  </a:cubicBezTo>
                  <a:cubicBezTo>
                    <a:pt x="599" y="547"/>
                    <a:pt x="618" y="554"/>
                    <a:pt x="626" y="571"/>
                  </a:cubicBezTo>
                  <a:cubicBezTo>
                    <a:pt x="780" y="888"/>
                    <a:pt x="1305" y="1132"/>
                    <a:pt x="1618" y="1233"/>
                  </a:cubicBezTo>
                  <a:cubicBezTo>
                    <a:pt x="1621" y="1234"/>
                    <a:pt x="1624" y="1234"/>
                    <a:pt x="1628" y="1234"/>
                  </a:cubicBezTo>
                  <a:cubicBezTo>
                    <a:pt x="1641" y="1234"/>
                    <a:pt x="1654" y="1225"/>
                    <a:pt x="1659" y="1212"/>
                  </a:cubicBezTo>
                  <a:cubicBezTo>
                    <a:pt x="1664" y="1195"/>
                    <a:pt x="1655" y="1176"/>
                    <a:pt x="1638" y="1171"/>
                  </a:cubicBezTo>
                  <a:close/>
                </a:path>
              </a:pathLst>
            </a:custGeom>
            <a:solidFill>
              <a:srgbClr val="00C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476625" y="1762125"/>
              <a:ext cx="1954213" cy="2614613"/>
            </a:xfrm>
            <a:custGeom>
              <a:avLst/>
              <a:gdLst>
                <a:gd name="T0" fmla="*/ 0 w 719"/>
                <a:gd name="T1" fmla="*/ 419 h 960"/>
                <a:gd name="T2" fmla="*/ 0 w 719"/>
                <a:gd name="T3" fmla="*/ 960 h 960"/>
                <a:gd name="T4" fmla="*/ 435 w 719"/>
                <a:gd name="T5" fmla="*/ 817 h 960"/>
                <a:gd name="T6" fmla="*/ 394 w 719"/>
                <a:gd name="T7" fmla="*/ 715 h 960"/>
                <a:gd name="T8" fmla="*/ 719 w 719"/>
                <a:gd name="T9" fmla="*/ 0 h 960"/>
                <a:gd name="T10" fmla="*/ 589 w 719"/>
                <a:gd name="T11" fmla="*/ 0 h 960"/>
                <a:gd name="T12" fmla="*/ 0 w 719"/>
                <a:gd name="T13" fmla="*/ 419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9" h="960">
                  <a:moveTo>
                    <a:pt x="0" y="419"/>
                  </a:moveTo>
                  <a:cubicBezTo>
                    <a:pt x="0" y="960"/>
                    <a:pt x="0" y="960"/>
                    <a:pt x="0" y="960"/>
                  </a:cubicBezTo>
                  <a:cubicBezTo>
                    <a:pt x="435" y="817"/>
                    <a:pt x="435" y="817"/>
                    <a:pt x="435" y="817"/>
                  </a:cubicBezTo>
                  <a:cubicBezTo>
                    <a:pt x="421" y="784"/>
                    <a:pt x="407" y="750"/>
                    <a:pt x="394" y="715"/>
                  </a:cubicBezTo>
                  <a:cubicBezTo>
                    <a:pt x="199" y="195"/>
                    <a:pt x="719" y="0"/>
                    <a:pt x="719" y="0"/>
                  </a:cubicBezTo>
                  <a:cubicBezTo>
                    <a:pt x="589" y="0"/>
                    <a:pt x="589" y="0"/>
                    <a:pt x="589" y="0"/>
                  </a:cubicBezTo>
                  <a:lnTo>
                    <a:pt x="0" y="419"/>
                  </a:lnTo>
                  <a:close/>
                </a:path>
              </a:pathLst>
            </a:custGeom>
            <a:solidFill>
              <a:srgbClr val="00A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3854450" y="1497013"/>
              <a:ext cx="3209925" cy="1246188"/>
            </a:xfrm>
            <a:custGeom>
              <a:avLst/>
              <a:gdLst>
                <a:gd name="T0" fmla="*/ 0 w 1181"/>
                <a:gd name="T1" fmla="*/ 457 h 457"/>
                <a:gd name="T2" fmla="*/ 752 w 1181"/>
                <a:gd name="T3" fmla="*/ 0 h 457"/>
                <a:gd name="T4" fmla="*/ 1008 w 1181"/>
                <a:gd name="T5" fmla="*/ 77 h 457"/>
                <a:gd name="T6" fmla="*/ 899 w 1181"/>
                <a:gd name="T7" fmla="*/ 268 h 457"/>
                <a:gd name="T8" fmla="*/ 424 w 1181"/>
                <a:gd name="T9" fmla="*/ 150 h 457"/>
                <a:gd name="T10" fmla="*/ 95 w 1181"/>
                <a:gd name="T11" fmla="*/ 444 h 457"/>
                <a:gd name="T12" fmla="*/ 0 w 1181"/>
                <a:gd name="T13" fmla="*/ 457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1" h="457">
                  <a:moveTo>
                    <a:pt x="0" y="457"/>
                  </a:moveTo>
                  <a:cubicBezTo>
                    <a:pt x="0" y="457"/>
                    <a:pt x="263" y="0"/>
                    <a:pt x="752" y="0"/>
                  </a:cubicBezTo>
                  <a:cubicBezTo>
                    <a:pt x="859" y="0"/>
                    <a:pt x="970" y="49"/>
                    <a:pt x="1008" y="77"/>
                  </a:cubicBezTo>
                  <a:cubicBezTo>
                    <a:pt x="1181" y="203"/>
                    <a:pt x="991" y="404"/>
                    <a:pt x="899" y="268"/>
                  </a:cubicBezTo>
                  <a:cubicBezTo>
                    <a:pt x="795" y="111"/>
                    <a:pt x="607" y="76"/>
                    <a:pt x="424" y="150"/>
                  </a:cubicBezTo>
                  <a:cubicBezTo>
                    <a:pt x="213" y="235"/>
                    <a:pt x="95" y="444"/>
                    <a:pt x="95" y="444"/>
                  </a:cubicBezTo>
                  <a:cubicBezTo>
                    <a:pt x="0" y="457"/>
                    <a:pt x="0" y="457"/>
                    <a:pt x="0" y="457"/>
                  </a:cubicBezTo>
                </a:path>
              </a:pathLst>
            </a:custGeom>
            <a:solidFill>
              <a:srgbClr val="D1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281363" y="2428875"/>
              <a:ext cx="1606550" cy="2697163"/>
            </a:xfrm>
            <a:custGeom>
              <a:avLst/>
              <a:gdLst>
                <a:gd name="T0" fmla="*/ 160 w 591"/>
                <a:gd name="T1" fmla="*/ 543 h 990"/>
                <a:gd name="T2" fmla="*/ 368 w 591"/>
                <a:gd name="T3" fmla="*/ 175 h 990"/>
                <a:gd name="T4" fmla="*/ 498 w 591"/>
                <a:gd name="T5" fmla="*/ 31 h 990"/>
                <a:gd name="T6" fmla="*/ 221 w 591"/>
                <a:gd name="T7" fmla="*/ 39 h 990"/>
                <a:gd name="T8" fmla="*/ 11 w 591"/>
                <a:gd name="T9" fmla="*/ 329 h 990"/>
                <a:gd name="T10" fmla="*/ 11 w 591"/>
                <a:gd name="T11" fmla="*/ 763 h 990"/>
                <a:gd name="T12" fmla="*/ 238 w 591"/>
                <a:gd name="T13" fmla="*/ 990 h 990"/>
                <a:gd name="T14" fmla="*/ 238 w 591"/>
                <a:gd name="T15" fmla="*/ 990 h 990"/>
                <a:gd name="T16" fmla="*/ 160 w 591"/>
                <a:gd name="T17" fmla="*/ 543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1" h="990">
                  <a:moveTo>
                    <a:pt x="160" y="543"/>
                  </a:moveTo>
                  <a:cubicBezTo>
                    <a:pt x="0" y="419"/>
                    <a:pt x="68" y="88"/>
                    <a:pt x="368" y="175"/>
                  </a:cubicBezTo>
                  <a:cubicBezTo>
                    <a:pt x="528" y="221"/>
                    <a:pt x="591" y="91"/>
                    <a:pt x="498" y="31"/>
                  </a:cubicBezTo>
                  <a:cubicBezTo>
                    <a:pt x="450" y="0"/>
                    <a:pt x="342" y="0"/>
                    <a:pt x="221" y="39"/>
                  </a:cubicBezTo>
                  <a:cubicBezTo>
                    <a:pt x="96" y="80"/>
                    <a:pt x="11" y="197"/>
                    <a:pt x="11" y="329"/>
                  </a:cubicBezTo>
                  <a:cubicBezTo>
                    <a:pt x="11" y="763"/>
                    <a:pt x="11" y="763"/>
                    <a:pt x="11" y="763"/>
                  </a:cubicBezTo>
                  <a:cubicBezTo>
                    <a:pt x="11" y="888"/>
                    <a:pt x="113" y="990"/>
                    <a:pt x="238" y="990"/>
                  </a:cubicBezTo>
                  <a:cubicBezTo>
                    <a:pt x="238" y="990"/>
                    <a:pt x="238" y="990"/>
                    <a:pt x="238" y="990"/>
                  </a:cubicBezTo>
                  <a:lnTo>
                    <a:pt x="160" y="5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311525" y="2873375"/>
              <a:ext cx="617538" cy="2252663"/>
            </a:xfrm>
            <a:custGeom>
              <a:avLst/>
              <a:gdLst>
                <a:gd name="T0" fmla="*/ 227 w 227"/>
                <a:gd name="T1" fmla="*/ 827 h 827"/>
                <a:gd name="T2" fmla="*/ 149 w 227"/>
                <a:gd name="T3" fmla="*/ 380 h 827"/>
                <a:gd name="T4" fmla="*/ 224 w 227"/>
                <a:gd name="T5" fmla="*/ 1 h 827"/>
                <a:gd name="T6" fmla="*/ 223 w 227"/>
                <a:gd name="T7" fmla="*/ 0 h 827"/>
                <a:gd name="T8" fmla="*/ 0 w 227"/>
                <a:gd name="T9" fmla="*/ 307 h 827"/>
                <a:gd name="T10" fmla="*/ 0 w 227"/>
                <a:gd name="T11" fmla="*/ 307 h 827"/>
                <a:gd name="T12" fmla="*/ 227 w 227"/>
                <a:gd name="T13" fmla="*/ 827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827">
                  <a:moveTo>
                    <a:pt x="227" y="827"/>
                  </a:moveTo>
                  <a:cubicBezTo>
                    <a:pt x="149" y="380"/>
                    <a:pt x="149" y="380"/>
                    <a:pt x="149" y="380"/>
                  </a:cubicBezTo>
                  <a:cubicBezTo>
                    <a:pt x="16" y="277"/>
                    <a:pt x="40" y="32"/>
                    <a:pt x="224" y="1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144" y="9"/>
                    <a:pt x="0" y="53"/>
                    <a:pt x="0" y="307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650"/>
                    <a:pt x="227" y="827"/>
                    <a:pt x="227" y="827"/>
                  </a:cubicBezTo>
                  <a:close/>
                </a:path>
              </a:pathLst>
            </a:custGeom>
            <a:solidFill>
              <a:srgbClr val="D1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646488" y="4064000"/>
              <a:ext cx="5229225" cy="1682750"/>
            </a:xfrm>
            <a:custGeom>
              <a:avLst/>
              <a:gdLst>
                <a:gd name="T0" fmla="*/ 421 w 1924"/>
                <a:gd name="T1" fmla="*/ 3 h 618"/>
                <a:gd name="T2" fmla="*/ 1892 w 1924"/>
                <a:gd name="T3" fmla="*/ 552 h 618"/>
                <a:gd name="T4" fmla="*/ 1924 w 1924"/>
                <a:gd name="T5" fmla="*/ 585 h 618"/>
                <a:gd name="T6" fmla="*/ 1924 w 1924"/>
                <a:gd name="T7" fmla="*/ 585 h 618"/>
                <a:gd name="T8" fmla="*/ 1892 w 1924"/>
                <a:gd name="T9" fmla="*/ 618 h 618"/>
                <a:gd name="T10" fmla="*/ 576 w 1924"/>
                <a:gd name="T11" fmla="*/ 618 h 618"/>
                <a:gd name="T12" fmla="*/ 104 w 1924"/>
                <a:gd name="T13" fmla="*/ 390 h 618"/>
                <a:gd name="T14" fmla="*/ 39 w 1924"/>
                <a:gd name="T15" fmla="*/ 0 h 618"/>
                <a:gd name="T16" fmla="*/ 421 w 1924"/>
                <a:gd name="T17" fmla="*/ 3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24" h="618">
                  <a:moveTo>
                    <a:pt x="421" y="3"/>
                  </a:moveTo>
                  <a:cubicBezTo>
                    <a:pt x="421" y="3"/>
                    <a:pt x="812" y="542"/>
                    <a:pt x="1892" y="552"/>
                  </a:cubicBezTo>
                  <a:cubicBezTo>
                    <a:pt x="1910" y="553"/>
                    <a:pt x="1924" y="567"/>
                    <a:pt x="1924" y="585"/>
                  </a:cubicBezTo>
                  <a:cubicBezTo>
                    <a:pt x="1924" y="585"/>
                    <a:pt x="1924" y="585"/>
                    <a:pt x="1924" y="585"/>
                  </a:cubicBezTo>
                  <a:cubicBezTo>
                    <a:pt x="1924" y="603"/>
                    <a:pt x="1910" y="618"/>
                    <a:pt x="1892" y="618"/>
                  </a:cubicBezTo>
                  <a:cubicBezTo>
                    <a:pt x="576" y="618"/>
                    <a:pt x="576" y="618"/>
                    <a:pt x="576" y="618"/>
                  </a:cubicBezTo>
                  <a:cubicBezTo>
                    <a:pt x="429" y="618"/>
                    <a:pt x="229" y="553"/>
                    <a:pt x="104" y="390"/>
                  </a:cubicBezTo>
                  <a:cubicBezTo>
                    <a:pt x="0" y="254"/>
                    <a:pt x="39" y="0"/>
                    <a:pt x="39" y="0"/>
                  </a:cubicBezTo>
                  <a:lnTo>
                    <a:pt x="421" y="3"/>
                  </a:lnTo>
                  <a:close/>
                </a:path>
              </a:pathLst>
            </a:custGeom>
            <a:solidFill>
              <a:srgbClr val="00C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3646488" y="4064000"/>
              <a:ext cx="5229225" cy="1682750"/>
            </a:xfrm>
            <a:custGeom>
              <a:avLst/>
              <a:gdLst>
                <a:gd name="T0" fmla="*/ 1893 w 1924"/>
                <a:gd name="T1" fmla="*/ 553 h 618"/>
                <a:gd name="T2" fmla="*/ 917 w 1924"/>
                <a:gd name="T3" fmla="*/ 553 h 618"/>
                <a:gd name="T4" fmla="*/ 342 w 1924"/>
                <a:gd name="T5" fmla="*/ 344 h 618"/>
                <a:gd name="T6" fmla="*/ 393 w 1924"/>
                <a:gd name="T7" fmla="*/ 224 h 618"/>
                <a:gd name="T8" fmla="*/ 394 w 1924"/>
                <a:gd name="T9" fmla="*/ 224 h 618"/>
                <a:gd name="T10" fmla="*/ 538 w 1924"/>
                <a:gd name="T11" fmla="*/ 122 h 618"/>
                <a:gd name="T12" fmla="*/ 421 w 1924"/>
                <a:gd name="T13" fmla="*/ 3 h 618"/>
                <a:gd name="T14" fmla="*/ 39 w 1924"/>
                <a:gd name="T15" fmla="*/ 0 h 618"/>
                <a:gd name="T16" fmla="*/ 104 w 1924"/>
                <a:gd name="T17" fmla="*/ 390 h 618"/>
                <a:gd name="T18" fmla="*/ 576 w 1924"/>
                <a:gd name="T19" fmla="*/ 618 h 618"/>
                <a:gd name="T20" fmla="*/ 1892 w 1924"/>
                <a:gd name="T21" fmla="*/ 618 h 618"/>
                <a:gd name="T22" fmla="*/ 1924 w 1924"/>
                <a:gd name="T23" fmla="*/ 585 h 618"/>
                <a:gd name="T24" fmla="*/ 1893 w 1924"/>
                <a:gd name="T25" fmla="*/ 553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4" h="618">
                  <a:moveTo>
                    <a:pt x="1893" y="553"/>
                  </a:moveTo>
                  <a:cubicBezTo>
                    <a:pt x="1717" y="553"/>
                    <a:pt x="1326" y="553"/>
                    <a:pt x="917" y="553"/>
                  </a:cubicBezTo>
                  <a:cubicBezTo>
                    <a:pt x="653" y="553"/>
                    <a:pt x="464" y="463"/>
                    <a:pt x="342" y="344"/>
                  </a:cubicBezTo>
                  <a:cubicBezTo>
                    <a:pt x="297" y="300"/>
                    <a:pt x="330" y="224"/>
                    <a:pt x="393" y="224"/>
                  </a:cubicBezTo>
                  <a:cubicBezTo>
                    <a:pt x="394" y="224"/>
                    <a:pt x="394" y="224"/>
                    <a:pt x="394" y="224"/>
                  </a:cubicBezTo>
                  <a:cubicBezTo>
                    <a:pt x="454" y="224"/>
                    <a:pt x="511" y="184"/>
                    <a:pt x="538" y="122"/>
                  </a:cubicBezTo>
                  <a:cubicBezTo>
                    <a:pt x="458" y="53"/>
                    <a:pt x="421" y="3"/>
                    <a:pt x="421" y="3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0" y="254"/>
                    <a:pt x="104" y="390"/>
                  </a:cubicBezTo>
                  <a:cubicBezTo>
                    <a:pt x="229" y="553"/>
                    <a:pt x="429" y="618"/>
                    <a:pt x="576" y="618"/>
                  </a:cubicBezTo>
                  <a:cubicBezTo>
                    <a:pt x="1892" y="618"/>
                    <a:pt x="1892" y="618"/>
                    <a:pt x="1892" y="618"/>
                  </a:cubicBezTo>
                  <a:cubicBezTo>
                    <a:pt x="1910" y="618"/>
                    <a:pt x="1924" y="603"/>
                    <a:pt x="1924" y="585"/>
                  </a:cubicBezTo>
                  <a:cubicBezTo>
                    <a:pt x="1924" y="567"/>
                    <a:pt x="1910" y="553"/>
                    <a:pt x="1893" y="553"/>
                  </a:cubicBezTo>
                  <a:close/>
                </a:path>
              </a:pathLst>
            </a:custGeom>
            <a:solidFill>
              <a:srgbClr val="00A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457575" y="3200400"/>
              <a:ext cx="1811338" cy="1925638"/>
            </a:xfrm>
            <a:custGeom>
              <a:avLst/>
              <a:gdLst>
                <a:gd name="T0" fmla="*/ 46 w 666"/>
                <a:gd name="T1" fmla="*/ 347 h 707"/>
                <a:gd name="T2" fmla="*/ 173 w 666"/>
                <a:gd name="T3" fmla="*/ 707 h 707"/>
                <a:gd name="T4" fmla="*/ 151 w 666"/>
                <a:gd name="T5" fmla="*/ 429 h 707"/>
                <a:gd name="T6" fmla="*/ 401 w 666"/>
                <a:gd name="T7" fmla="*/ 447 h 707"/>
                <a:gd name="T8" fmla="*/ 543 w 666"/>
                <a:gd name="T9" fmla="*/ 321 h 707"/>
                <a:gd name="T10" fmla="*/ 645 w 666"/>
                <a:gd name="T11" fmla="*/ 268 h 707"/>
                <a:gd name="T12" fmla="*/ 46 w 666"/>
                <a:gd name="T13" fmla="*/ 347 h 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6" h="707">
                  <a:moveTo>
                    <a:pt x="46" y="347"/>
                  </a:moveTo>
                  <a:cubicBezTo>
                    <a:pt x="0" y="539"/>
                    <a:pt x="173" y="707"/>
                    <a:pt x="173" y="707"/>
                  </a:cubicBezTo>
                  <a:cubicBezTo>
                    <a:pt x="173" y="707"/>
                    <a:pt x="81" y="545"/>
                    <a:pt x="151" y="429"/>
                  </a:cubicBezTo>
                  <a:cubicBezTo>
                    <a:pt x="198" y="352"/>
                    <a:pt x="293" y="335"/>
                    <a:pt x="401" y="447"/>
                  </a:cubicBezTo>
                  <a:cubicBezTo>
                    <a:pt x="483" y="532"/>
                    <a:pt x="596" y="412"/>
                    <a:pt x="543" y="321"/>
                  </a:cubicBezTo>
                  <a:cubicBezTo>
                    <a:pt x="591" y="329"/>
                    <a:pt x="639" y="312"/>
                    <a:pt x="645" y="268"/>
                  </a:cubicBezTo>
                  <a:cubicBezTo>
                    <a:pt x="666" y="107"/>
                    <a:pt x="130" y="0"/>
                    <a:pt x="46" y="347"/>
                  </a:cubicBezTo>
                  <a:close/>
                </a:path>
              </a:pathLst>
            </a:custGeom>
            <a:solidFill>
              <a:srgbClr val="E8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551238" y="3676650"/>
              <a:ext cx="1527175" cy="1449388"/>
            </a:xfrm>
            <a:custGeom>
              <a:avLst/>
              <a:gdLst>
                <a:gd name="T0" fmla="*/ 117 w 562"/>
                <a:gd name="T1" fmla="*/ 254 h 532"/>
                <a:gd name="T2" fmla="*/ 367 w 562"/>
                <a:gd name="T3" fmla="*/ 272 h 532"/>
                <a:gd name="T4" fmla="*/ 509 w 562"/>
                <a:gd name="T5" fmla="*/ 146 h 532"/>
                <a:gd name="T6" fmla="*/ 87 w 562"/>
                <a:gd name="T7" fmla="*/ 142 h 532"/>
                <a:gd name="T8" fmla="*/ 139 w 562"/>
                <a:gd name="T9" fmla="*/ 532 h 532"/>
                <a:gd name="T10" fmla="*/ 117 w 562"/>
                <a:gd name="T11" fmla="*/ 254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2" h="532">
                  <a:moveTo>
                    <a:pt x="117" y="254"/>
                  </a:moveTo>
                  <a:cubicBezTo>
                    <a:pt x="164" y="177"/>
                    <a:pt x="259" y="160"/>
                    <a:pt x="367" y="272"/>
                  </a:cubicBezTo>
                  <a:cubicBezTo>
                    <a:pt x="449" y="357"/>
                    <a:pt x="562" y="237"/>
                    <a:pt x="509" y="146"/>
                  </a:cubicBezTo>
                  <a:cubicBezTo>
                    <a:pt x="413" y="15"/>
                    <a:pt x="170" y="0"/>
                    <a:pt x="87" y="142"/>
                  </a:cubicBezTo>
                  <a:cubicBezTo>
                    <a:pt x="0" y="290"/>
                    <a:pt x="74" y="445"/>
                    <a:pt x="139" y="532"/>
                  </a:cubicBezTo>
                  <a:cubicBezTo>
                    <a:pt x="139" y="532"/>
                    <a:pt x="47" y="370"/>
                    <a:pt x="117" y="254"/>
                  </a:cubicBezTo>
                  <a:close/>
                </a:path>
              </a:pathLst>
            </a:custGeom>
            <a:solidFill>
              <a:srgbClr val="D1F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8162925" y="5041900"/>
              <a:ext cx="344488" cy="220663"/>
            </a:xfrm>
            <a:custGeom>
              <a:avLst/>
              <a:gdLst>
                <a:gd name="T0" fmla="*/ 91 w 127"/>
                <a:gd name="T1" fmla="*/ 81 h 81"/>
                <a:gd name="T2" fmla="*/ 85 w 127"/>
                <a:gd name="T3" fmla="*/ 81 h 81"/>
                <a:gd name="T4" fmla="*/ 28 w 127"/>
                <a:gd name="T5" fmla="*/ 67 h 81"/>
                <a:gd name="T6" fmla="*/ 4 w 127"/>
                <a:gd name="T7" fmla="*/ 28 h 81"/>
                <a:gd name="T8" fmla="*/ 44 w 127"/>
                <a:gd name="T9" fmla="*/ 4 h 81"/>
                <a:gd name="T10" fmla="*/ 98 w 127"/>
                <a:gd name="T11" fmla="*/ 17 h 81"/>
                <a:gd name="T12" fmla="*/ 123 w 127"/>
                <a:gd name="T13" fmla="*/ 56 h 81"/>
                <a:gd name="T14" fmla="*/ 91 w 127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81">
                  <a:moveTo>
                    <a:pt x="91" y="81"/>
                  </a:moveTo>
                  <a:cubicBezTo>
                    <a:pt x="89" y="81"/>
                    <a:pt x="87" y="81"/>
                    <a:pt x="85" y="81"/>
                  </a:cubicBezTo>
                  <a:cubicBezTo>
                    <a:pt x="66" y="77"/>
                    <a:pt x="47" y="72"/>
                    <a:pt x="28" y="67"/>
                  </a:cubicBezTo>
                  <a:cubicBezTo>
                    <a:pt x="10" y="63"/>
                    <a:pt x="0" y="45"/>
                    <a:pt x="4" y="28"/>
                  </a:cubicBezTo>
                  <a:cubicBezTo>
                    <a:pt x="9" y="10"/>
                    <a:pt x="26" y="0"/>
                    <a:pt x="44" y="4"/>
                  </a:cubicBezTo>
                  <a:cubicBezTo>
                    <a:pt x="63" y="9"/>
                    <a:pt x="81" y="13"/>
                    <a:pt x="98" y="17"/>
                  </a:cubicBezTo>
                  <a:cubicBezTo>
                    <a:pt x="116" y="21"/>
                    <a:pt x="127" y="38"/>
                    <a:pt x="123" y="56"/>
                  </a:cubicBezTo>
                  <a:cubicBezTo>
                    <a:pt x="120" y="71"/>
                    <a:pt x="106" y="81"/>
                    <a:pt x="91" y="81"/>
                  </a:cubicBezTo>
                  <a:close/>
                </a:path>
              </a:pathLst>
            </a:custGeom>
            <a:solidFill>
              <a:srgbClr val="59D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5940425" y="4437063"/>
              <a:ext cx="317500" cy="250825"/>
            </a:xfrm>
            <a:custGeom>
              <a:avLst/>
              <a:gdLst>
                <a:gd name="T0" fmla="*/ 80 w 117"/>
                <a:gd name="T1" fmla="*/ 92 h 92"/>
                <a:gd name="T2" fmla="*/ 65 w 117"/>
                <a:gd name="T3" fmla="*/ 88 h 92"/>
                <a:gd name="T4" fmla="*/ 22 w 117"/>
                <a:gd name="T5" fmla="*/ 65 h 92"/>
                <a:gd name="T6" fmla="*/ 9 w 117"/>
                <a:gd name="T7" fmla="*/ 21 h 92"/>
                <a:gd name="T8" fmla="*/ 54 w 117"/>
                <a:gd name="T9" fmla="*/ 8 h 92"/>
                <a:gd name="T10" fmla="*/ 95 w 117"/>
                <a:gd name="T11" fmla="*/ 31 h 92"/>
                <a:gd name="T12" fmla="*/ 108 w 117"/>
                <a:gd name="T13" fmla="*/ 75 h 92"/>
                <a:gd name="T14" fmla="*/ 80 w 117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92">
                  <a:moveTo>
                    <a:pt x="80" y="92"/>
                  </a:moveTo>
                  <a:cubicBezTo>
                    <a:pt x="75" y="92"/>
                    <a:pt x="69" y="91"/>
                    <a:pt x="65" y="88"/>
                  </a:cubicBezTo>
                  <a:cubicBezTo>
                    <a:pt x="50" y="81"/>
                    <a:pt x="36" y="73"/>
                    <a:pt x="22" y="65"/>
                  </a:cubicBezTo>
                  <a:cubicBezTo>
                    <a:pt x="6" y="56"/>
                    <a:pt x="0" y="36"/>
                    <a:pt x="9" y="21"/>
                  </a:cubicBezTo>
                  <a:cubicBezTo>
                    <a:pt x="18" y="5"/>
                    <a:pt x="38" y="0"/>
                    <a:pt x="54" y="8"/>
                  </a:cubicBezTo>
                  <a:cubicBezTo>
                    <a:pt x="67" y="16"/>
                    <a:pt x="81" y="23"/>
                    <a:pt x="95" y="31"/>
                  </a:cubicBezTo>
                  <a:cubicBezTo>
                    <a:pt x="111" y="39"/>
                    <a:pt x="117" y="59"/>
                    <a:pt x="108" y="75"/>
                  </a:cubicBezTo>
                  <a:cubicBezTo>
                    <a:pt x="103" y="86"/>
                    <a:pt x="91" y="92"/>
                    <a:pt x="80" y="92"/>
                  </a:cubicBezTo>
                  <a:close/>
                </a:path>
              </a:pathLst>
            </a:custGeom>
            <a:solidFill>
              <a:srgbClr val="59D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439ADDD-BFD7-41D4-9351-0D72913E5ED7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28" name="Group 27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29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1409699" y="1505906"/>
            <a:ext cx="67538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“We have the responsibility to care for the ocean as it cares for us</a:t>
            </a:r>
            <a:endParaRPr lang="en-US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50344" y="4993616"/>
            <a:ext cx="407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0" dirty="0">
                <a:solidFill>
                  <a:srgbClr val="333333"/>
                </a:solidFill>
                <a:effectLst/>
              </a:rPr>
              <a:t>Suzanne van der </a:t>
            </a:r>
            <a:r>
              <a:rPr lang="en-US" i="0" dirty="0" err="1">
                <a:solidFill>
                  <a:srgbClr val="333333"/>
                </a:solidFill>
                <a:effectLst/>
              </a:rPr>
              <a:t>Veeken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3DAB6F85-5257-4FE2-AEBD-A3A0A97DC49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7" r="16837"/>
          <a:stretch>
            <a:fillRect/>
          </a:stretch>
        </p:blipFill>
        <p:spPr/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C66C03A8-0A0C-49C5-834B-633EF89F8B0A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2" name="Group 1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3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5131252" y="1932522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Break Slide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EEF147D-B878-479D-A53A-E9A33A23E1D5}"/>
              </a:ext>
            </a:extLst>
          </p:cNvPr>
          <p:cNvSpPr/>
          <p:nvPr/>
        </p:nvSpPr>
        <p:spPr>
          <a:xfrm>
            <a:off x="4916247" y="4353072"/>
            <a:ext cx="826799" cy="82679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FB0BB1-9514-452A-A921-D3E299D93636}"/>
              </a:ext>
            </a:extLst>
          </p:cNvPr>
          <p:cNvSpPr/>
          <p:nvPr/>
        </p:nvSpPr>
        <p:spPr>
          <a:xfrm>
            <a:off x="6096000" y="3116945"/>
            <a:ext cx="402866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015B8E-A25D-4989-B53C-C473BAE695FB}"/>
              </a:ext>
            </a:extLst>
          </p:cNvPr>
          <p:cNvSpPr txBox="1"/>
          <p:nvPr/>
        </p:nvSpPr>
        <p:spPr>
          <a:xfrm>
            <a:off x="6946800" y="4904267"/>
            <a:ext cx="181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30 Minutes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79F5D7-2450-4C42-83A1-FD0228C6FEF8}"/>
              </a:ext>
            </a:extLst>
          </p:cNvPr>
          <p:cNvSpPr/>
          <p:nvPr/>
        </p:nvSpPr>
        <p:spPr>
          <a:xfrm>
            <a:off x="6946800" y="5365932"/>
            <a:ext cx="4028661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061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05535E3-B309-4778-8AAD-03E8ACE6AED9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8" name="Group 7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1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2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3292215" y="1087566"/>
            <a:ext cx="560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E-Shop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524000" y="3587859"/>
            <a:ext cx="29206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635688" y="3587858"/>
            <a:ext cx="29206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747376" y="3587858"/>
            <a:ext cx="29206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524000" y="5650011"/>
            <a:ext cx="29206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635688" y="5650010"/>
            <a:ext cx="29206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747376" y="5650010"/>
            <a:ext cx="29206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06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B388F79-E13D-4822-B4A2-3E367278342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4" b="9034"/>
          <a:stretch>
            <a:fillRect/>
          </a:stretch>
        </p:blipFill>
        <p:spPr/>
      </p:pic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9C3F5D51-6D3A-4B3D-B555-B413910D533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4" b="9034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324E84F6-FD6E-45DF-BA45-AB6560DF414B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4" b="9034"/>
          <a:stretch>
            <a:fillRect/>
          </a:stretch>
        </p:blipFill>
        <p:spPr/>
      </p:pic>
      <p:pic>
        <p:nvPicPr>
          <p:cNvPr id="33" name="Picture Placeholder 32">
            <a:extLst>
              <a:ext uri="{FF2B5EF4-FFF2-40B4-BE49-F238E27FC236}">
                <a16:creationId xmlns:a16="http://schemas.microsoft.com/office/drawing/2014/main" id="{ED1C4F8C-A59C-4B03-B0DF-FB511E77AAC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4" b="9034"/>
          <a:stretch>
            <a:fillRect/>
          </a:stretch>
        </p:blipFill>
        <p:spPr/>
      </p:pic>
      <p:pic>
        <p:nvPicPr>
          <p:cNvPr id="29" name="Picture Placeholder 28">
            <a:extLst>
              <a:ext uri="{FF2B5EF4-FFF2-40B4-BE49-F238E27FC236}">
                <a16:creationId xmlns:a16="http://schemas.microsoft.com/office/drawing/2014/main" id="{871A75C3-B376-452D-9220-023ABC49B193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4" b="9034"/>
          <a:stretch>
            <a:fillRect/>
          </a:stretch>
        </p:blipFill>
        <p:spPr/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3954E1CF-F0D8-4974-BEE1-659DC558BA0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4" b="90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8482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01988C3-11DF-43EE-86CF-A941F79C36F8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292215" y="1087566"/>
            <a:ext cx="560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Rental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523999" y="2150560"/>
            <a:ext cx="29206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523999" y="2516628"/>
            <a:ext cx="292062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635688" y="2150560"/>
            <a:ext cx="29206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635688" y="2516628"/>
            <a:ext cx="292062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747378" y="2150560"/>
            <a:ext cx="29206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Items 03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747378" y="2516628"/>
            <a:ext cx="292062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</a:t>
            </a:r>
          </a:p>
        </p:txBody>
      </p: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9C6BA20E-FAA7-48E6-A723-159B793C76F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8" r="5388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17CC96E6-38E6-4A10-8D85-E301F2B8A59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8" r="5388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B64F832F-8C7F-4590-A559-B2458A31E69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8" r="53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4589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14C1CE6-CAAE-490A-9B12-60FBA2DAC549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292215" y="1087566"/>
            <a:ext cx="560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Pricing Tables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F8A2C12-CC03-4D04-9F91-12303F25E0B9}"/>
              </a:ext>
            </a:extLst>
          </p:cNvPr>
          <p:cNvGrpSpPr/>
          <p:nvPr/>
        </p:nvGrpSpPr>
        <p:grpSpPr>
          <a:xfrm>
            <a:off x="1549400" y="2146300"/>
            <a:ext cx="2848539" cy="4025900"/>
            <a:chOff x="1549400" y="2146300"/>
            <a:chExt cx="2848539" cy="4025900"/>
          </a:xfrm>
        </p:grpSpPr>
        <p:sp>
          <p:nvSpPr>
            <p:cNvPr id="2" name="Rectangle 1"/>
            <p:cNvSpPr/>
            <p:nvPr/>
          </p:nvSpPr>
          <p:spPr>
            <a:xfrm>
              <a:off x="1549400" y="2146300"/>
              <a:ext cx="2848539" cy="4025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61980" y="5440838"/>
              <a:ext cx="102337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j-lt"/>
                </a:rPr>
                <a:t>$123</a:t>
              </a:r>
              <a:endParaRPr lang="en-US" sz="1200" i="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69880" y="2723514"/>
              <a:ext cx="160757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bg1"/>
                  </a:solidFill>
                  <a:effectLst/>
                  <a:latin typeface="+mj-lt"/>
                </a:rPr>
                <a:t>Basic</a:t>
              </a:r>
              <a:endParaRPr lang="en-US" b="1" i="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817877-EB1A-4EB4-9CE4-AF339552B1B6}"/>
                </a:ext>
              </a:extLst>
            </p:cNvPr>
            <p:cNvSpPr/>
            <p:nvPr/>
          </p:nvSpPr>
          <p:spPr>
            <a:xfrm>
              <a:off x="1980837" y="3524527"/>
              <a:ext cx="1985662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100" dirty="0" err="1">
                  <a:solidFill>
                    <a:schemeClr val="bg1"/>
                  </a:solidFill>
                </a:rPr>
                <a:t>amet</a:t>
              </a:r>
              <a:r>
                <a:rPr lang="en-US" sz="1100" dirty="0">
                  <a:solidFill>
                    <a:schemeClr val="bg1"/>
                  </a:solidFill>
                </a:rPr>
                <a:t>, </a:t>
              </a:r>
              <a:r>
                <a:rPr lang="en-US" sz="1100" dirty="0" err="1">
                  <a:solidFill>
                    <a:schemeClr val="bg1"/>
                  </a:solidFill>
                </a:rPr>
                <a:t>consectetur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adipiscing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elit</a:t>
              </a:r>
              <a:r>
                <a:rPr lang="en-US" sz="1100" dirty="0">
                  <a:solidFill>
                    <a:schemeClr val="bg1"/>
                  </a:solidFill>
                </a:rPr>
                <a:t>. </a:t>
              </a:r>
              <a:r>
                <a:rPr lang="en-US" sz="1100" dirty="0" err="1">
                  <a:solidFill>
                    <a:schemeClr val="bg1"/>
                  </a:solidFill>
                </a:rPr>
                <a:t>Aliquam</a:t>
              </a:r>
              <a:r>
                <a:rPr lang="en-US" sz="1100" dirty="0">
                  <a:solidFill>
                    <a:schemeClr val="bg1"/>
                  </a:solidFill>
                </a:rPr>
                <a:t> sit </a:t>
              </a:r>
              <a:r>
                <a:rPr lang="en-US" sz="1100" dirty="0" err="1">
                  <a:solidFill>
                    <a:schemeClr val="bg1"/>
                  </a:solidFill>
                </a:rPr>
                <a:t>amet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metus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commodo</a:t>
              </a:r>
              <a:r>
                <a:rPr lang="en-US" sz="1100" dirty="0">
                  <a:solidFill>
                    <a:schemeClr val="bg1"/>
                  </a:solidFill>
                </a:rPr>
                <a:t>, 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30850D7-F5FF-4FDF-95E9-BF296EE6E5F1}"/>
              </a:ext>
            </a:extLst>
          </p:cNvPr>
          <p:cNvGrpSpPr/>
          <p:nvPr/>
        </p:nvGrpSpPr>
        <p:grpSpPr>
          <a:xfrm>
            <a:off x="4690780" y="2146300"/>
            <a:ext cx="2848539" cy="4025900"/>
            <a:chOff x="4690780" y="2146300"/>
            <a:chExt cx="2848539" cy="4025900"/>
          </a:xfrm>
        </p:grpSpPr>
        <p:sp>
          <p:nvSpPr>
            <p:cNvPr id="3" name="Rectangle 2"/>
            <p:cNvSpPr/>
            <p:nvPr/>
          </p:nvSpPr>
          <p:spPr>
            <a:xfrm>
              <a:off x="4690780" y="2146300"/>
              <a:ext cx="2848539" cy="4025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03360" y="5440838"/>
              <a:ext cx="102337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j-lt"/>
                </a:rPr>
                <a:t>$123</a:t>
              </a:r>
              <a:endParaRPr lang="en-US" sz="1200" i="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311260" y="2723514"/>
              <a:ext cx="160757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bg1"/>
                  </a:solidFill>
                  <a:effectLst/>
                  <a:latin typeface="+mj-lt"/>
                </a:rPr>
                <a:t>Standard</a:t>
              </a:r>
              <a:endParaRPr lang="en-US" b="1" i="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2817877-EB1A-4EB4-9CE4-AF339552B1B6}"/>
                </a:ext>
              </a:extLst>
            </p:cNvPr>
            <p:cNvSpPr/>
            <p:nvPr/>
          </p:nvSpPr>
          <p:spPr>
            <a:xfrm>
              <a:off x="5122217" y="3524527"/>
              <a:ext cx="1985662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100" dirty="0" err="1">
                  <a:solidFill>
                    <a:schemeClr val="bg1"/>
                  </a:solidFill>
                </a:rPr>
                <a:t>amet</a:t>
              </a:r>
              <a:r>
                <a:rPr lang="en-US" sz="1100" dirty="0">
                  <a:solidFill>
                    <a:schemeClr val="bg1"/>
                  </a:solidFill>
                </a:rPr>
                <a:t>, </a:t>
              </a:r>
              <a:r>
                <a:rPr lang="en-US" sz="1100" dirty="0" err="1">
                  <a:solidFill>
                    <a:schemeClr val="bg1"/>
                  </a:solidFill>
                </a:rPr>
                <a:t>consectetur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adipiscing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elit</a:t>
              </a:r>
              <a:r>
                <a:rPr lang="en-US" sz="1100" dirty="0">
                  <a:solidFill>
                    <a:schemeClr val="bg1"/>
                  </a:solidFill>
                </a:rPr>
                <a:t>. </a:t>
              </a:r>
              <a:r>
                <a:rPr lang="en-US" sz="1100" dirty="0" err="1">
                  <a:solidFill>
                    <a:schemeClr val="bg1"/>
                  </a:solidFill>
                </a:rPr>
                <a:t>Aliquam</a:t>
              </a:r>
              <a:r>
                <a:rPr lang="en-US" sz="1100" dirty="0">
                  <a:solidFill>
                    <a:schemeClr val="bg1"/>
                  </a:solidFill>
                </a:rPr>
                <a:t> sit </a:t>
              </a:r>
              <a:r>
                <a:rPr lang="en-US" sz="1100" dirty="0" err="1">
                  <a:solidFill>
                    <a:schemeClr val="bg1"/>
                  </a:solidFill>
                </a:rPr>
                <a:t>amet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metus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commodo</a:t>
              </a:r>
              <a:r>
                <a:rPr lang="en-US" sz="1100" dirty="0">
                  <a:solidFill>
                    <a:schemeClr val="bg1"/>
                  </a:solidFill>
                </a:rPr>
                <a:t>, 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3300B61-46ED-48AF-AB11-6EADE89C93EA}"/>
              </a:ext>
            </a:extLst>
          </p:cNvPr>
          <p:cNvGrpSpPr/>
          <p:nvPr/>
        </p:nvGrpSpPr>
        <p:grpSpPr>
          <a:xfrm>
            <a:off x="7832160" y="2146300"/>
            <a:ext cx="2848539" cy="4025900"/>
            <a:chOff x="7832160" y="2146300"/>
            <a:chExt cx="2848539" cy="4025900"/>
          </a:xfrm>
        </p:grpSpPr>
        <p:sp>
          <p:nvSpPr>
            <p:cNvPr id="4" name="Rectangle 3"/>
            <p:cNvSpPr/>
            <p:nvPr/>
          </p:nvSpPr>
          <p:spPr>
            <a:xfrm>
              <a:off x="7832160" y="2146300"/>
              <a:ext cx="2848539" cy="4025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744740" y="5440838"/>
              <a:ext cx="102337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j-lt"/>
                </a:rPr>
                <a:t>$123</a:t>
              </a:r>
              <a:endParaRPr lang="en-US" sz="1200" i="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452640" y="2723514"/>
              <a:ext cx="160757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i="0" dirty="0">
                  <a:solidFill>
                    <a:schemeClr val="bg1"/>
                  </a:solidFill>
                  <a:effectLst/>
                  <a:latin typeface="+mj-lt"/>
                </a:rPr>
                <a:t>Pro</a:t>
              </a:r>
              <a:endParaRPr lang="en-US" b="1" i="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2817877-EB1A-4EB4-9CE4-AF339552B1B6}"/>
                </a:ext>
              </a:extLst>
            </p:cNvPr>
            <p:cNvSpPr/>
            <p:nvPr/>
          </p:nvSpPr>
          <p:spPr>
            <a:xfrm>
              <a:off x="8263597" y="3524527"/>
              <a:ext cx="1985662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100" dirty="0">
                  <a:solidFill>
                    <a:schemeClr val="bg1"/>
                  </a:solidFill>
                </a:rPr>
                <a:t>Lorem ipsum dolor sit </a:t>
              </a:r>
              <a:r>
                <a:rPr lang="en-US" sz="1100" dirty="0" err="1">
                  <a:solidFill>
                    <a:schemeClr val="bg1"/>
                  </a:solidFill>
                </a:rPr>
                <a:t>amet</a:t>
              </a:r>
              <a:r>
                <a:rPr lang="en-US" sz="1100" dirty="0">
                  <a:solidFill>
                    <a:schemeClr val="bg1"/>
                  </a:solidFill>
                </a:rPr>
                <a:t>, </a:t>
              </a:r>
              <a:r>
                <a:rPr lang="en-US" sz="1100" dirty="0" err="1">
                  <a:solidFill>
                    <a:schemeClr val="bg1"/>
                  </a:solidFill>
                </a:rPr>
                <a:t>consectetur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adipiscing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elit</a:t>
              </a:r>
              <a:r>
                <a:rPr lang="en-US" sz="1100" dirty="0">
                  <a:solidFill>
                    <a:schemeClr val="bg1"/>
                  </a:solidFill>
                </a:rPr>
                <a:t>. </a:t>
              </a:r>
              <a:r>
                <a:rPr lang="en-US" sz="1100" dirty="0" err="1">
                  <a:solidFill>
                    <a:schemeClr val="bg1"/>
                  </a:solidFill>
                </a:rPr>
                <a:t>Aliquam</a:t>
              </a:r>
              <a:r>
                <a:rPr lang="en-US" sz="1100" dirty="0">
                  <a:solidFill>
                    <a:schemeClr val="bg1"/>
                  </a:solidFill>
                </a:rPr>
                <a:t> sit </a:t>
              </a:r>
              <a:r>
                <a:rPr lang="en-US" sz="1100" dirty="0" err="1">
                  <a:solidFill>
                    <a:schemeClr val="bg1"/>
                  </a:solidFill>
                </a:rPr>
                <a:t>amet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metus</a:t>
              </a:r>
              <a:r>
                <a:rPr lang="en-US" sz="1100" dirty="0">
                  <a:solidFill>
                    <a:schemeClr val="bg1"/>
                  </a:solidFill>
                </a:rPr>
                <a:t> </a:t>
              </a:r>
              <a:r>
                <a:rPr lang="en-US" sz="1100" dirty="0" err="1">
                  <a:solidFill>
                    <a:schemeClr val="bg1"/>
                  </a:solidFill>
                </a:rPr>
                <a:t>commodo</a:t>
              </a:r>
              <a:r>
                <a:rPr lang="en-US" sz="1100" dirty="0">
                  <a:solidFill>
                    <a:schemeClr val="bg1"/>
                  </a:solidFill>
                </a:rPr>
                <a:t>,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302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FF7AD51-2C29-40E8-B806-35AE8A89EC22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292215" y="1087566"/>
            <a:ext cx="560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News Letters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95680" y="2324100"/>
            <a:ext cx="1607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bg1"/>
                </a:solidFill>
                <a:effectLst/>
                <a:latin typeface="+mj-lt"/>
              </a:rPr>
              <a:t>News 01</a:t>
            </a:r>
            <a:endParaRPr lang="en-US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395680" y="2651036"/>
            <a:ext cx="436916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Aliquam</a:t>
            </a:r>
            <a:r>
              <a:rPr lang="en-US" sz="1100" dirty="0">
                <a:solidFill>
                  <a:schemeClr val="bg1"/>
                </a:solidFill>
              </a:rPr>
              <a:t>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95680" y="3702050"/>
            <a:ext cx="1607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bg1"/>
                </a:solidFill>
                <a:effectLst/>
                <a:latin typeface="+mj-lt"/>
              </a:rPr>
              <a:t>News 02</a:t>
            </a:r>
            <a:endParaRPr lang="en-US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395680" y="4028986"/>
            <a:ext cx="436916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Aliquam</a:t>
            </a:r>
            <a:r>
              <a:rPr lang="en-US" sz="1100" dirty="0">
                <a:solidFill>
                  <a:schemeClr val="bg1"/>
                </a:solidFill>
              </a:rPr>
              <a:t>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95680" y="5076442"/>
            <a:ext cx="1607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bg1"/>
                </a:solidFill>
                <a:effectLst/>
                <a:latin typeface="+mj-lt"/>
              </a:rPr>
              <a:t>News 03</a:t>
            </a:r>
            <a:endParaRPr lang="en-US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395680" y="5403378"/>
            <a:ext cx="436916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Aliquam</a:t>
            </a:r>
            <a:r>
              <a:rPr lang="en-US" sz="1100" dirty="0">
                <a:solidFill>
                  <a:schemeClr val="bg1"/>
                </a:solidFill>
              </a:rPr>
              <a:t>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</a:p>
        </p:txBody>
      </p: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C1199877-0B76-4100-A852-E297EE0D2B2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6" b="22736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D1D697CD-817C-4783-A49E-19F1E84A3596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6" b="22736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2DF8AFA8-E57B-4DA3-95A9-D045EBF221B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6" b="227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3211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01000" y="5448300"/>
            <a:ext cx="1727200" cy="1409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9233A7A-FF10-42C9-8F04-721FA4CEBC90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6" name="Group 5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7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Portfolio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3960584"/>
            <a:ext cx="3726286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2830284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AC0B728E-A4E4-4080-9DBC-618B01C5F16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70" r="36570"/>
          <a:stretch>
            <a:fillRect/>
          </a:stretch>
        </p:blipFill>
        <p:spPr/>
      </p:pic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D2C0FDAE-A6C0-4F82-8164-110DA7D0BAF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33" r="35833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8FE01BFE-B995-4DF5-B8FE-8221F29B4581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4" b="147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035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9B5116-6BF9-47B6-81C3-A7938E8F4776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292215" y="1087566"/>
            <a:ext cx="560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Meet Our Team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523999" y="2442660"/>
            <a:ext cx="29206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Name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635687" y="2442660"/>
            <a:ext cx="29206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Name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747377" y="2442660"/>
            <a:ext cx="29206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Name Here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747377" y="5444208"/>
            <a:ext cx="29206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Position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635687" y="5446323"/>
            <a:ext cx="29206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Position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523997" y="5444208"/>
            <a:ext cx="29206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i="1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Position Here</a:t>
            </a:r>
          </a:p>
        </p:txBody>
      </p: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49BB2079-9590-40E7-B2E3-20B6145F0FD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3" r="11723"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815F9964-72AF-4FB9-B9A4-6783DA977F2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3" r="11723"/>
          <a:stretch>
            <a:fillRect/>
          </a:stretch>
        </p:blipFill>
        <p:spPr/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E0367815-574D-46BD-8165-1311B131839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3" r="117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972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9189B10-DA76-4937-8866-8630A567603D}"/>
              </a:ext>
            </a:extLst>
          </p:cNvPr>
          <p:cNvGrpSpPr/>
          <p:nvPr/>
        </p:nvGrpSpPr>
        <p:grpSpPr>
          <a:xfrm>
            <a:off x="606425" y="410659"/>
            <a:ext cx="2024892" cy="373062"/>
            <a:chOff x="606425" y="410659"/>
            <a:chExt cx="2024892" cy="373062"/>
          </a:xfrm>
        </p:grpSpPr>
        <p:grpSp>
          <p:nvGrpSpPr>
            <p:cNvPr id="5" name="Group 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/>
            </a:solidFill>
          </p:grpSpPr>
          <p:sp>
            <p:nvSpPr>
              <p:cNvPr id="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2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/>
                  </a:solidFill>
                </a:rPr>
                <a:t>Orca Diving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476115" y="1426971"/>
            <a:ext cx="25497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0" dirty="0">
                <a:solidFill>
                  <a:schemeClr val="bg1"/>
                </a:solidFill>
                <a:effectLst/>
                <a:latin typeface="+mj-lt"/>
              </a:rPr>
              <a:t>Meet Our Coaches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3960584"/>
            <a:ext cx="2820985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Aliquam</a:t>
            </a:r>
            <a:r>
              <a:rPr lang="en-US" sz="1100" dirty="0">
                <a:solidFill>
                  <a:schemeClr val="bg1"/>
                </a:solidFill>
              </a:rPr>
              <a:t>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nisl</a:t>
            </a:r>
            <a:r>
              <a:rPr lang="en-US" sz="1100" dirty="0">
                <a:solidFill>
                  <a:schemeClr val="bg1"/>
                </a:solidFill>
              </a:rPr>
              <a:t> non, </a:t>
            </a:r>
            <a:r>
              <a:rPr lang="en-US" sz="1100" dirty="0" err="1">
                <a:solidFill>
                  <a:schemeClr val="bg1"/>
                </a:solidFill>
              </a:rPr>
              <a:t>finibus</a:t>
            </a:r>
            <a:r>
              <a:rPr lang="en-US" sz="1100" dirty="0">
                <a:solidFill>
                  <a:schemeClr val="bg1"/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8761983" y="1382077"/>
            <a:ext cx="1419815" cy="339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200" i="1" dirty="0">
                <a:solidFill>
                  <a:schemeClr val="bg1">
                    <a:lumMod val="75000"/>
                  </a:schemeClr>
                </a:solidFill>
              </a:rPr>
              <a:t>Position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8751779" y="1062887"/>
            <a:ext cx="1419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Doe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826968" y="1777199"/>
            <a:ext cx="840591" cy="185194"/>
            <a:chOff x="10636535" y="477228"/>
            <a:chExt cx="952115" cy="209764"/>
          </a:xfrm>
          <a:solidFill>
            <a:schemeClr val="accent1"/>
          </a:solidFill>
        </p:grpSpPr>
        <p:sp>
          <p:nvSpPr>
            <p:cNvPr id="18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9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0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8774210" y="3274377"/>
            <a:ext cx="1419815" cy="339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200" i="1" dirty="0">
                <a:solidFill>
                  <a:schemeClr val="bg1">
                    <a:lumMod val="75000"/>
                  </a:schemeClr>
                </a:solidFill>
              </a:rPr>
              <a:t>Position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8764006" y="2955187"/>
            <a:ext cx="1419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Doe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8839195" y="3669499"/>
            <a:ext cx="840591" cy="185194"/>
            <a:chOff x="10636535" y="477228"/>
            <a:chExt cx="952115" cy="209764"/>
          </a:xfrm>
          <a:solidFill>
            <a:schemeClr val="accent1"/>
          </a:solidFill>
        </p:grpSpPr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5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6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8799973" y="5090477"/>
            <a:ext cx="1419815" cy="339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200" i="1" dirty="0">
                <a:solidFill>
                  <a:schemeClr val="bg1">
                    <a:lumMod val="75000"/>
                  </a:schemeClr>
                </a:solidFill>
              </a:rPr>
              <a:t>Position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8789769" y="4771287"/>
            <a:ext cx="1419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Maria Doe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864958" y="5485599"/>
            <a:ext cx="840591" cy="185194"/>
            <a:chOff x="10636535" y="477228"/>
            <a:chExt cx="952115" cy="209764"/>
          </a:xfrm>
          <a:solidFill>
            <a:schemeClr val="accent1"/>
          </a:solidFill>
        </p:grpSpPr>
        <p:sp>
          <p:nvSpPr>
            <p:cNvPr id="30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2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461A5DD7-DB02-4138-A165-D945DECACEB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4403"/>
          <a:stretch>
            <a:fillRect/>
          </a:stretch>
        </p:blipFill>
        <p:spPr/>
      </p:pic>
      <p:pic>
        <p:nvPicPr>
          <p:cNvPr id="34" name="Picture Placeholder 33">
            <a:extLst>
              <a:ext uri="{FF2B5EF4-FFF2-40B4-BE49-F238E27FC236}">
                <a16:creationId xmlns:a16="http://schemas.microsoft.com/office/drawing/2014/main" id="{20489B49-90CB-4298-83CE-47428618C49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4403"/>
          <a:stretch>
            <a:fillRect/>
          </a:stretch>
        </p:blipFill>
        <p:spPr/>
      </p:pic>
      <p:pic>
        <p:nvPicPr>
          <p:cNvPr id="37" name="Picture Placeholder 36">
            <a:extLst>
              <a:ext uri="{FF2B5EF4-FFF2-40B4-BE49-F238E27FC236}">
                <a16:creationId xmlns:a16="http://schemas.microsoft.com/office/drawing/2014/main" id="{DE83BA84-3C68-4932-866F-27FDA4682EB7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44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5830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22" grpId="0"/>
      <p:bldP spid="27" grpId="0"/>
      <p:bldP spid="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6CEDC9E-0D78-4FF5-A621-EEEBEFA208EF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3" name="Group 2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4" name="Freeform 3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4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6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3292215" y="1087566"/>
            <a:ext cx="560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Testimonial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2247107" y="2080984"/>
            <a:ext cx="7697785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292215" y="4785677"/>
            <a:ext cx="1419815" cy="339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i="1" dirty="0">
                <a:solidFill>
                  <a:schemeClr val="bg1"/>
                </a:solidFill>
              </a:rPr>
              <a:t>Position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3294711" y="4466487"/>
            <a:ext cx="1419815" cy="422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b="1" dirty="0">
                <a:solidFill>
                  <a:schemeClr val="bg1"/>
                </a:solidFill>
              </a:rPr>
              <a:t>Maria Doe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71439" y="5165203"/>
            <a:ext cx="840591" cy="185194"/>
            <a:chOff x="10636535" y="477228"/>
            <a:chExt cx="952115" cy="209764"/>
          </a:xfrm>
          <a:solidFill>
            <a:schemeClr val="bg1"/>
          </a:solidFill>
        </p:grpSpPr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pPr algn="r"/>
              <a:endParaRPr lang="id-ID" sz="2400">
                <a:solidFill>
                  <a:schemeClr val="bg1"/>
                </a:solidFill>
              </a:endParaRPr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pPr algn="r"/>
              <a:endParaRPr lang="id-ID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pPr algn="r"/>
              <a:endParaRPr lang="id-ID" sz="2400">
                <a:solidFill>
                  <a:schemeClr val="bg1"/>
                </a:solidFill>
              </a:endParaRPr>
            </a:p>
          </p:txBody>
        </p:sp>
      </p:grp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EF88A481-CF84-48B8-AB2D-97717124A5B3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8" r="217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4379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937500" y="0"/>
            <a:ext cx="2755900" cy="1612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3A28A1C-170C-48E1-8A65-692A49EF7087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4" name="Group 3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5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Contact Information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4724448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4435326"/>
            <a:ext cx="28636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Telephone &amp; </a:t>
            </a:r>
            <a:r>
              <a:rPr lang="en-US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Faximail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3387456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88559" y="3098334"/>
            <a:ext cx="28636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Office Address</a:t>
            </a: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BE026AA5-6D22-4297-AAF0-564FA927CCB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8" b="45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8905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9FBD50BD-02B1-4451-AA12-C2FD7ED2D5F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6121400" y="3435350"/>
            <a:ext cx="1816100" cy="1816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Welcome Note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3960584"/>
            <a:ext cx="3726286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2830284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7B573A6-6D2A-4158-8282-85FB5582B7B7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7" name="Group 6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8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638800" y="4012375"/>
            <a:ext cx="2717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+mj-lt"/>
              </a:rPr>
              <a:t>Name Here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577404" y="4441522"/>
            <a:ext cx="840591" cy="185194"/>
            <a:chOff x="10636535" y="477228"/>
            <a:chExt cx="952115" cy="209764"/>
          </a:xfrm>
          <a:solidFill>
            <a:schemeClr val="bg1"/>
          </a:solidFill>
        </p:grpSpPr>
        <p:sp>
          <p:nvSpPr>
            <p:cNvPr id="16" name="Freeform 78">
              <a:extLst>
                <a:ext uri="{FF2B5EF4-FFF2-40B4-BE49-F238E27FC236}">
                  <a16:creationId xmlns:a16="http://schemas.microsoft.com/office/drawing/2014/main" id="{476368B9-4587-4F01-B690-58FE981BF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6458" y="477228"/>
              <a:ext cx="212192" cy="209764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bg1"/>
                </a:solidFill>
              </a:endParaRPr>
            </a:p>
          </p:txBody>
        </p:sp>
        <p:sp>
          <p:nvSpPr>
            <p:cNvPr id="17" name="Freeform 79">
              <a:extLst>
                <a:ext uri="{FF2B5EF4-FFF2-40B4-BE49-F238E27FC236}">
                  <a16:creationId xmlns:a16="http://schemas.microsoft.com/office/drawing/2014/main" id="{07B4A20C-16B9-4851-9E08-4454937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223" y="477228"/>
              <a:ext cx="212192" cy="209764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bg1"/>
                </a:solidFill>
              </a:endParaRPr>
            </a:p>
          </p:txBody>
        </p:sp>
        <p:sp>
          <p:nvSpPr>
            <p:cNvPr id="18" name="Freeform 86">
              <a:extLst>
                <a:ext uri="{FF2B5EF4-FFF2-40B4-BE49-F238E27FC236}">
                  <a16:creationId xmlns:a16="http://schemas.microsoft.com/office/drawing/2014/main" id="{C3C85487-9881-420E-A156-C605B861E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6535" y="477228"/>
              <a:ext cx="213646" cy="209763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704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3F377CD2-18E5-4A66-A34E-F0F097C111B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87" b="14887"/>
          <a:stretch>
            <a:fillRect/>
          </a:stretch>
        </p:blipFill>
        <p:spPr/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AD8F681-A6FB-49E7-9767-B8CB6618D6C7}"/>
              </a:ext>
            </a:extLst>
          </p:cNvPr>
          <p:cNvSpPr/>
          <p:nvPr/>
        </p:nvSpPr>
        <p:spPr>
          <a:xfrm>
            <a:off x="1500187" y="1631950"/>
            <a:ext cx="9186864" cy="3629025"/>
          </a:xfrm>
          <a:prstGeom prst="rect">
            <a:avLst/>
          </a:prstGeom>
          <a:solidFill>
            <a:schemeClr val="tx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709B00-82C4-4DB9-B141-C999029FD253}"/>
              </a:ext>
            </a:extLst>
          </p:cNvPr>
          <p:cNvSpPr txBox="1"/>
          <p:nvPr/>
        </p:nvSpPr>
        <p:spPr>
          <a:xfrm>
            <a:off x="3528292" y="3075057"/>
            <a:ext cx="5135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kern="3000" dirty="0">
                <a:solidFill>
                  <a:schemeClr val="bg1"/>
                </a:solidFill>
                <a:latin typeface="+mj-lt"/>
              </a:rPr>
              <a:t>Thanks For Watching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67AE91C-A8A5-49ED-8F8D-48592EB03F30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38191FE-D0F3-4764-B238-5CB8980F5527}"/>
                </a:ext>
              </a:extLst>
            </p:cNvPr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4" name="Freeform 5">
                <a:extLst>
                  <a:ext uri="{FF2B5EF4-FFF2-40B4-BE49-F238E27FC236}">
                    <a16:creationId xmlns:a16="http://schemas.microsoft.com/office/drawing/2014/main" id="{020A6E72-8D57-4EA5-B4DB-45644C2A076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A5A84B1D-FD6E-4F93-96C5-9EBA8DFC08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7">
                <a:extLst>
                  <a:ext uri="{FF2B5EF4-FFF2-40B4-BE49-F238E27FC236}">
                    <a16:creationId xmlns:a16="http://schemas.microsoft.com/office/drawing/2014/main" id="{889A9882-EB64-4E5F-8BC6-233572EC8D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8">
                <a:extLst>
                  <a:ext uri="{FF2B5EF4-FFF2-40B4-BE49-F238E27FC236}">
                    <a16:creationId xmlns:a16="http://schemas.microsoft.com/office/drawing/2014/main" id="{F9CD238C-AC98-4124-9F38-41D8DBC3D2A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D43691A3-0E99-466F-8205-26B1EDD2360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90B48D3-A45E-4880-84B7-E94152C64DE1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2697E85-49D5-46F4-9D96-900C2AD25CBE}"/>
              </a:ext>
            </a:extLst>
          </p:cNvPr>
          <p:cNvGrpSpPr/>
          <p:nvPr/>
        </p:nvGrpSpPr>
        <p:grpSpPr>
          <a:xfrm>
            <a:off x="10814973" y="5948896"/>
            <a:ext cx="766649" cy="201899"/>
            <a:chOff x="10814973" y="5948896"/>
            <a:chExt cx="766649" cy="201899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40B09DAB-2AFA-4297-BFEC-046AC4065E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14973" y="5995169"/>
              <a:ext cx="178816" cy="145123"/>
            </a:xfrm>
            <a:custGeom>
              <a:avLst/>
              <a:gdLst>
                <a:gd name="T0" fmla="*/ 0 w 297"/>
                <a:gd name="T1" fmla="*/ 214 h 241"/>
                <a:gd name="T2" fmla="*/ 93 w 297"/>
                <a:gd name="T3" fmla="*/ 241 h 241"/>
                <a:gd name="T4" fmla="*/ 266 w 297"/>
                <a:gd name="T5" fmla="*/ 60 h 241"/>
                <a:gd name="T6" fmla="*/ 297 w 297"/>
                <a:gd name="T7" fmla="*/ 28 h 241"/>
                <a:gd name="T8" fmla="*/ 262 w 297"/>
                <a:gd name="T9" fmla="*/ 38 h 241"/>
                <a:gd name="T10" fmla="*/ 289 w 297"/>
                <a:gd name="T11" fmla="*/ 4 h 241"/>
                <a:gd name="T12" fmla="*/ 250 w 297"/>
                <a:gd name="T13" fmla="*/ 19 h 241"/>
                <a:gd name="T14" fmla="*/ 205 w 297"/>
                <a:gd name="T15" fmla="*/ 0 h 241"/>
                <a:gd name="T16" fmla="*/ 146 w 297"/>
                <a:gd name="T17" fmla="*/ 74 h 241"/>
                <a:gd name="T18" fmla="*/ 20 w 297"/>
                <a:gd name="T19" fmla="*/ 11 h 241"/>
                <a:gd name="T20" fmla="*/ 39 w 297"/>
                <a:gd name="T21" fmla="*/ 92 h 241"/>
                <a:gd name="T22" fmla="*/ 12 w 297"/>
                <a:gd name="T23" fmla="*/ 84 h 241"/>
                <a:gd name="T24" fmla="*/ 61 w 297"/>
                <a:gd name="T25" fmla="*/ 145 h 241"/>
                <a:gd name="T26" fmla="*/ 33 w 297"/>
                <a:gd name="T27" fmla="*/ 146 h 241"/>
                <a:gd name="T28" fmla="*/ 90 w 297"/>
                <a:gd name="T29" fmla="*/ 188 h 241"/>
                <a:gd name="T30" fmla="*/ 0 w 297"/>
                <a:gd name="T31" fmla="*/ 214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7" h="241">
                  <a:moveTo>
                    <a:pt x="0" y="214"/>
                  </a:moveTo>
                  <a:cubicBezTo>
                    <a:pt x="27" y="231"/>
                    <a:pt x="59" y="241"/>
                    <a:pt x="93" y="241"/>
                  </a:cubicBezTo>
                  <a:cubicBezTo>
                    <a:pt x="206" y="241"/>
                    <a:pt x="270" y="145"/>
                    <a:pt x="266" y="60"/>
                  </a:cubicBezTo>
                  <a:cubicBezTo>
                    <a:pt x="278" y="51"/>
                    <a:pt x="289" y="40"/>
                    <a:pt x="297" y="28"/>
                  </a:cubicBezTo>
                  <a:cubicBezTo>
                    <a:pt x="286" y="33"/>
                    <a:pt x="274" y="36"/>
                    <a:pt x="262" y="38"/>
                  </a:cubicBezTo>
                  <a:cubicBezTo>
                    <a:pt x="274" y="30"/>
                    <a:pt x="284" y="18"/>
                    <a:pt x="289" y="4"/>
                  </a:cubicBezTo>
                  <a:cubicBezTo>
                    <a:pt x="277" y="11"/>
                    <a:pt x="264" y="16"/>
                    <a:pt x="250" y="19"/>
                  </a:cubicBezTo>
                  <a:cubicBezTo>
                    <a:pt x="239" y="7"/>
                    <a:pt x="223" y="0"/>
                    <a:pt x="205" y="0"/>
                  </a:cubicBezTo>
                  <a:cubicBezTo>
                    <a:pt x="166" y="0"/>
                    <a:pt x="137" y="36"/>
                    <a:pt x="146" y="74"/>
                  </a:cubicBezTo>
                  <a:cubicBezTo>
                    <a:pt x="95" y="72"/>
                    <a:pt x="51" y="48"/>
                    <a:pt x="20" y="11"/>
                  </a:cubicBezTo>
                  <a:cubicBezTo>
                    <a:pt x="5" y="38"/>
                    <a:pt x="12" y="74"/>
                    <a:pt x="39" y="92"/>
                  </a:cubicBezTo>
                  <a:cubicBezTo>
                    <a:pt x="29" y="92"/>
                    <a:pt x="20" y="89"/>
                    <a:pt x="12" y="84"/>
                  </a:cubicBezTo>
                  <a:cubicBezTo>
                    <a:pt x="11" y="113"/>
                    <a:pt x="31" y="139"/>
                    <a:pt x="61" y="145"/>
                  </a:cubicBezTo>
                  <a:cubicBezTo>
                    <a:pt x="52" y="147"/>
                    <a:pt x="43" y="148"/>
                    <a:pt x="33" y="146"/>
                  </a:cubicBezTo>
                  <a:cubicBezTo>
                    <a:pt x="41" y="170"/>
                    <a:pt x="63" y="188"/>
                    <a:pt x="90" y="188"/>
                  </a:cubicBezTo>
                  <a:cubicBezTo>
                    <a:pt x="64" y="208"/>
                    <a:pt x="32" y="217"/>
                    <a:pt x="0" y="21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A0FBE9B-835A-48A1-8FD8-DFB594769F32}"/>
                </a:ext>
              </a:extLst>
            </p:cNvPr>
            <p:cNvGrpSpPr/>
            <p:nvPr/>
          </p:nvGrpSpPr>
          <p:grpSpPr>
            <a:xfrm>
              <a:off x="11397234" y="5948896"/>
              <a:ext cx="184388" cy="183859"/>
              <a:chOff x="2026185" y="2371903"/>
              <a:chExt cx="199597" cy="199023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2" name="Freeform 13">
                <a:extLst>
                  <a:ext uri="{FF2B5EF4-FFF2-40B4-BE49-F238E27FC236}">
                    <a16:creationId xmlns:a16="http://schemas.microsoft.com/office/drawing/2014/main" id="{AF238296-C90E-4DEE-9D22-7BFF792C730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26185" y="2371903"/>
                <a:ext cx="199597" cy="199023"/>
              </a:xfrm>
              <a:custGeom>
                <a:avLst/>
                <a:gdLst>
                  <a:gd name="T0" fmla="*/ 153 w 306"/>
                  <a:gd name="T1" fmla="*/ 28 h 306"/>
                  <a:gd name="T2" fmla="*/ 215 w 306"/>
                  <a:gd name="T3" fmla="*/ 29 h 306"/>
                  <a:gd name="T4" fmla="*/ 243 w 306"/>
                  <a:gd name="T5" fmla="*/ 34 h 306"/>
                  <a:gd name="T6" fmla="*/ 261 w 306"/>
                  <a:gd name="T7" fmla="*/ 45 h 306"/>
                  <a:gd name="T8" fmla="*/ 272 w 306"/>
                  <a:gd name="T9" fmla="*/ 63 h 306"/>
                  <a:gd name="T10" fmla="*/ 277 w 306"/>
                  <a:gd name="T11" fmla="*/ 91 h 306"/>
                  <a:gd name="T12" fmla="*/ 278 w 306"/>
                  <a:gd name="T13" fmla="*/ 153 h 306"/>
                  <a:gd name="T14" fmla="*/ 277 w 306"/>
                  <a:gd name="T15" fmla="*/ 215 h 306"/>
                  <a:gd name="T16" fmla="*/ 272 w 306"/>
                  <a:gd name="T17" fmla="*/ 243 h 306"/>
                  <a:gd name="T18" fmla="*/ 261 w 306"/>
                  <a:gd name="T19" fmla="*/ 261 h 306"/>
                  <a:gd name="T20" fmla="*/ 243 w 306"/>
                  <a:gd name="T21" fmla="*/ 272 h 306"/>
                  <a:gd name="T22" fmla="*/ 215 w 306"/>
                  <a:gd name="T23" fmla="*/ 277 h 306"/>
                  <a:gd name="T24" fmla="*/ 153 w 306"/>
                  <a:gd name="T25" fmla="*/ 278 h 306"/>
                  <a:gd name="T26" fmla="*/ 91 w 306"/>
                  <a:gd name="T27" fmla="*/ 277 h 306"/>
                  <a:gd name="T28" fmla="*/ 63 w 306"/>
                  <a:gd name="T29" fmla="*/ 272 h 306"/>
                  <a:gd name="T30" fmla="*/ 45 w 306"/>
                  <a:gd name="T31" fmla="*/ 261 h 306"/>
                  <a:gd name="T32" fmla="*/ 34 w 306"/>
                  <a:gd name="T33" fmla="*/ 243 h 306"/>
                  <a:gd name="T34" fmla="*/ 29 w 306"/>
                  <a:gd name="T35" fmla="*/ 215 h 306"/>
                  <a:gd name="T36" fmla="*/ 28 w 306"/>
                  <a:gd name="T37" fmla="*/ 153 h 306"/>
                  <a:gd name="T38" fmla="*/ 29 w 306"/>
                  <a:gd name="T39" fmla="*/ 91 h 306"/>
                  <a:gd name="T40" fmla="*/ 34 w 306"/>
                  <a:gd name="T41" fmla="*/ 63 h 306"/>
                  <a:gd name="T42" fmla="*/ 45 w 306"/>
                  <a:gd name="T43" fmla="*/ 45 h 306"/>
                  <a:gd name="T44" fmla="*/ 63 w 306"/>
                  <a:gd name="T45" fmla="*/ 34 h 306"/>
                  <a:gd name="T46" fmla="*/ 91 w 306"/>
                  <a:gd name="T47" fmla="*/ 29 h 306"/>
                  <a:gd name="T48" fmla="*/ 153 w 306"/>
                  <a:gd name="T49" fmla="*/ 28 h 306"/>
                  <a:gd name="T50" fmla="*/ 153 w 306"/>
                  <a:gd name="T51" fmla="*/ 0 h 306"/>
                  <a:gd name="T52" fmla="*/ 90 w 306"/>
                  <a:gd name="T53" fmla="*/ 1 h 306"/>
                  <a:gd name="T54" fmla="*/ 53 w 306"/>
                  <a:gd name="T55" fmla="*/ 8 h 306"/>
                  <a:gd name="T56" fmla="*/ 26 w 306"/>
                  <a:gd name="T57" fmla="*/ 26 h 306"/>
                  <a:gd name="T58" fmla="*/ 8 w 306"/>
                  <a:gd name="T59" fmla="*/ 53 h 306"/>
                  <a:gd name="T60" fmla="*/ 1 w 306"/>
                  <a:gd name="T61" fmla="*/ 90 h 306"/>
                  <a:gd name="T62" fmla="*/ 0 w 306"/>
                  <a:gd name="T63" fmla="*/ 153 h 306"/>
                  <a:gd name="T64" fmla="*/ 1 w 306"/>
                  <a:gd name="T65" fmla="*/ 216 h 306"/>
                  <a:gd name="T66" fmla="*/ 8 w 306"/>
                  <a:gd name="T67" fmla="*/ 253 h 306"/>
                  <a:gd name="T68" fmla="*/ 26 w 306"/>
                  <a:gd name="T69" fmla="*/ 280 h 306"/>
                  <a:gd name="T70" fmla="*/ 53 w 306"/>
                  <a:gd name="T71" fmla="*/ 298 h 306"/>
                  <a:gd name="T72" fmla="*/ 90 w 306"/>
                  <a:gd name="T73" fmla="*/ 305 h 306"/>
                  <a:gd name="T74" fmla="*/ 153 w 306"/>
                  <a:gd name="T75" fmla="*/ 306 h 306"/>
                  <a:gd name="T76" fmla="*/ 216 w 306"/>
                  <a:gd name="T77" fmla="*/ 305 h 306"/>
                  <a:gd name="T78" fmla="*/ 253 w 306"/>
                  <a:gd name="T79" fmla="*/ 298 h 306"/>
                  <a:gd name="T80" fmla="*/ 280 w 306"/>
                  <a:gd name="T81" fmla="*/ 280 h 306"/>
                  <a:gd name="T82" fmla="*/ 298 w 306"/>
                  <a:gd name="T83" fmla="*/ 253 h 306"/>
                  <a:gd name="T84" fmla="*/ 305 w 306"/>
                  <a:gd name="T85" fmla="*/ 216 h 306"/>
                  <a:gd name="T86" fmla="*/ 306 w 306"/>
                  <a:gd name="T87" fmla="*/ 153 h 306"/>
                  <a:gd name="T88" fmla="*/ 305 w 306"/>
                  <a:gd name="T89" fmla="*/ 90 h 306"/>
                  <a:gd name="T90" fmla="*/ 298 w 306"/>
                  <a:gd name="T91" fmla="*/ 53 h 306"/>
                  <a:gd name="T92" fmla="*/ 280 w 306"/>
                  <a:gd name="T93" fmla="*/ 26 h 306"/>
                  <a:gd name="T94" fmla="*/ 253 w 306"/>
                  <a:gd name="T95" fmla="*/ 8 h 306"/>
                  <a:gd name="T96" fmla="*/ 216 w 306"/>
                  <a:gd name="T97" fmla="*/ 1 h 306"/>
                  <a:gd name="T98" fmla="*/ 153 w 306"/>
                  <a:gd name="T99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06" h="306">
                    <a:moveTo>
                      <a:pt x="153" y="28"/>
                    </a:moveTo>
                    <a:cubicBezTo>
                      <a:pt x="194" y="28"/>
                      <a:pt x="199" y="28"/>
                      <a:pt x="215" y="29"/>
                    </a:cubicBezTo>
                    <a:cubicBezTo>
                      <a:pt x="230" y="29"/>
                      <a:pt x="238" y="32"/>
                      <a:pt x="243" y="34"/>
                    </a:cubicBezTo>
                    <a:cubicBezTo>
                      <a:pt x="250" y="37"/>
                      <a:pt x="255" y="40"/>
                      <a:pt x="261" y="45"/>
                    </a:cubicBezTo>
                    <a:cubicBezTo>
                      <a:pt x="266" y="51"/>
                      <a:pt x="269" y="56"/>
                      <a:pt x="272" y="63"/>
                    </a:cubicBezTo>
                    <a:cubicBezTo>
                      <a:pt x="274" y="68"/>
                      <a:pt x="277" y="76"/>
                      <a:pt x="277" y="91"/>
                    </a:cubicBezTo>
                    <a:cubicBezTo>
                      <a:pt x="278" y="107"/>
                      <a:pt x="278" y="112"/>
                      <a:pt x="278" y="153"/>
                    </a:cubicBezTo>
                    <a:cubicBezTo>
                      <a:pt x="278" y="194"/>
                      <a:pt x="278" y="199"/>
                      <a:pt x="277" y="215"/>
                    </a:cubicBezTo>
                    <a:cubicBezTo>
                      <a:pt x="277" y="230"/>
                      <a:pt x="274" y="238"/>
                      <a:pt x="272" y="243"/>
                    </a:cubicBezTo>
                    <a:cubicBezTo>
                      <a:pt x="269" y="250"/>
                      <a:pt x="266" y="255"/>
                      <a:pt x="261" y="261"/>
                    </a:cubicBezTo>
                    <a:cubicBezTo>
                      <a:pt x="255" y="266"/>
                      <a:pt x="250" y="269"/>
                      <a:pt x="243" y="272"/>
                    </a:cubicBezTo>
                    <a:cubicBezTo>
                      <a:pt x="238" y="274"/>
                      <a:pt x="230" y="277"/>
                      <a:pt x="215" y="277"/>
                    </a:cubicBezTo>
                    <a:cubicBezTo>
                      <a:pt x="199" y="278"/>
                      <a:pt x="194" y="278"/>
                      <a:pt x="153" y="278"/>
                    </a:cubicBezTo>
                    <a:cubicBezTo>
                      <a:pt x="112" y="278"/>
                      <a:pt x="107" y="278"/>
                      <a:pt x="91" y="277"/>
                    </a:cubicBezTo>
                    <a:cubicBezTo>
                      <a:pt x="76" y="277"/>
                      <a:pt x="68" y="274"/>
                      <a:pt x="63" y="272"/>
                    </a:cubicBezTo>
                    <a:cubicBezTo>
                      <a:pt x="56" y="269"/>
                      <a:pt x="51" y="266"/>
                      <a:pt x="45" y="261"/>
                    </a:cubicBezTo>
                    <a:cubicBezTo>
                      <a:pt x="40" y="255"/>
                      <a:pt x="37" y="250"/>
                      <a:pt x="34" y="243"/>
                    </a:cubicBezTo>
                    <a:cubicBezTo>
                      <a:pt x="32" y="238"/>
                      <a:pt x="29" y="230"/>
                      <a:pt x="29" y="215"/>
                    </a:cubicBezTo>
                    <a:cubicBezTo>
                      <a:pt x="28" y="199"/>
                      <a:pt x="28" y="194"/>
                      <a:pt x="28" y="153"/>
                    </a:cubicBezTo>
                    <a:cubicBezTo>
                      <a:pt x="28" y="112"/>
                      <a:pt x="28" y="107"/>
                      <a:pt x="29" y="91"/>
                    </a:cubicBezTo>
                    <a:cubicBezTo>
                      <a:pt x="29" y="76"/>
                      <a:pt x="32" y="68"/>
                      <a:pt x="34" y="63"/>
                    </a:cubicBezTo>
                    <a:cubicBezTo>
                      <a:pt x="37" y="56"/>
                      <a:pt x="40" y="51"/>
                      <a:pt x="45" y="45"/>
                    </a:cubicBezTo>
                    <a:cubicBezTo>
                      <a:pt x="51" y="40"/>
                      <a:pt x="56" y="37"/>
                      <a:pt x="63" y="34"/>
                    </a:cubicBezTo>
                    <a:cubicBezTo>
                      <a:pt x="68" y="32"/>
                      <a:pt x="76" y="29"/>
                      <a:pt x="91" y="29"/>
                    </a:cubicBezTo>
                    <a:cubicBezTo>
                      <a:pt x="107" y="28"/>
                      <a:pt x="112" y="28"/>
                      <a:pt x="153" y="28"/>
                    </a:cubicBezTo>
                    <a:moveTo>
                      <a:pt x="153" y="0"/>
                    </a:moveTo>
                    <a:cubicBezTo>
                      <a:pt x="111" y="0"/>
                      <a:pt x="106" y="0"/>
                      <a:pt x="90" y="1"/>
                    </a:cubicBezTo>
                    <a:cubicBezTo>
                      <a:pt x="74" y="2"/>
                      <a:pt x="63" y="5"/>
                      <a:pt x="53" y="8"/>
                    </a:cubicBezTo>
                    <a:cubicBezTo>
                      <a:pt x="43" y="12"/>
                      <a:pt x="34" y="17"/>
                      <a:pt x="26" y="26"/>
                    </a:cubicBezTo>
                    <a:cubicBezTo>
                      <a:pt x="17" y="34"/>
                      <a:pt x="12" y="43"/>
                      <a:pt x="8" y="53"/>
                    </a:cubicBezTo>
                    <a:cubicBezTo>
                      <a:pt x="4" y="63"/>
                      <a:pt x="2" y="74"/>
                      <a:pt x="1" y="90"/>
                    </a:cubicBezTo>
                    <a:cubicBezTo>
                      <a:pt x="0" y="106"/>
                      <a:pt x="0" y="112"/>
                      <a:pt x="0" y="153"/>
                    </a:cubicBezTo>
                    <a:cubicBezTo>
                      <a:pt x="0" y="195"/>
                      <a:pt x="0" y="200"/>
                      <a:pt x="1" y="216"/>
                    </a:cubicBezTo>
                    <a:cubicBezTo>
                      <a:pt x="2" y="232"/>
                      <a:pt x="4" y="243"/>
                      <a:pt x="8" y="253"/>
                    </a:cubicBezTo>
                    <a:cubicBezTo>
                      <a:pt x="12" y="263"/>
                      <a:pt x="17" y="272"/>
                      <a:pt x="26" y="280"/>
                    </a:cubicBezTo>
                    <a:cubicBezTo>
                      <a:pt x="34" y="289"/>
                      <a:pt x="43" y="294"/>
                      <a:pt x="53" y="298"/>
                    </a:cubicBezTo>
                    <a:cubicBezTo>
                      <a:pt x="63" y="302"/>
                      <a:pt x="74" y="304"/>
                      <a:pt x="90" y="305"/>
                    </a:cubicBezTo>
                    <a:cubicBezTo>
                      <a:pt x="106" y="306"/>
                      <a:pt x="111" y="306"/>
                      <a:pt x="153" y="306"/>
                    </a:cubicBezTo>
                    <a:cubicBezTo>
                      <a:pt x="194" y="306"/>
                      <a:pt x="200" y="306"/>
                      <a:pt x="216" y="305"/>
                    </a:cubicBezTo>
                    <a:cubicBezTo>
                      <a:pt x="232" y="304"/>
                      <a:pt x="243" y="302"/>
                      <a:pt x="253" y="298"/>
                    </a:cubicBezTo>
                    <a:cubicBezTo>
                      <a:pt x="263" y="294"/>
                      <a:pt x="272" y="289"/>
                      <a:pt x="280" y="280"/>
                    </a:cubicBezTo>
                    <a:cubicBezTo>
                      <a:pt x="289" y="272"/>
                      <a:pt x="294" y="263"/>
                      <a:pt x="298" y="253"/>
                    </a:cubicBezTo>
                    <a:cubicBezTo>
                      <a:pt x="302" y="243"/>
                      <a:pt x="304" y="232"/>
                      <a:pt x="305" y="216"/>
                    </a:cubicBezTo>
                    <a:cubicBezTo>
                      <a:pt x="306" y="200"/>
                      <a:pt x="306" y="195"/>
                      <a:pt x="306" y="153"/>
                    </a:cubicBezTo>
                    <a:cubicBezTo>
                      <a:pt x="306" y="112"/>
                      <a:pt x="306" y="106"/>
                      <a:pt x="305" y="90"/>
                    </a:cubicBezTo>
                    <a:cubicBezTo>
                      <a:pt x="304" y="74"/>
                      <a:pt x="302" y="63"/>
                      <a:pt x="298" y="53"/>
                    </a:cubicBezTo>
                    <a:cubicBezTo>
                      <a:pt x="294" y="43"/>
                      <a:pt x="289" y="34"/>
                      <a:pt x="280" y="26"/>
                    </a:cubicBezTo>
                    <a:cubicBezTo>
                      <a:pt x="272" y="17"/>
                      <a:pt x="263" y="12"/>
                      <a:pt x="253" y="8"/>
                    </a:cubicBezTo>
                    <a:cubicBezTo>
                      <a:pt x="243" y="5"/>
                      <a:pt x="232" y="2"/>
                      <a:pt x="216" y="1"/>
                    </a:cubicBezTo>
                    <a:cubicBezTo>
                      <a:pt x="200" y="0"/>
                      <a:pt x="194" y="0"/>
                      <a:pt x="153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/>
                <a:endPara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3" name="Freeform 14">
                <a:extLst>
                  <a:ext uri="{FF2B5EF4-FFF2-40B4-BE49-F238E27FC236}">
                    <a16:creationId xmlns:a16="http://schemas.microsoft.com/office/drawing/2014/main" id="{0150FA8A-D19C-415C-BF89-C09B933F947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75294" y="2420725"/>
                <a:ext cx="101665" cy="101953"/>
              </a:xfrm>
              <a:custGeom>
                <a:avLst/>
                <a:gdLst>
                  <a:gd name="T0" fmla="*/ 78 w 156"/>
                  <a:gd name="T1" fmla="*/ 0 h 157"/>
                  <a:gd name="T2" fmla="*/ 0 w 156"/>
                  <a:gd name="T3" fmla="*/ 78 h 157"/>
                  <a:gd name="T4" fmla="*/ 78 w 156"/>
                  <a:gd name="T5" fmla="*/ 157 h 157"/>
                  <a:gd name="T6" fmla="*/ 156 w 156"/>
                  <a:gd name="T7" fmla="*/ 78 h 157"/>
                  <a:gd name="T8" fmla="*/ 78 w 156"/>
                  <a:gd name="T9" fmla="*/ 0 h 157"/>
                  <a:gd name="T10" fmla="*/ 78 w 156"/>
                  <a:gd name="T11" fmla="*/ 129 h 157"/>
                  <a:gd name="T12" fmla="*/ 27 w 156"/>
                  <a:gd name="T13" fmla="*/ 78 h 157"/>
                  <a:gd name="T14" fmla="*/ 78 w 156"/>
                  <a:gd name="T15" fmla="*/ 27 h 157"/>
                  <a:gd name="T16" fmla="*/ 129 w 156"/>
                  <a:gd name="T17" fmla="*/ 78 h 157"/>
                  <a:gd name="T18" fmla="*/ 78 w 156"/>
                  <a:gd name="T19" fmla="*/ 129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6" h="157">
                    <a:moveTo>
                      <a:pt x="78" y="0"/>
                    </a:moveTo>
                    <a:cubicBezTo>
                      <a:pt x="35" y="0"/>
                      <a:pt x="0" y="35"/>
                      <a:pt x="0" y="78"/>
                    </a:cubicBezTo>
                    <a:cubicBezTo>
                      <a:pt x="0" y="121"/>
                      <a:pt x="35" y="157"/>
                      <a:pt x="78" y="157"/>
                    </a:cubicBezTo>
                    <a:cubicBezTo>
                      <a:pt x="121" y="157"/>
                      <a:pt x="156" y="121"/>
                      <a:pt x="156" y="78"/>
                    </a:cubicBezTo>
                    <a:cubicBezTo>
                      <a:pt x="156" y="35"/>
                      <a:pt x="121" y="0"/>
                      <a:pt x="78" y="0"/>
                    </a:cubicBezTo>
                    <a:moveTo>
                      <a:pt x="78" y="129"/>
                    </a:moveTo>
                    <a:cubicBezTo>
                      <a:pt x="50" y="129"/>
                      <a:pt x="27" y="106"/>
                      <a:pt x="27" y="78"/>
                    </a:cubicBezTo>
                    <a:cubicBezTo>
                      <a:pt x="27" y="50"/>
                      <a:pt x="50" y="27"/>
                      <a:pt x="78" y="27"/>
                    </a:cubicBezTo>
                    <a:cubicBezTo>
                      <a:pt x="106" y="27"/>
                      <a:pt x="129" y="50"/>
                      <a:pt x="129" y="78"/>
                    </a:cubicBezTo>
                    <a:cubicBezTo>
                      <a:pt x="129" y="106"/>
                      <a:pt x="106" y="129"/>
                      <a:pt x="78" y="129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/>
                <a:endPara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4" name="Oval 15">
                <a:extLst>
                  <a:ext uri="{FF2B5EF4-FFF2-40B4-BE49-F238E27FC236}">
                    <a16:creationId xmlns:a16="http://schemas.microsoft.com/office/drawing/2014/main" id="{D3CED54D-9F25-4837-B68F-03510F2B3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195" y="2406365"/>
                <a:ext cx="24124" cy="24124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r"/>
                <a:endParaRPr lang="en-US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4B27C289-067F-486C-95CD-2E85CED6C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8420" y="5948896"/>
              <a:ext cx="94184" cy="201899"/>
            </a:xfrm>
            <a:custGeom>
              <a:avLst/>
              <a:gdLst>
                <a:gd name="T0" fmla="*/ 35 w 156"/>
                <a:gd name="T1" fmla="*/ 336 h 336"/>
                <a:gd name="T2" fmla="*/ 103 w 156"/>
                <a:gd name="T3" fmla="*/ 336 h 336"/>
                <a:gd name="T4" fmla="*/ 103 w 156"/>
                <a:gd name="T5" fmla="*/ 167 h 336"/>
                <a:gd name="T6" fmla="*/ 151 w 156"/>
                <a:gd name="T7" fmla="*/ 167 h 336"/>
                <a:gd name="T8" fmla="*/ 156 w 156"/>
                <a:gd name="T9" fmla="*/ 110 h 336"/>
                <a:gd name="T10" fmla="*/ 103 w 156"/>
                <a:gd name="T11" fmla="*/ 110 h 336"/>
                <a:gd name="T12" fmla="*/ 103 w 156"/>
                <a:gd name="T13" fmla="*/ 77 h 336"/>
                <a:gd name="T14" fmla="*/ 119 w 156"/>
                <a:gd name="T15" fmla="*/ 59 h 336"/>
                <a:gd name="T16" fmla="*/ 156 w 156"/>
                <a:gd name="T17" fmla="*/ 59 h 336"/>
                <a:gd name="T18" fmla="*/ 156 w 156"/>
                <a:gd name="T19" fmla="*/ 0 h 336"/>
                <a:gd name="T20" fmla="*/ 109 w 156"/>
                <a:gd name="T21" fmla="*/ 0 h 336"/>
                <a:gd name="T22" fmla="*/ 35 w 156"/>
                <a:gd name="T23" fmla="*/ 64 h 336"/>
                <a:gd name="T24" fmla="*/ 35 w 156"/>
                <a:gd name="T25" fmla="*/ 110 h 336"/>
                <a:gd name="T26" fmla="*/ 0 w 156"/>
                <a:gd name="T27" fmla="*/ 110 h 336"/>
                <a:gd name="T28" fmla="*/ 0 w 156"/>
                <a:gd name="T29" fmla="*/ 167 h 336"/>
                <a:gd name="T30" fmla="*/ 35 w 156"/>
                <a:gd name="T31" fmla="*/ 167 h 336"/>
                <a:gd name="T32" fmla="*/ 35 w 156"/>
                <a:gd name="T33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6" h="336">
                  <a:moveTo>
                    <a:pt x="35" y="336"/>
                  </a:moveTo>
                  <a:cubicBezTo>
                    <a:pt x="103" y="336"/>
                    <a:pt x="103" y="336"/>
                    <a:pt x="103" y="336"/>
                  </a:cubicBezTo>
                  <a:cubicBezTo>
                    <a:pt x="103" y="167"/>
                    <a:pt x="103" y="167"/>
                    <a:pt x="103" y="167"/>
                  </a:cubicBezTo>
                  <a:cubicBezTo>
                    <a:pt x="151" y="167"/>
                    <a:pt x="151" y="167"/>
                    <a:pt x="151" y="167"/>
                  </a:cubicBezTo>
                  <a:cubicBezTo>
                    <a:pt x="156" y="110"/>
                    <a:pt x="156" y="110"/>
                    <a:pt x="156" y="110"/>
                  </a:cubicBezTo>
                  <a:cubicBezTo>
                    <a:pt x="103" y="110"/>
                    <a:pt x="103" y="110"/>
                    <a:pt x="103" y="110"/>
                  </a:cubicBezTo>
                  <a:cubicBezTo>
                    <a:pt x="103" y="110"/>
                    <a:pt x="103" y="88"/>
                    <a:pt x="103" y="77"/>
                  </a:cubicBezTo>
                  <a:cubicBezTo>
                    <a:pt x="103" y="64"/>
                    <a:pt x="106" y="59"/>
                    <a:pt x="119" y="59"/>
                  </a:cubicBezTo>
                  <a:cubicBezTo>
                    <a:pt x="129" y="59"/>
                    <a:pt x="156" y="59"/>
                    <a:pt x="156" y="59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17" y="0"/>
                    <a:pt x="109" y="0"/>
                  </a:cubicBezTo>
                  <a:cubicBezTo>
                    <a:pt x="58" y="0"/>
                    <a:pt x="35" y="22"/>
                    <a:pt x="35" y="64"/>
                  </a:cubicBezTo>
                  <a:cubicBezTo>
                    <a:pt x="35" y="101"/>
                    <a:pt x="35" y="110"/>
                    <a:pt x="35" y="11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35" y="167"/>
                    <a:pt x="35" y="167"/>
                    <a:pt x="35" y="167"/>
                  </a:cubicBezTo>
                  <a:lnTo>
                    <a:pt x="35" y="33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78BF784B-9F1A-4589-A92F-F9E52FA27B25}"/>
              </a:ext>
            </a:extLst>
          </p:cNvPr>
          <p:cNvSpPr/>
          <p:nvPr/>
        </p:nvSpPr>
        <p:spPr>
          <a:xfrm>
            <a:off x="526913" y="5934639"/>
            <a:ext cx="1607210" cy="31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www.website.com</a:t>
            </a:r>
          </a:p>
        </p:txBody>
      </p:sp>
    </p:spTree>
    <p:extLst>
      <p:ext uri="{BB962C8B-B14F-4D97-AF65-F5344CB8AC3E}">
        <p14:creationId xmlns:p14="http://schemas.microsoft.com/office/powerpoint/2010/main" val="335192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C13FCBBF-F158-4B4A-B92A-C2BCE8F0E22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" b="2273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6121400" y="3435350"/>
            <a:ext cx="1816100" cy="1816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53E759-95B3-4A4C-BF73-21EB3EBA8B25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4" name="Group 3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5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About Our Diving Course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39523" y="1559715"/>
            <a:ext cx="3766577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8336522" y="4143454"/>
            <a:ext cx="236957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34837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627F21D-0101-479B-80CA-AE4FB9E3CC6E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3" name="Group 2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4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Vision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3960584"/>
            <a:ext cx="3726286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sem. In urna purus, fermentum nec massa sed, commodo egestas odio. Quisque blandit nibh quis.d, com non, finibus sem. In urna purus,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446215" y="2830284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D1B97EA3-6903-4472-AC5D-954EC3303A2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7" r="164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9004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B721FCF6-5E83-4E9D-8F16-8AB6C47A743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" b="464"/>
          <a:stretch>
            <a:fillRect/>
          </a:stretch>
        </p:blipFill>
        <p:spPr/>
      </p:pic>
      <p:sp>
        <p:nvSpPr>
          <p:cNvPr id="3" name="Rectangle 2"/>
          <p:cNvSpPr/>
          <p:nvPr/>
        </p:nvSpPr>
        <p:spPr>
          <a:xfrm>
            <a:off x="0" y="0"/>
            <a:ext cx="12306300" cy="6858000"/>
          </a:xfrm>
          <a:prstGeom prst="rect">
            <a:avLst/>
          </a:prstGeom>
          <a:solidFill>
            <a:schemeClr val="tx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66221" y="3237771"/>
            <a:ext cx="2185858" cy="218585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009421" y="3237771"/>
            <a:ext cx="2185858" cy="218585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752621" y="3237771"/>
            <a:ext cx="2185858" cy="218585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92215" y="1087566"/>
            <a:ext cx="560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chemeClr val="bg1"/>
                </a:solidFill>
                <a:effectLst/>
                <a:latin typeface="+mj-lt"/>
              </a:rPr>
              <a:t>Our Missions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2431104" y="2022088"/>
            <a:ext cx="733088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Aliquam</a:t>
            </a:r>
            <a:r>
              <a:rPr lang="en-US" sz="1100" dirty="0">
                <a:solidFill>
                  <a:schemeClr val="bg1"/>
                </a:solidFill>
              </a:rPr>
              <a:t>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nisl</a:t>
            </a:r>
            <a:r>
              <a:rPr lang="en-US" sz="1100" dirty="0">
                <a:solidFill>
                  <a:schemeClr val="bg1"/>
                </a:solidFill>
              </a:rPr>
              <a:t> non, </a:t>
            </a:r>
            <a:r>
              <a:rPr lang="en-US" sz="1100" dirty="0" err="1">
                <a:solidFill>
                  <a:schemeClr val="bg1"/>
                </a:solidFill>
              </a:rPr>
              <a:t>finibus</a:t>
            </a:r>
            <a:r>
              <a:rPr lang="en-US" sz="1100" dirty="0">
                <a:solidFill>
                  <a:schemeClr val="bg1"/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1884" y="3785879"/>
            <a:ext cx="1700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</a:rPr>
              <a:t>Missions 01</a:t>
            </a:r>
            <a:endParaRPr lang="en-US" sz="14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2501884" y="4093656"/>
            <a:ext cx="1700648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el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45675" y="3785879"/>
            <a:ext cx="1700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</a:rPr>
              <a:t>Missions 02</a:t>
            </a:r>
            <a:endParaRPr lang="en-US" sz="14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45675" y="4093656"/>
            <a:ext cx="1700648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el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990558" y="3785879"/>
            <a:ext cx="1700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</a:rPr>
              <a:t>Missions 03</a:t>
            </a:r>
            <a:endParaRPr lang="en-US" sz="14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990558" y="4093656"/>
            <a:ext cx="1700648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86CA094-B657-49F2-9461-6BAE54FB45FC}"/>
              </a:ext>
            </a:extLst>
          </p:cNvPr>
          <p:cNvGrpSpPr/>
          <p:nvPr/>
        </p:nvGrpSpPr>
        <p:grpSpPr>
          <a:xfrm>
            <a:off x="606425" y="410659"/>
            <a:ext cx="2024892" cy="373062"/>
            <a:chOff x="606425" y="410659"/>
            <a:chExt cx="2024892" cy="373062"/>
          </a:xfrm>
        </p:grpSpPr>
        <p:grpSp>
          <p:nvGrpSpPr>
            <p:cNvPr id="15" name="Group 14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/>
            </a:solidFill>
          </p:grpSpPr>
          <p:sp>
            <p:nvSpPr>
              <p:cNvPr id="16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2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/>
                  </a:solidFill>
                </a:rPr>
                <a:t>Orca Diving</a:t>
              </a:r>
              <a:endParaRPr lang="id-ID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232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1654A58C-7597-4852-B55C-58AE9B0817E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3" r="21833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4273550" y="3435350"/>
            <a:ext cx="1816100" cy="1816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273550" y="5835650"/>
            <a:ext cx="361950" cy="361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E87DE-88A3-488B-B2B5-0DAC4C6B98DC}"/>
              </a:ext>
            </a:extLst>
          </p:cNvPr>
          <p:cNvSpPr txBox="1"/>
          <p:nvPr/>
        </p:nvSpPr>
        <p:spPr>
          <a:xfrm>
            <a:off x="6912359" y="1511300"/>
            <a:ext cx="4625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Source Sans Pro" panose="020B0503030403020204" pitchFamily="34" charset="0"/>
              </a:rPr>
              <a:t>Our Goals</a:t>
            </a:r>
            <a:endParaRPr lang="id-ID" sz="4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12359" y="2892336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12359" y="2619226"/>
            <a:ext cx="28636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Goals 01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12359" y="4708614"/>
            <a:ext cx="3726286" cy="573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6912359" y="4435504"/>
            <a:ext cx="28636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Goals 02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9126CC9-6280-4B34-9D3D-AA1E8F2A1347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10" name="Group 9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11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426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EAD93FE3-32A7-44E6-BCCD-CB43BA0DB39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50" r="36250"/>
          <a:stretch>
            <a:fillRect/>
          </a:stretch>
        </p:blipFill>
        <p:spPr/>
      </p:pic>
      <p:sp>
        <p:nvSpPr>
          <p:cNvPr id="3" name="Rectangle 2"/>
          <p:cNvSpPr/>
          <p:nvPr/>
        </p:nvSpPr>
        <p:spPr>
          <a:xfrm>
            <a:off x="1536700" y="3441700"/>
            <a:ext cx="2896451" cy="1803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50725" y="3454400"/>
            <a:ext cx="2896451" cy="1803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71549" y="3454400"/>
            <a:ext cx="2896451" cy="1803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8891D8-3D38-4BAA-B57E-25A1B5360A92}"/>
              </a:ext>
            </a:extLst>
          </p:cNvPr>
          <p:cNvSpPr txBox="1"/>
          <p:nvPr/>
        </p:nvSpPr>
        <p:spPr>
          <a:xfrm>
            <a:off x="1503923" y="1455444"/>
            <a:ext cx="4871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kern="3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Values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112914" y="1522834"/>
            <a:ext cx="2773786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34601" y="3791874"/>
            <a:ext cx="1700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</a:rPr>
              <a:t>Values 01</a:t>
            </a:r>
            <a:endParaRPr lang="en-US" sz="14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2134601" y="4099651"/>
            <a:ext cx="1700648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el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52026" y="3791874"/>
            <a:ext cx="1700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</a:rPr>
              <a:t>Values 02</a:t>
            </a:r>
            <a:endParaRPr lang="en-US" sz="14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5252026" y="4099651"/>
            <a:ext cx="1700648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el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369450" y="3791874"/>
            <a:ext cx="1700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</a:rPr>
              <a:t>Values 03</a:t>
            </a:r>
            <a:endParaRPr lang="en-US" sz="14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8369450" y="4099651"/>
            <a:ext cx="1700648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20E9BD-C3D7-41E1-A1C7-F7F72165D5F5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17" name="Group 16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18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920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7" grpId="0"/>
      <p:bldP spid="8" grpId="0"/>
      <p:bldP spid="9" grpId="0"/>
      <p:bldP spid="12" grpId="0"/>
      <p:bldP spid="13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6700" y="2527300"/>
            <a:ext cx="2896451" cy="27178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650725" y="2540000"/>
            <a:ext cx="2896451" cy="27178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771549" y="2540000"/>
            <a:ext cx="2896451" cy="271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92215" y="1087566"/>
            <a:ext cx="5607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Why Choose Us</a:t>
            </a:r>
            <a:endParaRPr lang="en-US" sz="40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41889" y="3244142"/>
            <a:ext cx="24860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Reasons 01</a:t>
            </a:r>
            <a:endParaRPr lang="en-US" sz="14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1741889" y="3717230"/>
            <a:ext cx="248607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52964" y="3244142"/>
            <a:ext cx="24860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Reasons 02</a:t>
            </a:r>
            <a:endParaRPr lang="en-US" sz="14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4852964" y="3717230"/>
            <a:ext cx="248607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commodo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76738" y="3244142"/>
            <a:ext cx="24860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</a:rPr>
              <a:t>Reasons 03</a:t>
            </a:r>
            <a:endParaRPr lang="en-US" sz="1400" b="1" i="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817877-EB1A-4EB4-9CE4-AF339552B1B6}"/>
              </a:ext>
            </a:extLst>
          </p:cNvPr>
          <p:cNvSpPr/>
          <p:nvPr/>
        </p:nvSpPr>
        <p:spPr>
          <a:xfrm>
            <a:off x="7976738" y="3686831"/>
            <a:ext cx="2486071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Aliquam</a:t>
            </a:r>
            <a:r>
              <a:rPr lang="en-US" sz="1100" dirty="0">
                <a:solidFill>
                  <a:schemeClr val="bg1"/>
                </a:solidFill>
              </a:rPr>
              <a:t>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endParaRPr lang="en-US" sz="1100" dirty="0">
              <a:solidFill>
                <a:schemeClr val="bg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DA8CB2D-BF53-4360-99E4-FE58BD01C92F}"/>
              </a:ext>
            </a:extLst>
          </p:cNvPr>
          <p:cNvGrpSpPr/>
          <p:nvPr/>
        </p:nvGrpSpPr>
        <p:grpSpPr>
          <a:xfrm>
            <a:off x="606425" y="410659"/>
            <a:ext cx="2024892" cy="360174"/>
            <a:chOff x="606425" y="410659"/>
            <a:chExt cx="2024892" cy="360174"/>
          </a:xfrm>
        </p:grpSpPr>
        <p:grpSp>
          <p:nvGrpSpPr>
            <p:cNvPr id="16" name="Group 15"/>
            <p:cNvGrpSpPr/>
            <p:nvPr/>
          </p:nvGrpSpPr>
          <p:grpSpPr>
            <a:xfrm>
              <a:off x="606425" y="410659"/>
              <a:ext cx="295275" cy="295780"/>
              <a:chOff x="3311525" y="642938"/>
              <a:chExt cx="5565775" cy="5575301"/>
            </a:xfrm>
            <a:solidFill>
              <a:schemeClr val="bg1">
                <a:lumMod val="65000"/>
              </a:schemeClr>
            </a:solidFill>
          </p:grpSpPr>
          <p:sp>
            <p:nvSpPr>
              <p:cNvPr id="17" name="Freeform 5"/>
              <p:cNvSpPr>
                <a:spLocks noEditPoints="1"/>
              </p:cNvSpPr>
              <p:nvPr/>
            </p:nvSpPr>
            <p:spPr bwMode="auto">
              <a:xfrm>
                <a:off x="3311525" y="1857376"/>
                <a:ext cx="5565775" cy="2836863"/>
              </a:xfrm>
              <a:custGeom>
                <a:avLst/>
                <a:gdLst>
                  <a:gd name="T0" fmla="*/ 1762 w 2048"/>
                  <a:gd name="T1" fmla="*/ 135 h 1042"/>
                  <a:gd name="T2" fmla="*/ 286 w 2048"/>
                  <a:gd name="T3" fmla="*/ 135 h 1042"/>
                  <a:gd name="T4" fmla="*/ 0 w 2048"/>
                  <a:gd name="T5" fmla="*/ 505 h 1042"/>
                  <a:gd name="T6" fmla="*/ 561 w 2048"/>
                  <a:gd name="T7" fmla="*/ 929 h 1042"/>
                  <a:gd name="T8" fmla="*/ 904 w 2048"/>
                  <a:gd name="T9" fmla="*/ 1042 h 1042"/>
                  <a:gd name="T10" fmla="*/ 1285 w 2048"/>
                  <a:gd name="T11" fmla="*/ 929 h 1042"/>
                  <a:gd name="T12" fmla="*/ 1941 w 2048"/>
                  <a:gd name="T13" fmla="*/ 612 h 1042"/>
                  <a:gd name="T14" fmla="*/ 131 w 2048"/>
                  <a:gd name="T15" fmla="*/ 552 h 1042"/>
                  <a:gd name="T16" fmla="*/ 107 w 2048"/>
                  <a:gd name="T17" fmla="*/ 458 h 1042"/>
                  <a:gd name="T18" fmla="*/ 128 w 2048"/>
                  <a:gd name="T19" fmla="*/ 474 h 1042"/>
                  <a:gd name="T20" fmla="*/ 128 w 2048"/>
                  <a:gd name="T21" fmla="*/ 495 h 1042"/>
                  <a:gd name="T22" fmla="*/ 128 w 2048"/>
                  <a:gd name="T23" fmla="*/ 521 h 1042"/>
                  <a:gd name="T24" fmla="*/ 130 w 2048"/>
                  <a:gd name="T25" fmla="*/ 538 h 1042"/>
                  <a:gd name="T26" fmla="*/ 196 w 2048"/>
                  <a:gd name="T27" fmla="*/ 572 h 1042"/>
                  <a:gd name="T28" fmla="*/ 194 w 2048"/>
                  <a:gd name="T29" fmla="*/ 558 h 1042"/>
                  <a:gd name="T30" fmla="*/ 192 w 2048"/>
                  <a:gd name="T31" fmla="*/ 544 h 1042"/>
                  <a:gd name="T32" fmla="*/ 190 w 2048"/>
                  <a:gd name="T33" fmla="*/ 527 h 1042"/>
                  <a:gd name="T34" fmla="*/ 189 w 2048"/>
                  <a:gd name="T35" fmla="*/ 515 h 1042"/>
                  <a:gd name="T36" fmla="*/ 188 w 2048"/>
                  <a:gd name="T37" fmla="*/ 495 h 1042"/>
                  <a:gd name="T38" fmla="*/ 189 w 2048"/>
                  <a:gd name="T39" fmla="*/ 477 h 1042"/>
                  <a:gd name="T40" fmla="*/ 191 w 2048"/>
                  <a:gd name="T41" fmla="*/ 448 h 1042"/>
                  <a:gd name="T42" fmla="*/ 663 w 2048"/>
                  <a:gd name="T43" fmla="*/ 61 h 1042"/>
                  <a:gd name="T44" fmla="*/ 962 w 2048"/>
                  <a:gd name="T45" fmla="*/ 122 h 1042"/>
                  <a:gd name="T46" fmla="*/ 249 w 2048"/>
                  <a:gd name="T47" fmla="*/ 495 h 1042"/>
                  <a:gd name="T48" fmla="*/ 850 w 2048"/>
                  <a:gd name="T49" fmla="*/ 314 h 1042"/>
                  <a:gd name="T50" fmla="*/ 998 w 2048"/>
                  <a:gd name="T51" fmla="*/ 232 h 1042"/>
                  <a:gd name="T52" fmla="*/ 561 w 2048"/>
                  <a:gd name="T53" fmla="*/ 868 h 1042"/>
                  <a:gd name="T54" fmla="*/ 790 w 2048"/>
                  <a:gd name="T55" fmla="*/ 301 h 1042"/>
                  <a:gd name="T56" fmla="*/ 310 w 2048"/>
                  <a:gd name="T57" fmla="*/ 495 h 1042"/>
                  <a:gd name="T58" fmla="*/ 853 w 2048"/>
                  <a:gd name="T59" fmla="*/ 183 h 1042"/>
                  <a:gd name="T60" fmla="*/ 904 w 2048"/>
                  <a:gd name="T61" fmla="*/ 982 h 1042"/>
                  <a:gd name="T62" fmla="*/ 969 w 2048"/>
                  <a:gd name="T63" fmla="*/ 340 h 1042"/>
                  <a:gd name="T64" fmla="*/ 1223 w 2048"/>
                  <a:gd name="T65" fmla="*/ 916 h 1042"/>
                  <a:gd name="T66" fmla="*/ 1279 w 2048"/>
                  <a:gd name="T67" fmla="*/ 868 h 1042"/>
                  <a:gd name="T68" fmla="*/ 1058 w 2048"/>
                  <a:gd name="T69" fmla="*/ 161 h 1042"/>
                  <a:gd name="T70" fmla="*/ 1328 w 2048"/>
                  <a:gd name="T71" fmla="*/ 807 h 1042"/>
                  <a:gd name="T72" fmla="*/ 1681 w 2048"/>
                  <a:gd name="T73" fmla="*/ 226 h 1042"/>
                  <a:gd name="T74" fmla="*/ 1058 w 2048"/>
                  <a:gd name="T75" fmla="*/ 122 h 1042"/>
                  <a:gd name="T76" fmla="*/ 1856 w 2048"/>
                  <a:gd name="T77" fmla="*/ 436 h 1042"/>
                  <a:gd name="T78" fmla="*/ 1858 w 2048"/>
                  <a:gd name="T79" fmla="*/ 462 h 1042"/>
                  <a:gd name="T80" fmla="*/ 1859 w 2048"/>
                  <a:gd name="T81" fmla="*/ 481 h 1042"/>
                  <a:gd name="T82" fmla="*/ 1859 w 2048"/>
                  <a:gd name="T83" fmla="*/ 507 h 1042"/>
                  <a:gd name="T84" fmla="*/ 1858 w 2048"/>
                  <a:gd name="T85" fmla="*/ 525 h 1042"/>
                  <a:gd name="T86" fmla="*/ 1857 w 2048"/>
                  <a:gd name="T87" fmla="*/ 538 h 1042"/>
                  <a:gd name="T88" fmla="*/ 1855 w 2048"/>
                  <a:gd name="T89" fmla="*/ 554 h 1042"/>
                  <a:gd name="T90" fmla="*/ 1852 w 2048"/>
                  <a:gd name="T91" fmla="*/ 568 h 1042"/>
                  <a:gd name="T92" fmla="*/ 1213 w 2048"/>
                  <a:gd name="T93" fmla="*/ 183 h 1042"/>
                  <a:gd name="T94" fmla="*/ 1738 w 2048"/>
                  <a:gd name="T95" fmla="*/ 495 h 1042"/>
                  <a:gd name="T96" fmla="*/ 1274 w 2048"/>
                  <a:gd name="T97" fmla="*/ 298 h 1042"/>
                  <a:gd name="T98" fmla="*/ 1917 w 2048"/>
                  <a:gd name="T99" fmla="*/ 552 h 1042"/>
                  <a:gd name="T100" fmla="*/ 1918 w 2048"/>
                  <a:gd name="T101" fmla="*/ 536 h 1042"/>
                  <a:gd name="T102" fmla="*/ 1920 w 2048"/>
                  <a:gd name="T103" fmla="*/ 512 h 1042"/>
                  <a:gd name="T104" fmla="*/ 1920 w 2048"/>
                  <a:gd name="T105" fmla="*/ 479 h 1042"/>
                  <a:gd name="T106" fmla="*/ 1919 w 2048"/>
                  <a:gd name="T107" fmla="*/ 458 h 1042"/>
                  <a:gd name="T108" fmla="*/ 1941 w 2048"/>
                  <a:gd name="T109" fmla="*/ 55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48" h="1042">
                    <a:moveTo>
                      <a:pt x="1941" y="398"/>
                    </a:moveTo>
                    <a:cubicBezTo>
                      <a:pt x="1911" y="398"/>
                      <a:pt x="1911" y="398"/>
                      <a:pt x="1911" y="398"/>
                    </a:cubicBezTo>
                    <a:cubicBezTo>
                      <a:pt x="1891" y="296"/>
                      <a:pt x="1840" y="205"/>
                      <a:pt x="1762" y="135"/>
                    </a:cubicBezTo>
                    <a:cubicBezTo>
                      <a:pt x="1664" y="48"/>
                      <a:pt x="1530" y="0"/>
                      <a:pt x="1385" y="0"/>
                    </a:cubicBezTo>
                    <a:cubicBezTo>
                      <a:pt x="663" y="0"/>
                      <a:pt x="663" y="0"/>
                      <a:pt x="663" y="0"/>
                    </a:cubicBezTo>
                    <a:cubicBezTo>
                      <a:pt x="518" y="0"/>
                      <a:pt x="384" y="48"/>
                      <a:pt x="286" y="135"/>
                    </a:cubicBezTo>
                    <a:cubicBezTo>
                      <a:pt x="208" y="205"/>
                      <a:pt x="157" y="296"/>
                      <a:pt x="137" y="398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48" y="398"/>
                      <a:pt x="0" y="446"/>
                      <a:pt x="0" y="505"/>
                    </a:cubicBezTo>
                    <a:cubicBezTo>
                      <a:pt x="0" y="564"/>
                      <a:pt x="48" y="612"/>
                      <a:pt x="107" y="612"/>
                    </a:cubicBezTo>
                    <a:cubicBezTo>
                      <a:pt x="144" y="612"/>
                      <a:pt x="144" y="612"/>
                      <a:pt x="144" y="612"/>
                    </a:cubicBezTo>
                    <a:cubicBezTo>
                      <a:pt x="195" y="795"/>
                      <a:pt x="363" y="929"/>
                      <a:pt x="561" y="929"/>
                    </a:cubicBezTo>
                    <a:cubicBezTo>
                      <a:pt x="789" y="929"/>
                      <a:pt x="789" y="929"/>
                      <a:pt x="789" y="929"/>
                    </a:cubicBezTo>
                    <a:cubicBezTo>
                      <a:pt x="789" y="955"/>
                      <a:pt x="798" y="980"/>
                      <a:pt x="815" y="1000"/>
                    </a:cubicBezTo>
                    <a:cubicBezTo>
                      <a:pt x="837" y="1027"/>
                      <a:pt x="870" y="1042"/>
                      <a:pt x="904" y="1042"/>
                    </a:cubicBezTo>
                    <a:cubicBezTo>
                      <a:pt x="1169" y="1042"/>
                      <a:pt x="1169" y="1042"/>
                      <a:pt x="1169" y="1042"/>
                    </a:cubicBezTo>
                    <a:cubicBezTo>
                      <a:pt x="1204" y="1042"/>
                      <a:pt x="1237" y="1027"/>
                      <a:pt x="1259" y="1000"/>
                    </a:cubicBezTo>
                    <a:cubicBezTo>
                      <a:pt x="1275" y="980"/>
                      <a:pt x="1285" y="955"/>
                      <a:pt x="1285" y="929"/>
                    </a:cubicBezTo>
                    <a:cubicBezTo>
                      <a:pt x="1487" y="929"/>
                      <a:pt x="1487" y="929"/>
                      <a:pt x="1487" y="929"/>
                    </a:cubicBezTo>
                    <a:cubicBezTo>
                      <a:pt x="1685" y="929"/>
                      <a:pt x="1853" y="795"/>
                      <a:pt x="1904" y="612"/>
                    </a:cubicBezTo>
                    <a:cubicBezTo>
                      <a:pt x="1941" y="612"/>
                      <a:pt x="1941" y="612"/>
                      <a:pt x="1941" y="612"/>
                    </a:cubicBezTo>
                    <a:cubicBezTo>
                      <a:pt x="2000" y="612"/>
                      <a:pt x="2048" y="564"/>
                      <a:pt x="2048" y="505"/>
                    </a:cubicBezTo>
                    <a:cubicBezTo>
                      <a:pt x="2048" y="446"/>
                      <a:pt x="2000" y="398"/>
                      <a:pt x="1941" y="398"/>
                    </a:cubicBezTo>
                    <a:close/>
                    <a:moveTo>
                      <a:pt x="131" y="552"/>
                    </a:moveTo>
                    <a:cubicBezTo>
                      <a:pt x="107" y="552"/>
                      <a:pt x="107" y="552"/>
                      <a:pt x="107" y="552"/>
                    </a:cubicBezTo>
                    <a:cubicBezTo>
                      <a:pt x="82" y="552"/>
                      <a:pt x="61" y="531"/>
                      <a:pt x="61" y="505"/>
                    </a:cubicBezTo>
                    <a:cubicBezTo>
                      <a:pt x="61" y="479"/>
                      <a:pt x="82" y="458"/>
                      <a:pt x="107" y="458"/>
                    </a:cubicBezTo>
                    <a:cubicBezTo>
                      <a:pt x="129" y="458"/>
                      <a:pt x="129" y="458"/>
                      <a:pt x="129" y="458"/>
                    </a:cubicBezTo>
                    <a:cubicBezTo>
                      <a:pt x="129" y="459"/>
                      <a:pt x="129" y="460"/>
                      <a:pt x="129" y="461"/>
                    </a:cubicBezTo>
                    <a:cubicBezTo>
                      <a:pt x="128" y="466"/>
                      <a:pt x="128" y="470"/>
                      <a:pt x="128" y="474"/>
                    </a:cubicBezTo>
                    <a:cubicBezTo>
                      <a:pt x="128" y="476"/>
                      <a:pt x="128" y="477"/>
                      <a:pt x="128" y="479"/>
                    </a:cubicBezTo>
                    <a:cubicBezTo>
                      <a:pt x="128" y="484"/>
                      <a:pt x="128" y="489"/>
                      <a:pt x="128" y="495"/>
                    </a:cubicBezTo>
                    <a:cubicBezTo>
                      <a:pt x="128" y="495"/>
                      <a:pt x="128" y="495"/>
                      <a:pt x="128" y="495"/>
                    </a:cubicBezTo>
                    <a:cubicBezTo>
                      <a:pt x="128" y="499"/>
                      <a:pt x="128" y="504"/>
                      <a:pt x="128" y="508"/>
                    </a:cubicBezTo>
                    <a:cubicBezTo>
                      <a:pt x="128" y="509"/>
                      <a:pt x="128" y="510"/>
                      <a:pt x="128" y="512"/>
                    </a:cubicBezTo>
                    <a:cubicBezTo>
                      <a:pt x="128" y="515"/>
                      <a:pt x="128" y="518"/>
                      <a:pt x="128" y="521"/>
                    </a:cubicBezTo>
                    <a:cubicBezTo>
                      <a:pt x="129" y="523"/>
                      <a:pt x="129" y="524"/>
                      <a:pt x="129" y="525"/>
                    </a:cubicBezTo>
                    <a:cubicBezTo>
                      <a:pt x="129" y="529"/>
                      <a:pt x="129" y="533"/>
                      <a:pt x="130" y="536"/>
                    </a:cubicBezTo>
                    <a:cubicBezTo>
                      <a:pt x="130" y="537"/>
                      <a:pt x="130" y="537"/>
                      <a:pt x="130" y="538"/>
                    </a:cubicBezTo>
                    <a:cubicBezTo>
                      <a:pt x="130" y="542"/>
                      <a:pt x="131" y="547"/>
                      <a:pt x="131" y="551"/>
                    </a:cubicBezTo>
                    <a:cubicBezTo>
                      <a:pt x="131" y="552"/>
                      <a:pt x="131" y="552"/>
                      <a:pt x="131" y="552"/>
                    </a:cubicBezTo>
                    <a:close/>
                    <a:moveTo>
                      <a:pt x="196" y="572"/>
                    </a:moveTo>
                    <a:cubicBezTo>
                      <a:pt x="196" y="571"/>
                      <a:pt x="196" y="569"/>
                      <a:pt x="196" y="568"/>
                    </a:cubicBezTo>
                    <a:cubicBezTo>
                      <a:pt x="195" y="567"/>
                      <a:pt x="195" y="565"/>
                      <a:pt x="195" y="563"/>
                    </a:cubicBezTo>
                    <a:cubicBezTo>
                      <a:pt x="194" y="561"/>
                      <a:pt x="194" y="560"/>
                      <a:pt x="194" y="558"/>
                    </a:cubicBezTo>
                    <a:cubicBezTo>
                      <a:pt x="194" y="557"/>
                      <a:pt x="193" y="555"/>
                      <a:pt x="193" y="554"/>
                    </a:cubicBezTo>
                    <a:cubicBezTo>
                      <a:pt x="193" y="552"/>
                      <a:pt x="192" y="550"/>
                      <a:pt x="192" y="548"/>
                    </a:cubicBezTo>
                    <a:cubicBezTo>
                      <a:pt x="192" y="547"/>
                      <a:pt x="192" y="546"/>
                      <a:pt x="192" y="544"/>
                    </a:cubicBezTo>
                    <a:cubicBezTo>
                      <a:pt x="191" y="542"/>
                      <a:pt x="191" y="540"/>
                      <a:pt x="191" y="538"/>
                    </a:cubicBezTo>
                    <a:cubicBezTo>
                      <a:pt x="191" y="537"/>
                      <a:pt x="191" y="536"/>
                      <a:pt x="191" y="535"/>
                    </a:cubicBezTo>
                    <a:cubicBezTo>
                      <a:pt x="190" y="532"/>
                      <a:pt x="190" y="530"/>
                      <a:pt x="190" y="527"/>
                    </a:cubicBezTo>
                    <a:cubicBezTo>
                      <a:pt x="190" y="527"/>
                      <a:pt x="190" y="526"/>
                      <a:pt x="190" y="525"/>
                    </a:cubicBezTo>
                    <a:cubicBezTo>
                      <a:pt x="189" y="522"/>
                      <a:pt x="189" y="520"/>
                      <a:pt x="189" y="517"/>
                    </a:cubicBezTo>
                    <a:cubicBezTo>
                      <a:pt x="189" y="517"/>
                      <a:pt x="189" y="516"/>
                      <a:pt x="189" y="515"/>
                    </a:cubicBezTo>
                    <a:cubicBezTo>
                      <a:pt x="189" y="512"/>
                      <a:pt x="189" y="510"/>
                      <a:pt x="189" y="507"/>
                    </a:cubicBezTo>
                    <a:cubicBezTo>
                      <a:pt x="189" y="506"/>
                      <a:pt x="189" y="506"/>
                      <a:pt x="189" y="505"/>
                    </a:cubicBezTo>
                    <a:cubicBezTo>
                      <a:pt x="188" y="502"/>
                      <a:pt x="188" y="498"/>
                      <a:pt x="188" y="495"/>
                    </a:cubicBezTo>
                    <a:cubicBezTo>
                      <a:pt x="188" y="495"/>
                      <a:pt x="188" y="495"/>
                      <a:pt x="188" y="495"/>
                    </a:cubicBezTo>
                    <a:cubicBezTo>
                      <a:pt x="188" y="490"/>
                      <a:pt x="189" y="485"/>
                      <a:pt x="189" y="481"/>
                    </a:cubicBezTo>
                    <a:cubicBezTo>
                      <a:pt x="189" y="479"/>
                      <a:pt x="189" y="478"/>
                      <a:pt x="189" y="477"/>
                    </a:cubicBezTo>
                    <a:cubicBezTo>
                      <a:pt x="189" y="473"/>
                      <a:pt x="189" y="469"/>
                      <a:pt x="189" y="466"/>
                    </a:cubicBezTo>
                    <a:cubicBezTo>
                      <a:pt x="189" y="465"/>
                      <a:pt x="190" y="463"/>
                      <a:pt x="190" y="462"/>
                    </a:cubicBezTo>
                    <a:cubicBezTo>
                      <a:pt x="190" y="457"/>
                      <a:pt x="190" y="453"/>
                      <a:pt x="191" y="448"/>
                    </a:cubicBezTo>
                    <a:cubicBezTo>
                      <a:pt x="191" y="447"/>
                      <a:pt x="191" y="445"/>
                      <a:pt x="191" y="444"/>
                    </a:cubicBezTo>
                    <a:cubicBezTo>
                      <a:pt x="192" y="441"/>
                      <a:pt x="192" y="438"/>
                      <a:pt x="192" y="435"/>
                    </a:cubicBezTo>
                    <a:cubicBezTo>
                      <a:pt x="221" y="215"/>
                      <a:pt x="410" y="61"/>
                      <a:pt x="663" y="61"/>
                    </a:cubicBezTo>
                    <a:cubicBezTo>
                      <a:pt x="998" y="61"/>
                      <a:pt x="998" y="61"/>
                      <a:pt x="998" y="61"/>
                    </a:cubicBezTo>
                    <a:cubicBezTo>
                      <a:pt x="998" y="122"/>
                      <a:pt x="998" y="122"/>
                      <a:pt x="998" y="122"/>
                    </a:cubicBezTo>
                    <a:cubicBezTo>
                      <a:pt x="962" y="122"/>
                      <a:pt x="962" y="122"/>
                      <a:pt x="962" y="122"/>
                    </a:cubicBezTo>
                    <a:cubicBezTo>
                      <a:pt x="663" y="122"/>
                      <a:pt x="663" y="122"/>
                      <a:pt x="663" y="122"/>
                    </a:cubicBezTo>
                    <a:cubicBezTo>
                      <a:pt x="548" y="122"/>
                      <a:pt x="442" y="159"/>
                      <a:pt x="367" y="226"/>
                    </a:cubicBezTo>
                    <a:cubicBezTo>
                      <a:pt x="290" y="295"/>
                      <a:pt x="249" y="387"/>
                      <a:pt x="249" y="495"/>
                    </a:cubicBezTo>
                    <a:cubicBezTo>
                      <a:pt x="249" y="667"/>
                      <a:pt x="389" y="807"/>
                      <a:pt x="561" y="807"/>
                    </a:cubicBezTo>
                    <a:cubicBezTo>
                      <a:pt x="745" y="807"/>
                      <a:pt x="745" y="807"/>
                      <a:pt x="745" y="807"/>
                    </a:cubicBezTo>
                    <a:cubicBezTo>
                      <a:pt x="850" y="314"/>
                      <a:pt x="850" y="314"/>
                      <a:pt x="850" y="314"/>
                    </a:cubicBezTo>
                    <a:cubicBezTo>
                      <a:pt x="863" y="254"/>
                      <a:pt x="904" y="204"/>
                      <a:pt x="962" y="180"/>
                    </a:cubicBezTo>
                    <a:cubicBezTo>
                      <a:pt x="998" y="166"/>
                      <a:pt x="998" y="166"/>
                      <a:pt x="998" y="166"/>
                    </a:cubicBezTo>
                    <a:cubicBezTo>
                      <a:pt x="998" y="232"/>
                      <a:pt x="998" y="232"/>
                      <a:pt x="998" y="232"/>
                    </a:cubicBezTo>
                    <a:cubicBezTo>
                      <a:pt x="954" y="245"/>
                      <a:pt x="919" y="281"/>
                      <a:pt x="909" y="327"/>
                    </a:cubicBezTo>
                    <a:cubicBezTo>
                      <a:pt x="794" y="868"/>
                      <a:pt x="794" y="868"/>
                      <a:pt x="794" y="868"/>
                    </a:cubicBezTo>
                    <a:cubicBezTo>
                      <a:pt x="561" y="868"/>
                      <a:pt x="561" y="868"/>
                      <a:pt x="561" y="868"/>
                    </a:cubicBezTo>
                    <a:cubicBezTo>
                      <a:pt x="382" y="868"/>
                      <a:pt x="232" y="741"/>
                      <a:pt x="196" y="572"/>
                    </a:cubicBezTo>
                    <a:close/>
                    <a:moveTo>
                      <a:pt x="853" y="183"/>
                    </a:moveTo>
                    <a:cubicBezTo>
                      <a:pt x="822" y="215"/>
                      <a:pt x="800" y="256"/>
                      <a:pt x="790" y="301"/>
                    </a:cubicBezTo>
                    <a:cubicBezTo>
                      <a:pt x="695" y="746"/>
                      <a:pt x="695" y="746"/>
                      <a:pt x="695" y="746"/>
                    </a:cubicBezTo>
                    <a:cubicBezTo>
                      <a:pt x="561" y="746"/>
                      <a:pt x="561" y="746"/>
                      <a:pt x="561" y="746"/>
                    </a:cubicBezTo>
                    <a:cubicBezTo>
                      <a:pt x="423" y="746"/>
                      <a:pt x="310" y="634"/>
                      <a:pt x="310" y="495"/>
                    </a:cubicBezTo>
                    <a:cubicBezTo>
                      <a:pt x="310" y="405"/>
                      <a:pt x="344" y="328"/>
                      <a:pt x="407" y="272"/>
                    </a:cubicBezTo>
                    <a:cubicBezTo>
                      <a:pt x="472" y="214"/>
                      <a:pt x="563" y="183"/>
                      <a:pt x="663" y="183"/>
                    </a:cubicBezTo>
                    <a:lnTo>
                      <a:pt x="853" y="183"/>
                    </a:lnTo>
                    <a:close/>
                    <a:moveTo>
                      <a:pt x="1212" y="962"/>
                    </a:moveTo>
                    <a:cubicBezTo>
                      <a:pt x="1201" y="974"/>
                      <a:pt x="1186" y="982"/>
                      <a:pt x="1169" y="982"/>
                    </a:cubicBezTo>
                    <a:cubicBezTo>
                      <a:pt x="904" y="982"/>
                      <a:pt x="904" y="982"/>
                      <a:pt x="904" y="982"/>
                    </a:cubicBezTo>
                    <a:cubicBezTo>
                      <a:pt x="888" y="982"/>
                      <a:pt x="872" y="974"/>
                      <a:pt x="862" y="962"/>
                    </a:cubicBezTo>
                    <a:cubicBezTo>
                      <a:pt x="852" y="949"/>
                      <a:pt x="847" y="932"/>
                      <a:pt x="851" y="916"/>
                    </a:cubicBezTo>
                    <a:cubicBezTo>
                      <a:pt x="969" y="340"/>
                      <a:pt x="969" y="340"/>
                      <a:pt x="969" y="340"/>
                    </a:cubicBezTo>
                    <a:cubicBezTo>
                      <a:pt x="975" y="310"/>
                      <a:pt x="1002" y="288"/>
                      <a:pt x="1033" y="288"/>
                    </a:cubicBezTo>
                    <a:cubicBezTo>
                      <a:pt x="1063" y="288"/>
                      <a:pt x="1089" y="309"/>
                      <a:pt x="1096" y="339"/>
                    </a:cubicBezTo>
                    <a:cubicBezTo>
                      <a:pt x="1223" y="916"/>
                      <a:pt x="1223" y="916"/>
                      <a:pt x="1223" y="916"/>
                    </a:cubicBezTo>
                    <a:cubicBezTo>
                      <a:pt x="1226" y="932"/>
                      <a:pt x="1222" y="949"/>
                      <a:pt x="1212" y="962"/>
                    </a:cubicBezTo>
                    <a:close/>
                    <a:moveTo>
                      <a:pt x="1487" y="868"/>
                    </a:moveTo>
                    <a:cubicBezTo>
                      <a:pt x="1279" y="868"/>
                      <a:pt x="1279" y="868"/>
                      <a:pt x="1279" y="868"/>
                    </a:cubicBezTo>
                    <a:cubicBezTo>
                      <a:pt x="1156" y="325"/>
                      <a:pt x="1156" y="325"/>
                      <a:pt x="1156" y="325"/>
                    </a:cubicBezTo>
                    <a:cubicBezTo>
                      <a:pt x="1144" y="276"/>
                      <a:pt x="1106" y="239"/>
                      <a:pt x="1058" y="230"/>
                    </a:cubicBezTo>
                    <a:cubicBezTo>
                      <a:pt x="1058" y="161"/>
                      <a:pt x="1058" y="161"/>
                      <a:pt x="1058" y="161"/>
                    </a:cubicBezTo>
                    <a:cubicBezTo>
                      <a:pt x="1105" y="180"/>
                      <a:pt x="1105" y="180"/>
                      <a:pt x="1105" y="180"/>
                    </a:cubicBezTo>
                    <a:cubicBezTo>
                      <a:pt x="1160" y="203"/>
                      <a:pt x="1201" y="252"/>
                      <a:pt x="1215" y="311"/>
                    </a:cubicBezTo>
                    <a:cubicBezTo>
                      <a:pt x="1328" y="807"/>
                      <a:pt x="1328" y="807"/>
                      <a:pt x="1328" y="807"/>
                    </a:cubicBezTo>
                    <a:cubicBezTo>
                      <a:pt x="1487" y="807"/>
                      <a:pt x="1487" y="807"/>
                      <a:pt x="1487" y="807"/>
                    </a:cubicBezTo>
                    <a:cubicBezTo>
                      <a:pt x="1659" y="807"/>
                      <a:pt x="1799" y="667"/>
                      <a:pt x="1799" y="495"/>
                    </a:cubicBezTo>
                    <a:cubicBezTo>
                      <a:pt x="1799" y="387"/>
                      <a:pt x="1758" y="295"/>
                      <a:pt x="1681" y="226"/>
                    </a:cubicBezTo>
                    <a:cubicBezTo>
                      <a:pt x="1606" y="159"/>
                      <a:pt x="1500" y="122"/>
                      <a:pt x="1385" y="122"/>
                    </a:cubicBezTo>
                    <a:cubicBezTo>
                      <a:pt x="1104" y="122"/>
                      <a:pt x="1104" y="122"/>
                      <a:pt x="1104" y="122"/>
                    </a:cubicBezTo>
                    <a:cubicBezTo>
                      <a:pt x="1058" y="122"/>
                      <a:pt x="1058" y="122"/>
                      <a:pt x="1058" y="122"/>
                    </a:cubicBezTo>
                    <a:cubicBezTo>
                      <a:pt x="1058" y="61"/>
                      <a:pt x="1058" y="61"/>
                      <a:pt x="1058" y="61"/>
                    </a:cubicBezTo>
                    <a:cubicBezTo>
                      <a:pt x="1385" y="61"/>
                      <a:pt x="1385" y="61"/>
                      <a:pt x="1385" y="61"/>
                    </a:cubicBezTo>
                    <a:cubicBezTo>
                      <a:pt x="1638" y="61"/>
                      <a:pt x="1827" y="215"/>
                      <a:pt x="1856" y="436"/>
                    </a:cubicBezTo>
                    <a:cubicBezTo>
                      <a:pt x="1856" y="438"/>
                      <a:pt x="1856" y="441"/>
                      <a:pt x="1857" y="444"/>
                    </a:cubicBezTo>
                    <a:cubicBezTo>
                      <a:pt x="1857" y="445"/>
                      <a:pt x="1857" y="447"/>
                      <a:pt x="1857" y="448"/>
                    </a:cubicBezTo>
                    <a:cubicBezTo>
                      <a:pt x="1858" y="453"/>
                      <a:pt x="1858" y="457"/>
                      <a:pt x="1858" y="462"/>
                    </a:cubicBezTo>
                    <a:cubicBezTo>
                      <a:pt x="1858" y="463"/>
                      <a:pt x="1859" y="465"/>
                      <a:pt x="1859" y="466"/>
                    </a:cubicBezTo>
                    <a:cubicBezTo>
                      <a:pt x="1859" y="469"/>
                      <a:pt x="1859" y="473"/>
                      <a:pt x="1859" y="477"/>
                    </a:cubicBezTo>
                    <a:cubicBezTo>
                      <a:pt x="1859" y="478"/>
                      <a:pt x="1859" y="479"/>
                      <a:pt x="1859" y="481"/>
                    </a:cubicBezTo>
                    <a:cubicBezTo>
                      <a:pt x="1859" y="485"/>
                      <a:pt x="1860" y="490"/>
                      <a:pt x="1860" y="495"/>
                    </a:cubicBezTo>
                    <a:cubicBezTo>
                      <a:pt x="1860" y="498"/>
                      <a:pt x="1860" y="502"/>
                      <a:pt x="1859" y="505"/>
                    </a:cubicBezTo>
                    <a:cubicBezTo>
                      <a:pt x="1859" y="506"/>
                      <a:pt x="1859" y="506"/>
                      <a:pt x="1859" y="507"/>
                    </a:cubicBezTo>
                    <a:cubicBezTo>
                      <a:pt x="1859" y="510"/>
                      <a:pt x="1859" y="512"/>
                      <a:pt x="1859" y="515"/>
                    </a:cubicBezTo>
                    <a:cubicBezTo>
                      <a:pt x="1859" y="516"/>
                      <a:pt x="1859" y="517"/>
                      <a:pt x="1859" y="517"/>
                    </a:cubicBezTo>
                    <a:cubicBezTo>
                      <a:pt x="1859" y="520"/>
                      <a:pt x="1859" y="522"/>
                      <a:pt x="1858" y="525"/>
                    </a:cubicBezTo>
                    <a:cubicBezTo>
                      <a:pt x="1858" y="526"/>
                      <a:pt x="1858" y="527"/>
                      <a:pt x="1858" y="527"/>
                    </a:cubicBezTo>
                    <a:cubicBezTo>
                      <a:pt x="1858" y="530"/>
                      <a:pt x="1858" y="532"/>
                      <a:pt x="1857" y="535"/>
                    </a:cubicBezTo>
                    <a:cubicBezTo>
                      <a:pt x="1857" y="536"/>
                      <a:pt x="1857" y="537"/>
                      <a:pt x="1857" y="538"/>
                    </a:cubicBezTo>
                    <a:cubicBezTo>
                      <a:pt x="1857" y="540"/>
                      <a:pt x="1857" y="542"/>
                      <a:pt x="1856" y="544"/>
                    </a:cubicBezTo>
                    <a:cubicBezTo>
                      <a:pt x="1856" y="546"/>
                      <a:pt x="1856" y="547"/>
                      <a:pt x="1856" y="548"/>
                    </a:cubicBezTo>
                    <a:cubicBezTo>
                      <a:pt x="1856" y="550"/>
                      <a:pt x="1855" y="552"/>
                      <a:pt x="1855" y="554"/>
                    </a:cubicBezTo>
                    <a:cubicBezTo>
                      <a:pt x="1855" y="555"/>
                      <a:pt x="1854" y="557"/>
                      <a:pt x="1854" y="558"/>
                    </a:cubicBezTo>
                    <a:cubicBezTo>
                      <a:pt x="1854" y="560"/>
                      <a:pt x="1854" y="561"/>
                      <a:pt x="1853" y="563"/>
                    </a:cubicBezTo>
                    <a:cubicBezTo>
                      <a:pt x="1853" y="565"/>
                      <a:pt x="1853" y="567"/>
                      <a:pt x="1852" y="568"/>
                    </a:cubicBezTo>
                    <a:cubicBezTo>
                      <a:pt x="1852" y="569"/>
                      <a:pt x="1852" y="571"/>
                      <a:pt x="1852" y="572"/>
                    </a:cubicBezTo>
                    <a:cubicBezTo>
                      <a:pt x="1816" y="741"/>
                      <a:pt x="1666" y="868"/>
                      <a:pt x="1487" y="868"/>
                    </a:cubicBezTo>
                    <a:close/>
                    <a:moveTo>
                      <a:pt x="1213" y="183"/>
                    </a:moveTo>
                    <a:cubicBezTo>
                      <a:pt x="1385" y="183"/>
                      <a:pt x="1385" y="183"/>
                      <a:pt x="1385" y="183"/>
                    </a:cubicBezTo>
                    <a:cubicBezTo>
                      <a:pt x="1485" y="183"/>
                      <a:pt x="1576" y="214"/>
                      <a:pt x="1641" y="272"/>
                    </a:cubicBezTo>
                    <a:cubicBezTo>
                      <a:pt x="1704" y="328"/>
                      <a:pt x="1738" y="405"/>
                      <a:pt x="1738" y="495"/>
                    </a:cubicBezTo>
                    <a:cubicBezTo>
                      <a:pt x="1738" y="634"/>
                      <a:pt x="1625" y="746"/>
                      <a:pt x="1487" y="746"/>
                    </a:cubicBezTo>
                    <a:cubicBezTo>
                      <a:pt x="1376" y="746"/>
                      <a:pt x="1376" y="746"/>
                      <a:pt x="1376" y="746"/>
                    </a:cubicBezTo>
                    <a:cubicBezTo>
                      <a:pt x="1274" y="298"/>
                      <a:pt x="1274" y="298"/>
                      <a:pt x="1274" y="298"/>
                    </a:cubicBezTo>
                    <a:cubicBezTo>
                      <a:pt x="1264" y="254"/>
                      <a:pt x="1243" y="214"/>
                      <a:pt x="1213" y="183"/>
                    </a:cubicBezTo>
                    <a:close/>
                    <a:moveTo>
                      <a:pt x="1941" y="552"/>
                    </a:moveTo>
                    <a:cubicBezTo>
                      <a:pt x="1917" y="552"/>
                      <a:pt x="1917" y="552"/>
                      <a:pt x="1917" y="552"/>
                    </a:cubicBezTo>
                    <a:cubicBezTo>
                      <a:pt x="1917" y="552"/>
                      <a:pt x="1917" y="552"/>
                      <a:pt x="1917" y="551"/>
                    </a:cubicBezTo>
                    <a:cubicBezTo>
                      <a:pt x="1917" y="547"/>
                      <a:pt x="1918" y="542"/>
                      <a:pt x="1918" y="538"/>
                    </a:cubicBezTo>
                    <a:cubicBezTo>
                      <a:pt x="1918" y="537"/>
                      <a:pt x="1918" y="537"/>
                      <a:pt x="1918" y="536"/>
                    </a:cubicBezTo>
                    <a:cubicBezTo>
                      <a:pt x="1919" y="533"/>
                      <a:pt x="1919" y="529"/>
                      <a:pt x="1919" y="525"/>
                    </a:cubicBezTo>
                    <a:cubicBezTo>
                      <a:pt x="1919" y="524"/>
                      <a:pt x="1919" y="523"/>
                      <a:pt x="1920" y="522"/>
                    </a:cubicBezTo>
                    <a:cubicBezTo>
                      <a:pt x="1920" y="518"/>
                      <a:pt x="1920" y="515"/>
                      <a:pt x="1920" y="512"/>
                    </a:cubicBezTo>
                    <a:cubicBezTo>
                      <a:pt x="1920" y="510"/>
                      <a:pt x="1920" y="509"/>
                      <a:pt x="1920" y="508"/>
                    </a:cubicBezTo>
                    <a:cubicBezTo>
                      <a:pt x="1920" y="504"/>
                      <a:pt x="1920" y="499"/>
                      <a:pt x="1920" y="495"/>
                    </a:cubicBezTo>
                    <a:cubicBezTo>
                      <a:pt x="1920" y="489"/>
                      <a:pt x="1920" y="484"/>
                      <a:pt x="1920" y="479"/>
                    </a:cubicBezTo>
                    <a:cubicBezTo>
                      <a:pt x="1920" y="477"/>
                      <a:pt x="1920" y="476"/>
                      <a:pt x="1920" y="474"/>
                    </a:cubicBezTo>
                    <a:cubicBezTo>
                      <a:pt x="1920" y="470"/>
                      <a:pt x="1920" y="466"/>
                      <a:pt x="1919" y="461"/>
                    </a:cubicBezTo>
                    <a:cubicBezTo>
                      <a:pt x="1919" y="460"/>
                      <a:pt x="1919" y="459"/>
                      <a:pt x="1919" y="458"/>
                    </a:cubicBezTo>
                    <a:cubicBezTo>
                      <a:pt x="1941" y="458"/>
                      <a:pt x="1941" y="458"/>
                      <a:pt x="1941" y="458"/>
                    </a:cubicBezTo>
                    <a:cubicBezTo>
                      <a:pt x="1966" y="458"/>
                      <a:pt x="1987" y="479"/>
                      <a:pt x="1987" y="505"/>
                    </a:cubicBezTo>
                    <a:cubicBezTo>
                      <a:pt x="1987" y="531"/>
                      <a:pt x="1966" y="552"/>
                      <a:pt x="1941" y="5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6"/>
              <p:cNvSpPr>
                <a:spLocks/>
              </p:cNvSpPr>
              <p:nvPr/>
            </p:nvSpPr>
            <p:spPr bwMode="auto">
              <a:xfrm>
                <a:off x="8007350" y="642938"/>
                <a:ext cx="606425" cy="1703388"/>
              </a:xfrm>
              <a:custGeom>
                <a:avLst/>
                <a:gdLst>
                  <a:gd name="T0" fmla="*/ 103 w 382"/>
                  <a:gd name="T1" fmla="*/ 104 h 1073"/>
                  <a:gd name="T2" fmla="*/ 278 w 382"/>
                  <a:gd name="T3" fmla="*/ 104 h 1073"/>
                  <a:gd name="T4" fmla="*/ 278 w 382"/>
                  <a:gd name="T5" fmla="*/ 1073 h 1073"/>
                  <a:gd name="T6" fmla="*/ 382 w 382"/>
                  <a:gd name="T7" fmla="*/ 1073 h 1073"/>
                  <a:gd name="T8" fmla="*/ 382 w 382"/>
                  <a:gd name="T9" fmla="*/ 0 h 1073"/>
                  <a:gd name="T10" fmla="*/ 0 w 382"/>
                  <a:gd name="T11" fmla="*/ 0 h 1073"/>
                  <a:gd name="T12" fmla="*/ 0 w 382"/>
                  <a:gd name="T13" fmla="*/ 794 h 1073"/>
                  <a:gd name="T14" fmla="*/ 103 w 382"/>
                  <a:gd name="T15" fmla="*/ 794 h 1073"/>
                  <a:gd name="T16" fmla="*/ 103 w 382"/>
                  <a:gd name="T17" fmla="*/ 104 h 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2" h="1073">
                    <a:moveTo>
                      <a:pt x="103" y="104"/>
                    </a:moveTo>
                    <a:lnTo>
                      <a:pt x="278" y="104"/>
                    </a:lnTo>
                    <a:lnTo>
                      <a:pt x="278" y="1073"/>
                    </a:lnTo>
                    <a:lnTo>
                      <a:pt x="382" y="1073"/>
                    </a:lnTo>
                    <a:lnTo>
                      <a:pt x="382" y="0"/>
                    </a:lnTo>
                    <a:lnTo>
                      <a:pt x="0" y="0"/>
                    </a:lnTo>
                    <a:lnTo>
                      <a:pt x="0" y="794"/>
                    </a:lnTo>
                    <a:lnTo>
                      <a:pt x="103" y="794"/>
                    </a:lnTo>
                    <a:lnTo>
                      <a:pt x="103" y="1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7"/>
              <p:cNvSpPr>
                <a:spLocks/>
              </p:cNvSpPr>
              <p:nvPr/>
            </p:nvSpPr>
            <p:spPr bwMode="auto">
              <a:xfrm>
                <a:off x="6415088" y="4010026"/>
                <a:ext cx="2198688" cy="2208213"/>
              </a:xfrm>
              <a:custGeom>
                <a:avLst/>
                <a:gdLst>
                  <a:gd name="T0" fmla="*/ 748 w 809"/>
                  <a:gd name="T1" fmla="*/ 436 h 811"/>
                  <a:gd name="T2" fmla="*/ 434 w 809"/>
                  <a:gd name="T3" fmla="*/ 750 h 811"/>
                  <a:gd name="T4" fmla="*/ 119 w 809"/>
                  <a:gd name="T5" fmla="*/ 436 h 811"/>
                  <a:gd name="T6" fmla="*/ 119 w 809"/>
                  <a:gd name="T7" fmla="*/ 365 h 811"/>
                  <a:gd name="T8" fmla="*/ 221 w 809"/>
                  <a:gd name="T9" fmla="*/ 365 h 811"/>
                  <a:gd name="T10" fmla="*/ 221 w 809"/>
                  <a:gd name="T11" fmla="*/ 436 h 811"/>
                  <a:gd name="T12" fmla="*/ 434 w 809"/>
                  <a:gd name="T13" fmla="*/ 649 h 811"/>
                  <a:gd name="T14" fmla="*/ 646 w 809"/>
                  <a:gd name="T15" fmla="*/ 436 h 811"/>
                  <a:gd name="T16" fmla="*/ 646 w 809"/>
                  <a:gd name="T17" fmla="*/ 153 h 811"/>
                  <a:gd name="T18" fmla="*/ 586 w 809"/>
                  <a:gd name="T19" fmla="*/ 153 h 811"/>
                  <a:gd name="T20" fmla="*/ 586 w 809"/>
                  <a:gd name="T21" fmla="*/ 436 h 811"/>
                  <a:gd name="T22" fmla="*/ 434 w 809"/>
                  <a:gd name="T23" fmla="*/ 588 h 811"/>
                  <a:gd name="T24" fmla="*/ 281 w 809"/>
                  <a:gd name="T25" fmla="*/ 436 h 811"/>
                  <a:gd name="T26" fmla="*/ 281 w 809"/>
                  <a:gd name="T27" fmla="*/ 365 h 811"/>
                  <a:gd name="T28" fmla="*/ 332 w 809"/>
                  <a:gd name="T29" fmla="*/ 365 h 811"/>
                  <a:gd name="T30" fmla="*/ 332 w 809"/>
                  <a:gd name="T31" fmla="*/ 304 h 811"/>
                  <a:gd name="T32" fmla="*/ 281 w 809"/>
                  <a:gd name="T33" fmla="*/ 304 h 811"/>
                  <a:gd name="T34" fmla="*/ 58 w 809"/>
                  <a:gd name="T35" fmla="*/ 304 h 811"/>
                  <a:gd name="T36" fmla="*/ 0 w 809"/>
                  <a:gd name="T37" fmla="*/ 304 h 811"/>
                  <a:gd name="T38" fmla="*/ 0 w 809"/>
                  <a:gd name="T39" fmla="*/ 365 h 811"/>
                  <a:gd name="T40" fmla="*/ 58 w 809"/>
                  <a:gd name="T41" fmla="*/ 365 h 811"/>
                  <a:gd name="T42" fmla="*/ 58 w 809"/>
                  <a:gd name="T43" fmla="*/ 436 h 811"/>
                  <a:gd name="T44" fmla="*/ 434 w 809"/>
                  <a:gd name="T45" fmla="*/ 811 h 811"/>
                  <a:gd name="T46" fmla="*/ 809 w 809"/>
                  <a:gd name="T47" fmla="*/ 436 h 811"/>
                  <a:gd name="T48" fmla="*/ 809 w 809"/>
                  <a:gd name="T49" fmla="*/ 0 h 811"/>
                  <a:gd name="T50" fmla="*/ 748 w 809"/>
                  <a:gd name="T51" fmla="*/ 0 h 811"/>
                  <a:gd name="T52" fmla="*/ 748 w 809"/>
                  <a:gd name="T53" fmla="*/ 43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09" h="811">
                    <a:moveTo>
                      <a:pt x="748" y="436"/>
                    </a:moveTo>
                    <a:cubicBezTo>
                      <a:pt x="748" y="609"/>
                      <a:pt x="607" y="750"/>
                      <a:pt x="434" y="750"/>
                    </a:cubicBezTo>
                    <a:cubicBezTo>
                      <a:pt x="260" y="750"/>
                      <a:pt x="119" y="609"/>
                      <a:pt x="119" y="436"/>
                    </a:cubicBezTo>
                    <a:cubicBezTo>
                      <a:pt x="119" y="365"/>
                      <a:pt x="119" y="365"/>
                      <a:pt x="119" y="365"/>
                    </a:cubicBezTo>
                    <a:cubicBezTo>
                      <a:pt x="221" y="365"/>
                      <a:pt x="221" y="365"/>
                      <a:pt x="221" y="365"/>
                    </a:cubicBezTo>
                    <a:cubicBezTo>
                      <a:pt x="221" y="436"/>
                      <a:pt x="221" y="436"/>
                      <a:pt x="221" y="436"/>
                    </a:cubicBezTo>
                    <a:cubicBezTo>
                      <a:pt x="221" y="553"/>
                      <a:pt x="316" y="649"/>
                      <a:pt x="434" y="649"/>
                    </a:cubicBezTo>
                    <a:cubicBezTo>
                      <a:pt x="551" y="649"/>
                      <a:pt x="646" y="553"/>
                      <a:pt x="646" y="436"/>
                    </a:cubicBezTo>
                    <a:cubicBezTo>
                      <a:pt x="646" y="153"/>
                      <a:pt x="646" y="153"/>
                      <a:pt x="646" y="153"/>
                    </a:cubicBezTo>
                    <a:cubicBezTo>
                      <a:pt x="586" y="153"/>
                      <a:pt x="586" y="153"/>
                      <a:pt x="586" y="153"/>
                    </a:cubicBezTo>
                    <a:cubicBezTo>
                      <a:pt x="586" y="436"/>
                      <a:pt x="586" y="436"/>
                      <a:pt x="586" y="436"/>
                    </a:cubicBezTo>
                    <a:cubicBezTo>
                      <a:pt x="586" y="520"/>
                      <a:pt x="517" y="588"/>
                      <a:pt x="434" y="588"/>
                    </a:cubicBezTo>
                    <a:cubicBezTo>
                      <a:pt x="350" y="588"/>
                      <a:pt x="281" y="520"/>
                      <a:pt x="281" y="436"/>
                    </a:cubicBezTo>
                    <a:cubicBezTo>
                      <a:pt x="281" y="365"/>
                      <a:pt x="281" y="365"/>
                      <a:pt x="281" y="365"/>
                    </a:cubicBezTo>
                    <a:cubicBezTo>
                      <a:pt x="332" y="365"/>
                      <a:pt x="332" y="365"/>
                      <a:pt x="332" y="365"/>
                    </a:cubicBezTo>
                    <a:cubicBezTo>
                      <a:pt x="332" y="304"/>
                      <a:pt x="332" y="304"/>
                      <a:pt x="332" y="304"/>
                    </a:cubicBezTo>
                    <a:cubicBezTo>
                      <a:pt x="281" y="304"/>
                      <a:pt x="281" y="304"/>
                      <a:pt x="281" y="304"/>
                    </a:cubicBezTo>
                    <a:cubicBezTo>
                      <a:pt x="58" y="304"/>
                      <a:pt x="58" y="304"/>
                      <a:pt x="58" y="304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0" y="365"/>
                      <a:pt x="0" y="365"/>
                      <a:pt x="0" y="365"/>
                    </a:cubicBezTo>
                    <a:cubicBezTo>
                      <a:pt x="58" y="365"/>
                      <a:pt x="58" y="365"/>
                      <a:pt x="58" y="365"/>
                    </a:cubicBezTo>
                    <a:cubicBezTo>
                      <a:pt x="58" y="436"/>
                      <a:pt x="58" y="436"/>
                      <a:pt x="58" y="436"/>
                    </a:cubicBezTo>
                    <a:cubicBezTo>
                      <a:pt x="58" y="643"/>
                      <a:pt x="227" y="811"/>
                      <a:pt x="434" y="811"/>
                    </a:cubicBezTo>
                    <a:cubicBezTo>
                      <a:pt x="640" y="811"/>
                      <a:pt x="809" y="643"/>
                      <a:pt x="809" y="436"/>
                    </a:cubicBezTo>
                    <a:cubicBezTo>
                      <a:pt x="809" y="0"/>
                      <a:pt x="809" y="0"/>
                      <a:pt x="809" y="0"/>
                    </a:cubicBezTo>
                    <a:cubicBezTo>
                      <a:pt x="748" y="0"/>
                      <a:pt x="748" y="0"/>
                      <a:pt x="748" y="0"/>
                    </a:cubicBezTo>
                    <a:lnTo>
                      <a:pt x="748" y="4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8"/>
              <p:cNvSpPr>
                <a:spLocks noEditPoints="1"/>
              </p:cNvSpPr>
              <p:nvPr/>
            </p:nvSpPr>
            <p:spPr bwMode="auto">
              <a:xfrm>
                <a:off x="4303713" y="1127126"/>
                <a:ext cx="561975" cy="563563"/>
              </a:xfrm>
              <a:custGeom>
                <a:avLst/>
                <a:gdLst>
                  <a:gd name="T0" fmla="*/ 103 w 207"/>
                  <a:gd name="T1" fmla="*/ 207 h 207"/>
                  <a:gd name="T2" fmla="*/ 207 w 207"/>
                  <a:gd name="T3" fmla="*/ 104 h 207"/>
                  <a:gd name="T4" fmla="*/ 103 w 207"/>
                  <a:gd name="T5" fmla="*/ 0 h 207"/>
                  <a:gd name="T6" fmla="*/ 0 w 207"/>
                  <a:gd name="T7" fmla="*/ 104 h 207"/>
                  <a:gd name="T8" fmla="*/ 103 w 207"/>
                  <a:gd name="T9" fmla="*/ 207 h 207"/>
                  <a:gd name="T10" fmla="*/ 103 w 207"/>
                  <a:gd name="T11" fmla="*/ 61 h 207"/>
                  <a:gd name="T12" fmla="*/ 146 w 207"/>
                  <a:gd name="T13" fmla="*/ 104 h 207"/>
                  <a:gd name="T14" fmla="*/ 103 w 207"/>
                  <a:gd name="T15" fmla="*/ 146 h 207"/>
                  <a:gd name="T16" fmla="*/ 61 w 207"/>
                  <a:gd name="T17" fmla="*/ 104 h 207"/>
                  <a:gd name="T18" fmla="*/ 103 w 207"/>
                  <a:gd name="T19" fmla="*/ 61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7" h="207">
                    <a:moveTo>
                      <a:pt x="103" y="207"/>
                    </a:moveTo>
                    <a:cubicBezTo>
                      <a:pt x="160" y="207"/>
                      <a:pt x="207" y="161"/>
                      <a:pt x="207" y="104"/>
                    </a:cubicBezTo>
                    <a:cubicBezTo>
                      <a:pt x="207" y="47"/>
                      <a:pt x="160" y="0"/>
                      <a:pt x="103" y="0"/>
                    </a:cubicBezTo>
                    <a:cubicBezTo>
                      <a:pt x="46" y="0"/>
                      <a:pt x="0" y="47"/>
                      <a:pt x="0" y="104"/>
                    </a:cubicBezTo>
                    <a:cubicBezTo>
                      <a:pt x="0" y="161"/>
                      <a:pt x="46" y="207"/>
                      <a:pt x="103" y="207"/>
                    </a:cubicBezTo>
                    <a:close/>
                    <a:moveTo>
                      <a:pt x="103" y="61"/>
                    </a:moveTo>
                    <a:cubicBezTo>
                      <a:pt x="127" y="61"/>
                      <a:pt x="146" y="80"/>
                      <a:pt x="146" y="104"/>
                    </a:cubicBezTo>
                    <a:cubicBezTo>
                      <a:pt x="146" y="127"/>
                      <a:pt x="127" y="146"/>
                      <a:pt x="103" y="146"/>
                    </a:cubicBezTo>
                    <a:cubicBezTo>
                      <a:pt x="80" y="146"/>
                      <a:pt x="61" y="127"/>
                      <a:pt x="61" y="104"/>
                    </a:cubicBezTo>
                    <a:cubicBezTo>
                      <a:pt x="61" y="80"/>
                      <a:pt x="80" y="61"/>
                      <a:pt x="103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9"/>
              <p:cNvSpPr>
                <a:spLocks noEditPoints="1"/>
              </p:cNvSpPr>
              <p:nvPr/>
            </p:nvSpPr>
            <p:spPr bwMode="auto">
              <a:xfrm>
                <a:off x="3311525" y="642938"/>
                <a:ext cx="717550" cy="719138"/>
              </a:xfrm>
              <a:custGeom>
                <a:avLst/>
                <a:gdLst>
                  <a:gd name="T0" fmla="*/ 132 w 264"/>
                  <a:gd name="T1" fmla="*/ 264 h 264"/>
                  <a:gd name="T2" fmla="*/ 264 w 264"/>
                  <a:gd name="T3" fmla="*/ 132 h 264"/>
                  <a:gd name="T4" fmla="*/ 132 w 264"/>
                  <a:gd name="T5" fmla="*/ 0 h 264"/>
                  <a:gd name="T6" fmla="*/ 0 w 264"/>
                  <a:gd name="T7" fmla="*/ 132 h 264"/>
                  <a:gd name="T8" fmla="*/ 132 w 264"/>
                  <a:gd name="T9" fmla="*/ 264 h 264"/>
                  <a:gd name="T10" fmla="*/ 132 w 264"/>
                  <a:gd name="T11" fmla="*/ 61 h 264"/>
                  <a:gd name="T12" fmla="*/ 203 w 264"/>
                  <a:gd name="T13" fmla="*/ 132 h 264"/>
                  <a:gd name="T14" fmla="*/ 132 w 264"/>
                  <a:gd name="T15" fmla="*/ 203 h 264"/>
                  <a:gd name="T16" fmla="*/ 61 w 264"/>
                  <a:gd name="T17" fmla="*/ 132 h 264"/>
                  <a:gd name="T18" fmla="*/ 132 w 264"/>
                  <a:gd name="T19" fmla="*/ 61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" h="264">
                    <a:moveTo>
                      <a:pt x="132" y="264"/>
                    </a:moveTo>
                    <a:cubicBezTo>
                      <a:pt x="204" y="264"/>
                      <a:pt x="264" y="204"/>
                      <a:pt x="264" y="132"/>
                    </a:cubicBezTo>
                    <a:cubicBezTo>
                      <a:pt x="264" y="59"/>
                      <a:pt x="204" y="0"/>
                      <a:pt x="132" y="0"/>
                    </a:cubicBezTo>
                    <a:cubicBezTo>
                      <a:pt x="59" y="0"/>
                      <a:pt x="0" y="59"/>
                      <a:pt x="0" y="132"/>
                    </a:cubicBezTo>
                    <a:cubicBezTo>
                      <a:pt x="0" y="204"/>
                      <a:pt x="59" y="264"/>
                      <a:pt x="132" y="264"/>
                    </a:cubicBezTo>
                    <a:close/>
                    <a:moveTo>
                      <a:pt x="132" y="61"/>
                    </a:moveTo>
                    <a:cubicBezTo>
                      <a:pt x="171" y="61"/>
                      <a:pt x="203" y="93"/>
                      <a:pt x="203" y="132"/>
                    </a:cubicBezTo>
                    <a:cubicBezTo>
                      <a:pt x="203" y="171"/>
                      <a:pt x="171" y="203"/>
                      <a:pt x="132" y="203"/>
                    </a:cubicBezTo>
                    <a:cubicBezTo>
                      <a:pt x="93" y="203"/>
                      <a:pt x="61" y="171"/>
                      <a:pt x="61" y="132"/>
                    </a:cubicBezTo>
                    <a:cubicBezTo>
                      <a:pt x="61" y="93"/>
                      <a:pt x="93" y="61"/>
                      <a:pt x="132" y="6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1CCD379-14E1-4BA0-B00F-F6FC7A592417}"/>
                </a:ext>
              </a:extLst>
            </p:cNvPr>
            <p:cNvSpPr/>
            <p:nvPr/>
          </p:nvSpPr>
          <p:spPr>
            <a:xfrm>
              <a:off x="916271" y="454400"/>
              <a:ext cx="1715046" cy="316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chemeClr val="bg1">
                      <a:lumMod val="75000"/>
                    </a:schemeClr>
                  </a:solidFill>
                </a:rPr>
                <a:t>Orca Diving</a:t>
              </a:r>
              <a:endParaRPr lang="id-ID" sz="14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993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7" grpId="0"/>
      <p:bldP spid="8" grpId="0"/>
      <p:bldP spid="11" grpId="0"/>
      <p:bldP spid="12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Blue 2">
      <a:dk1>
        <a:sysClr val="windowText" lastClr="000000"/>
      </a:dk1>
      <a:lt1>
        <a:sysClr val="window" lastClr="FFFFFF"/>
      </a:lt1>
      <a:dk2>
        <a:srgbClr val="44546A"/>
      </a:dk2>
      <a:lt2>
        <a:srgbClr val="FFFFFF"/>
      </a:lt2>
      <a:accent1>
        <a:srgbClr val="1DC4FF"/>
      </a:accent1>
      <a:accent2>
        <a:srgbClr val="00B0F0"/>
      </a:accent2>
      <a:accent3>
        <a:srgbClr val="00A7E2"/>
      </a:accent3>
      <a:accent4>
        <a:srgbClr val="00A1DA"/>
      </a:accent4>
      <a:accent5>
        <a:srgbClr val="5B9BD5"/>
      </a:accent5>
      <a:accent6>
        <a:srgbClr val="0094C8"/>
      </a:accent6>
      <a:hlink>
        <a:srgbClr val="0088B8"/>
      </a:hlink>
      <a:folHlink>
        <a:srgbClr val="954F72"/>
      </a:folHlink>
    </a:clrScheme>
    <a:fontScheme name="Custom 25">
      <a:majorFont>
        <a:latin typeface="Source Sans Pro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1697</Words>
  <PresentationFormat>Widescreen</PresentationFormat>
  <Paragraphs>178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Open Sans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2020-02-20T12:47:48Z</dcterms:created>
  <dcterms:modified xsi:type="dcterms:W3CDTF">2020-02-24T07:15:11Z</dcterms:modified>
</cp:coreProperties>
</file>