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13717575" cx="24385575"/>
  <p:notesSz cx="6797675" cy="9928225"/>
  <p:embeddedFontLst>
    <p:embeddedFont>
      <p:font typeface="Tahoma"/>
      <p:regular r:id="rId39"/>
      <p:bold r:id="rId40"/>
    </p:embeddedFont>
    <p:embeddedFont>
      <p:font typeface="Questrial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1" orient="horz"/>
        <p:guide pos="768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ahoma-bold.fntdata"/><Relationship Id="rId20" Type="http://schemas.openxmlformats.org/officeDocument/2006/relationships/slide" Target="slides/slide14.xml"/><Relationship Id="rId41" Type="http://schemas.openxmlformats.org/officeDocument/2006/relationships/font" Target="fonts/Questrial-regular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Tahoma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6" name="Google Shape;666;p1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1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p1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1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0" name="Google Shape;760;p1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1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7" name="Google Shape;807;p1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1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6" name="Google Shape;856;p1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1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7" name="Google Shape;907;p1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17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9" name="Google Shape;969;p1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18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1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19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7" name="Google Shape;1007;p2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20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5" name="Google Shape;1045;p2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2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2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2" name="Google Shape;1082;p2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2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2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2" name="Google Shape;1102;p2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2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2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5" name="Google Shape;1145;p2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2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9" name="Google Shape;1189;p2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2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2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2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2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2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p2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2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p2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3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3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2" name="Google Shape;1522;p3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4" name="Google Shape;1574;p3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0" type="dt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11"/>
          <p:cNvSpPr/>
          <p:nvPr>
            <p:ph idx="2" type="pic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ctrTitle"/>
          </p:nvPr>
        </p:nvSpPr>
        <p:spPr>
          <a:xfrm>
            <a:off x="1828800" y="4260850"/>
            <a:ext cx="20727988" cy="294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" type="subTitle"/>
          </p:nvPr>
        </p:nvSpPr>
        <p:spPr>
          <a:xfrm>
            <a:off x="3657600" y="7773988"/>
            <a:ext cx="17070388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1219200" y="3200400"/>
            <a:ext cx="21947187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1925638" y="8815388"/>
            <a:ext cx="20727987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1925638" y="5813425"/>
            <a:ext cx="20727987" cy="300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1219200" y="3200400"/>
            <a:ext cx="10896600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6" name="Google Shape;116;p18"/>
          <p:cNvSpPr txBox="1"/>
          <p:nvPr>
            <p:ph idx="2" type="body"/>
          </p:nvPr>
        </p:nvSpPr>
        <p:spPr>
          <a:xfrm>
            <a:off x="12268200" y="3200400"/>
            <a:ext cx="10898188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19"/>
          <p:cNvSpPr txBox="1"/>
          <p:nvPr>
            <p:ph idx="2" type="body"/>
          </p:nvPr>
        </p:nvSpPr>
        <p:spPr>
          <a:xfrm>
            <a:off x="1219200" y="4349750"/>
            <a:ext cx="10774363" cy="790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4" name="Google Shape;124;p19"/>
          <p:cNvSpPr txBox="1"/>
          <p:nvPr>
            <p:ph idx="3" type="body"/>
          </p:nvPr>
        </p:nvSpPr>
        <p:spPr>
          <a:xfrm>
            <a:off x="12387263" y="3070225"/>
            <a:ext cx="10779125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19"/>
          <p:cNvSpPr txBox="1"/>
          <p:nvPr>
            <p:ph idx="4" type="body"/>
          </p:nvPr>
        </p:nvSpPr>
        <p:spPr>
          <a:xfrm>
            <a:off x="12387263" y="4349750"/>
            <a:ext cx="10779125" cy="790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6" name="Google Shape;126;p19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1219200" y="546100"/>
            <a:ext cx="8023225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9534525" y="546100"/>
            <a:ext cx="13631863" cy="1170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1" name="Google Shape;141;p22"/>
          <p:cNvSpPr txBox="1"/>
          <p:nvPr>
            <p:ph idx="2" type="body"/>
          </p:nvPr>
        </p:nvSpPr>
        <p:spPr>
          <a:xfrm>
            <a:off x="1219200" y="2870200"/>
            <a:ext cx="8023225" cy="938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2" name="Google Shape;142;p22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4779963" y="9602788"/>
            <a:ext cx="14630400" cy="1133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/>
          <p:nvPr>
            <p:ph idx="2" type="pic"/>
          </p:nvPr>
        </p:nvSpPr>
        <p:spPr>
          <a:xfrm>
            <a:off x="4779963" y="1225550"/>
            <a:ext cx="14630400" cy="8231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4779963" y="10736263"/>
            <a:ext cx="14630400" cy="160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9" name="Google Shape;149;p23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 rot="5400000">
            <a:off x="7666037" y="-3246437"/>
            <a:ext cx="9053513" cy="2194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 rot="5400000">
            <a:off x="14570869" y="3658394"/>
            <a:ext cx="11704638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 rot="5400000">
            <a:off x="3521074" y="-1752600"/>
            <a:ext cx="11704638" cy="16308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8353" y="137820"/>
            <a:ext cx="24387048" cy="1428918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" name="Google Shape;11;p1"/>
          <p:cNvSpPr txBox="1"/>
          <p:nvPr/>
        </p:nvSpPr>
        <p:spPr>
          <a:xfrm>
            <a:off x="9864031" y="403441"/>
            <a:ext cx="936948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DẤU CỦA TAM THỨC BẬC HAI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/>
          </a:p>
        </p:txBody>
      </p:sp>
      <p:sp>
        <p:nvSpPr>
          <p:cNvPr id="14" name="Google Shape;14;p1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15</a:t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4</a:t>
            </a:r>
            <a:endParaRPr b="1" i="0" sz="2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1219200" y="3200400"/>
            <a:ext cx="21947187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3.png"/><Relationship Id="rId11" Type="http://schemas.openxmlformats.org/officeDocument/2006/relationships/image" Target="../media/image125.png"/><Relationship Id="rId22" Type="http://schemas.openxmlformats.org/officeDocument/2006/relationships/image" Target="../media/image146.png"/><Relationship Id="rId10" Type="http://schemas.openxmlformats.org/officeDocument/2006/relationships/image" Target="../media/image123.png"/><Relationship Id="rId21" Type="http://schemas.openxmlformats.org/officeDocument/2006/relationships/image" Target="../media/image142.png"/><Relationship Id="rId13" Type="http://schemas.openxmlformats.org/officeDocument/2006/relationships/image" Target="../media/image121.png"/><Relationship Id="rId1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3.png"/><Relationship Id="rId4" Type="http://schemas.openxmlformats.org/officeDocument/2006/relationships/image" Target="../media/image84.png"/><Relationship Id="rId9" Type="http://schemas.openxmlformats.org/officeDocument/2006/relationships/image" Target="../media/image129.png"/><Relationship Id="rId15" Type="http://schemas.openxmlformats.org/officeDocument/2006/relationships/image" Target="../media/image143.png"/><Relationship Id="rId14" Type="http://schemas.openxmlformats.org/officeDocument/2006/relationships/image" Target="../media/image141.png"/><Relationship Id="rId17" Type="http://schemas.openxmlformats.org/officeDocument/2006/relationships/image" Target="../media/image136.png"/><Relationship Id="rId16" Type="http://schemas.openxmlformats.org/officeDocument/2006/relationships/image" Target="../media/image139.png"/><Relationship Id="rId5" Type="http://schemas.openxmlformats.org/officeDocument/2006/relationships/image" Target="../media/image130.png"/><Relationship Id="rId19" Type="http://schemas.openxmlformats.org/officeDocument/2006/relationships/image" Target="../media/image132.png"/><Relationship Id="rId6" Type="http://schemas.openxmlformats.org/officeDocument/2006/relationships/image" Target="../media/image135.png"/><Relationship Id="rId18" Type="http://schemas.openxmlformats.org/officeDocument/2006/relationships/image" Target="../media/image140.png"/><Relationship Id="rId7" Type="http://schemas.openxmlformats.org/officeDocument/2006/relationships/image" Target="../media/image138.png"/><Relationship Id="rId8" Type="http://schemas.openxmlformats.org/officeDocument/2006/relationships/image" Target="../media/image128.pn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4.png"/><Relationship Id="rId22" Type="http://schemas.openxmlformats.org/officeDocument/2006/relationships/image" Target="../media/image161.png"/><Relationship Id="rId21" Type="http://schemas.openxmlformats.org/officeDocument/2006/relationships/image" Target="../media/image160.png"/><Relationship Id="rId24" Type="http://schemas.openxmlformats.org/officeDocument/2006/relationships/image" Target="../media/image164.png"/><Relationship Id="rId23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3.png"/><Relationship Id="rId4" Type="http://schemas.openxmlformats.org/officeDocument/2006/relationships/image" Target="../media/image84.png"/><Relationship Id="rId9" Type="http://schemas.openxmlformats.org/officeDocument/2006/relationships/image" Target="../media/image145.png"/><Relationship Id="rId26" Type="http://schemas.openxmlformats.org/officeDocument/2006/relationships/image" Target="../media/image159.png"/><Relationship Id="rId25" Type="http://schemas.openxmlformats.org/officeDocument/2006/relationships/image" Target="../media/image162.png"/><Relationship Id="rId28" Type="http://schemas.openxmlformats.org/officeDocument/2006/relationships/image" Target="../media/image165.png"/><Relationship Id="rId27" Type="http://schemas.openxmlformats.org/officeDocument/2006/relationships/image" Target="../media/image166.png"/><Relationship Id="rId5" Type="http://schemas.openxmlformats.org/officeDocument/2006/relationships/image" Target="../media/image134.png"/><Relationship Id="rId6" Type="http://schemas.openxmlformats.org/officeDocument/2006/relationships/image" Target="../media/image137.png"/><Relationship Id="rId29" Type="http://schemas.openxmlformats.org/officeDocument/2006/relationships/image" Target="../media/image163.png"/><Relationship Id="rId7" Type="http://schemas.openxmlformats.org/officeDocument/2006/relationships/image" Target="../media/image148.png"/><Relationship Id="rId8" Type="http://schemas.openxmlformats.org/officeDocument/2006/relationships/image" Target="../media/image147.png"/><Relationship Id="rId30" Type="http://schemas.openxmlformats.org/officeDocument/2006/relationships/image" Target="../media/image167.png"/><Relationship Id="rId11" Type="http://schemas.openxmlformats.org/officeDocument/2006/relationships/image" Target="../media/image144.png"/><Relationship Id="rId10" Type="http://schemas.openxmlformats.org/officeDocument/2006/relationships/image" Target="../media/image149.png"/><Relationship Id="rId13" Type="http://schemas.openxmlformats.org/officeDocument/2006/relationships/image" Target="../media/image151.png"/><Relationship Id="rId12" Type="http://schemas.openxmlformats.org/officeDocument/2006/relationships/image" Target="../media/image152.png"/><Relationship Id="rId15" Type="http://schemas.openxmlformats.org/officeDocument/2006/relationships/image" Target="../media/image158.png"/><Relationship Id="rId14" Type="http://schemas.openxmlformats.org/officeDocument/2006/relationships/image" Target="../media/image150.png"/><Relationship Id="rId17" Type="http://schemas.openxmlformats.org/officeDocument/2006/relationships/image" Target="../media/image115.png"/><Relationship Id="rId16" Type="http://schemas.openxmlformats.org/officeDocument/2006/relationships/image" Target="../media/image155.png"/><Relationship Id="rId19" Type="http://schemas.openxmlformats.org/officeDocument/2006/relationships/image" Target="../media/image157.png"/><Relationship Id="rId18" Type="http://schemas.openxmlformats.org/officeDocument/2006/relationships/image" Target="../media/image15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0.png"/><Relationship Id="rId4" Type="http://schemas.openxmlformats.org/officeDocument/2006/relationships/image" Target="../media/image168.png"/><Relationship Id="rId9" Type="http://schemas.openxmlformats.org/officeDocument/2006/relationships/image" Target="../media/image172.png"/><Relationship Id="rId5" Type="http://schemas.openxmlformats.org/officeDocument/2006/relationships/image" Target="../media/image171.png"/><Relationship Id="rId6" Type="http://schemas.openxmlformats.org/officeDocument/2006/relationships/image" Target="../media/image177.png"/><Relationship Id="rId7" Type="http://schemas.openxmlformats.org/officeDocument/2006/relationships/image" Target="../media/image174.png"/><Relationship Id="rId8" Type="http://schemas.openxmlformats.org/officeDocument/2006/relationships/image" Target="../media/image173.png"/><Relationship Id="rId11" Type="http://schemas.openxmlformats.org/officeDocument/2006/relationships/image" Target="../media/image176.png"/><Relationship Id="rId10" Type="http://schemas.openxmlformats.org/officeDocument/2006/relationships/image" Target="../media/image169.png"/><Relationship Id="rId12" Type="http://schemas.openxmlformats.org/officeDocument/2006/relationships/image" Target="../media/image17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2.png"/><Relationship Id="rId4" Type="http://schemas.openxmlformats.org/officeDocument/2006/relationships/image" Target="../media/image168.png"/><Relationship Id="rId9" Type="http://schemas.openxmlformats.org/officeDocument/2006/relationships/image" Target="../media/image183.png"/><Relationship Id="rId5" Type="http://schemas.openxmlformats.org/officeDocument/2006/relationships/image" Target="../media/image178.png"/><Relationship Id="rId6" Type="http://schemas.openxmlformats.org/officeDocument/2006/relationships/image" Target="../media/image179.png"/><Relationship Id="rId7" Type="http://schemas.openxmlformats.org/officeDocument/2006/relationships/image" Target="../media/image181.png"/><Relationship Id="rId8" Type="http://schemas.openxmlformats.org/officeDocument/2006/relationships/image" Target="../media/image180.png"/><Relationship Id="rId11" Type="http://schemas.openxmlformats.org/officeDocument/2006/relationships/image" Target="../media/image186.png"/><Relationship Id="rId10" Type="http://schemas.openxmlformats.org/officeDocument/2006/relationships/image" Target="../media/image184.png"/><Relationship Id="rId13" Type="http://schemas.openxmlformats.org/officeDocument/2006/relationships/image" Target="../media/image185.png"/><Relationship Id="rId12" Type="http://schemas.openxmlformats.org/officeDocument/2006/relationships/image" Target="../media/image189.png"/><Relationship Id="rId15" Type="http://schemas.openxmlformats.org/officeDocument/2006/relationships/image" Target="../media/image187.png"/><Relationship Id="rId14" Type="http://schemas.openxmlformats.org/officeDocument/2006/relationships/image" Target="../media/image133.png"/><Relationship Id="rId17" Type="http://schemas.openxmlformats.org/officeDocument/2006/relationships/image" Target="../media/image190.png"/><Relationship Id="rId16" Type="http://schemas.openxmlformats.org/officeDocument/2006/relationships/image" Target="../media/image188.png"/><Relationship Id="rId18" Type="http://schemas.openxmlformats.org/officeDocument/2006/relationships/image" Target="../media/image19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0.png"/><Relationship Id="rId4" Type="http://schemas.openxmlformats.org/officeDocument/2006/relationships/image" Target="../media/image168.png"/><Relationship Id="rId9" Type="http://schemas.openxmlformats.org/officeDocument/2006/relationships/image" Target="../media/image196.png"/><Relationship Id="rId5" Type="http://schemas.openxmlformats.org/officeDocument/2006/relationships/image" Target="../media/image195.png"/><Relationship Id="rId6" Type="http://schemas.openxmlformats.org/officeDocument/2006/relationships/image" Target="../media/image192.png"/><Relationship Id="rId7" Type="http://schemas.openxmlformats.org/officeDocument/2006/relationships/image" Target="../media/image194.png"/><Relationship Id="rId8" Type="http://schemas.openxmlformats.org/officeDocument/2006/relationships/image" Target="../media/image193.png"/><Relationship Id="rId11" Type="http://schemas.openxmlformats.org/officeDocument/2006/relationships/image" Target="../media/image198.png"/><Relationship Id="rId10" Type="http://schemas.openxmlformats.org/officeDocument/2006/relationships/image" Target="../media/image197.png"/><Relationship Id="rId13" Type="http://schemas.openxmlformats.org/officeDocument/2006/relationships/image" Target="../media/image200.png"/><Relationship Id="rId12" Type="http://schemas.openxmlformats.org/officeDocument/2006/relationships/image" Target="../media/image199.png"/><Relationship Id="rId15" Type="http://schemas.openxmlformats.org/officeDocument/2006/relationships/image" Target="../media/image201.png"/><Relationship Id="rId14" Type="http://schemas.openxmlformats.org/officeDocument/2006/relationships/image" Target="../media/image20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0.png"/><Relationship Id="rId4" Type="http://schemas.openxmlformats.org/officeDocument/2006/relationships/image" Target="../media/image168.png"/><Relationship Id="rId9" Type="http://schemas.openxmlformats.org/officeDocument/2006/relationships/image" Target="../media/image196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Relationship Id="rId7" Type="http://schemas.openxmlformats.org/officeDocument/2006/relationships/image" Target="../media/image205.png"/><Relationship Id="rId8" Type="http://schemas.openxmlformats.org/officeDocument/2006/relationships/image" Target="../media/image193.png"/><Relationship Id="rId11" Type="http://schemas.openxmlformats.org/officeDocument/2006/relationships/image" Target="../media/image208.png"/><Relationship Id="rId10" Type="http://schemas.openxmlformats.org/officeDocument/2006/relationships/image" Target="../media/image197.png"/><Relationship Id="rId13" Type="http://schemas.openxmlformats.org/officeDocument/2006/relationships/image" Target="../media/image209.png"/><Relationship Id="rId12" Type="http://schemas.openxmlformats.org/officeDocument/2006/relationships/image" Target="../media/image199.png"/><Relationship Id="rId15" Type="http://schemas.openxmlformats.org/officeDocument/2006/relationships/image" Target="../media/image207.png"/><Relationship Id="rId14" Type="http://schemas.openxmlformats.org/officeDocument/2006/relationships/image" Target="../media/image206.png"/><Relationship Id="rId16" Type="http://schemas.openxmlformats.org/officeDocument/2006/relationships/image" Target="../media/image210.png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3.png"/><Relationship Id="rId4" Type="http://schemas.openxmlformats.org/officeDocument/2006/relationships/image" Target="../media/image168.png"/><Relationship Id="rId9" Type="http://schemas.openxmlformats.org/officeDocument/2006/relationships/image" Target="../media/image216.png"/><Relationship Id="rId5" Type="http://schemas.openxmlformats.org/officeDocument/2006/relationships/image" Target="../media/image211.png"/><Relationship Id="rId6" Type="http://schemas.openxmlformats.org/officeDocument/2006/relationships/image" Target="../media/image212.png"/><Relationship Id="rId7" Type="http://schemas.openxmlformats.org/officeDocument/2006/relationships/image" Target="../media/image214.png"/><Relationship Id="rId8" Type="http://schemas.openxmlformats.org/officeDocument/2006/relationships/image" Target="../media/image215.png"/><Relationship Id="rId11" Type="http://schemas.openxmlformats.org/officeDocument/2006/relationships/image" Target="../media/image218.png"/><Relationship Id="rId10" Type="http://schemas.openxmlformats.org/officeDocument/2006/relationships/image" Target="../media/image217.png"/><Relationship Id="rId13" Type="http://schemas.openxmlformats.org/officeDocument/2006/relationships/image" Target="../media/image222.png"/><Relationship Id="rId12" Type="http://schemas.openxmlformats.org/officeDocument/2006/relationships/image" Target="../media/image219.png"/><Relationship Id="rId15" Type="http://schemas.openxmlformats.org/officeDocument/2006/relationships/image" Target="../media/image221.png"/><Relationship Id="rId14" Type="http://schemas.openxmlformats.org/officeDocument/2006/relationships/image" Target="../media/image220.png"/><Relationship Id="rId17" Type="http://schemas.openxmlformats.org/officeDocument/2006/relationships/image" Target="../media/image224.png"/><Relationship Id="rId16" Type="http://schemas.openxmlformats.org/officeDocument/2006/relationships/image" Target="../media/image223.png"/><Relationship Id="rId19" Type="http://schemas.openxmlformats.org/officeDocument/2006/relationships/image" Target="../media/image115.png"/><Relationship Id="rId18" Type="http://schemas.openxmlformats.org/officeDocument/2006/relationships/image" Target="../media/image226.png"/></Relationships>
</file>

<file path=ppt/slides/_rels/slide17.xml.rels><?xml version="1.0" encoding="UTF-8" standalone="yes"?><Relationships xmlns="http://schemas.openxmlformats.org/package/2006/relationships"><Relationship Id="rId20" Type="http://schemas.openxmlformats.org/officeDocument/2006/relationships/image" Target="../media/image241.png"/><Relationship Id="rId22" Type="http://schemas.openxmlformats.org/officeDocument/2006/relationships/image" Target="../media/image239.png"/><Relationship Id="rId21" Type="http://schemas.openxmlformats.org/officeDocument/2006/relationships/image" Target="../media/image244.png"/><Relationship Id="rId24" Type="http://schemas.openxmlformats.org/officeDocument/2006/relationships/image" Target="../media/image202.png"/><Relationship Id="rId23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3.png"/><Relationship Id="rId4" Type="http://schemas.openxmlformats.org/officeDocument/2006/relationships/image" Target="../media/image168.png"/><Relationship Id="rId9" Type="http://schemas.openxmlformats.org/officeDocument/2006/relationships/image" Target="../media/image237.png"/><Relationship Id="rId26" Type="http://schemas.openxmlformats.org/officeDocument/2006/relationships/image" Target="../media/image240.png"/><Relationship Id="rId25" Type="http://schemas.openxmlformats.org/officeDocument/2006/relationships/image" Target="../media/image250.png"/><Relationship Id="rId28" Type="http://schemas.openxmlformats.org/officeDocument/2006/relationships/image" Target="../media/image248.png"/><Relationship Id="rId27" Type="http://schemas.openxmlformats.org/officeDocument/2006/relationships/image" Target="../media/image251.png"/><Relationship Id="rId5" Type="http://schemas.openxmlformats.org/officeDocument/2006/relationships/image" Target="../media/image227.png"/><Relationship Id="rId6" Type="http://schemas.openxmlformats.org/officeDocument/2006/relationships/image" Target="../media/image229.png"/><Relationship Id="rId29" Type="http://schemas.openxmlformats.org/officeDocument/2006/relationships/image" Target="../media/image247.png"/><Relationship Id="rId7" Type="http://schemas.openxmlformats.org/officeDocument/2006/relationships/image" Target="../media/image228.png"/><Relationship Id="rId8" Type="http://schemas.openxmlformats.org/officeDocument/2006/relationships/image" Target="../media/image235.png"/><Relationship Id="rId31" Type="http://schemas.openxmlformats.org/officeDocument/2006/relationships/image" Target="../media/image253.png"/><Relationship Id="rId30" Type="http://schemas.openxmlformats.org/officeDocument/2006/relationships/image" Target="../media/image249.png"/><Relationship Id="rId11" Type="http://schemas.openxmlformats.org/officeDocument/2006/relationships/image" Target="../media/image232.png"/><Relationship Id="rId10" Type="http://schemas.openxmlformats.org/officeDocument/2006/relationships/image" Target="../media/image230.png"/><Relationship Id="rId13" Type="http://schemas.openxmlformats.org/officeDocument/2006/relationships/image" Target="../media/image233.png"/><Relationship Id="rId12" Type="http://schemas.openxmlformats.org/officeDocument/2006/relationships/image" Target="../media/image231.png"/><Relationship Id="rId15" Type="http://schemas.openxmlformats.org/officeDocument/2006/relationships/image" Target="../media/image238.png"/><Relationship Id="rId14" Type="http://schemas.openxmlformats.org/officeDocument/2006/relationships/image" Target="../media/image234.png"/><Relationship Id="rId17" Type="http://schemas.openxmlformats.org/officeDocument/2006/relationships/image" Target="../media/image246.png"/><Relationship Id="rId16" Type="http://schemas.openxmlformats.org/officeDocument/2006/relationships/image" Target="../media/image236.png"/><Relationship Id="rId19" Type="http://schemas.openxmlformats.org/officeDocument/2006/relationships/image" Target="../media/image242.png"/><Relationship Id="rId18" Type="http://schemas.openxmlformats.org/officeDocument/2006/relationships/image" Target="../media/image24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2.png"/><Relationship Id="rId4" Type="http://schemas.openxmlformats.org/officeDocument/2006/relationships/image" Target="../media/image255.png"/><Relationship Id="rId5" Type="http://schemas.openxmlformats.org/officeDocument/2006/relationships/image" Target="../media/image27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9.png"/><Relationship Id="rId4" Type="http://schemas.openxmlformats.org/officeDocument/2006/relationships/image" Target="../media/image260.png"/><Relationship Id="rId5" Type="http://schemas.openxmlformats.org/officeDocument/2006/relationships/image" Target="../media/image28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8.png"/><Relationship Id="rId7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3.png"/><Relationship Id="rId4" Type="http://schemas.openxmlformats.org/officeDocument/2006/relationships/image" Target="../media/image168.png"/><Relationship Id="rId9" Type="http://schemas.openxmlformats.org/officeDocument/2006/relationships/image" Target="../media/image269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254.png"/><Relationship Id="rId8" Type="http://schemas.openxmlformats.org/officeDocument/2006/relationships/image" Target="../media/image256.png"/><Relationship Id="rId10" Type="http://schemas.openxmlformats.org/officeDocument/2006/relationships/image" Target="../media/image25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3.png"/><Relationship Id="rId4" Type="http://schemas.openxmlformats.org/officeDocument/2006/relationships/image" Target="../media/image268.png"/><Relationship Id="rId9" Type="http://schemas.openxmlformats.org/officeDocument/2006/relationships/image" Target="../media/image264.png"/><Relationship Id="rId5" Type="http://schemas.openxmlformats.org/officeDocument/2006/relationships/image" Target="../media/image261.png"/><Relationship Id="rId6" Type="http://schemas.openxmlformats.org/officeDocument/2006/relationships/image" Target="../media/image265.png"/><Relationship Id="rId7" Type="http://schemas.openxmlformats.org/officeDocument/2006/relationships/image" Target="../media/image296.png"/><Relationship Id="rId8" Type="http://schemas.openxmlformats.org/officeDocument/2006/relationships/image" Target="../media/image29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1.png"/><Relationship Id="rId4" Type="http://schemas.openxmlformats.org/officeDocument/2006/relationships/image" Target="../media/image267.png"/><Relationship Id="rId5" Type="http://schemas.openxmlformats.org/officeDocument/2006/relationships/image" Target="../media/image285.png"/><Relationship Id="rId6" Type="http://schemas.openxmlformats.org/officeDocument/2006/relationships/image" Target="../media/image29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0.png"/><Relationship Id="rId4" Type="http://schemas.openxmlformats.org/officeDocument/2006/relationships/image" Target="../media/image286.png"/><Relationship Id="rId9" Type="http://schemas.openxmlformats.org/officeDocument/2006/relationships/image" Target="../media/image273.png"/><Relationship Id="rId5" Type="http://schemas.openxmlformats.org/officeDocument/2006/relationships/image" Target="../media/image325.png"/><Relationship Id="rId6" Type="http://schemas.openxmlformats.org/officeDocument/2006/relationships/image" Target="../media/image266.png"/><Relationship Id="rId7" Type="http://schemas.openxmlformats.org/officeDocument/2006/relationships/image" Target="../media/image271.png"/><Relationship Id="rId8" Type="http://schemas.openxmlformats.org/officeDocument/2006/relationships/image" Target="../media/image274.png"/><Relationship Id="rId11" Type="http://schemas.openxmlformats.org/officeDocument/2006/relationships/image" Target="../media/image276.png"/><Relationship Id="rId10" Type="http://schemas.openxmlformats.org/officeDocument/2006/relationships/image" Target="../media/image275.png"/><Relationship Id="rId13" Type="http://schemas.openxmlformats.org/officeDocument/2006/relationships/image" Target="../media/image277.png"/><Relationship Id="rId12" Type="http://schemas.openxmlformats.org/officeDocument/2006/relationships/image" Target="../media/image272.png"/><Relationship Id="rId14" Type="http://schemas.openxmlformats.org/officeDocument/2006/relationships/image" Target="../media/image28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8.png"/><Relationship Id="rId4" Type="http://schemas.openxmlformats.org/officeDocument/2006/relationships/image" Target="../media/image281.png"/><Relationship Id="rId9" Type="http://schemas.openxmlformats.org/officeDocument/2006/relationships/image" Target="../media/image294.png"/><Relationship Id="rId5" Type="http://schemas.openxmlformats.org/officeDocument/2006/relationships/image" Target="../media/image278.png"/><Relationship Id="rId6" Type="http://schemas.openxmlformats.org/officeDocument/2006/relationships/image" Target="../media/image289.png"/><Relationship Id="rId7" Type="http://schemas.openxmlformats.org/officeDocument/2006/relationships/image" Target="../media/image282.png"/><Relationship Id="rId8" Type="http://schemas.openxmlformats.org/officeDocument/2006/relationships/image" Target="../media/image287.png"/><Relationship Id="rId11" Type="http://schemas.openxmlformats.org/officeDocument/2006/relationships/image" Target="../media/image293.png"/><Relationship Id="rId10" Type="http://schemas.openxmlformats.org/officeDocument/2006/relationships/image" Target="../media/image292.png"/><Relationship Id="rId13" Type="http://schemas.openxmlformats.org/officeDocument/2006/relationships/image" Target="../media/image288.png"/><Relationship Id="rId12" Type="http://schemas.openxmlformats.org/officeDocument/2006/relationships/image" Target="../media/image290.png"/><Relationship Id="rId15" Type="http://schemas.openxmlformats.org/officeDocument/2006/relationships/image" Target="../media/image305.png"/><Relationship Id="rId14" Type="http://schemas.openxmlformats.org/officeDocument/2006/relationships/image" Target="../media/image295.png"/><Relationship Id="rId16" Type="http://schemas.openxmlformats.org/officeDocument/2006/relationships/image" Target="../media/image3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9.png"/><Relationship Id="rId4" Type="http://schemas.openxmlformats.org/officeDocument/2006/relationships/image" Target="../media/image308.png"/><Relationship Id="rId9" Type="http://schemas.openxmlformats.org/officeDocument/2006/relationships/image" Target="../media/image300.png"/><Relationship Id="rId5" Type="http://schemas.openxmlformats.org/officeDocument/2006/relationships/image" Target="../media/image301.png"/><Relationship Id="rId6" Type="http://schemas.openxmlformats.org/officeDocument/2006/relationships/image" Target="../media/image298.png"/><Relationship Id="rId7" Type="http://schemas.openxmlformats.org/officeDocument/2006/relationships/image" Target="../media/image306.png"/><Relationship Id="rId8" Type="http://schemas.openxmlformats.org/officeDocument/2006/relationships/image" Target="../media/image303.png"/><Relationship Id="rId11" Type="http://schemas.openxmlformats.org/officeDocument/2006/relationships/image" Target="../media/image146.png"/><Relationship Id="rId10" Type="http://schemas.openxmlformats.org/officeDocument/2006/relationships/image" Target="../media/image304.png"/><Relationship Id="rId13" Type="http://schemas.openxmlformats.org/officeDocument/2006/relationships/image" Target="../media/image302.png"/><Relationship Id="rId12" Type="http://schemas.openxmlformats.org/officeDocument/2006/relationships/image" Target="../media/image307.png"/><Relationship Id="rId15" Type="http://schemas.openxmlformats.org/officeDocument/2006/relationships/image" Target="../media/image310.png"/><Relationship Id="rId14" Type="http://schemas.openxmlformats.org/officeDocument/2006/relationships/image" Target="../media/image299.png"/><Relationship Id="rId17" Type="http://schemas.openxmlformats.org/officeDocument/2006/relationships/image" Target="../media/image321.png"/><Relationship Id="rId16" Type="http://schemas.openxmlformats.org/officeDocument/2006/relationships/image" Target="../media/image312.png"/><Relationship Id="rId18" Type="http://schemas.openxmlformats.org/officeDocument/2006/relationships/image" Target="../media/image37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4.png"/><Relationship Id="rId4" Type="http://schemas.openxmlformats.org/officeDocument/2006/relationships/image" Target="../media/image314.png"/><Relationship Id="rId9" Type="http://schemas.openxmlformats.org/officeDocument/2006/relationships/image" Target="../media/image315.png"/><Relationship Id="rId5" Type="http://schemas.openxmlformats.org/officeDocument/2006/relationships/image" Target="../media/image320.png"/><Relationship Id="rId6" Type="http://schemas.openxmlformats.org/officeDocument/2006/relationships/image" Target="../media/image317.png"/><Relationship Id="rId7" Type="http://schemas.openxmlformats.org/officeDocument/2006/relationships/image" Target="../media/image318.png"/><Relationship Id="rId8" Type="http://schemas.openxmlformats.org/officeDocument/2006/relationships/image" Target="../media/image313.png"/><Relationship Id="rId11" Type="http://schemas.openxmlformats.org/officeDocument/2006/relationships/image" Target="../media/image196.png"/><Relationship Id="rId10" Type="http://schemas.openxmlformats.org/officeDocument/2006/relationships/image" Target="../media/image193.png"/><Relationship Id="rId13" Type="http://schemas.openxmlformats.org/officeDocument/2006/relationships/image" Target="../media/image316.png"/><Relationship Id="rId12" Type="http://schemas.openxmlformats.org/officeDocument/2006/relationships/image" Target="../media/image197.png"/><Relationship Id="rId15" Type="http://schemas.openxmlformats.org/officeDocument/2006/relationships/image" Target="../media/image200.png"/><Relationship Id="rId14" Type="http://schemas.openxmlformats.org/officeDocument/2006/relationships/image" Target="../media/image199.png"/><Relationship Id="rId17" Type="http://schemas.openxmlformats.org/officeDocument/2006/relationships/image" Target="../media/image322.png"/><Relationship Id="rId16" Type="http://schemas.openxmlformats.org/officeDocument/2006/relationships/image" Target="../media/image202.png"/></Relationships>
</file>

<file path=ppt/slides/_rels/slide28.xml.rels><?xml version="1.0" encoding="UTF-8" standalone="yes"?><Relationships xmlns="http://schemas.openxmlformats.org/package/2006/relationships"><Relationship Id="rId20" Type="http://schemas.openxmlformats.org/officeDocument/2006/relationships/image" Target="../media/image345.png"/><Relationship Id="rId22" Type="http://schemas.openxmlformats.org/officeDocument/2006/relationships/image" Target="../media/image340.png"/><Relationship Id="rId21" Type="http://schemas.openxmlformats.org/officeDocument/2006/relationships/image" Target="../media/image34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8.png"/><Relationship Id="rId4" Type="http://schemas.openxmlformats.org/officeDocument/2006/relationships/image" Target="../media/image324.png"/><Relationship Id="rId9" Type="http://schemas.openxmlformats.org/officeDocument/2006/relationships/image" Target="../media/image326.png"/><Relationship Id="rId5" Type="http://schemas.openxmlformats.org/officeDocument/2006/relationships/image" Target="../media/image323.png"/><Relationship Id="rId6" Type="http://schemas.openxmlformats.org/officeDocument/2006/relationships/image" Target="../media/image332.png"/><Relationship Id="rId7" Type="http://schemas.openxmlformats.org/officeDocument/2006/relationships/image" Target="../media/image335.png"/><Relationship Id="rId8" Type="http://schemas.openxmlformats.org/officeDocument/2006/relationships/image" Target="../media/image330.png"/><Relationship Id="rId11" Type="http://schemas.openxmlformats.org/officeDocument/2006/relationships/image" Target="../media/image327.png"/><Relationship Id="rId10" Type="http://schemas.openxmlformats.org/officeDocument/2006/relationships/image" Target="../media/image333.png"/><Relationship Id="rId13" Type="http://schemas.openxmlformats.org/officeDocument/2006/relationships/image" Target="../media/image328.png"/><Relationship Id="rId12" Type="http://schemas.openxmlformats.org/officeDocument/2006/relationships/image" Target="../media/image331.png"/><Relationship Id="rId15" Type="http://schemas.openxmlformats.org/officeDocument/2006/relationships/image" Target="../media/image334.png"/><Relationship Id="rId14" Type="http://schemas.openxmlformats.org/officeDocument/2006/relationships/image" Target="../media/image329.png"/><Relationship Id="rId17" Type="http://schemas.openxmlformats.org/officeDocument/2006/relationships/image" Target="../media/image337.png"/><Relationship Id="rId16" Type="http://schemas.openxmlformats.org/officeDocument/2006/relationships/image" Target="../media/image346.png"/><Relationship Id="rId19" Type="http://schemas.openxmlformats.org/officeDocument/2006/relationships/image" Target="../media/image336.png"/><Relationship Id="rId18" Type="http://schemas.openxmlformats.org/officeDocument/2006/relationships/image" Target="../media/image37.png"/></Relationships>
</file>

<file path=ppt/slides/_rels/slide29.xml.rels><?xml version="1.0" encoding="UTF-8" standalone="yes"?><Relationships xmlns="http://schemas.openxmlformats.org/package/2006/relationships"><Relationship Id="rId40" Type="http://schemas.openxmlformats.org/officeDocument/2006/relationships/image" Target="../media/image376.png"/><Relationship Id="rId20" Type="http://schemas.openxmlformats.org/officeDocument/2006/relationships/image" Target="../media/image357.png"/><Relationship Id="rId41" Type="http://schemas.openxmlformats.org/officeDocument/2006/relationships/image" Target="../media/image379.png"/><Relationship Id="rId22" Type="http://schemas.openxmlformats.org/officeDocument/2006/relationships/image" Target="../media/image367.png"/><Relationship Id="rId21" Type="http://schemas.openxmlformats.org/officeDocument/2006/relationships/image" Target="../media/image364.png"/><Relationship Id="rId24" Type="http://schemas.openxmlformats.org/officeDocument/2006/relationships/image" Target="../media/image362.png"/><Relationship Id="rId23" Type="http://schemas.openxmlformats.org/officeDocument/2006/relationships/image" Target="../media/image36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4.png"/><Relationship Id="rId4" Type="http://schemas.openxmlformats.org/officeDocument/2006/relationships/image" Target="../media/image344.png"/><Relationship Id="rId9" Type="http://schemas.openxmlformats.org/officeDocument/2006/relationships/image" Target="../media/image347.png"/><Relationship Id="rId26" Type="http://schemas.openxmlformats.org/officeDocument/2006/relationships/image" Target="../media/image370.png"/><Relationship Id="rId25" Type="http://schemas.openxmlformats.org/officeDocument/2006/relationships/image" Target="../media/image369.png"/><Relationship Id="rId28" Type="http://schemas.openxmlformats.org/officeDocument/2006/relationships/image" Target="../media/image371.png"/><Relationship Id="rId27" Type="http://schemas.openxmlformats.org/officeDocument/2006/relationships/image" Target="../media/image360.png"/><Relationship Id="rId5" Type="http://schemas.openxmlformats.org/officeDocument/2006/relationships/image" Target="../media/image352.png"/><Relationship Id="rId6" Type="http://schemas.openxmlformats.org/officeDocument/2006/relationships/image" Target="../media/image342.png"/><Relationship Id="rId29" Type="http://schemas.openxmlformats.org/officeDocument/2006/relationships/image" Target="../media/image372.png"/><Relationship Id="rId7" Type="http://schemas.openxmlformats.org/officeDocument/2006/relationships/image" Target="../media/image350.png"/><Relationship Id="rId8" Type="http://schemas.openxmlformats.org/officeDocument/2006/relationships/image" Target="../media/image339.png"/><Relationship Id="rId31" Type="http://schemas.openxmlformats.org/officeDocument/2006/relationships/image" Target="../media/image361.png"/><Relationship Id="rId30" Type="http://schemas.openxmlformats.org/officeDocument/2006/relationships/image" Target="../media/image187.png"/><Relationship Id="rId11" Type="http://schemas.openxmlformats.org/officeDocument/2006/relationships/image" Target="../media/image349.png"/><Relationship Id="rId33" Type="http://schemas.openxmlformats.org/officeDocument/2006/relationships/image" Target="../media/image368.png"/><Relationship Id="rId10" Type="http://schemas.openxmlformats.org/officeDocument/2006/relationships/image" Target="../media/image123.png"/><Relationship Id="rId32" Type="http://schemas.openxmlformats.org/officeDocument/2006/relationships/image" Target="../media/image106.png"/><Relationship Id="rId13" Type="http://schemas.openxmlformats.org/officeDocument/2006/relationships/image" Target="../media/image343.png"/><Relationship Id="rId35" Type="http://schemas.openxmlformats.org/officeDocument/2006/relationships/image" Target="../media/image378.png"/><Relationship Id="rId12" Type="http://schemas.openxmlformats.org/officeDocument/2006/relationships/image" Target="../media/image351.png"/><Relationship Id="rId34" Type="http://schemas.openxmlformats.org/officeDocument/2006/relationships/image" Target="../media/image363.png"/><Relationship Id="rId15" Type="http://schemas.openxmlformats.org/officeDocument/2006/relationships/image" Target="../media/image356.png"/><Relationship Id="rId37" Type="http://schemas.openxmlformats.org/officeDocument/2006/relationships/image" Target="../media/image382.png"/><Relationship Id="rId14" Type="http://schemas.openxmlformats.org/officeDocument/2006/relationships/image" Target="../media/image341.png"/><Relationship Id="rId36" Type="http://schemas.openxmlformats.org/officeDocument/2006/relationships/image" Target="../media/image381.png"/><Relationship Id="rId17" Type="http://schemas.openxmlformats.org/officeDocument/2006/relationships/image" Target="../media/image359.png"/><Relationship Id="rId39" Type="http://schemas.openxmlformats.org/officeDocument/2006/relationships/image" Target="../media/image383.png"/><Relationship Id="rId16" Type="http://schemas.openxmlformats.org/officeDocument/2006/relationships/image" Target="../media/image355.png"/><Relationship Id="rId38" Type="http://schemas.openxmlformats.org/officeDocument/2006/relationships/image" Target="../media/image377.png"/><Relationship Id="rId19" Type="http://schemas.openxmlformats.org/officeDocument/2006/relationships/image" Target="../media/image366.png"/><Relationship Id="rId18" Type="http://schemas.openxmlformats.org/officeDocument/2006/relationships/image" Target="../media/image353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23.png"/><Relationship Id="rId11" Type="http://schemas.openxmlformats.org/officeDocument/2006/relationships/image" Target="../media/image11.png"/><Relationship Id="rId22" Type="http://schemas.openxmlformats.org/officeDocument/2006/relationships/image" Target="../media/image56.png"/><Relationship Id="rId10" Type="http://schemas.openxmlformats.org/officeDocument/2006/relationships/image" Target="../media/image14.png"/><Relationship Id="rId21" Type="http://schemas.openxmlformats.org/officeDocument/2006/relationships/image" Target="../media/image29.png"/><Relationship Id="rId13" Type="http://schemas.openxmlformats.org/officeDocument/2006/relationships/image" Target="../media/image17.png"/><Relationship Id="rId24" Type="http://schemas.openxmlformats.org/officeDocument/2006/relationships/image" Target="../media/image50.png"/><Relationship Id="rId12" Type="http://schemas.openxmlformats.org/officeDocument/2006/relationships/image" Target="../media/image19.png"/><Relationship Id="rId23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9.png"/><Relationship Id="rId15" Type="http://schemas.openxmlformats.org/officeDocument/2006/relationships/image" Target="../media/image30.png"/><Relationship Id="rId14" Type="http://schemas.openxmlformats.org/officeDocument/2006/relationships/image" Target="../media/image28.png"/><Relationship Id="rId17" Type="http://schemas.openxmlformats.org/officeDocument/2006/relationships/image" Target="../media/image31.png"/><Relationship Id="rId16" Type="http://schemas.openxmlformats.org/officeDocument/2006/relationships/image" Target="../media/image26.png"/><Relationship Id="rId5" Type="http://schemas.openxmlformats.org/officeDocument/2006/relationships/image" Target="../media/image21.png"/><Relationship Id="rId19" Type="http://schemas.openxmlformats.org/officeDocument/2006/relationships/image" Target="../media/image27.png"/><Relationship Id="rId6" Type="http://schemas.openxmlformats.org/officeDocument/2006/relationships/image" Target="../media/image18.png"/><Relationship Id="rId18" Type="http://schemas.openxmlformats.org/officeDocument/2006/relationships/image" Target="../media/image25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0.png"/><Relationship Id="rId4" Type="http://schemas.openxmlformats.org/officeDocument/2006/relationships/image" Target="../media/image375.png"/><Relationship Id="rId9" Type="http://schemas.openxmlformats.org/officeDocument/2006/relationships/image" Target="../media/image389.png"/><Relationship Id="rId5" Type="http://schemas.openxmlformats.org/officeDocument/2006/relationships/image" Target="../media/image390.png"/><Relationship Id="rId6" Type="http://schemas.openxmlformats.org/officeDocument/2006/relationships/image" Target="../media/image386.png"/><Relationship Id="rId7" Type="http://schemas.openxmlformats.org/officeDocument/2006/relationships/image" Target="../media/image411.png"/><Relationship Id="rId8" Type="http://schemas.openxmlformats.org/officeDocument/2006/relationships/image" Target="../media/image409.png"/><Relationship Id="rId11" Type="http://schemas.openxmlformats.org/officeDocument/2006/relationships/image" Target="../media/image387.png"/><Relationship Id="rId10" Type="http://schemas.openxmlformats.org/officeDocument/2006/relationships/image" Target="../media/image38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2.png"/><Relationship Id="rId4" Type="http://schemas.openxmlformats.org/officeDocument/2006/relationships/image" Target="../media/image385.png"/><Relationship Id="rId9" Type="http://schemas.openxmlformats.org/officeDocument/2006/relationships/image" Target="../media/image396.png"/><Relationship Id="rId5" Type="http://schemas.openxmlformats.org/officeDocument/2006/relationships/image" Target="../media/image388.png"/><Relationship Id="rId6" Type="http://schemas.openxmlformats.org/officeDocument/2006/relationships/image" Target="../media/image393.png"/><Relationship Id="rId7" Type="http://schemas.openxmlformats.org/officeDocument/2006/relationships/image" Target="../media/image392.png"/><Relationship Id="rId8" Type="http://schemas.openxmlformats.org/officeDocument/2006/relationships/image" Target="../media/image397.png"/><Relationship Id="rId11" Type="http://schemas.openxmlformats.org/officeDocument/2006/relationships/image" Target="../media/image400.png"/><Relationship Id="rId10" Type="http://schemas.openxmlformats.org/officeDocument/2006/relationships/image" Target="../media/image403.png"/><Relationship Id="rId13" Type="http://schemas.openxmlformats.org/officeDocument/2006/relationships/image" Target="../media/image391.png"/><Relationship Id="rId12" Type="http://schemas.openxmlformats.org/officeDocument/2006/relationships/image" Target="../media/image39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0.png"/><Relationship Id="rId4" Type="http://schemas.openxmlformats.org/officeDocument/2006/relationships/image" Target="../media/image405.png"/><Relationship Id="rId9" Type="http://schemas.openxmlformats.org/officeDocument/2006/relationships/image" Target="../media/image401.png"/><Relationship Id="rId5" Type="http://schemas.openxmlformats.org/officeDocument/2006/relationships/image" Target="../media/image402.png"/><Relationship Id="rId6" Type="http://schemas.openxmlformats.org/officeDocument/2006/relationships/image" Target="../media/image399.png"/><Relationship Id="rId7" Type="http://schemas.openxmlformats.org/officeDocument/2006/relationships/image" Target="../media/image398.png"/><Relationship Id="rId8" Type="http://schemas.openxmlformats.org/officeDocument/2006/relationships/image" Target="../media/image394.png"/><Relationship Id="rId11" Type="http://schemas.openxmlformats.org/officeDocument/2006/relationships/image" Target="../media/image407.png"/><Relationship Id="rId10" Type="http://schemas.openxmlformats.org/officeDocument/2006/relationships/image" Target="../media/image404.png"/><Relationship Id="rId13" Type="http://schemas.openxmlformats.org/officeDocument/2006/relationships/image" Target="../media/image406.png"/><Relationship Id="rId12" Type="http://schemas.openxmlformats.org/officeDocument/2006/relationships/image" Target="../media/image408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43.png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5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Relationship Id="rId5" Type="http://schemas.openxmlformats.org/officeDocument/2006/relationships/image" Target="../media/image24.png"/><Relationship Id="rId6" Type="http://schemas.openxmlformats.org/officeDocument/2006/relationships/image" Target="../media/image33.png"/><Relationship Id="rId7" Type="http://schemas.openxmlformats.org/officeDocument/2006/relationships/image" Target="../media/image36.png"/><Relationship Id="rId8" Type="http://schemas.openxmlformats.org/officeDocument/2006/relationships/image" Target="../media/image35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69.png"/><Relationship Id="rId11" Type="http://schemas.openxmlformats.org/officeDocument/2006/relationships/image" Target="../media/image44.png"/><Relationship Id="rId10" Type="http://schemas.openxmlformats.org/officeDocument/2006/relationships/image" Target="../media/image47.png"/><Relationship Id="rId13" Type="http://schemas.openxmlformats.org/officeDocument/2006/relationships/image" Target="../media/image57.png"/><Relationship Id="rId1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0.png"/><Relationship Id="rId4" Type="http://schemas.openxmlformats.org/officeDocument/2006/relationships/image" Target="../media/image41.png"/><Relationship Id="rId9" Type="http://schemas.openxmlformats.org/officeDocument/2006/relationships/image" Target="../media/image48.png"/><Relationship Id="rId15" Type="http://schemas.openxmlformats.org/officeDocument/2006/relationships/image" Target="../media/image58.png"/><Relationship Id="rId14" Type="http://schemas.openxmlformats.org/officeDocument/2006/relationships/image" Target="../media/image54.png"/><Relationship Id="rId17" Type="http://schemas.openxmlformats.org/officeDocument/2006/relationships/image" Target="../media/image51.png"/><Relationship Id="rId16" Type="http://schemas.openxmlformats.org/officeDocument/2006/relationships/image" Target="../media/image53.png"/><Relationship Id="rId5" Type="http://schemas.openxmlformats.org/officeDocument/2006/relationships/image" Target="../media/image42.png"/><Relationship Id="rId19" Type="http://schemas.openxmlformats.org/officeDocument/2006/relationships/image" Target="../media/image59.png"/><Relationship Id="rId6" Type="http://schemas.openxmlformats.org/officeDocument/2006/relationships/image" Target="../media/image40.png"/><Relationship Id="rId18" Type="http://schemas.openxmlformats.org/officeDocument/2006/relationships/image" Target="../media/image94.png"/><Relationship Id="rId7" Type="http://schemas.openxmlformats.org/officeDocument/2006/relationships/image" Target="../media/image46.png"/><Relationship Id="rId8" Type="http://schemas.openxmlformats.org/officeDocument/2006/relationships/image" Target="../media/image45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61.png"/><Relationship Id="rId10" Type="http://schemas.openxmlformats.org/officeDocument/2006/relationships/image" Target="../media/image62.png"/><Relationship Id="rId13" Type="http://schemas.openxmlformats.org/officeDocument/2006/relationships/image" Target="../media/image66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0.png"/><Relationship Id="rId4" Type="http://schemas.openxmlformats.org/officeDocument/2006/relationships/image" Target="../media/image70.png"/><Relationship Id="rId9" Type="http://schemas.openxmlformats.org/officeDocument/2006/relationships/image" Target="../media/image64.png"/><Relationship Id="rId15" Type="http://schemas.openxmlformats.org/officeDocument/2006/relationships/image" Target="../media/image67.png"/><Relationship Id="rId14" Type="http://schemas.openxmlformats.org/officeDocument/2006/relationships/image" Target="../media/image63.png"/><Relationship Id="rId16" Type="http://schemas.openxmlformats.org/officeDocument/2006/relationships/image" Target="../media/image82.png"/><Relationship Id="rId5" Type="http://schemas.openxmlformats.org/officeDocument/2006/relationships/image" Target="../media/image65.png"/><Relationship Id="rId6" Type="http://schemas.openxmlformats.org/officeDocument/2006/relationships/image" Target="../media/image77.png"/><Relationship Id="rId7" Type="http://schemas.openxmlformats.org/officeDocument/2006/relationships/image" Target="../media/image46.png"/><Relationship Id="rId8" Type="http://schemas.openxmlformats.org/officeDocument/2006/relationships/image" Target="../media/image45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86.png"/><Relationship Id="rId11" Type="http://schemas.openxmlformats.org/officeDocument/2006/relationships/image" Target="../media/image76.png"/><Relationship Id="rId10" Type="http://schemas.openxmlformats.org/officeDocument/2006/relationships/image" Target="../media/image45.png"/><Relationship Id="rId13" Type="http://schemas.openxmlformats.org/officeDocument/2006/relationships/image" Target="../media/image75.png"/><Relationship Id="rId1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1.png"/><Relationship Id="rId4" Type="http://schemas.openxmlformats.org/officeDocument/2006/relationships/image" Target="../media/image74.png"/><Relationship Id="rId9" Type="http://schemas.openxmlformats.org/officeDocument/2006/relationships/image" Target="../media/image46.png"/><Relationship Id="rId15" Type="http://schemas.openxmlformats.org/officeDocument/2006/relationships/image" Target="../media/image72.png"/><Relationship Id="rId14" Type="http://schemas.openxmlformats.org/officeDocument/2006/relationships/image" Target="../media/image78.png"/><Relationship Id="rId17" Type="http://schemas.openxmlformats.org/officeDocument/2006/relationships/image" Target="../media/image53.png"/><Relationship Id="rId16" Type="http://schemas.openxmlformats.org/officeDocument/2006/relationships/image" Target="../media/image73.png"/><Relationship Id="rId5" Type="http://schemas.openxmlformats.org/officeDocument/2006/relationships/image" Target="../media/image80.png"/><Relationship Id="rId19" Type="http://schemas.openxmlformats.org/officeDocument/2006/relationships/image" Target="../media/image92.png"/><Relationship Id="rId6" Type="http://schemas.openxmlformats.org/officeDocument/2006/relationships/image" Target="../media/image79.png"/><Relationship Id="rId18" Type="http://schemas.openxmlformats.org/officeDocument/2006/relationships/image" Target="../media/image51.png"/><Relationship Id="rId7" Type="http://schemas.openxmlformats.org/officeDocument/2006/relationships/image" Target="../media/image83.png"/><Relationship Id="rId8" Type="http://schemas.openxmlformats.org/officeDocument/2006/relationships/image" Target="../media/image81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106.png"/><Relationship Id="rId11" Type="http://schemas.openxmlformats.org/officeDocument/2006/relationships/image" Target="../media/image91.png"/><Relationship Id="rId10" Type="http://schemas.openxmlformats.org/officeDocument/2006/relationships/image" Target="../media/image89.png"/><Relationship Id="rId21" Type="http://schemas.openxmlformats.org/officeDocument/2006/relationships/image" Target="../media/image102.png"/><Relationship Id="rId13" Type="http://schemas.openxmlformats.org/officeDocument/2006/relationships/image" Target="../media/image96.png"/><Relationship Id="rId1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3.png"/><Relationship Id="rId4" Type="http://schemas.openxmlformats.org/officeDocument/2006/relationships/image" Target="../media/image84.png"/><Relationship Id="rId9" Type="http://schemas.openxmlformats.org/officeDocument/2006/relationships/image" Target="../media/image85.png"/><Relationship Id="rId15" Type="http://schemas.openxmlformats.org/officeDocument/2006/relationships/image" Target="../media/image99.png"/><Relationship Id="rId14" Type="http://schemas.openxmlformats.org/officeDocument/2006/relationships/image" Target="../media/image103.png"/><Relationship Id="rId17" Type="http://schemas.openxmlformats.org/officeDocument/2006/relationships/image" Target="../media/image104.png"/><Relationship Id="rId16" Type="http://schemas.openxmlformats.org/officeDocument/2006/relationships/image" Target="../media/image95.png"/><Relationship Id="rId5" Type="http://schemas.openxmlformats.org/officeDocument/2006/relationships/image" Target="../media/image87.png"/><Relationship Id="rId19" Type="http://schemas.openxmlformats.org/officeDocument/2006/relationships/image" Target="../media/image97.png"/><Relationship Id="rId6" Type="http://schemas.openxmlformats.org/officeDocument/2006/relationships/image" Target="../media/image90.png"/><Relationship Id="rId18" Type="http://schemas.openxmlformats.org/officeDocument/2006/relationships/image" Target="../media/image100.png"/><Relationship Id="rId7" Type="http://schemas.openxmlformats.org/officeDocument/2006/relationships/image" Target="../media/image88.png"/><Relationship Id="rId8" Type="http://schemas.openxmlformats.org/officeDocument/2006/relationships/image" Target="../media/image93.png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image" Target="../media/image122.png"/><Relationship Id="rId11" Type="http://schemas.openxmlformats.org/officeDocument/2006/relationships/image" Target="../media/image114.png"/><Relationship Id="rId22" Type="http://schemas.openxmlformats.org/officeDocument/2006/relationships/image" Target="../media/image124.png"/><Relationship Id="rId10" Type="http://schemas.openxmlformats.org/officeDocument/2006/relationships/image" Target="../media/image112.png"/><Relationship Id="rId21" Type="http://schemas.openxmlformats.org/officeDocument/2006/relationships/image" Target="../media/image127.png"/><Relationship Id="rId13" Type="http://schemas.openxmlformats.org/officeDocument/2006/relationships/image" Target="../media/image113.png"/><Relationship Id="rId24" Type="http://schemas.openxmlformats.org/officeDocument/2006/relationships/image" Target="../media/image82.png"/><Relationship Id="rId12" Type="http://schemas.openxmlformats.org/officeDocument/2006/relationships/image" Target="../media/image117.png"/><Relationship Id="rId23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3.png"/><Relationship Id="rId4" Type="http://schemas.openxmlformats.org/officeDocument/2006/relationships/image" Target="../media/image84.png"/><Relationship Id="rId9" Type="http://schemas.openxmlformats.org/officeDocument/2006/relationships/image" Target="../media/image109.png"/><Relationship Id="rId15" Type="http://schemas.openxmlformats.org/officeDocument/2006/relationships/image" Target="../media/image115.png"/><Relationship Id="rId14" Type="http://schemas.openxmlformats.org/officeDocument/2006/relationships/image" Target="../media/image110.png"/><Relationship Id="rId17" Type="http://schemas.openxmlformats.org/officeDocument/2006/relationships/image" Target="../media/image119.png"/><Relationship Id="rId16" Type="http://schemas.openxmlformats.org/officeDocument/2006/relationships/image" Target="../media/image108.png"/><Relationship Id="rId5" Type="http://schemas.openxmlformats.org/officeDocument/2006/relationships/image" Target="../media/image101.png"/><Relationship Id="rId19" Type="http://schemas.openxmlformats.org/officeDocument/2006/relationships/image" Target="../media/image116.png"/><Relationship Id="rId6" Type="http://schemas.openxmlformats.org/officeDocument/2006/relationships/image" Target="../media/image105.png"/><Relationship Id="rId18" Type="http://schemas.openxmlformats.org/officeDocument/2006/relationships/image" Target="../media/image107.png"/><Relationship Id="rId7" Type="http://schemas.openxmlformats.org/officeDocument/2006/relationships/image" Target="../media/image118.png"/><Relationship Id="rId8" Type="http://schemas.openxmlformats.org/officeDocument/2006/relationships/image" Target="../media/image1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/>
          <p:nvPr/>
        </p:nvSpPr>
        <p:spPr>
          <a:xfrm>
            <a:off x="-450185" y="0"/>
            <a:ext cx="24404560" cy="13823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11063457" y="2106266"/>
            <a:ext cx="2425591" cy="83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BẤT ĐẲNG THỨC – BẤT PHƯƠNG TRÌNH</a:t>
            </a:r>
            <a:endParaRPr/>
          </a:p>
        </p:txBody>
      </p:sp>
      <p:grpSp>
        <p:nvGrpSpPr>
          <p:cNvPr id="172" name="Google Shape;172;p26"/>
          <p:cNvGrpSpPr/>
          <p:nvPr/>
        </p:nvGrpSpPr>
        <p:grpSpPr>
          <a:xfrm>
            <a:off x="3154832" y="5311451"/>
            <a:ext cx="18975066" cy="1741032"/>
            <a:chOff x="2994540" y="3561323"/>
            <a:chExt cx="18976301" cy="1741146"/>
          </a:xfrm>
        </p:grpSpPr>
        <p:sp>
          <p:nvSpPr>
            <p:cNvPr id="173" name="Google Shape;173;p2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6"/>
            <p:cNvSpPr txBox="1"/>
            <p:nvPr/>
          </p:nvSpPr>
          <p:spPr>
            <a:xfrm>
              <a:off x="2994540" y="3561323"/>
              <a:ext cx="18976301" cy="892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LUYỆN TẬP DẤU CỦA TAM THỨC BẬC HAI </a:t>
              </a:r>
              <a:endParaRPr/>
            </a:p>
          </p:txBody>
        </p:sp>
      </p:grpSp>
      <p:grpSp>
        <p:nvGrpSpPr>
          <p:cNvPr id="175" name="Google Shape;175;p26"/>
          <p:cNvGrpSpPr/>
          <p:nvPr/>
        </p:nvGrpSpPr>
        <p:grpSpPr>
          <a:xfrm>
            <a:off x="11185664" y="162050"/>
            <a:ext cx="3412400" cy="1867608"/>
            <a:chOff x="11185664" y="-9644"/>
            <a:chExt cx="3412400" cy="1867608"/>
          </a:xfrm>
        </p:grpSpPr>
        <p:grpSp>
          <p:nvGrpSpPr>
            <p:cNvPr id="176" name="Google Shape;176;p26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177" name="Google Shape;177;p26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300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LỚP</a:t>
                </a:r>
                <a:endParaRPr/>
              </a:p>
            </p:txBody>
          </p:sp>
          <p:sp>
            <p:nvSpPr>
              <p:cNvPr id="178" name="Google Shape;178;p26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99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/>
              </a:p>
            </p:txBody>
          </p:sp>
        </p:grpSp>
        <p:grpSp>
          <p:nvGrpSpPr>
            <p:cNvPr id="179" name="Google Shape;179;p26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180" name="Google Shape;180;p2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1" name="Google Shape;181;p2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82" name="Google Shape;18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" y="-28803"/>
            <a:ext cx="3154829" cy="319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4200" y="2362200"/>
            <a:ext cx="914400" cy="19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569350" y="120176"/>
            <a:ext cx="3385024" cy="338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35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556" name="Google Shape;556;p35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7" name="Google Shape;557;p35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58" name="Google Shape;558;p35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35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560" name="Google Shape;560;p35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61" name="Google Shape;561;p35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562" name="Google Shape;562;p35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35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35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35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35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7" name="Google Shape;567;p35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Google Shape;568;p35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69" name="Google Shape;569;p35"/>
          <p:cNvGrpSpPr/>
          <p:nvPr/>
        </p:nvGrpSpPr>
        <p:grpSpPr>
          <a:xfrm>
            <a:off x="629231" y="6073688"/>
            <a:ext cx="22669498" cy="7337834"/>
            <a:chOff x="1258887" y="6398208"/>
            <a:chExt cx="22669498" cy="7337834"/>
          </a:xfrm>
        </p:grpSpPr>
        <p:sp>
          <p:nvSpPr>
            <p:cNvPr id="570" name="Google Shape;570;p35"/>
            <p:cNvSpPr/>
            <p:nvPr/>
          </p:nvSpPr>
          <p:spPr>
            <a:xfrm>
              <a:off x="1274491" y="6668439"/>
              <a:ext cx="22653894" cy="706760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1" name="Google Shape;571;p35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572" name="Google Shape;572;p35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35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74" name="Google Shape;574;p35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35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6" name="Google Shape;576;p35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7" name="Google Shape;577;p35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578" name="Google Shape;578;p35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579" name="Google Shape;579;p35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5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581" name="Google Shape;581;p35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582" name="Google Shape;582;p35"/>
          <p:cNvSpPr/>
          <p:nvPr/>
        </p:nvSpPr>
        <p:spPr>
          <a:xfrm>
            <a:off x="1843622" y="6937689"/>
            <a:ext cx="6448472" cy="135998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3" name="Google Shape;583;p35"/>
          <p:cNvSpPr/>
          <p:nvPr/>
        </p:nvSpPr>
        <p:spPr>
          <a:xfrm>
            <a:off x="4076581" y="6289083"/>
            <a:ext cx="10498067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4" name="Google Shape;584;p35"/>
          <p:cNvSpPr/>
          <p:nvPr/>
        </p:nvSpPr>
        <p:spPr>
          <a:xfrm>
            <a:off x="7807715" y="7342925"/>
            <a:ext cx="7481424" cy="78476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5" name="Google Shape;585;p35"/>
          <p:cNvSpPr/>
          <p:nvPr/>
        </p:nvSpPr>
        <p:spPr>
          <a:xfrm>
            <a:off x="15629083" y="6997430"/>
            <a:ext cx="6448472" cy="1359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6" name="Google Shape;586;p35"/>
          <p:cNvSpPr/>
          <p:nvPr/>
        </p:nvSpPr>
        <p:spPr>
          <a:xfrm>
            <a:off x="1073345" y="8668351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587" name="Google Shape;587;p35"/>
          <p:cNvCxnSpPr/>
          <p:nvPr/>
        </p:nvCxnSpPr>
        <p:spPr>
          <a:xfrm>
            <a:off x="5230727" y="9497201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35"/>
          <p:cNvCxnSpPr/>
          <p:nvPr/>
        </p:nvCxnSpPr>
        <p:spPr>
          <a:xfrm rot="10800000">
            <a:off x="9065575" y="8714661"/>
            <a:ext cx="0" cy="4420048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9" name="Google Shape;589;p35"/>
          <p:cNvSpPr txBox="1"/>
          <p:nvPr/>
        </p:nvSpPr>
        <p:spPr>
          <a:xfrm>
            <a:off x="9290482" y="8648293"/>
            <a:ext cx="1355814" cy="7894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0" name="Google Shape;590;p35"/>
          <p:cNvSpPr txBox="1"/>
          <p:nvPr/>
        </p:nvSpPr>
        <p:spPr>
          <a:xfrm>
            <a:off x="19424814" y="864829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1" name="Google Shape;591;p35"/>
          <p:cNvSpPr txBox="1"/>
          <p:nvPr/>
        </p:nvSpPr>
        <p:spPr>
          <a:xfrm>
            <a:off x="7440266" y="8759280"/>
            <a:ext cx="1017641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2" name="Google Shape;592;p35"/>
          <p:cNvSpPr txBox="1"/>
          <p:nvPr/>
        </p:nvSpPr>
        <p:spPr>
          <a:xfrm>
            <a:off x="11102489" y="8093890"/>
            <a:ext cx="1565116" cy="136441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3" name="Google Shape;593;p35"/>
          <p:cNvSpPr txBox="1"/>
          <p:nvPr/>
        </p:nvSpPr>
        <p:spPr>
          <a:xfrm>
            <a:off x="13647680" y="8063253"/>
            <a:ext cx="1565116" cy="137377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4" name="Google Shape;594;p35"/>
          <p:cNvSpPr/>
          <p:nvPr/>
        </p:nvSpPr>
        <p:spPr>
          <a:xfrm>
            <a:off x="7120946" y="12377848"/>
            <a:ext cx="2063065" cy="78476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5" name="Google Shape;595;p35"/>
          <p:cNvSpPr txBox="1"/>
          <p:nvPr/>
        </p:nvSpPr>
        <p:spPr>
          <a:xfrm>
            <a:off x="16461658" y="7976462"/>
            <a:ext cx="1565116" cy="1373774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6" name="Google Shape;596;p35"/>
          <p:cNvSpPr txBox="1"/>
          <p:nvPr/>
        </p:nvSpPr>
        <p:spPr>
          <a:xfrm>
            <a:off x="11365392" y="12305273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7" name="Google Shape;597;p35"/>
          <p:cNvSpPr txBox="1"/>
          <p:nvPr/>
        </p:nvSpPr>
        <p:spPr>
          <a:xfrm>
            <a:off x="13912436" y="12305273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8" name="Google Shape;598;p35"/>
          <p:cNvSpPr txBox="1"/>
          <p:nvPr/>
        </p:nvSpPr>
        <p:spPr>
          <a:xfrm>
            <a:off x="16663620" y="12303667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9" name="Google Shape;599;p35"/>
          <p:cNvSpPr txBox="1"/>
          <p:nvPr/>
        </p:nvSpPr>
        <p:spPr>
          <a:xfrm>
            <a:off x="10054896" y="12315888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0" name="Google Shape;600;p35"/>
          <p:cNvSpPr txBox="1"/>
          <p:nvPr/>
        </p:nvSpPr>
        <p:spPr>
          <a:xfrm>
            <a:off x="12688266" y="12338511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1" name="Google Shape;601;p35"/>
          <p:cNvSpPr txBox="1"/>
          <p:nvPr/>
        </p:nvSpPr>
        <p:spPr>
          <a:xfrm>
            <a:off x="15226197" y="12280605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2" name="Google Shape;602;p35"/>
          <p:cNvSpPr txBox="1"/>
          <p:nvPr/>
        </p:nvSpPr>
        <p:spPr>
          <a:xfrm>
            <a:off x="17903920" y="12312027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36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608" name="Google Shape;608;p36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9" name="Google Shape;609;p36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610" name="Google Shape;610;p36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36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612" name="Google Shape;612;p36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3" name="Google Shape;613;p36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614" name="Google Shape;614;p36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36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Google Shape;616;p36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Google Shape;617;p36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618;p36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9" name="Google Shape;619;p36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Google Shape;620;p36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21" name="Google Shape;621;p36"/>
          <p:cNvGrpSpPr/>
          <p:nvPr/>
        </p:nvGrpSpPr>
        <p:grpSpPr>
          <a:xfrm>
            <a:off x="671514" y="6073688"/>
            <a:ext cx="22669498" cy="7643899"/>
            <a:chOff x="1258887" y="6398208"/>
            <a:chExt cx="22669498" cy="7643899"/>
          </a:xfrm>
        </p:grpSpPr>
        <p:sp>
          <p:nvSpPr>
            <p:cNvPr id="622" name="Google Shape;622;p36"/>
            <p:cNvSpPr/>
            <p:nvPr/>
          </p:nvSpPr>
          <p:spPr>
            <a:xfrm>
              <a:off x="1274491" y="6668439"/>
              <a:ext cx="22653894" cy="7373669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3" name="Google Shape;623;p36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624" name="Google Shape;624;p36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36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26" name="Google Shape;626;p36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36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8" name="Google Shape;628;p36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9" name="Google Shape;629;p36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630" name="Google Shape;630;p36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631" name="Google Shape;631;p36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6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633" name="Google Shape;633;p36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634" name="Google Shape;634;p36"/>
          <p:cNvSpPr/>
          <p:nvPr/>
        </p:nvSpPr>
        <p:spPr>
          <a:xfrm>
            <a:off x="1758161" y="7465341"/>
            <a:ext cx="6448472" cy="192924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5" name="Google Shape;635;p36"/>
          <p:cNvSpPr/>
          <p:nvPr/>
        </p:nvSpPr>
        <p:spPr>
          <a:xfrm>
            <a:off x="4076581" y="6289083"/>
            <a:ext cx="7039235" cy="150079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6" name="Google Shape;636;p36"/>
          <p:cNvSpPr/>
          <p:nvPr/>
        </p:nvSpPr>
        <p:spPr>
          <a:xfrm>
            <a:off x="8001898" y="7963400"/>
            <a:ext cx="6448472" cy="8645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8168" l="0" r="0" t="-77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7" name="Google Shape;637;p36"/>
          <p:cNvSpPr/>
          <p:nvPr/>
        </p:nvSpPr>
        <p:spPr>
          <a:xfrm>
            <a:off x="14465973" y="7378537"/>
            <a:ext cx="7845886" cy="198766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8" name="Google Shape;638;p36"/>
          <p:cNvSpPr/>
          <p:nvPr/>
        </p:nvSpPr>
        <p:spPr>
          <a:xfrm>
            <a:off x="1301988" y="8733709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639" name="Google Shape;639;p36"/>
          <p:cNvCxnSpPr/>
          <p:nvPr/>
        </p:nvCxnSpPr>
        <p:spPr>
          <a:xfrm>
            <a:off x="785314" y="10235870"/>
            <a:ext cx="224299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36"/>
          <p:cNvCxnSpPr/>
          <p:nvPr/>
        </p:nvCxnSpPr>
        <p:spPr>
          <a:xfrm rot="10800000">
            <a:off x="3950430" y="9565752"/>
            <a:ext cx="0" cy="4018225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1" name="Google Shape;641;p36"/>
          <p:cNvSpPr txBox="1"/>
          <p:nvPr/>
        </p:nvSpPr>
        <p:spPr>
          <a:xfrm>
            <a:off x="4307751" y="9407021"/>
            <a:ext cx="1223399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2" name="Google Shape;642;p36"/>
          <p:cNvSpPr txBox="1"/>
          <p:nvPr/>
        </p:nvSpPr>
        <p:spPr>
          <a:xfrm>
            <a:off x="21862123" y="942103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3" name="Google Shape;643;p36"/>
          <p:cNvSpPr txBox="1"/>
          <p:nvPr/>
        </p:nvSpPr>
        <p:spPr>
          <a:xfrm>
            <a:off x="2610992" y="9495931"/>
            <a:ext cx="1142045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4" name="Google Shape;644;p36"/>
          <p:cNvSpPr txBox="1"/>
          <p:nvPr/>
        </p:nvSpPr>
        <p:spPr>
          <a:xfrm>
            <a:off x="6497781" y="9246183"/>
            <a:ext cx="1565116" cy="84907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5" name="Google Shape;645;p36"/>
          <p:cNvSpPr txBox="1"/>
          <p:nvPr/>
        </p:nvSpPr>
        <p:spPr>
          <a:xfrm>
            <a:off x="9222543" y="9387019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6" name="Google Shape;646;p36"/>
          <p:cNvSpPr txBox="1"/>
          <p:nvPr/>
        </p:nvSpPr>
        <p:spPr>
          <a:xfrm>
            <a:off x="14572166" y="8704394"/>
            <a:ext cx="1565116" cy="137377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7" name="Google Shape;647;p36"/>
          <p:cNvSpPr txBox="1"/>
          <p:nvPr/>
        </p:nvSpPr>
        <p:spPr>
          <a:xfrm>
            <a:off x="11847403" y="941379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8" name="Google Shape;648;p36"/>
          <p:cNvSpPr/>
          <p:nvPr/>
        </p:nvSpPr>
        <p:spPr>
          <a:xfrm>
            <a:off x="2260917" y="12829193"/>
            <a:ext cx="2063065" cy="784767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9" name="Google Shape;649;p36"/>
          <p:cNvSpPr txBox="1"/>
          <p:nvPr/>
        </p:nvSpPr>
        <p:spPr>
          <a:xfrm>
            <a:off x="5280026" y="1294274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0" name="Google Shape;650;p36"/>
          <p:cNvSpPr txBox="1"/>
          <p:nvPr/>
        </p:nvSpPr>
        <p:spPr>
          <a:xfrm>
            <a:off x="6596711" y="13002154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1" name="Google Shape;651;p36"/>
          <p:cNvSpPr txBox="1"/>
          <p:nvPr/>
        </p:nvSpPr>
        <p:spPr>
          <a:xfrm>
            <a:off x="7913396" y="12965372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2" name="Google Shape;652;p36"/>
          <p:cNvSpPr txBox="1"/>
          <p:nvPr/>
        </p:nvSpPr>
        <p:spPr>
          <a:xfrm>
            <a:off x="9134642" y="12835458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3" name="Google Shape;653;p36"/>
          <p:cNvSpPr txBox="1"/>
          <p:nvPr/>
        </p:nvSpPr>
        <p:spPr>
          <a:xfrm>
            <a:off x="11848671" y="12991604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4" name="Google Shape;654;p36"/>
          <p:cNvSpPr txBox="1"/>
          <p:nvPr/>
        </p:nvSpPr>
        <p:spPr>
          <a:xfrm>
            <a:off x="10451327" y="12907466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5" name="Google Shape;655;p36"/>
          <p:cNvSpPr txBox="1"/>
          <p:nvPr/>
        </p:nvSpPr>
        <p:spPr>
          <a:xfrm>
            <a:off x="13129052" y="12938888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6" name="Google Shape;656;p36"/>
          <p:cNvSpPr txBox="1"/>
          <p:nvPr/>
        </p:nvSpPr>
        <p:spPr>
          <a:xfrm>
            <a:off x="14562700" y="12958214"/>
            <a:ext cx="1565116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7" name="Google Shape;657;p36"/>
          <p:cNvSpPr txBox="1"/>
          <p:nvPr/>
        </p:nvSpPr>
        <p:spPr>
          <a:xfrm>
            <a:off x="15843080" y="12925796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8" name="Google Shape;658;p36"/>
          <p:cNvSpPr txBox="1"/>
          <p:nvPr/>
        </p:nvSpPr>
        <p:spPr>
          <a:xfrm>
            <a:off x="19939686" y="9324834"/>
            <a:ext cx="1565116" cy="849079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9" name="Google Shape;659;p36"/>
          <p:cNvSpPr txBox="1"/>
          <p:nvPr/>
        </p:nvSpPr>
        <p:spPr>
          <a:xfrm>
            <a:off x="17491588" y="12835458"/>
            <a:ext cx="1262228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0" name="Google Shape;660;p36"/>
          <p:cNvSpPr txBox="1"/>
          <p:nvPr/>
        </p:nvSpPr>
        <p:spPr>
          <a:xfrm>
            <a:off x="18469080" y="12938888"/>
            <a:ext cx="1565116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1" name="Google Shape;661;p36"/>
          <p:cNvSpPr txBox="1"/>
          <p:nvPr/>
        </p:nvSpPr>
        <p:spPr>
          <a:xfrm>
            <a:off x="19902728" y="12958214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2" name="Google Shape;662;p36"/>
          <p:cNvSpPr txBox="1"/>
          <p:nvPr/>
        </p:nvSpPr>
        <p:spPr>
          <a:xfrm>
            <a:off x="21183108" y="12925796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3" name="Google Shape;663;p36"/>
          <p:cNvSpPr txBox="1"/>
          <p:nvPr/>
        </p:nvSpPr>
        <p:spPr>
          <a:xfrm>
            <a:off x="17167338" y="8704394"/>
            <a:ext cx="1565116" cy="1373774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37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670" name="Google Shape;670;p37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1" name="Google Shape;671;p37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672" name="Google Shape;672;p37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37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74" name="Google Shape;674;p37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75" name="Google Shape;675;p37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676" name="Google Shape;676;p37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37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37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37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37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37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37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83" name="Google Shape;683;p37"/>
          <p:cNvGrpSpPr/>
          <p:nvPr/>
        </p:nvGrpSpPr>
        <p:grpSpPr>
          <a:xfrm>
            <a:off x="629231" y="5454537"/>
            <a:ext cx="22669498" cy="6598588"/>
            <a:chOff x="1258887" y="6398208"/>
            <a:chExt cx="22669498" cy="7643899"/>
          </a:xfrm>
        </p:grpSpPr>
        <p:sp>
          <p:nvSpPr>
            <p:cNvPr id="684" name="Google Shape;684;p37"/>
            <p:cNvSpPr/>
            <p:nvPr/>
          </p:nvSpPr>
          <p:spPr>
            <a:xfrm>
              <a:off x="1274491" y="6668439"/>
              <a:ext cx="22653894" cy="7373669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5" name="Google Shape;685;p37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686" name="Google Shape;686;p37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37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88" name="Google Shape;688;p37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37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90" name="Google Shape;690;p37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1" name="Google Shape;691;p37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692" name="Google Shape;692;p37"/>
          <p:cNvGrpSpPr/>
          <p:nvPr/>
        </p:nvGrpSpPr>
        <p:grpSpPr>
          <a:xfrm>
            <a:off x="671514" y="1674218"/>
            <a:ext cx="14277356" cy="848819"/>
            <a:chOff x="43963" y="1812139"/>
            <a:chExt cx="14277356" cy="848817"/>
          </a:xfrm>
        </p:grpSpPr>
        <p:sp>
          <p:nvSpPr>
            <p:cNvPr id="693" name="Google Shape;693;p37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7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695" name="Google Shape;695;p37"/>
            <p:cNvSpPr txBox="1"/>
            <p:nvPr/>
          </p:nvSpPr>
          <p:spPr>
            <a:xfrm>
              <a:off x="2494296" y="1891517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696" name="Google Shape;696;p37"/>
          <p:cNvSpPr/>
          <p:nvPr/>
        </p:nvSpPr>
        <p:spPr>
          <a:xfrm>
            <a:off x="1406381" y="6430393"/>
            <a:ext cx="5345026" cy="7847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7" name="Google Shape;697;p37"/>
          <p:cNvSpPr/>
          <p:nvPr/>
        </p:nvSpPr>
        <p:spPr>
          <a:xfrm>
            <a:off x="1746016" y="7264678"/>
            <a:ext cx="8714638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698" name="Google Shape;698;p37"/>
          <p:cNvCxnSpPr/>
          <p:nvPr/>
        </p:nvCxnSpPr>
        <p:spPr>
          <a:xfrm>
            <a:off x="2194567" y="9701304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37"/>
          <p:cNvCxnSpPr/>
          <p:nvPr/>
        </p:nvCxnSpPr>
        <p:spPr>
          <a:xfrm rot="10800000">
            <a:off x="6714922" y="903786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0" name="Google Shape;700;p37"/>
          <p:cNvSpPr txBox="1"/>
          <p:nvPr/>
        </p:nvSpPr>
        <p:spPr>
          <a:xfrm>
            <a:off x="6730527" y="8872454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1" name="Google Shape;701;p37"/>
          <p:cNvSpPr txBox="1"/>
          <p:nvPr/>
        </p:nvSpPr>
        <p:spPr>
          <a:xfrm>
            <a:off x="17596616" y="8852396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2" name="Google Shape;702;p37"/>
          <p:cNvSpPr txBox="1"/>
          <p:nvPr/>
        </p:nvSpPr>
        <p:spPr>
          <a:xfrm>
            <a:off x="4617316" y="899554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3" name="Google Shape;703;p37"/>
          <p:cNvSpPr/>
          <p:nvPr/>
        </p:nvSpPr>
        <p:spPr>
          <a:xfrm>
            <a:off x="1831422" y="9959376"/>
            <a:ext cx="4919985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4" name="Google Shape;704;p37"/>
          <p:cNvSpPr txBox="1"/>
          <p:nvPr/>
        </p:nvSpPr>
        <p:spPr>
          <a:xfrm>
            <a:off x="11359918" y="9781239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5" name="Google Shape;705;p37"/>
          <p:cNvSpPr/>
          <p:nvPr/>
        </p:nvSpPr>
        <p:spPr>
          <a:xfrm>
            <a:off x="1833699" y="8122031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706" name="Google Shape;706;p37"/>
          <p:cNvSpPr/>
          <p:nvPr/>
        </p:nvSpPr>
        <p:spPr>
          <a:xfrm>
            <a:off x="1831422" y="10917780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7" name="Google Shape;707;p37"/>
          <p:cNvSpPr/>
          <p:nvPr/>
        </p:nvSpPr>
        <p:spPr>
          <a:xfrm>
            <a:off x="6751407" y="11000051"/>
            <a:ext cx="6056338" cy="70788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1620" l="0" r="-2616" t="-188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p38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714" name="Google Shape;714;p38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5" name="Google Shape;715;p38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716" name="Google Shape;716;p38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38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18" name="Google Shape;718;p38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9" name="Google Shape;719;p38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720" name="Google Shape;720;p38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Google Shape;721;p38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38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38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38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5" name="Google Shape;725;p38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Google Shape;726;p38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27" name="Google Shape;727;p38"/>
          <p:cNvGrpSpPr/>
          <p:nvPr/>
        </p:nvGrpSpPr>
        <p:grpSpPr>
          <a:xfrm>
            <a:off x="629231" y="5454536"/>
            <a:ext cx="22669498" cy="7243976"/>
            <a:chOff x="1258887" y="6398208"/>
            <a:chExt cx="22669498" cy="6701185"/>
          </a:xfrm>
        </p:grpSpPr>
        <p:sp>
          <p:nvSpPr>
            <p:cNvPr id="728" name="Google Shape;728;p38"/>
            <p:cNvSpPr/>
            <p:nvPr/>
          </p:nvSpPr>
          <p:spPr>
            <a:xfrm>
              <a:off x="1274491" y="6668440"/>
              <a:ext cx="22653894" cy="643095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9" name="Google Shape;729;p38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730" name="Google Shape;730;p38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38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32" name="Google Shape;732;p38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34" name="Google Shape;734;p38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5" name="Google Shape;735;p38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736" name="Google Shape;736;p38"/>
          <p:cNvGrpSpPr/>
          <p:nvPr/>
        </p:nvGrpSpPr>
        <p:grpSpPr>
          <a:xfrm>
            <a:off x="671514" y="1674218"/>
            <a:ext cx="14467825" cy="878557"/>
            <a:chOff x="43963" y="1812139"/>
            <a:chExt cx="14467825" cy="878555"/>
          </a:xfrm>
        </p:grpSpPr>
        <p:sp>
          <p:nvSpPr>
            <p:cNvPr id="737" name="Google Shape;737;p38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8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739" name="Google Shape;739;p38"/>
            <p:cNvSpPr txBox="1"/>
            <p:nvPr/>
          </p:nvSpPr>
          <p:spPr>
            <a:xfrm>
              <a:off x="2684765" y="1921255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740" name="Google Shape;740;p38"/>
          <p:cNvSpPr/>
          <p:nvPr/>
        </p:nvSpPr>
        <p:spPr>
          <a:xfrm>
            <a:off x="1406381" y="6430393"/>
            <a:ext cx="5345026" cy="8615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1" name="Google Shape;741;p38"/>
          <p:cNvSpPr/>
          <p:nvPr/>
        </p:nvSpPr>
        <p:spPr>
          <a:xfrm>
            <a:off x="1157554" y="6831508"/>
            <a:ext cx="8714638" cy="22443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2" name="Google Shape;742;p38"/>
          <p:cNvSpPr/>
          <p:nvPr/>
        </p:nvSpPr>
        <p:spPr>
          <a:xfrm>
            <a:off x="1868811" y="8752345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743" name="Google Shape;743;p38"/>
          <p:cNvSpPr/>
          <p:nvPr/>
        </p:nvSpPr>
        <p:spPr>
          <a:xfrm>
            <a:off x="1738757" y="11753662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4" name="Google Shape;744;p38"/>
          <p:cNvSpPr/>
          <p:nvPr/>
        </p:nvSpPr>
        <p:spPr>
          <a:xfrm>
            <a:off x="6519538" y="11597761"/>
            <a:ext cx="7684604" cy="110075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9443" l="0" r="-229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745" name="Google Shape;745;p38"/>
          <p:cNvCxnSpPr/>
          <p:nvPr/>
        </p:nvCxnSpPr>
        <p:spPr>
          <a:xfrm>
            <a:off x="3884473" y="10417168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38"/>
          <p:cNvCxnSpPr/>
          <p:nvPr/>
        </p:nvCxnSpPr>
        <p:spPr>
          <a:xfrm rot="10800000">
            <a:off x="7679999" y="981313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7" name="Google Shape;747;p38"/>
          <p:cNvSpPr txBox="1"/>
          <p:nvPr/>
        </p:nvSpPr>
        <p:spPr>
          <a:xfrm>
            <a:off x="7695604" y="9647727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8" name="Google Shape;748;p38"/>
          <p:cNvSpPr txBox="1"/>
          <p:nvPr/>
        </p:nvSpPr>
        <p:spPr>
          <a:xfrm>
            <a:off x="18260284" y="9647516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9" name="Google Shape;749;p38"/>
          <p:cNvSpPr txBox="1"/>
          <p:nvPr/>
        </p:nvSpPr>
        <p:spPr>
          <a:xfrm>
            <a:off x="5186291" y="9702565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0" name="Google Shape;750;p38"/>
          <p:cNvSpPr/>
          <p:nvPr/>
        </p:nvSpPr>
        <p:spPr>
          <a:xfrm>
            <a:off x="3954595" y="10616423"/>
            <a:ext cx="3528869" cy="78476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1" name="Google Shape;751;p38"/>
          <p:cNvSpPr txBox="1"/>
          <p:nvPr/>
        </p:nvSpPr>
        <p:spPr>
          <a:xfrm>
            <a:off x="12973106" y="10604054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2" name="Google Shape;752;p38"/>
          <p:cNvSpPr txBox="1"/>
          <p:nvPr/>
        </p:nvSpPr>
        <p:spPr>
          <a:xfrm>
            <a:off x="10987475" y="9514285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3" name="Google Shape;753;p38"/>
          <p:cNvSpPr txBox="1"/>
          <p:nvPr/>
        </p:nvSpPr>
        <p:spPr>
          <a:xfrm>
            <a:off x="16235925" y="1072284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4" name="Google Shape;754;p38"/>
          <p:cNvSpPr txBox="1"/>
          <p:nvPr/>
        </p:nvSpPr>
        <p:spPr>
          <a:xfrm>
            <a:off x="9276324" y="10604054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5" name="Google Shape;755;p38"/>
          <p:cNvSpPr txBox="1"/>
          <p:nvPr/>
        </p:nvSpPr>
        <p:spPr>
          <a:xfrm>
            <a:off x="11277401" y="10631749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6" name="Google Shape;756;p38"/>
          <p:cNvSpPr txBox="1"/>
          <p:nvPr/>
        </p:nvSpPr>
        <p:spPr>
          <a:xfrm>
            <a:off x="14719602" y="1063174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7" name="Google Shape;757;p38"/>
          <p:cNvSpPr/>
          <p:nvPr/>
        </p:nvSpPr>
        <p:spPr>
          <a:xfrm>
            <a:off x="15217203" y="8905407"/>
            <a:ext cx="606256" cy="136191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39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764" name="Google Shape;764;p39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5" name="Google Shape;765;p39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766" name="Google Shape;766;p39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39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68" name="Google Shape;768;p39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9" name="Google Shape;769;p39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770" name="Google Shape;770;p39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p39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2" name="Google Shape;772;p39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3" name="Google Shape;773;p39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39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39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39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77" name="Google Shape;777;p39"/>
          <p:cNvGrpSpPr/>
          <p:nvPr/>
        </p:nvGrpSpPr>
        <p:grpSpPr>
          <a:xfrm>
            <a:off x="629231" y="5454537"/>
            <a:ext cx="22669498" cy="7380922"/>
            <a:chOff x="1258887" y="6398208"/>
            <a:chExt cx="22669498" cy="6827869"/>
          </a:xfrm>
        </p:grpSpPr>
        <p:sp>
          <p:nvSpPr>
            <p:cNvPr id="778" name="Google Shape;778;p39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9" name="Google Shape;779;p39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780" name="Google Shape;780;p39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39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82" name="Google Shape;782;p39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39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84" name="Google Shape;784;p39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85" name="Google Shape;785;p39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786" name="Google Shape;786;p39"/>
          <p:cNvGrpSpPr/>
          <p:nvPr/>
        </p:nvGrpSpPr>
        <p:grpSpPr>
          <a:xfrm>
            <a:off x="671514" y="1674218"/>
            <a:ext cx="14482462" cy="849703"/>
            <a:chOff x="43963" y="1812139"/>
            <a:chExt cx="14482462" cy="849701"/>
          </a:xfrm>
        </p:grpSpPr>
        <p:sp>
          <p:nvSpPr>
            <p:cNvPr id="787" name="Google Shape;787;p39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9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789" name="Google Shape;789;p39"/>
            <p:cNvSpPr txBox="1"/>
            <p:nvPr/>
          </p:nvSpPr>
          <p:spPr>
            <a:xfrm>
              <a:off x="2699402" y="1892401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790" name="Google Shape;790;p39"/>
          <p:cNvSpPr/>
          <p:nvPr/>
        </p:nvSpPr>
        <p:spPr>
          <a:xfrm>
            <a:off x="1406380" y="6430393"/>
            <a:ext cx="9414805" cy="7847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1" name="Google Shape;791;p39"/>
          <p:cNvSpPr/>
          <p:nvPr/>
        </p:nvSpPr>
        <p:spPr>
          <a:xfrm>
            <a:off x="1157554" y="6831508"/>
            <a:ext cx="8714638" cy="136441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2" name="Google Shape;792;p39"/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793" name="Google Shape;793;p39"/>
          <p:cNvSpPr/>
          <p:nvPr/>
        </p:nvSpPr>
        <p:spPr>
          <a:xfrm>
            <a:off x="1950371" y="11531083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4" name="Google Shape;794;p39"/>
          <p:cNvSpPr/>
          <p:nvPr/>
        </p:nvSpPr>
        <p:spPr>
          <a:xfrm>
            <a:off x="6731152" y="11423839"/>
            <a:ext cx="6941452" cy="8615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795" name="Google Shape;795;p39"/>
          <p:cNvCxnSpPr/>
          <p:nvPr/>
        </p:nvCxnSpPr>
        <p:spPr>
          <a:xfrm>
            <a:off x="3864218" y="9869035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39"/>
          <p:cNvCxnSpPr/>
          <p:nvPr/>
        </p:nvCxnSpPr>
        <p:spPr>
          <a:xfrm rot="10800000">
            <a:off x="7659744" y="926500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7" name="Google Shape;797;p39"/>
          <p:cNvSpPr txBox="1"/>
          <p:nvPr/>
        </p:nvSpPr>
        <p:spPr>
          <a:xfrm>
            <a:off x="7675349" y="9099594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8" name="Google Shape;798;p39"/>
          <p:cNvSpPr txBox="1"/>
          <p:nvPr/>
        </p:nvSpPr>
        <p:spPr>
          <a:xfrm>
            <a:off x="18240030" y="9099383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9" name="Google Shape;799;p39"/>
          <p:cNvSpPr txBox="1"/>
          <p:nvPr/>
        </p:nvSpPr>
        <p:spPr>
          <a:xfrm>
            <a:off x="5166036" y="9154432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0" name="Google Shape;800;p39"/>
          <p:cNvSpPr/>
          <p:nvPr/>
        </p:nvSpPr>
        <p:spPr>
          <a:xfrm>
            <a:off x="3934340" y="10068290"/>
            <a:ext cx="3528869" cy="78476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1" name="Google Shape;801;p39"/>
          <p:cNvSpPr txBox="1"/>
          <p:nvPr/>
        </p:nvSpPr>
        <p:spPr>
          <a:xfrm>
            <a:off x="12952851" y="10055921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2" name="Google Shape;802;p39"/>
          <p:cNvSpPr txBox="1"/>
          <p:nvPr/>
        </p:nvSpPr>
        <p:spPr>
          <a:xfrm>
            <a:off x="15577170" y="1005592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3" name="Google Shape;803;p39"/>
          <p:cNvSpPr txBox="1"/>
          <p:nvPr/>
        </p:nvSpPr>
        <p:spPr>
          <a:xfrm>
            <a:off x="9970156" y="10028654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4" name="Google Shape;804;p39"/>
          <p:cNvSpPr/>
          <p:nvPr/>
        </p:nvSpPr>
        <p:spPr>
          <a:xfrm>
            <a:off x="13432281" y="8451270"/>
            <a:ext cx="606256" cy="1359988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Google Shape;810;p40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811" name="Google Shape;811;p40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2" name="Google Shape;812;p40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813" name="Google Shape;813;p40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40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15" name="Google Shape;815;p40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16" name="Google Shape;816;p40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817" name="Google Shape;817;p40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40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4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4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Google Shape;821;p4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Google Shape;822;p40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" name="Google Shape;823;p40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24" name="Google Shape;824;p40"/>
          <p:cNvGrpSpPr/>
          <p:nvPr/>
        </p:nvGrpSpPr>
        <p:grpSpPr>
          <a:xfrm>
            <a:off x="629231" y="5454537"/>
            <a:ext cx="22669498" cy="7380922"/>
            <a:chOff x="1258887" y="6398208"/>
            <a:chExt cx="22669498" cy="6827869"/>
          </a:xfrm>
        </p:grpSpPr>
        <p:sp>
          <p:nvSpPr>
            <p:cNvPr id="825" name="Google Shape;825;p40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6" name="Google Shape;826;p4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827" name="Google Shape;827;p40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40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29" name="Google Shape;829;p40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40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31" name="Google Shape;831;p40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32" name="Google Shape;832;p40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833" name="Google Shape;833;p40"/>
          <p:cNvGrpSpPr/>
          <p:nvPr/>
        </p:nvGrpSpPr>
        <p:grpSpPr>
          <a:xfrm>
            <a:off x="671514" y="1664464"/>
            <a:ext cx="14401600" cy="835816"/>
            <a:chOff x="43963" y="1802385"/>
            <a:chExt cx="14401600" cy="835814"/>
          </a:xfrm>
        </p:grpSpPr>
        <p:sp>
          <p:nvSpPr>
            <p:cNvPr id="834" name="Google Shape;834;p40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0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836" name="Google Shape;836;p40"/>
            <p:cNvSpPr txBox="1"/>
            <p:nvPr/>
          </p:nvSpPr>
          <p:spPr>
            <a:xfrm>
              <a:off x="2618540" y="1802385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837" name="Google Shape;837;p40"/>
          <p:cNvSpPr/>
          <p:nvPr/>
        </p:nvSpPr>
        <p:spPr>
          <a:xfrm>
            <a:off x="1406380" y="6430393"/>
            <a:ext cx="9414805" cy="7847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38" name="Google Shape;838;p40"/>
          <p:cNvSpPr/>
          <p:nvPr/>
        </p:nvSpPr>
        <p:spPr>
          <a:xfrm>
            <a:off x="644835" y="7243791"/>
            <a:ext cx="8714638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39" name="Google Shape;839;p40"/>
          <p:cNvSpPr/>
          <p:nvPr/>
        </p:nvSpPr>
        <p:spPr>
          <a:xfrm>
            <a:off x="1848556" y="8204212"/>
            <a:ext cx="39355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840" name="Google Shape;840;p40"/>
          <p:cNvSpPr/>
          <p:nvPr/>
        </p:nvSpPr>
        <p:spPr>
          <a:xfrm>
            <a:off x="1863438" y="11002838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1" name="Google Shape;841;p40"/>
          <p:cNvSpPr/>
          <p:nvPr/>
        </p:nvSpPr>
        <p:spPr>
          <a:xfrm>
            <a:off x="6644219" y="10895594"/>
            <a:ext cx="10498067" cy="8615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842" name="Google Shape;842;p40"/>
          <p:cNvCxnSpPr/>
          <p:nvPr/>
        </p:nvCxnSpPr>
        <p:spPr>
          <a:xfrm>
            <a:off x="3864218" y="9869035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40"/>
          <p:cNvCxnSpPr/>
          <p:nvPr/>
        </p:nvCxnSpPr>
        <p:spPr>
          <a:xfrm rot="10800000">
            <a:off x="7659744" y="926500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4" name="Google Shape;844;p40"/>
          <p:cNvSpPr txBox="1"/>
          <p:nvPr/>
        </p:nvSpPr>
        <p:spPr>
          <a:xfrm>
            <a:off x="7675349" y="9099594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5" name="Google Shape;845;p40"/>
          <p:cNvSpPr txBox="1"/>
          <p:nvPr/>
        </p:nvSpPr>
        <p:spPr>
          <a:xfrm>
            <a:off x="18240030" y="9099383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6" name="Google Shape;846;p40"/>
          <p:cNvSpPr txBox="1"/>
          <p:nvPr/>
        </p:nvSpPr>
        <p:spPr>
          <a:xfrm>
            <a:off x="5166036" y="9154432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7" name="Google Shape;847;p40"/>
          <p:cNvSpPr/>
          <p:nvPr/>
        </p:nvSpPr>
        <p:spPr>
          <a:xfrm>
            <a:off x="3934340" y="10068290"/>
            <a:ext cx="3528869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8" name="Google Shape;848;p40"/>
          <p:cNvSpPr txBox="1"/>
          <p:nvPr/>
        </p:nvSpPr>
        <p:spPr>
          <a:xfrm>
            <a:off x="12952851" y="10055921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9" name="Google Shape;849;p40"/>
          <p:cNvSpPr txBox="1"/>
          <p:nvPr/>
        </p:nvSpPr>
        <p:spPr>
          <a:xfrm>
            <a:off x="15577170" y="1005592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0" name="Google Shape;850;p40"/>
          <p:cNvSpPr txBox="1"/>
          <p:nvPr/>
        </p:nvSpPr>
        <p:spPr>
          <a:xfrm>
            <a:off x="9970156" y="10028654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1" name="Google Shape;851;p40"/>
          <p:cNvSpPr/>
          <p:nvPr/>
        </p:nvSpPr>
        <p:spPr>
          <a:xfrm>
            <a:off x="13470902" y="9001089"/>
            <a:ext cx="529013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2" name="Google Shape;852;p40"/>
          <p:cNvSpPr/>
          <p:nvPr/>
        </p:nvSpPr>
        <p:spPr>
          <a:xfrm>
            <a:off x="6624452" y="11757177"/>
            <a:ext cx="7212552" cy="861583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3" name="Google Shape;853;p40"/>
          <p:cNvSpPr/>
          <p:nvPr/>
        </p:nvSpPr>
        <p:spPr>
          <a:xfrm>
            <a:off x="5538179" y="11795697"/>
            <a:ext cx="152091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9" name="Google Shape;859;p41"/>
          <p:cNvGrpSpPr/>
          <p:nvPr/>
        </p:nvGrpSpPr>
        <p:grpSpPr>
          <a:xfrm>
            <a:off x="629231" y="2488237"/>
            <a:ext cx="22686577" cy="2148406"/>
            <a:chOff x="1241808" y="2491133"/>
            <a:chExt cx="22686577" cy="2148406"/>
          </a:xfrm>
        </p:grpSpPr>
        <p:sp>
          <p:nvSpPr>
            <p:cNvPr id="860" name="Google Shape;860;p41"/>
            <p:cNvSpPr/>
            <p:nvPr/>
          </p:nvSpPr>
          <p:spPr>
            <a:xfrm>
              <a:off x="1241808" y="2895123"/>
              <a:ext cx="22686577" cy="1744416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1" name="Google Shape;861;p41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862" name="Google Shape;862;p41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41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64" name="Google Shape;864;p41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65" name="Google Shape;865;p41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866" name="Google Shape;866;p41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Google Shape;867;p41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Google Shape;868;p41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41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0" name="Google Shape;870;p41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Google Shape;871;p41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2" name="Google Shape;872;p41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73" name="Google Shape;873;p41"/>
          <p:cNvGrpSpPr/>
          <p:nvPr/>
        </p:nvGrpSpPr>
        <p:grpSpPr>
          <a:xfrm>
            <a:off x="637770" y="4753871"/>
            <a:ext cx="22669498" cy="8995474"/>
            <a:chOff x="1258887" y="6398208"/>
            <a:chExt cx="22669498" cy="6827869"/>
          </a:xfrm>
        </p:grpSpPr>
        <p:sp>
          <p:nvSpPr>
            <p:cNvPr id="874" name="Google Shape;874;p41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5" name="Google Shape;875;p41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876" name="Google Shape;876;p41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41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78" name="Google Shape;878;p41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41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0" name="Google Shape;880;p41"/>
          <p:cNvSpPr/>
          <p:nvPr/>
        </p:nvSpPr>
        <p:spPr>
          <a:xfrm>
            <a:off x="1916976" y="3566028"/>
            <a:ext cx="20551635" cy="10706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1" name="Google Shape;881;p41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882" name="Google Shape;882;p41"/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883" name="Google Shape;883;p41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1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3</a:t>
              </a:r>
              <a:endParaRPr/>
            </a:p>
          </p:txBody>
        </p:sp>
        <p:sp>
          <p:nvSpPr>
            <p:cNvPr id="885" name="Google Shape;885;p41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TÍCH, THƯƠNG CÁC NHỊ THỨC BẬC NHẤT, TAM THỨC BẬC HAI</a:t>
              </a:r>
              <a:endParaRPr/>
            </a:p>
          </p:txBody>
        </p:sp>
      </p:grpSp>
      <p:sp>
        <p:nvSpPr>
          <p:cNvPr id="886" name="Google Shape;886;p41"/>
          <p:cNvSpPr/>
          <p:nvPr/>
        </p:nvSpPr>
        <p:spPr>
          <a:xfrm>
            <a:off x="1504690" y="5825054"/>
            <a:ext cx="6636560" cy="7871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7" name="Google Shape;887;p41"/>
          <p:cNvSpPr/>
          <p:nvPr/>
        </p:nvSpPr>
        <p:spPr>
          <a:xfrm>
            <a:off x="1856447" y="6711808"/>
            <a:ext cx="7363747" cy="7871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680" l="-2982" r="0" t="-77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8" name="Google Shape;888;p41"/>
          <p:cNvSpPr/>
          <p:nvPr/>
        </p:nvSpPr>
        <p:spPr>
          <a:xfrm>
            <a:off x="7310917" y="7176106"/>
            <a:ext cx="10646964" cy="159915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9" name="Google Shape;889;p41"/>
          <p:cNvSpPr/>
          <p:nvPr/>
        </p:nvSpPr>
        <p:spPr>
          <a:xfrm>
            <a:off x="1916976" y="7537721"/>
            <a:ext cx="4976565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0" name="Google Shape;890;p41"/>
          <p:cNvSpPr/>
          <p:nvPr/>
        </p:nvSpPr>
        <p:spPr>
          <a:xfrm>
            <a:off x="1091600" y="8482167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891" name="Google Shape;891;p41"/>
          <p:cNvCxnSpPr/>
          <p:nvPr/>
        </p:nvCxnSpPr>
        <p:spPr>
          <a:xfrm>
            <a:off x="4662224" y="9405151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p41"/>
          <p:cNvCxnSpPr/>
          <p:nvPr/>
        </p:nvCxnSpPr>
        <p:spPr>
          <a:xfrm rot="10800000">
            <a:off x="8497072" y="8729757"/>
            <a:ext cx="0" cy="3320847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3" name="Google Shape;893;p41"/>
          <p:cNvSpPr txBox="1"/>
          <p:nvPr/>
        </p:nvSpPr>
        <p:spPr>
          <a:xfrm>
            <a:off x="8512677" y="857630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4" name="Google Shape;894;p41"/>
          <p:cNvSpPr txBox="1"/>
          <p:nvPr/>
        </p:nvSpPr>
        <p:spPr>
          <a:xfrm>
            <a:off x="18856311" y="8482239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5" name="Google Shape;895;p41"/>
          <p:cNvSpPr txBox="1"/>
          <p:nvPr/>
        </p:nvSpPr>
        <p:spPr>
          <a:xfrm>
            <a:off x="6962433" y="8725024"/>
            <a:ext cx="1169061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6" name="Google Shape;896;p41"/>
          <p:cNvSpPr txBox="1"/>
          <p:nvPr/>
        </p:nvSpPr>
        <p:spPr>
          <a:xfrm>
            <a:off x="11739625" y="8623408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7" name="Google Shape;897;p41"/>
          <p:cNvSpPr txBox="1"/>
          <p:nvPr/>
        </p:nvSpPr>
        <p:spPr>
          <a:xfrm>
            <a:off x="14906689" y="8471412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8" name="Google Shape;898;p41"/>
          <p:cNvSpPr/>
          <p:nvPr/>
        </p:nvSpPr>
        <p:spPr>
          <a:xfrm>
            <a:off x="6698575" y="11283681"/>
            <a:ext cx="2063065" cy="78476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9" name="Google Shape;899;p41"/>
          <p:cNvSpPr txBox="1"/>
          <p:nvPr/>
        </p:nvSpPr>
        <p:spPr>
          <a:xfrm>
            <a:off x="14955816" y="1130193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0" name="Google Shape;900;p41"/>
          <p:cNvSpPr txBox="1"/>
          <p:nvPr/>
        </p:nvSpPr>
        <p:spPr>
          <a:xfrm>
            <a:off x="17267275" y="11301936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1" name="Google Shape;901;p41"/>
          <p:cNvSpPr txBox="1"/>
          <p:nvPr/>
        </p:nvSpPr>
        <p:spPr>
          <a:xfrm>
            <a:off x="9999247" y="11357852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2" name="Google Shape;902;p41"/>
          <p:cNvSpPr txBox="1"/>
          <p:nvPr/>
        </p:nvSpPr>
        <p:spPr>
          <a:xfrm>
            <a:off x="11737158" y="11360860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3" name="Google Shape;903;p41"/>
          <p:cNvSpPr txBox="1"/>
          <p:nvPr/>
        </p:nvSpPr>
        <p:spPr>
          <a:xfrm>
            <a:off x="13302273" y="11327803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4" name="Google Shape;904;p41"/>
          <p:cNvSpPr/>
          <p:nvPr/>
        </p:nvSpPr>
        <p:spPr>
          <a:xfrm>
            <a:off x="4632140" y="12196636"/>
            <a:ext cx="6787692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42"/>
          <p:cNvGrpSpPr/>
          <p:nvPr/>
        </p:nvGrpSpPr>
        <p:grpSpPr>
          <a:xfrm>
            <a:off x="629230" y="2488237"/>
            <a:ext cx="23372875" cy="2390976"/>
            <a:chOff x="1241808" y="2491133"/>
            <a:chExt cx="22686577" cy="2390976"/>
          </a:xfrm>
        </p:grpSpPr>
        <p:sp>
          <p:nvSpPr>
            <p:cNvPr id="911" name="Google Shape;911;p42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2" name="Google Shape;912;p42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913" name="Google Shape;913;p42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42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15" name="Google Shape;915;p42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16" name="Google Shape;916;p42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917" name="Google Shape;917;p42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8" name="Google Shape;918;p42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9" name="Google Shape;919;p42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0" name="Google Shape;920;p42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1" name="Google Shape;921;p42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2" name="Google Shape;922;p42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3" name="Google Shape;923;p42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24" name="Google Shape;924;p42"/>
          <p:cNvGrpSpPr/>
          <p:nvPr/>
        </p:nvGrpSpPr>
        <p:grpSpPr>
          <a:xfrm>
            <a:off x="629231" y="4962201"/>
            <a:ext cx="23372875" cy="8755386"/>
            <a:chOff x="1258887" y="6398208"/>
            <a:chExt cx="22669498" cy="8099344"/>
          </a:xfrm>
        </p:grpSpPr>
        <p:sp>
          <p:nvSpPr>
            <p:cNvPr id="925" name="Google Shape;925;p42"/>
            <p:cNvSpPr/>
            <p:nvPr/>
          </p:nvSpPr>
          <p:spPr>
            <a:xfrm>
              <a:off x="1274491" y="6668440"/>
              <a:ext cx="22653894" cy="782911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6" name="Google Shape;926;p42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927" name="Google Shape;927;p42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42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29" name="Google Shape;929;p42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42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31" name="Google Shape;931;p42"/>
          <p:cNvSpPr/>
          <p:nvPr/>
        </p:nvSpPr>
        <p:spPr>
          <a:xfrm>
            <a:off x="1916976" y="3566028"/>
            <a:ext cx="20551635" cy="10706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32" name="Google Shape;932;p42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933" name="Google Shape;933;p42"/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934" name="Google Shape;934;p42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2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3</a:t>
              </a:r>
              <a:endParaRPr/>
            </a:p>
          </p:txBody>
        </p:sp>
        <p:sp>
          <p:nvSpPr>
            <p:cNvPr id="936" name="Google Shape;936;p42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TÍCH, THƯƠNG CÁC NHỊ THỨC BẬC NHẤT, TAM THỨC BẬC HAI</a:t>
              </a:r>
              <a:endParaRPr/>
            </a:p>
          </p:txBody>
        </p:sp>
      </p:grpSp>
      <p:sp>
        <p:nvSpPr>
          <p:cNvPr id="937" name="Google Shape;937;p42"/>
          <p:cNvSpPr/>
          <p:nvPr/>
        </p:nvSpPr>
        <p:spPr>
          <a:xfrm>
            <a:off x="4387611" y="5212994"/>
            <a:ext cx="5411418" cy="125912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38" name="Google Shape;938;p42"/>
          <p:cNvSpPr/>
          <p:nvPr/>
        </p:nvSpPr>
        <p:spPr>
          <a:xfrm>
            <a:off x="9814633" y="5212993"/>
            <a:ext cx="6573018" cy="13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39" name="Google Shape;939;p42"/>
          <p:cNvSpPr/>
          <p:nvPr/>
        </p:nvSpPr>
        <p:spPr>
          <a:xfrm>
            <a:off x="671514" y="6652956"/>
            <a:ext cx="5995487" cy="106112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8044" l="-3555" r="-710" t="-11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0" name="Google Shape;940;p42"/>
          <p:cNvSpPr/>
          <p:nvPr/>
        </p:nvSpPr>
        <p:spPr>
          <a:xfrm>
            <a:off x="11573398" y="6348440"/>
            <a:ext cx="6171246" cy="159915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1" name="Google Shape;941;p42"/>
          <p:cNvSpPr/>
          <p:nvPr/>
        </p:nvSpPr>
        <p:spPr>
          <a:xfrm>
            <a:off x="6435239" y="6743398"/>
            <a:ext cx="660180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2" name="Google Shape;942;p42"/>
          <p:cNvSpPr/>
          <p:nvPr/>
        </p:nvSpPr>
        <p:spPr>
          <a:xfrm>
            <a:off x="17118994" y="6191096"/>
            <a:ext cx="7856150" cy="184845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3" name="Google Shape;943;p42"/>
          <p:cNvSpPr/>
          <p:nvPr/>
        </p:nvSpPr>
        <p:spPr>
          <a:xfrm>
            <a:off x="712321" y="7652915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944" name="Google Shape;944;p42"/>
          <p:cNvCxnSpPr/>
          <p:nvPr/>
        </p:nvCxnSpPr>
        <p:spPr>
          <a:xfrm>
            <a:off x="1766991" y="9051498"/>
            <a:ext cx="2039091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42"/>
          <p:cNvCxnSpPr/>
          <p:nvPr/>
        </p:nvCxnSpPr>
        <p:spPr>
          <a:xfrm rot="10800000">
            <a:off x="4414010" y="8381379"/>
            <a:ext cx="0" cy="4018225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6" name="Google Shape;946;p42"/>
          <p:cNvSpPr txBox="1"/>
          <p:nvPr/>
        </p:nvSpPr>
        <p:spPr>
          <a:xfrm>
            <a:off x="4429615" y="8222648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7" name="Google Shape;947;p42"/>
          <p:cNvSpPr txBox="1"/>
          <p:nvPr/>
        </p:nvSpPr>
        <p:spPr>
          <a:xfrm>
            <a:off x="20557116" y="8235395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8" name="Google Shape;948;p42"/>
          <p:cNvSpPr txBox="1"/>
          <p:nvPr/>
        </p:nvSpPr>
        <p:spPr>
          <a:xfrm>
            <a:off x="3074572" y="8311559"/>
            <a:ext cx="1142045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9" name="Google Shape;949;p42"/>
          <p:cNvSpPr txBox="1"/>
          <p:nvPr/>
        </p:nvSpPr>
        <p:spPr>
          <a:xfrm>
            <a:off x="6961361" y="806181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0" name="Google Shape;950;p42"/>
          <p:cNvSpPr txBox="1"/>
          <p:nvPr/>
        </p:nvSpPr>
        <p:spPr>
          <a:xfrm>
            <a:off x="9686123" y="8202647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1" name="Google Shape;951;p42"/>
          <p:cNvSpPr txBox="1"/>
          <p:nvPr/>
        </p:nvSpPr>
        <p:spPr>
          <a:xfrm>
            <a:off x="12064349" y="7565718"/>
            <a:ext cx="1565116" cy="1373774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2" name="Google Shape;952;p42"/>
          <p:cNvSpPr txBox="1"/>
          <p:nvPr/>
        </p:nvSpPr>
        <p:spPr>
          <a:xfrm>
            <a:off x="15093289" y="819938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3" name="Google Shape;953;p42"/>
          <p:cNvSpPr/>
          <p:nvPr/>
        </p:nvSpPr>
        <p:spPr>
          <a:xfrm>
            <a:off x="2724497" y="11644821"/>
            <a:ext cx="2063065" cy="784767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4" name="Google Shape;954;p42"/>
          <p:cNvSpPr txBox="1"/>
          <p:nvPr/>
        </p:nvSpPr>
        <p:spPr>
          <a:xfrm>
            <a:off x="5743606" y="11758377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5" name="Google Shape;955;p42"/>
          <p:cNvSpPr txBox="1"/>
          <p:nvPr/>
        </p:nvSpPr>
        <p:spPr>
          <a:xfrm>
            <a:off x="7060291" y="11817782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6" name="Google Shape;956;p42"/>
          <p:cNvSpPr txBox="1"/>
          <p:nvPr/>
        </p:nvSpPr>
        <p:spPr>
          <a:xfrm>
            <a:off x="8376976" y="11781000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7" name="Google Shape;957;p42"/>
          <p:cNvSpPr txBox="1"/>
          <p:nvPr/>
        </p:nvSpPr>
        <p:spPr>
          <a:xfrm>
            <a:off x="9598222" y="11651086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8" name="Google Shape;958;p42"/>
          <p:cNvSpPr txBox="1"/>
          <p:nvPr/>
        </p:nvSpPr>
        <p:spPr>
          <a:xfrm>
            <a:off x="12312251" y="11718741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9" name="Google Shape;959;p42"/>
          <p:cNvSpPr txBox="1"/>
          <p:nvPr/>
        </p:nvSpPr>
        <p:spPr>
          <a:xfrm>
            <a:off x="10914907" y="11723094"/>
            <a:ext cx="1565116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0" name="Google Shape;960;p42"/>
          <p:cNvSpPr txBox="1"/>
          <p:nvPr/>
        </p:nvSpPr>
        <p:spPr>
          <a:xfrm>
            <a:off x="13592631" y="11754516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1" name="Google Shape;961;p42"/>
          <p:cNvSpPr txBox="1"/>
          <p:nvPr/>
        </p:nvSpPr>
        <p:spPr>
          <a:xfrm>
            <a:off x="15026280" y="11685351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2" name="Google Shape;962;p42"/>
          <p:cNvSpPr txBox="1"/>
          <p:nvPr/>
        </p:nvSpPr>
        <p:spPr>
          <a:xfrm>
            <a:off x="16306659" y="11741424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3" name="Google Shape;963;p42"/>
          <p:cNvSpPr txBox="1"/>
          <p:nvPr/>
        </p:nvSpPr>
        <p:spPr>
          <a:xfrm>
            <a:off x="17955167" y="11651086"/>
            <a:ext cx="1262228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4" name="Google Shape;964;p42"/>
          <p:cNvSpPr txBox="1"/>
          <p:nvPr/>
        </p:nvSpPr>
        <p:spPr>
          <a:xfrm>
            <a:off x="18932659" y="11754516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5" name="Google Shape;965;p42"/>
          <p:cNvSpPr txBox="1"/>
          <p:nvPr/>
        </p:nvSpPr>
        <p:spPr>
          <a:xfrm>
            <a:off x="17630894" y="8213070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6" name="Google Shape;966;p42"/>
          <p:cNvSpPr/>
          <p:nvPr/>
        </p:nvSpPr>
        <p:spPr>
          <a:xfrm>
            <a:off x="2610992" y="12619850"/>
            <a:ext cx="13254210" cy="1105687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-824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43"/>
          <p:cNvGrpSpPr/>
          <p:nvPr/>
        </p:nvGrpSpPr>
        <p:grpSpPr>
          <a:xfrm>
            <a:off x="1044575" y="2478893"/>
            <a:ext cx="22669498" cy="10909402"/>
            <a:chOff x="1258887" y="6404290"/>
            <a:chExt cx="22669498" cy="10091960"/>
          </a:xfrm>
        </p:grpSpPr>
        <p:sp>
          <p:nvSpPr>
            <p:cNvPr id="973" name="Google Shape;973;p43"/>
            <p:cNvSpPr/>
            <p:nvPr/>
          </p:nvSpPr>
          <p:spPr>
            <a:xfrm>
              <a:off x="1274491" y="6668440"/>
              <a:ext cx="22653894" cy="982781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4" name="Google Shape;974;p43"/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975" name="Google Shape;975;p43"/>
              <p:cNvSpPr/>
              <p:nvPr/>
            </p:nvSpPr>
            <p:spPr>
              <a:xfrm flipH="1" rot="5400000">
                <a:off x="3976734" y="4142314"/>
                <a:ext cx="828631" cy="5189594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43"/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Phương pháp: </a:t>
                </a:r>
                <a:endParaRPr/>
              </a:p>
            </p:txBody>
          </p:sp>
          <p:sp>
            <p:nvSpPr>
              <p:cNvPr id="977" name="Google Shape;977;p43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43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9" name="Google Shape;979;p43"/>
          <p:cNvGrpSpPr/>
          <p:nvPr/>
        </p:nvGrpSpPr>
        <p:grpSpPr>
          <a:xfrm>
            <a:off x="671514" y="1674218"/>
            <a:ext cx="2392091" cy="826062"/>
            <a:chOff x="43963" y="1812139"/>
            <a:chExt cx="2392091" cy="826060"/>
          </a:xfrm>
        </p:grpSpPr>
        <p:sp>
          <p:nvSpPr>
            <p:cNvPr id="980" name="Google Shape;980;p43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3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</p:grpSp>
      <p:sp>
        <p:nvSpPr>
          <p:cNvPr id="982" name="Google Shape;982;p43"/>
          <p:cNvSpPr/>
          <p:nvPr/>
        </p:nvSpPr>
        <p:spPr>
          <a:xfrm>
            <a:off x="5207550" y="3280022"/>
            <a:ext cx="12192000" cy="25995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83" name="Google Shape;983;p43"/>
          <p:cNvSpPr txBox="1"/>
          <p:nvPr/>
        </p:nvSpPr>
        <p:spPr>
          <a:xfrm>
            <a:off x="3333875" y="1726103"/>
            <a:ext cx="213320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GIẢI BPT CHỨA ẨN DƯỚI DẤU CĂN, BPT CHỨA ẨN TRONG DẤU GTTĐ:</a:t>
            </a:r>
            <a:endParaRPr/>
          </a:p>
        </p:txBody>
      </p:sp>
      <p:sp>
        <p:nvSpPr>
          <p:cNvPr id="984" name="Google Shape;984;p43"/>
          <p:cNvSpPr/>
          <p:nvPr/>
        </p:nvSpPr>
        <p:spPr>
          <a:xfrm>
            <a:off x="5207550" y="6624979"/>
            <a:ext cx="12192000" cy="33863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85" name="Google Shape;985;p43"/>
          <p:cNvSpPr/>
          <p:nvPr/>
        </p:nvSpPr>
        <p:spPr>
          <a:xfrm>
            <a:off x="5186846" y="10900075"/>
            <a:ext cx="17987772" cy="16026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1" name="Google Shape;991;p44"/>
          <p:cNvGrpSpPr/>
          <p:nvPr/>
        </p:nvGrpSpPr>
        <p:grpSpPr>
          <a:xfrm>
            <a:off x="1085477" y="2445027"/>
            <a:ext cx="22669498" cy="10909402"/>
            <a:chOff x="1258887" y="6404290"/>
            <a:chExt cx="22669498" cy="10091960"/>
          </a:xfrm>
        </p:grpSpPr>
        <p:sp>
          <p:nvSpPr>
            <p:cNvPr id="992" name="Google Shape;992;p44"/>
            <p:cNvSpPr/>
            <p:nvPr/>
          </p:nvSpPr>
          <p:spPr>
            <a:xfrm>
              <a:off x="1274491" y="6668440"/>
              <a:ext cx="22653894" cy="982781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3" name="Google Shape;993;p44"/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994" name="Google Shape;994;p44"/>
              <p:cNvSpPr/>
              <p:nvPr/>
            </p:nvSpPr>
            <p:spPr>
              <a:xfrm flipH="1" rot="5400000">
                <a:off x="3976734" y="4142314"/>
                <a:ext cx="828631" cy="5189594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44"/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Phương pháp: </a:t>
                </a:r>
                <a:endParaRPr/>
              </a:p>
            </p:txBody>
          </p:sp>
          <p:sp>
            <p:nvSpPr>
              <p:cNvPr id="996" name="Google Shape;996;p44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44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8" name="Google Shape;998;p44"/>
          <p:cNvGrpSpPr/>
          <p:nvPr/>
        </p:nvGrpSpPr>
        <p:grpSpPr>
          <a:xfrm>
            <a:off x="671514" y="1674218"/>
            <a:ext cx="2392091" cy="826062"/>
            <a:chOff x="43963" y="1812139"/>
            <a:chExt cx="2392091" cy="826060"/>
          </a:xfrm>
        </p:grpSpPr>
        <p:sp>
          <p:nvSpPr>
            <p:cNvPr id="999" name="Google Shape;999;p44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4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</p:grpSp>
      <p:sp>
        <p:nvSpPr>
          <p:cNvPr id="1001" name="Google Shape;1001;p44"/>
          <p:cNvSpPr/>
          <p:nvPr/>
        </p:nvSpPr>
        <p:spPr>
          <a:xfrm>
            <a:off x="4504968" y="3509837"/>
            <a:ext cx="12192000" cy="160268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9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2" name="Google Shape;1002;p44"/>
          <p:cNvSpPr txBox="1"/>
          <p:nvPr/>
        </p:nvSpPr>
        <p:spPr>
          <a:xfrm>
            <a:off x="3333875" y="1726103"/>
            <a:ext cx="213320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GIẢI BPT CHỨA ẨN DƯỚI DẤU CĂN, BPT CHỨA ẨN TRONG DẤU GTTĐ:</a:t>
            </a:r>
            <a:endParaRPr/>
          </a:p>
        </p:txBody>
      </p:sp>
      <p:sp>
        <p:nvSpPr>
          <p:cNvPr id="1003" name="Google Shape;1003;p44"/>
          <p:cNvSpPr/>
          <p:nvPr/>
        </p:nvSpPr>
        <p:spPr>
          <a:xfrm>
            <a:off x="4504968" y="5819068"/>
            <a:ext cx="12192000" cy="15991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9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4" name="Google Shape;1004;p44"/>
          <p:cNvSpPr/>
          <p:nvPr/>
        </p:nvSpPr>
        <p:spPr>
          <a:xfrm>
            <a:off x="4505111" y="8947026"/>
            <a:ext cx="17987772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094" l="-1353" r="0" t="-158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7"/>
          <p:cNvPicPr preferRelativeResize="0"/>
          <p:nvPr/>
        </p:nvPicPr>
        <p:blipFill rotWithShape="1">
          <a:blip r:embed="rId3">
            <a:alphaModFix/>
          </a:blip>
          <a:srcRect b="0" l="18885" r="0" t="0"/>
          <a:stretch/>
        </p:blipFill>
        <p:spPr>
          <a:xfrm>
            <a:off x="44670" y="2846995"/>
            <a:ext cx="7852527" cy="9680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27"/>
          <p:cNvGrpSpPr/>
          <p:nvPr/>
        </p:nvGrpSpPr>
        <p:grpSpPr>
          <a:xfrm>
            <a:off x="5654607" y="2106707"/>
            <a:ext cx="12418860" cy="1763304"/>
            <a:chOff x="5776925" y="3437298"/>
            <a:chExt cx="12419667" cy="1356852"/>
          </a:xfrm>
        </p:grpSpPr>
        <p:sp>
          <p:nvSpPr>
            <p:cNvPr id="192" name="Google Shape;192;p27"/>
            <p:cNvSpPr/>
            <p:nvPr/>
          </p:nvSpPr>
          <p:spPr>
            <a:xfrm>
              <a:off x="5776925" y="3437298"/>
              <a:ext cx="12419666" cy="1356852"/>
            </a:xfrm>
            <a:prstGeom prst="roundRect">
              <a:avLst>
                <a:gd fmla="val 50000" name="adj"/>
              </a:avLst>
            </a:prstGeom>
            <a:solidFill>
              <a:srgbClr val="FF9F00"/>
            </a:solidFill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7"/>
            <p:cNvSpPr txBox="1"/>
            <p:nvPr/>
          </p:nvSpPr>
          <p:spPr>
            <a:xfrm>
              <a:off x="6767525" y="3645221"/>
              <a:ext cx="11429067" cy="85817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34971" l="0" r="0" t="-928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7910926" y="4194454"/>
            <a:ext cx="12654487" cy="1763762"/>
            <a:chOff x="6919925" y="5252981"/>
            <a:chExt cx="12419666" cy="1356852"/>
          </a:xfrm>
        </p:grpSpPr>
        <p:sp>
          <p:nvSpPr>
            <p:cNvPr id="195" name="Google Shape;195;p27"/>
            <p:cNvSpPr/>
            <p:nvPr/>
          </p:nvSpPr>
          <p:spPr>
            <a:xfrm>
              <a:off x="6919925" y="5252981"/>
              <a:ext cx="12419666" cy="1356852"/>
            </a:xfrm>
            <a:prstGeom prst="roundRect">
              <a:avLst>
                <a:gd fmla="val 50000" name="adj"/>
              </a:avLst>
            </a:prstGeom>
            <a:solidFill>
              <a:srgbClr val="FFB43B"/>
            </a:solidFill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7"/>
            <p:cNvSpPr txBox="1"/>
            <p:nvPr/>
          </p:nvSpPr>
          <p:spPr>
            <a:xfrm>
              <a:off x="8102777" y="5411793"/>
              <a:ext cx="10703617" cy="82243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37710" l="0" r="0" t="-13142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97" name="Google Shape;197;p27"/>
          <p:cNvGrpSpPr/>
          <p:nvPr/>
        </p:nvGrpSpPr>
        <p:grpSpPr>
          <a:xfrm>
            <a:off x="8522432" y="6331970"/>
            <a:ext cx="16291768" cy="2053689"/>
            <a:chOff x="7415225" y="7057288"/>
            <a:chExt cx="16292828" cy="1356852"/>
          </a:xfrm>
        </p:grpSpPr>
        <p:sp>
          <p:nvSpPr>
            <p:cNvPr id="198" name="Google Shape;198;p27"/>
            <p:cNvSpPr/>
            <p:nvPr/>
          </p:nvSpPr>
          <p:spPr>
            <a:xfrm>
              <a:off x="7415225" y="7057288"/>
              <a:ext cx="14723928" cy="1356852"/>
            </a:xfrm>
            <a:prstGeom prst="roundRect">
              <a:avLst>
                <a:gd fmla="val 50000" name="adj"/>
              </a:avLst>
            </a:prstGeom>
            <a:solidFill>
              <a:srgbClr val="FFC85B"/>
            </a:solidFill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7"/>
            <p:cNvSpPr txBox="1"/>
            <p:nvPr/>
          </p:nvSpPr>
          <p:spPr>
            <a:xfrm>
              <a:off x="8502951" y="7357096"/>
              <a:ext cx="15205102" cy="84727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200" name="Google Shape;200;p27"/>
          <p:cNvGrpSpPr/>
          <p:nvPr/>
        </p:nvGrpSpPr>
        <p:grpSpPr>
          <a:xfrm>
            <a:off x="7276673" y="8677926"/>
            <a:ext cx="14833639" cy="2311549"/>
            <a:chOff x="5891186" y="8664234"/>
            <a:chExt cx="17091622" cy="2311700"/>
          </a:xfrm>
        </p:grpSpPr>
        <p:grpSp>
          <p:nvGrpSpPr>
            <p:cNvPr id="201" name="Google Shape;201;p27"/>
            <p:cNvGrpSpPr/>
            <p:nvPr/>
          </p:nvGrpSpPr>
          <p:grpSpPr>
            <a:xfrm>
              <a:off x="5891186" y="8735711"/>
              <a:ext cx="16794104" cy="2240223"/>
              <a:chOff x="4459248" y="2210483"/>
              <a:chExt cx="16794104" cy="2240223"/>
            </a:xfrm>
          </p:grpSpPr>
          <p:sp>
            <p:nvSpPr>
              <p:cNvPr id="202" name="Google Shape;202;p27"/>
              <p:cNvSpPr/>
              <p:nvPr/>
            </p:nvSpPr>
            <p:spPr>
              <a:xfrm>
                <a:off x="5264382" y="2210483"/>
                <a:ext cx="15988970" cy="2240223"/>
              </a:xfrm>
              <a:prstGeom prst="roundRect">
                <a:avLst>
                  <a:gd fmla="val 50000" name="adj"/>
                </a:avLst>
              </a:prstGeom>
              <a:solidFill>
                <a:srgbClr val="FFD564"/>
              </a:solidFill>
              <a:ln cap="flat" cmpd="sng" w="2540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4459248" y="2939033"/>
                <a:ext cx="805134" cy="725478"/>
              </a:xfrm>
              <a:prstGeom prst="flowChartSummingJunction">
                <a:avLst/>
              </a:prstGeom>
              <a:solidFill>
                <a:srgbClr val="FBD4B4"/>
              </a:solidFill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" name="Google Shape;204;p27"/>
            <p:cNvSpPr txBox="1"/>
            <p:nvPr/>
          </p:nvSpPr>
          <p:spPr>
            <a:xfrm>
              <a:off x="7591608" y="8664234"/>
              <a:ext cx="15391201" cy="220510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-2783" r="0" t="-470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205" name="Google Shape;205;p27"/>
          <p:cNvGrpSpPr/>
          <p:nvPr/>
        </p:nvGrpSpPr>
        <p:grpSpPr>
          <a:xfrm>
            <a:off x="5688437" y="11274706"/>
            <a:ext cx="17738580" cy="2281883"/>
            <a:chOff x="5720210" y="10535729"/>
            <a:chExt cx="12217514" cy="2282032"/>
          </a:xfrm>
        </p:grpSpPr>
        <p:sp>
          <p:nvSpPr>
            <p:cNvPr id="206" name="Google Shape;206;p27"/>
            <p:cNvSpPr/>
            <p:nvPr/>
          </p:nvSpPr>
          <p:spPr>
            <a:xfrm>
              <a:off x="5720210" y="10535729"/>
              <a:ext cx="9906944" cy="2240223"/>
            </a:xfrm>
            <a:prstGeom prst="roundRect">
              <a:avLst>
                <a:gd fmla="val 50000" name="adj"/>
              </a:avLst>
            </a:prstGeom>
            <a:solidFill>
              <a:srgbClr val="FFE67D"/>
            </a:solidFill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7"/>
            <p:cNvSpPr txBox="1"/>
            <p:nvPr/>
          </p:nvSpPr>
          <p:spPr>
            <a:xfrm>
              <a:off x="6508657" y="10562766"/>
              <a:ext cx="11429067" cy="225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002060"/>
                  </a:solidFill>
                  <a:latin typeface="Tahoma"/>
                  <a:ea typeface="Tahoma"/>
                  <a:cs typeface="Tahoma"/>
                  <a:sym typeface="Tahoma"/>
                </a:rPr>
                <a:t>5. Bài toán tham số liên quan 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002060"/>
                  </a:solidFill>
                  <a:latin typeface="Tahoma"/>
                  <a:ea typeface="Tahoma"/>
                  <a:cs typeface="Tahoma"/>
                  <a:sym typeface="Tahoma"/>
                </a:rPr>
                <a:t>đến PT bậc hai, BPT bậc hai.</a:t>
              </a:r>
              <a:endParaRPr b="1" sz="6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08" name="Google Shape;208;p27"/>
          <p:cNvSpPr/>
          <p:nvPr/>
        </p:nvSpPr>
        <p:spPr>
          <a:xfrm>
            <a:off x="7809475" y="6889634"/>
            <a:ext cx="698767" cy="725431"/>
          </a:xfrm>
          <a:prstGeom prst="flowChartSummingJunction">
            <a:avLst/>
          </a:prstGeom>
          <a:solidFill>
            <a:srgbClr val="FBD4B4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7"/>
          <p:cNvSpPr/>
          <p:nvPr/>
        </p:nvSpPr>
        <p:spPr>
          <a:xfrm>
            <a:off x="7121355" y="4697845"/>
            <a:ext cx="698767" cy="725431"/>
          </a:xfrm>
          <a:prstGeom prst="flowChartSummingJunction">
            <a:avLst/>
          </a:prstGeom>
          <a:solidFill>
            <a:srgbClr val="FBD4B4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4955840" y="2682890"/>
            <a:ext cx="698767" cy="725431"/>
          </a:xfrm>
          <a:prstGeom prst="flowChartSummingJunction">
            <a:avLst/>
          </a:prstGeom>
          <a:solidFill>
            <a:srgbClr val="FBD4B4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4971584" y="11928028"/>
            <a:ext cx="698767" cy="725431"/>
          </a:xfrm>
          <a:prstGeom prst="flowChartSummingJunction">
            <a:avLst/>
          </a:prstGeom>
          <a:solidFill>
            <a:srgbClr val="FBD4B4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oogle Shape;1010;p45"/>
          <p:cNvGrpSpPr/>
          <p:nvPr/>
        </p:nvGrpSpPr>
        <p:grpSpPr>
          <a:xfrm>
            <a:off x="629231" y="2488237"/>
            <a:ext cx="22686577" cy="2390976"/>
            <a:chOff x="1241808" y="2491133"/>
            <a:chExt cx="22686577" cy="2390976"/>
          </a:xfrm>
        </p:grpSpPr>
        <p:sp>
          <p:nvSpPr>
            <p:cNvPr id="1011" name="Google Shape;1011;p45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2" name="Google Shape;1012;p45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013" name="Google Shape;1013;p45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45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5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15" name="Google Shape;1015;p45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6" name="Google Shape;1016;p45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017" name="Google Shape;1017;p45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8" name="Google Shape;1018;p45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9" name="Google Shape;1019;p45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0" name="Google Shape;1020;p45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1" name="Google Shape;1021;p45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2" name="Google Shape;1022;p45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3" name="Google Shape;1023;p45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24" name="Google Shape;1024;p45"/>
          <p:cNvGrpSpPr/>
          <p:nvPr/>
        </p:nvGrpSpPr>
        <p:grpSpPr>
          <a:xfrm>
            <a:off x="629231" y="4962202"/>
            <a:ext cx="22669498" cy="7380922"/>
            <a:chOff x="1258887" y="6398208"/>
            <a:chExt cx="22669498" cy="6827869"/>
          </a:xfrm>
        </p:grpSpPr>
        <p:sp>
          <p:nvSpPr>
            <p:cNvPr id="1025" name="Google Shape;1025;p45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6" name="Google Shape;1026;p45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027" name="Google Shape;1027;p45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45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29" name="Google Shape;1029;p45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45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31" name="Google Shape;1031;p45"/>
          <p:cNvSpPr/>
          <p:nvPr/>
        </p:nvSpPr>
        <p:spPr>
          <a:xfrm>
            <a:off x="1916976" y="3566028"/>
            <a:ext cx="20551635" cy="8565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32" name="Google Shape;1032;p45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1033" name="Google Shape;1033;p45"/>
          <p:cNvGrpSpPr/>
          <p:nvPr/>
        </p:nvGrpSpPr>
        <p:grpSpPr>
          <a:xfrm>
            <a:off x="522514" y="1674218"/>
            <a:ext cx="24143439" cy="826062"/>
            <a:chOff x="43963" y="1812139"/>
            <a:chExt cx="23994440" cy="826060"/>
          </a:xfrm>
        </p:grpSpPr>
        <p:sp>
          <p:nvSpPr>
            <p:cNvPr id="1034" name="Google Shape;1034;p45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5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  <p:sp>
          <p:nvSpPr>
            <p:cNvPr id="1036" name="Google Shape;1036;p45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CHỨA ẨN DƯỚI DẤU CĂN, BPT CHỨA ẨN TRONG DẤU GTTĐ:</a:t>
              </a:r>
              <a:endParaRPr/>
            </a:p>
          </p:txBody>
        </p:sp>
      </p:grpSp>
      <p:sp>
        <p:nvSpPr>
          <p:cNvPr id="1037" name="Google Shape;1037;p45"/>
          <p:cNvSpPr/>
          <p:nvPr/>
        </p:nvSpPr>
        <p:spPr>
          <a:xfrm>
            <a:off x="1699750" y="5972596"/>
            <a:ext cx="4399473" cy="85658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38" name="Google Shape;1038;p45"/>
          <p:cNvSpPr/>
          <p:nvPr/>
        </p:nvSpPr>
        <p:spPr>
          <a:xfrm>
            <a:off x="1524733" y="7263155"/>
            <a:ext cx="4749505" cy="16026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39" name="Google Shape;1039;p45"/>
          <p:cNvSpPr/>
          <p:nvPr/>
        </p:nvSpPr>
        <p:spPr>
          <a:xfrm>
            <a:off x="10794499" y="7213202"/>
            <a:ext cx="7222105" cy="16026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40" name="Google Shape;1040;p45"/>
          <p:cNvSpPr/>
          <p:nvPr/>
        </p:nvSpPr>
        <p:spPr>
          <a:xfrm>
            <a:off x="1564133" y="9478257"/>
            <a:ext cx="6186052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41" name="Google Shape;1041;p45"/>
          <p:cNvSpPr/>
          <p:nvPr/>
        </p:nvSpPr>
        <p:spPr>
          <a:xfrm>
            <a:off x="1143538" y="10769429"/>
            <a:ext cx="2033828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4124" l="-1228" r="0" t="-198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42" name="Google Shape;1042;p45"/>
          <p:cNvSpPr/>
          <p:nvPr/>
        </p:nvSpPr>
        <p:spPr>
          <a:xfrm>
            <a:off x="6466584" y="7385105"/>
            <a:ext cx="4327915" cy="160268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46"/>
          <p:cNvGrpSpPr/>
          <p:nvPr/>
        </p:nvGrpSpPr>
        <p:grpSpPr>
          <a:xfrm>
            <a:off x="629231" y="2488237"/>
            <a:ext cx="22686577" cy="2390976"/>
            <a:chOff x="1241808" y="2491133"/>
            <a:chExt cx="22686577" cy="2390976"/>
          </a:xfrm>
        </p:grpSpPr>
        <p:sp>
          <p:nvSpPr>
            <p:cNvPr id="1049" name="Google Shape;1049;p46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0" name="Google Shape;1050;p46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051" name="Google Shape;1051;p46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46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5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53" name="Google Shape;1053;p46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54" name="Google Shape;1054;p46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055" name="Google Shape;1055;p46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6" name="Google Shape;1056;p46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7" name="Google Shape;1057;p46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8" name="Google Shape;1058;p46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9" name="Google Shape;1059;p46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0" name="Google Shape;1060;p46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1" name="Google Shape;1061;p46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62" name="Google Shape;1062;p46"/>
          <p:cNvGrpSpPr/>
          <p:nvPr/>
        </p:nvGrpSpPr>
        <p:grpSpPr>
          <a:xfrm>
            <a:off x="629231" y="4962202"/>
            <a:ext cx="22669498" cy="7380922"/>
            <a:chOff x="1258887" y="6398208"/>
            <a:chExt cx="22669498" cy="6827869"/>
          </a:xfrm>
        </p:grpSpPr>
        <p:sp>
          <p:nvSpPr>
            <p:cNvPr id="1063" name="Google Shape;1063;p46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4" name="Google Shape;1064;p46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065" name="Google Shape;1065;p46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6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67" name="Google Shape;1067;p46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6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9" name="Google Shape;1069;p46"/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1070" name="Google Shape;1070;p46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6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  <p:sp>
          <p:nvSpPr>
            <p:cNvPr id="1072" name="Google Shape;1072;p46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CHỨA ẨN DƯỚI DẤU CĂN, BPT CHỨA ẨN TRONG DẤU GTTĐ:</a:t>
              </a:r>
              <a:endParaRPr/>
            </a:p>
          </p:txBody>
        </p:sp>
      </p:grpSp>
      <p:sp>
        <p:nvSpPr>
          <p:cNvPr id="1073" name="Google Shape;1073;p46"/>
          <p:cNvSpPr/>
          <p:nvPr/>
        </p:nvSpPr>
        <p:spPr>
          <a:xfrm>
            <a:off x="721336" y="5927408"/>
            <a:ext cx="6216638" cy="7961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4" name="Google Shape;1074;p46"/>
          <p:cNvSpPr/>
          <p:nvPr/>
        </p:nvSpPr>
        <p:spPr>
          <a:xfrm>
            <a:off x="691647" y="7108820"/>
            <a:ext cx="8340295" cy="33863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5" name="Google Shape;1075;p46"/>
          <p:cNvSpPr/>
          <p:nvPr/>
        </p:nvSpPr>
        <p:spPr>
          <a:xfrm>
            <a:off x="8607162" y="6883009"/>
            <a:ext cx="7345922" cy="33863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6" name="Google Shape;1076;p46"/>
          <p:cNvSpPr/>
          <p:nvPr/>
        </p:nvSpPr>
        <p:spPr>
          <a:xfrm>
            <a:off x="15105397" y="8068935"/>
            <a:ext cx="4733925" cy="142898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7" name="Google Shape;1077;p46"/>
          <p:cNvSpPr/>
          <p:nvPr/>
        </p:nvSpPr>
        <p:spPr>
          <a:xfrm>
            <a:off x="1143538" y="10769429"/>
            <a:ext cx="20338287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6505" l="-1228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8" name="Google Shape;1078;p46"/>
          <p:cNvSpPr/>
          <p:nvPr/>
        </p:nvSpPr>
        <p:spPr>
          <a:xfrm>
            <a:off x="2023879" y="3512284"/>
            <a:ext cx="20551635" cy="86651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9" name="Google Shape;1079;p46"/>
          <p:cNvSpPr/>
          <p:nvPr/>
        </p:nvSpPr>
        <p:spPr>
          <a:xfrm>
            <a:off x="4017635" y="3043075"/>
            <a:ext cx="7349545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47"/>
          <p:cNvGrpSpPr/>
          <p:nvPr/>
        </p:nvGrpSpPr>
        <p:grpSpPr>
          <a:xfrm>
            <a:off x="671514" y="1674218"/>
            <a:ext cx="23402600" cy="1498435"/>
            <a:chOff x="43963" y="1812139"/>
            <a:chExt cx="23402600" cy="1498431"/>
          </a:xfrm>
        </p:grpSpPr>
        <p:sp>
          <p:nvSpPr>
            <p:cNvPr id="1086" name="Google Shape;1086;p47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7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/>
            </a:p>
          </p:txBody>
        </p:sp>
        <p:sp>
          <p:nvSpPr>
            <p:cNvPr id="1088" name="Google Shape;1088;p47"/>
            <p:cNvSpPr txBox="1"/>
            <p:nvPr/>
          </p:nvSpPr>
          <p:spPr>
            <a:xfrm>
              <a:off x="2706324" y="1864024"/>
              <a:ext cx="20740239" cy="1446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CÁC BÀI TOÁN LIÊN QUAN ĐẾN PHƯƠNG TRÌNH, BẤT PHƯƠNG TRÌNH BẬC HAI CHỨA THAM SỐ.</a:t>
              </a:r>
              <a:endParaRPr/>
            </a:p>
          </p:txBody>
        </p:sp>
      </p:grpSp>
      <p:grpSp>
        <p:nvGrpSpPr>
          <p:cNvPr id="1089" name="Google Shape;1089;p47"/>
          <p:cNvGrpSpPr/>
          <p:nvPr/>
        </p:nvGrpSpPr>
        <p:grpSpPr>
          <a:xfrm>
            <a:off x="858044" y="3172653"/>
            <a:ext cx="22669498" cy="10387312"/>
            <a:chOff x="1258887" y="6404290"/>
            <a:chExt cx="22669498" cy="9608990"/>
          </a:xfrm>
        </p:grpSpPr>
        <p:sp>
          <p:nvSpPr>
            <p:cNvPr id="1090" name="Google Shape;1090;p47"/>
            <p:cNvSpPr/>
            <p:nvPr/>
          </p:nvSpPr>
          <p:spPr>
            <a:xfrm>
              <a:off x="1274491" y="6668440"/>
              <a:ext cx="22653894" cy="934484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1" name="Google Shape;1091;p47"/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1092" name="Google Shape;1092;p47"/>
              <p:cNvSpPr/>
              <p:nvPr/>
            </p:nvSpPr>
            <p:spPr>
              <a:xfrm flipH="1" rot="5400000">
                <a:off x="3976734" y="4142314"/>
                <a:ext cx="828631" cy="5189594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47"/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Chú ý: </a:t>
                </a:r>
                <a:endParaRPr/>
              </a:p>
            </p:txBody>
          </p:sp>
          <p:sp>
            <p:nvSpPr>
              <p:cNvPr id="1094" name="Google Shape;1094;p47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47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6" name="Google Shape;1096;p47"/>
          <p:cNvSpPr/>
          <p:nvPr/>
        </p:nvSpPr>
        <p:spPr>
          <a:xfrm>
            <a:off x="4277535" y="4237463"/>
            <a:ext cx="19265612" cy="160268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9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7" name="Google Shape;1097;p47"/>
          <p:cNvSpPr/>
          <p:nvPr/>
        </p:nvSpPr>
        <p:spPr>
          <a:xfrm>
            <a:off x="4277535" y="6546694"/>
            <a:ext cx="12192000" cy="15991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04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8" name="Google Shape;1098;p47"/>
          <p:cNvSpPr/>
          <p:nvPr/>
        </p:nvSpPr>
        <p:spPr>
          <a:xfrm>
            <a:off x="4290371" y="8509082"/>
            <a:ext cx="17987772" cy="16026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38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9" name="Google Shape;1099;p47"/>
          <p:cNvSpPr/>
          <p:nvPr/>
        </p:nvSpPr>
        <p:spPr>
          <a:xfrm>
            <a:off x="4277535" y="10556278"/>
            <a:ext cx="17987772" cy="16026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38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" name="Google Shape;1105;p48"/>
          <p:cNvGrpSpPr/>
          <p:nvPr/>
        </p:nvGrpSpPr>
        <p:grpSpPr>
          <a:xfrm>
            <a:off x="505847" y="2987107"/>
            <a:ext cx="22686577" cy="2390976"/>
            <a:chOff x="1241808" y="2491133"/>
            <a:chExt cx="22686577" cy="2390976"/>
          </a:xfrm>
        </p:grpSpPr>
        <p:sp>
          <p:nvSpPr>
            <p:cNvPr id="1106" name="Google Shape;1106;p48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7" name="Google Shape;1107;p48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108" name="Google Shape;1108;p48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48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6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10" name="Google Shape;1110;p48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11" name="Google Shape;1111;p48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112" name="Google Shape;1112;p48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3" name="Google Shape;1113;p48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4" name="Google Shape;1114;p48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5" name="Google Shape;1115;p48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6" name="Google Shape;1116;p48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7" name="Google Shape;1117;p48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8" name="Google Shape;1118;p48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19" name="Google Shape;1119;p48"/>
          <p:cNvGrpSpPr/>
          <p:nvPr/>
        </p:nvGrpSpPr>
        <p:grpSpPr>
          <a:xfrm>
            <a:off x="752847" y="5406013"/>
            <a:ext cx="22669498" cy="6565348"/>
            <a:chOff x="1258887" y="6398208"/>
            <a:chExt cx="22669498" cy="6073406"/>
          </a:xfrm>
        </p:grpSpPr>
        <p:sp>
          <p:nvSpPr>
            <p:cNvPr id="1120" name="Google Shape;1120;p48"/>
            <p:cNvSpPr/>
            <p:nvPr/>
          </p:nvSpPr>
          <p:spPr>
            <a:xfrm>
              <a:off x="1274491" y="6668440"/>
              <a:ext cx="22653894" cy="580317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1" name="Google Shape;1121;p48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122" name="Google Shape;1122;p48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8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24" name="Google Shape;1124;p48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8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6" name="Google Shape;1126;p48"/>
          <p:cNvGrpSpPr/>
          <p:nvPr/>
        </p:nvGrpSpPr>
        <p:grpSpPr>
          <a:xfrm>
            <a:off x="671514" y="1674218"/>
            <a:ext cx="23994440" cy="1498435"/>
            <a:chOff x="43963" y="1812139"/>
            <a:chExt cx="23994440" cy="1498431"/>
          </a:xfrm>
        </p:grpSpPr>
        <p:sp>
          <p:nvSpPr>
            <p:cNvPr id="1127" name="Google Shape;1127;p48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8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/>
            </a:p>
          </p:txBody>
        </p:sp>
        <p:sp>
          <p:nvSpPr>
            <p:cNvPr id="1129" name="Google Shape;1129;p48"/>
            <p:cNvSpPr txBox="1"/>
            <p:nvPr/>
          </p:nvSpPr>
          <p:spPr>
            <a:xfrm>
              <a:off x="2706324" y="1864024"/>
              <a:ext cx="21332079" cy="1446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CÁC BÀI TOÁN LIÊN QUAN ĐẾN PHƯƠNG TRÌNH, BẤT PHƯƠNG TRÌNH BẬC HAI CHỨA THAM SỐ.</a:t>
              </a:r>
              <a:endParaRPr/>
            </a:p>
          </p:txBody>
        </p:sp>
      </p:grpSp>
      <p:sp>
        <p:nvSpPr>
          <p:cNvPr id="1130" name="Google Shape;1130;p48"/>
          <p:cNvSpPr/>
          <p:nvPr/>
        </p:nvSpPr>
        <p:spPr>
          <a:xfrm>
            <a:off x="1167702" y="6427267"/>
            <a:ext cx="2628861" cy="7078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1" name="Google Shape;1131;p48"/>
          <p:cNvSpPr/>
          <p:nvPr/>
        </p:nvSpPr>
        <p:spPr>
          <a:xfrm>
            <a:off x="1407072" y="10787272"/>
            <a:ext cx="20338287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6505" l="-1228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2" name="Google Shape;1132;p48"/>
          <p:cNvSpPr/>
          <p:nvPr/>
        </p:nvSpPr>
        <p:spPr>
          <a:xfrm>
            <a:off x="3689034" y="3527290"/>
            <a:ext cx="20551635" cy="160043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7936" l="0" r="0" t="-839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3" name="Google Shape;1133;p48"/>
          <p:cNvSpPr/>
          <p:nvPr/>
        </p:nvSpPr>
        <p:spPr>
          <a:xfrm>
            <a:off x="3866770" y="6427300"/>
            <a:ext cx="6147324" cy="70788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5341" l="-3467" r="0" t="-163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4" name="Google Shape;1134;p48"/>
          <p:cNvSpPr/>
          <p:nvPr/>
        </p:nvSpPr>
        <p:spPr>
          <a:xfrm>
            <a:off x="4681240" y="5763567"/>
            <a:ext cx="10098534" cy="72180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5" name="Google Shape;1135;p48"/>
          <p:cNvSpPr/>
          <p:nvPr/>
        </p:nvSpPr>
        <p:spPr>
          <a:xfrm>
            <a:off x="9497714" y="6382221"/>
            <a:ext cx="2839111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6" name="Google Shape;1136;p48"/>
          <p:cNvSpPr/>
          <p:nvPr/>
        </p:nvSpPr>
        <p:spPr>
          <a:xfrm>
            <a:off x="1158198" y="7755710"/>
            <a:ext cx="2628861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7" name="Google Shape;1137;p48"/>
          <p:cNvSpPr/>
          <p:nvPr/>
        </p:nvSpPr>
        <p:spPr>
          <a:xfrm>
            <a:off x="3920198" y="7758586"/>
            <a:ext cx="33858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(1) vô nghiệm</a:t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38" name="Google Shape;1138;p48"/>
          <p:cNvSpPr/>
          <p:nvPr/>
        </p:nvSpPr>
        <p:spPr>
          <a:xfrm>
            <a:off x="7439200" y="7321506"/>
            <a:ext cx="2929968" cy="160268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9" name="Google Shape;1139;p48"/>
          <p:cNvSpPr/>
          <p:nvPr/>
        </p:nvSpPr>
        <p:spPr>
          <a:xfrm>
            <a:off x="10384772" y="7367702"/>
            <a:ext cx="5972148" cy="160268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40" name="Google Shape;1140;p48"/>
          <p:cNvSpPr/>
          <p:nvPr/>
        </p:nvSpPr>
        <p:spPr>
          <a:xfrm>
            <a:off x="7460855" y="9557051"/>
            <a:ext cx="661982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41" name="Google Shape;1141;p48"/>
          <p:cNvSpPr/>
          <p:nvPr/>
        </p:nvSpPr>
        <p:spPr>
          <a:xfrm>
            <a:off x="12416135" y="6342991"/>
            <a:ext cx="3790268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6505" l="0" r="-5465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42" name="Google Shape;1142;p48"/>
          <p:cNvSpPr/>
          <p:nvPr/>
        </p:nvSpPr>
        <p:spPr>
          <a:xfrm>
            <a:off x="16191356" y="7105885"/>
            <a:ext cx="7145867" cy="1796326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49"/>
          <p:cNvGrpSpPr/>
          <p:nvPr/>
        </p:nvGrpSpPr>
        <p:grpSpPr>
          <a:xfrm>
            <a:off x="505847" y="2987107"/>
            <a:ext cx="22686577" cy="2390976"/>
            <a:chOff x="1241808" y="2491133"/>
            <a:chExt cx="22686577" cy="2390976"/>
          </a:xfrm>
        </p:grpSpPr>
        <p:sp>
          <p:nvSpPr>
            <p:cNvPr id="1149" name="Google Shape;1149;p49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0" name="Google Shape;1150;p49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151" name="Google Shape;1151;p49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49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6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53" name="Google Shape;1153;p49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54" name="Google Shape;1154;p49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155" name="Google Shape;1155;p49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6" name="Google Shape;1156;p49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7" name="Google Shape;1157;p49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8" name="Google Shape;1158;p49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9" name="Google Shape;1159;p49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0" name="Google Shape;1160;p49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1" name="Google Shape;1161;p49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62" name="Google Shape;1162;p49"/>
          <p:cNvGrpSpPr/>
          <p:nvPr/>
        </p:nvGrpSpPr>
        <p:grpSpPr>
          <a:xfrm>
            <a:off x="473903" y="5463892"/>
            <a:ext cx="22669498" cy="8256515"/>
            <a:chOff x="1258887" y="6398208"/>
            <a:chExt cx="22669498" cy="7637855"/>
          </a:xfrm>
        </p:grpSpPr>
        <p:sp>
          <p:nvSpPr>
            <p:cNvPr id="1163" name="Google Shape;1163;p49"/>
            <p:cNvSpPr/>
            <p:nvPr/>
          </p:nvSpPr>
          <p:spPr>
            <a:xfrm>
              <a:off x="1274491" y="6668439"/>
              <a:ext cx="22653894" cy="736762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4" name="Google Shape;1164;p49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165" name="Google Shape;1165;p49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49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67" name="Google Shape;1167;p49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49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9" name="Google Shape;1169;p49"/>
          <p:cNvGrpSpPr/>
          <p:nvPr/>
        </p:nvGrpSpPr>
        <p:grpSpPr>
          <a:xfrm>
            <a:off x="671514" y="1674218"/>
            <a:ext cx="23994440" cy="1498435"/>
            <a:chOff x="43963" y="1812139"/>
            <a:chExt cx="23994440" cy="1498431"/>
          </a:xfrm>
        </p:grpSpPr>
        <p:sp>
          <p:nvSpPr>
            <p:cNvPr id="1170" name="Google Shape;1170;p49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9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/>
            </a:p>
          </p:txBody>
        </p:sp>
        <p:sp>
          <p:nvSpPr>
            <p:cNvPr id="1172" name="Google Shape;1172;p49"/>
            <p:cNvSpPr txBox="1"/>
            <p:nvPr/>
          </p:nvSpPr>
          <p:spPr>
            <a:xfrm>
              <a:off x="2706324" y="1864024"/>
              <a:ext cx="21332079" cy="1446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CÁC BÀI TOÁN LIÊN QUAN ĐẾN PHƯƠNG TRÌNH, BẤT PHƯƠNG TRÌNH BẬC HAI CHỨA THAM SỐ.</a:t>
              </a:r>
              <a:endParaRPr/>
            </a:p>
          </p:txBody>
        </p:sp>
      </p:grpSp>
      <p:sp>
        <p:nvSpPr>
          <p:cNvPr id="1173" name="Google Shape;1173;p49"/>
          <p:cNvSpPr/>
          <p:nvPr/>
        </p:nvSpPr>
        <p:spPr>
          <a:xfrm>
            <a:off x="3689034" y="3527290"/>
            <a:ext cx="20551635" cy="16157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734" l="0" r="0" t="-75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74" name="Google Shape;1174;p49"/>
          <p:cNvSpPr/>
          <p:nvPr/>
        </p:nvSpPr>
        <p:spPr>
          <a:xfrm>
            <a:off x="1167702" y="6427267"/>
            <a:ext cx="2820837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75" name="Google Shape;1175;p49"/>
          <p:cNvSpPr/>
          <p:nvPr/>
        </p:nvSpPr>
        <p:spPr>
          <a:xfrm>
            <a:off x="1043720" y="12377922"/>
            <a:ext cx="6612570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5432" l="-3686" r="0" t="-1653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76" name="Google Shape;1176;p49"/>
          <p:cNvSpPr/>
          <p:nvPr/>
        </p:nvSpPr>
        <p:spPr>
          <a:xfrm>
            <a:off x="3866770" y="6427300"/>
            <a:ext cx="4570097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77" name="Google Shape;1177;p49"/>
          <p:cNvSpPr/>
          <p:nvPr/>
        </p:nvSpPr>
        <p:spPr>
          <a:xfrm>
            <a:off x="4681240" y="5763567"/>
            <a:ext cx="784189" cy="70788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1620" l="-10077" r="-1549" t="-188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78" name="Google Shape;1178;p49"/>
          <p:cNvSpPr/>
          <p:nvPr/>
        </p:nvSpPr>
        <p:spPr>
          <a:xfrm>
            <a:off x="8200677" y="6072323"/>
            <a:ext cx="4737707" cy="1359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79" name="Google Shape;1179;p49"/>
          <p:cNvSpPr/>
          <p:nvPr/>
        </p:nvSpPr>
        <p:spPr>
          <a:xfrm>
            <a:off x="1132251" y="7428315"/>
            <a:ext cx="282083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0" name="Google Shape;1180;p49"/>
          <p:cNvSpPr/>
          <p:nvPr/>
        </p:nvSpPr>
        <p:spPr>
          <a:xfrm>
            <a:off x="3894251" y="7431191"/>
            <a:ext cx="4096250" cy="70788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1" name="Google Shape;1181;p49"/>
          <p:cNvSpPr/>
          <p:nvPr/>
        </p:nvSpPr>
        <p:spPr>
          <a:xfrm>
            <a:off x="8006105" y="7018010"/>
            <a:ext cx="2726772" cy="160268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2" name="Google Shape;1182;p49"/>
          <p:cNvSpPr/>
          <p:nvPr/>
        </p:nvSpPr>
        <p:spPr>
          <a:xfrm>
            <a:off x="8012709" y="10415426"/>
            <a:ext cx="5333127" cy="169296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3" name="Google Shape;1183;p49"/>
          <p:cNvSpPr/>
          <p:nvPr/>
        </p:nvSpPr>
        <p:spPr>
          <a:xfrm>
            <a:off x="12938384" y="6391947"/>
            <a:ext cx="3790268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6505" l="0" r="-5626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4" name="Google Shape;1184;p49"/>
          <p:cNvSpPr/>
          <p:nvPr/>
        </p:nvSpPr>
        <p:spPr>
          <a:xfrm>
            <a:off x="8007701" y="8676779"/>
            <a:ext cx="4478597" cy="160268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5" name="Google Shape;1185;p49"/>
          <p:cNvSpPr/>
          <p:nvPr/>
        </p:nvSpPr>
        <p:spPr>
          <a:xfrm>
            <a:off x="12590425" y="8158630"/>
            <a:ext cx="8658396" cy="2599558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6" name="Google Shape;1186;p49"/>
          <p:cNvSpPr/>
          <p:nvPr/>
        </p:nvSpPr>
        <p:spPr>
          <a:xfrm>
            <a:off x="6956380" y="11916160"/>
            <a:ext cx="4802405" cy="1692964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2" name="Google Shape;1192;p50"/>
          <p:cNvGrpSpPr/>
          <p:nvPr/>
        </p:nvGrpSpPr>
        <p:grpSpPr>
          <a:xfrm>
            <a:off x="6864202" y="2106265"/>
            <a:ext cx="11149952" cy="2330389"/>
            <a:chOff x="15300386" y="3881826"/>
            <a:chExt cx="20243396" cy="897984"/>
          </a:xfrm>
        </p:grpSpPr>
        <p:sp>
          <p:nvSpPr>
            <p:cNvPr id="1193" name="Google Shape;1193;p50"/>
            <p:cNvSpPr/>
            <p:nvPr/>
          </p:nvSpPr>
          <p:spPr>
            <a:xfrm>
              <a:off x="15300386" y="3881826"/>
              <a:ext cx="20243395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 txBox="1"/>
            <p:nvPr/>
          </p:nvSpPr>
          <p:spPr>
            <a:xfrm>
              <a:off x="17833131" y="4103804"/>
              <a:ext cx="17710650" cy="676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BÀI TẬP TRẮC NGHIỆM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9" name="Google Shape;1199;p51"/>
          <p:cNvGrpSpPr/>
          <p:nvPr/>
        </p:nvGrpSpPr>
        <p:grpSpPr>
          <a:xfrm>
            <a:off x="362015" y="7443394"/>
            <a:ext cx="23270272" cy="6056157"/>
            <a:chOff x="184495" y="3682137"/>
            <a:chExt cx="11834900" cy="2978295"/>
          </a:xfrm>
        </p:grpSpPr>
        <p:sp>
          <p:nvSpPr>
            <p:cNvPr id="1200" name="Google Shape;1200;p51"/>
            <p:cNvSpPr/>
            <p:nvPr/>
          </p:nvSpPr>
          <p:spPr>
            <a:xfrm>
              <a:off x="184495" y="3865219"/>
              <a:ext cx="11834900" cy="2795213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201" name="Google Shape;1201;p51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202" name="Google Shape;1202;p51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3" name="Google Shape;1203;p51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4" name="Google Shape;1204;p51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5" name="Google Shape;1205;p51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206" name="Google Shape;1206;p51"/>
          <p:cNvGrpSpPr/>
          <p:nvPr/>
        </p:nvGrpSpPr>
        <p:grpSpPr>
          <a:xfrm>
            <a:off x="362015" y="218039"/>
            <a:ext cx="23844586" cy="9454393"/>
            <a:chOff x="371519" y="1869705"/>
            <a:chExt cx="23916535" cy="18503603"/>
          </a:xfrm>
        </p:grpSpPr>
        <p:grpSp>
          <p:nvGrpSpPr>
            <p:cNvPr id="1207" name="Google Shape;1207;p51"/>
            <p:cNvGrpSpPr/>
            <p:nvPr/>
          </p:nvGrpSpPr>
          <p:grpSpPr>
            <a:xfrm>
              <a:off x="371519" y="1869705"/>
              <a:ext cx="23535167" cy="6504654"/>
              <a:chOff x="371519" y="1647866"/>
              <a:chExt cx="23535167" cy="6504654"/>
            </a:xfrm>
          </p:grpSpPr>
          <p:sp>
            <p:nvSpPr>
              <p:cNvPr id="1208" name="Google Shape;1208;p51"/>
              <p:cNvSpPr/>
              <p:nvPr/>
            </p:nvSpPr>
            <p:spPr>
              <a:xfrm>
                <a:off x="371519" y="1720893"/>
                <a:ext cx="23535167" cy="6431627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209" name="Google Shape;1209;p51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210" name="Google Shape;1210;p51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11" name="Google Shape;1211;p51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212" name="Google Shape;1212;p51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213" name="Google Shape;1213;p51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4" name="Google Shape;1214;p51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5" name="Google Shape;1215;p51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6" name="Google Shape;1216;p51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7" name="Google Shape;1217;p51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8" name="Google Shape;1218;p51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9" name="Google Shape;1219;p51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220" name="Google Shape;1220;p51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21" name="Google Shape;1221;p51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/>
                </a:p>
              </p:txBody>
            </p:sp>
          </p:grpSp>
        </p:grpSp>
        <p:sp>
          <p:nvSpPr>
            <p:cNvPr id="1222" name="Google Shape;1222;p51"/>
            <p:cNvSpPr/>
            <p:nvPr/>
          </p:nvSpPr>
          <p:spPr>
            <a:xfrm>
              <a:off x="3996035" y="2263927"/>
              <a:ext cx="20292018" cy="1807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Bảng xét dấu sau của biểu thức nào?</a:t>
              </a:r>
              <a:endParaRPr i="1" sz="4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2638185" y="18566219"/>
              <a:ext cx="20292018" cy="1807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4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cxnSp>
        <p:nvCxnSpPr>
          <p:cNvPr id="1224" name="Google Shape;1224;p51"/>
          <p:cNvCxnSpPr/>
          <p:nvPr/>
        </p:nvCxnSpPr>
        <p:spPr>
          <a:xfrm>
            <a:off x="4228275" y="2345671"/>
            <a:ext cx="135131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5" name="Google Shape;1225;p51"/>
          <p:cNvCxnSpPr/>
          <p:nvPr/>
        </p:nvCxnSpPr>
        <p:spPr>
          <a:xfrm rot="10800000">
            <a:off x="6169973" y="1682227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26" name="Google Shape;1226;p51"/>
          <p:cNvSpPr txBox="1"/>
          <p:nvPr/>
        </p:nvSpPr>
        <p:spPr>
          <a:xfrm>
            <a:off x="6185578" y="1516821"/>
            <a:ext cx="1565116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7" name="Google Shape;1227;p51"/>
          <p:cNvSpPr txBox="1"/>
          <p:nvPr/>
        </p:nvSpPr>
        <p:spPr>
          <a:xfrm>
            <a:off x="16529213" y="1496763"/>
            <a:ext cx="1565116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8" name="Google Shape;1228;p51"/>
          <p:cNvSpPr txBox="1"/>
          <p:nvPr/>
        </p:nvSpPr>
        <p:spPr>
          <a:xfrm>
            <a:off x="4686579" y="1544757"/>
            <a:ext cx="1565116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9" name="Google Shape;1229;p51"/>
          <p:cNvSpPr/>
          <p:nvPr/>
        </p:nvSpPr>
        <p:spPr>
          <a:xfrm>
            <a:off x="4811553" y="2405283"/>
            <a:ext cx="1440140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30" name="Google Shape;1230;p51"/>
          <p:cNvSpPr txBox="1"/>
          <p:nvPr/>
        </p:nvSpPr>
        <p:spPr>
          <a:xfrm>
            <a:off x="11463080" y="2473148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31" name="Google Shape;1231;p51"/>
          <p:cNvSpPr txBox="1"/>
          <p:nvPr/>
        </p:nvSpPr>
        <p:spPr>
          <a:xfrm>
            <a:off x="9477449" y="1383379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32" name="Google Shape;1232;p51"/>
          <p:cNvSpPr txBox="1"/>
          <p:nvPr/>
        </p:nvSpPr>
        <p:spPr>
          <a:xfrm>
            <a:off x="13160783" y="133585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33" name="Google Shape;1233;p51"/>
          <p:cNvSpPr txBox="1"/>
          <p:nvPr/>
        </p:nvSpPr>
        <p:spPr>
          <a:xfrm>
            <a:off x="14725898" y="2591935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34" name="Google Shape;1234;p51"/>
          <p:cNvSpPr txBox="1"/>
          <p:nvPr/>
        </p:nvSpPr>
        <p:spPr>
          <a:xfrm>
            <a:off x="7766298" y="2473148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35" name="Google Shape;1235;p51"/>
          <p:cNvSpPr txBox="1"/>
          <p:nvPr/>
        </p:nvSpPr>
        <p:spPr>
          <a:xfrm>
            <a:off x="9767375" y="2500843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36" name="Google Shape;1236;p51"/>
          <p:cNvSpPr txBox="1"/>
          <p:nvPr/>
        </p:nvSpPr>
        <p:spPr>
          <a:xfrm>
            <a:off x="13209575" y="2500843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1237" name="Google Shape;1237;p51"/>
          <p:cNvGrpSpPr/>
          <p:nvPr/>
        </p:nvGrpSpPr>
        <p:grpSpPr>
          <a:xfrm>
            <a:off x="-11698" y="3836731"/>
            <a:ext cx="23838079" cy="1620879"/>
            <a:chOff x="247182" y="2080087"/>
            <a:chExt cx="11918264" cy="810493"/>
          </a:xfrm>
        </p:grpSpPr>
        <p:grpSp>
          <p:nvGrpSpPr>
            <p:cNvPr id="1238" name="Google Shape;1238;p51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239" name="Google Shape;1239;p51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0" name="Google Shape;1240;p51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1" name="Google Shape;1241;p51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1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242" name="Google Shape;1242;p51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243" name="Google Shape;1243;p51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4" name="Google Shape;1244;p51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5" name="Google Shape;1245;p51"/>
              <p:cNvSpPr txBox="1"/>
              <p:nvPr/>
            </p:nvSpPr>
            <p:spPr>
              <a:xfrm>
                <a:off x="6157032" y="1769817"/>
                <a:ext cx="4691353" cy="386290"/>
              </a:xfrm>
              <a:prstGeom prst="rect">
                <a:avLst/>
              </a:prstGeom>
              <a:blipFill rotWithShape="1">
                <a:blip r:embed="rId1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246" name="Google Shape;1246;p51"/>
          <p:cNvSpPr/>
          <p:nvPr/>
        </p:nvSpPr>
        <p:spPr>
          <a:xfrm>
            <a:off x="59971" y="4161078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247" name="Google Shape;1247;p51"/>
          <p:cNvGrpSpPr/>
          <p:nvPr/>
        </p:nvGrpSpPr>
        <p:grpSpPr>
          <a:xfrm>
            <a:off x="78995" y="5631633"/>
            <a:ext cx="24389327" cy="1620882"/>
            <a:chOff x="296172" y="2080087"/>
            <a:chExt cx="12193870" cy="810494"/>
          </a:xfrm>
        </p:grpSpPr>
        <p:grpSp>
          <p:nvGrpSpPr>
            <p:cNvPr id="1248" name="Google Shape;1248;p51"/>
            <p:cNvGrpSpPr/>
            <p:nvPr/>
          </p:nvGrpSpPr>
          <p:grpSpPr>
            <a:xfrm>
              <a:off x="296172" y="2080087"/>
              <a:ext cx="6305280" cy="810492"/>
              <a:chOff x="5586028" y="1557992"/>
              <a:chExt cx="6283903" cy="753467"/>
            </a:xfrm>
          </p:grpSpPr>
          <p:sp>
            <p:nvSpPr>
              <p:cNvPr id="1249" name="Google Shape;1249;p51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1" name="Google Shape;1251;p51"/>
              <p:cNvSpPr txBox="1"/>
              <p:nvPr/>
            </p:nvSpPr>
            <p:spPr>
              <a:xfrm>
                <a:off x="6291553" y="1710595"/>
                <a:ext cx="5578378" cy="386290"/>
              </a:xfrm>
              <a:prstGeom prst="rect">
                <a:avLst/>
              </a:prstGeom>
              <a:blipFill rotWithShape="1">
                <a:blip r:embed="rId1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252" name="Google Shape;1252;p51"/>
            <p:cNvGrpSpPr/>
            <p:nvPr/>
          </p:nvGrpSpPr>
          <p:grpSpPr>
            <a:xfrm>
              <a:off x="6079021" y="2080089"/>
              <a:ext cx="6411021" cy="810492"/>
              <a:chOff x="5537206" y="1557994"/>
              <a:chExt cx="6389287" cy="753467"/>
            </a:xfrm>
          </p:grpSpPr>
          <p:sp>
            <p:nvSpPr>
              <p:cNvPr id="1253" name="Google Shape;1253;p51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5" name="Google Shape;1255;p51"/>
              <p:cNvSpPr txBox="1"/>
              <p:nvPr/>
            </p:nvSpPr>
            <p:spPr>
              <a:xfrm>
                <a:off x="6151247" y="1747366"/>
                <a:ext cx="5775246" cy="386290"/>
              </a:xfrm>
              <a:prstGeom prst="rect">
                <a:avLst/>
              </a:prstGeom>
              <a:blipFill rotWithShape="1">
                <a:blip r:embed="rId1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256" name="Google Shape;1256;p51"/>
          <p:cNvSpPr/>
          <p:nvPr/>
        </p:nvSpPr>
        <p:spPr>
          <a:xfrm>
            <a:off x="2791826" y="8949157"/>
            <a:ext cx="18799543" cy="1446550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-18984" l="-1327" r="-1295" t="-88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1" name="Google Shape;1261;p52"/>
          <p:cNvGrpSpPr/>
          <p:nvPr/>
        </p:nvGrpSpPr>
        <p:grpSpPr>
          <a:xfrm>
            <a:off x="640070" y="119818"/>
            <a:ext cx="23513954" cy="1821811"/>
            <a:chOff x="371519" y="1869705"/>
            <a:chExt cx="23584905" cy="3565545"/>
          </a:xfrm>
        </p:grpSpPr>
        <p:grpSp>
          <p:nvGrpSpPr>
            <p:cNvPr id="1262" name="Google Shape;1262;p52"/>
            <p:cNvGrpSpPr/>
            <p:nvPr/>
          </p:nvGrpSpPr>
          <p:grpSpPr>
            <a:xfrm>
              <a:off x="371519" y="1869705"/>
              <a:ext cx="23535167" cy="3565545"/>
              <a:chOff x="371519" y="1647866"/>
              <a:chExt cx="23535167" cy="3565545"/>
            </a:xfrm>
          </p:grpSpPr>
          <p:sp>
            <p:nvSpPr>
              <p:cNvPr id="1263" name="Google Shape;1263;p52"/>
              <p:cNvSpPr/>
              <p:nvPr/>
            </p:nvSpPr>
            <p:spPr>
              <a:xfrm>
                <a:off x="371519" y="1720893"/>
                <a:ext cx="23535167" cy="3492518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264" name="Google Shape;1264;p52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265" name="Google Shape;1265;p52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66" name="Google Shape;1266;p52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267" name="Google Shape;1267;p52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268" name="Google Shape;1268;p52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69" name="Google Shape;1269;p52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70" name="Google Shape;1270;p52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71" name="Google Shape;1271;p52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72" name="Google Shape;1272;p52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73" name="Google Shape;1273;p52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74" name="Google Shape;1274;p52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275" name="Google Shape;1275;p52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76" name="Google Shape;1276;p52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/>
                </a:p>
              </p:txBody>
            </p:sp>
          </p:grpSp>
        </p:grpSp>
        <p:sp>
          <p:nvSpPr>
            <p:cNvPr id="1277" name="Google Shape;1277;p52"/>
            <p:cNvSpPr/>
            <p:nvPr/>
          </p:nvSpPr>
          <p:spPr>
            <a:xfrm>
              <a:off x="3664404" y="2658579"/>
              <a:ext cx="20292020" cy="180708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8476" l="-933" r="0" t="-1125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278" name="Google Shape;1278;p52"/>
          <p:cNvGrpSpPr/>
          <p:nvPr/>
        </p:nvGrpSpPr>
        <p:grpSpPr>
          <a:xfrm>
            <a:off x="826868" y="5713273"/>
            <a:ext cx="23270272" cy="6834154"/>
            <a:chOff x="184495" y="3682137"/>
            <a:chExt cx="11834900" cy="3360898"/>
          </a:xfrm>
        </p:grpSpPr>
        <p:sp>
          <p:nvSpPr>
            <p:cNvPr id="1279" name="Google Shape;1279;p52"/>
            <p:cNvSpPr/>
            <p:nvPr/>
          </p:nvSpPr>
          <p:spPr>
            <a:xfrm>
              <a:off x="184495" y="3865218"/>
              <a:ext cx="11834900" cy="3177817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280" name="Google Shape;1280;p52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281" name="Google Shape;1281;p52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2" name="Google Shape;1282;p52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3" name="Google Shape;1283;p52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4" name="Google Shape;1284;p52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285" name="Google Shape;1285;p52"/>
          <p:cNvGrpSpPr/>
          <p:nvPr/>
        </p:nvGrpSpPr>
        <p:grpSpPr>
          <a:xfrm>
            <a:off x="266357" y="2141522"/>
            <a:ext cx="23838079" cy="1620879"/>
            <a:chOff x="247182" y="2080087"/>
            <a:chExt cx="11918264" cy="810493"/>
          </a:xfrm>
        </p:grpSpPr>
        <p:grpSp>
          <p:nvGrpSpPr>
            <p:cNvPr id="1286" name="Google Shape;1286;p52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287" name="Google Shape;1287;p52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8" name="Google Shape;1288;p52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9" name="Google Shape;1289;p52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290" name="Google Shape;1290;p52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291" name="Google Shape;1291;p52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92" name="Google Shape;1292;p52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93" name="Google Shape;1293;p52"/>
              <p:cNvSpPr txBox="1"/>
              <p:nvPr/>
            </p:nvSpPr>
            <p:spPr>
              <a:xfrm>
                <a:off x="6157032" y="1769817"/>
                <a:ext cx="4691353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294" name="Google Shape;1294;p52"/>
          <p:cNvGrpSpPr/>
          <p:nvPr/>
        </p:nvGrpSpPr>
        <p:grpSpPr>
          <a:xfrm>
            <a:off x="357050" y="3936424"/>
            <a:ext cx="24389327" cy="1620882"/>
            <a:chOff x="296172" y="2080087"/>
            <a:chExt cx="12193870" cy="810494"/>
          </a:xfrm>
        </p:grpSpPr>
        <p:grpSp>
          <p:nvGrpSpPr>
            <p:cNvPr id="1295" name="Google Shape;1295;p52"/>
            <p:cNvGrpSpPr/>
            <p:nvPr/>
          </p:nvGrpSpPr>
          <p:grpSpPr>
            <a:xfrm>
              <a:off x="296172" y="2080087"/>
              <a:ext cx="6305280" cy="810492"/>
              <a:chOff x="5586028" y="1557992"/>
              <a:chExt cx="6283903" cy="753467"/>
            </a:xfrm>
          </p:grpSpPr>
          <p:sp>
            <p:nvSpPr>
              <p:cNvPr id="1296" name="Google Shape;1296;p52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97" name="Google Shape;1297;p52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98" name="Google Shape;1298;p52"/>
              <p:cNvSpPr txBox="1"/>
              <p:nvPr/>
            </p:nvSpPr>
            <p:spPr>
              <a:xfrm>
                <a:off x="6291553" y="1710595"/>
                <a:ext cx="5578378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299" name="Google Shape;1299;p52"/>
            <p:cNvGrpSpPr/>
            <p:nvPr/>
          </p:nvGrpSpPr>
          <p:grpSpPr>
            <a:xfrm>
              <a:off x="6079021" y="2080089"/>
              <a:ext cx="6411021" cy="810492"/>
              <a:chOff x="5537206" y="1557994"/>
              <a:chExt cx="6389287" cy="753467"/>
            </a:xfrm>
          </p:grpSpPr>
          <p:sp>
            <p:nvSpPr>
              <p:cNvPr id="1300" name="Google Shape;1300;p52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01" name="Google Shape;1301;p52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02" name="Google Shape;1302;p52"/>
              <p:cNvSpPr txBox="1"/>
              <p:nvPr/>
            </p:nvSpPr>
            <p:spPr>
              <a:xfrm>
                <a:off x="6151247" y="1747366"/>
                <a:ext cx="5775246" cy="38629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303" name="Google Shape;1303;p52"/>
          <p:cNvSpPr/>
          <p:nvPr/>
        </p:nvSpPr>
        <p:spPr>
          <a:xfrm>
            <a:off x="1199945" y="7125058"/>
            <a:ext cx="8714638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04" name="Google Shape;1304;p52"/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1305" name="Google Shape;1305;p52"/>
          <p:cNvSpPr/>
          <p:nvPr/>
        </p:nvSpPr>
        <p:spPr>
          <a:xfrm>
            <a:off x="1950371" y="11531083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6" name="Google Shape;1306;p52"/>
          <p:cNvSpPr/>
          <p:nvPr/>
        </p:nvSpPr>
        <p:spPr>
          <a:xfrm>
            <a:off x="6731152" y="11423839"/>
            <a:ext cx="8097410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307" name="Google Shape;1307;p52"/>
          <p:cNvCxnSpPr/>
          <p:nvPr/>
        </p:nvCxnSpPr>
        <p:spPr>
          <a:xfrm>
            <a:off x="3551834" y="9869035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8" name="Google Shape;1308;p52"/>
          <p:cNvCxnSpPr/>
          <p:nvPr/>
        </p:nvCxnSpPr>
        <p:spPr>
          <a:xfrm rot="10800000">
            <a:off x="7659744" y="926500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9" name="Google Shape;1309;p52"/>
          <p:cNvSpPr txBox="1"/>
          <p:nvPr/>
        </p:nvSpPr>
        <p:spPr>
          <a:xfrm>
            <a:off x="7675349" y="9099594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0" name="Google Shape;1310;p52"/>
          <p:cNvSpPr txBox="1"/>
          <p:nvPr/>
        </p:nvSpPr>
        <p:spPr>
          <a:xfrm>
            <a:off x="18240030" y="9099383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1" name="Google Shape;1311;p52"/>
          <p:cNvSpPr txBox="1"/>
          <p:nvPr/>
        </p:nvSpPr>
        <p:spPr>
          <a:xfrm>
            <a:off x="5166036" y="9154432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2" name="Google Shape;1312;p52"/>
          <p:cNvSpPr/>
          <p:nvPr/>
        </p:nvSpPr>
        <p:spPr>
          <a:xfrm>
            <a:off x="3479826" y="10068290"/>
            <a:ext cx="4874079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3" name="Google Shape;1313;p52"/>
          <p:cNvSpPr txBox="1"/>
          <p:nvPr/>
        </p:nvSpPr>
        <p:spPr>
          <a:xfrm>
            <a:off x="12952851" y="1005592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4" name="Google Shape;1314;p52"/>
          <p:cNvSpPr txBox="1"/>
          <p:nvPr/>
        </p:nvSpPr>
        <p:spPr>
          <a:xfrm>
            <a:off x="15577170" y="10055921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5" name="Google Shape;1315;p52"/>
          <p:cNvSpPr txBox="1"/>
          <p:nvPr/>
        </p:nvSpPr>
        <p:spPr>
          <a:xfrm>
            <a:off x="9970156" y="10028654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6" name="Google Shape;1316;p52"/>
          <p:cNvSpPr/>
          <p:nvPr/>
        </p:nvSpPr>
        <p:spPr>
          <a:xfrm>
            <a:off x="13421544" y="9001089"/>
            <a:ext cx="606255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7" name="Google Shape;1317;p52"/>
          <p:cNvSpPr/>
          <p:nvPr/>
        </p:nvSpPr>
        <p:spPr>
          <a:xfrm>
            <a:off x="346288" y="4225611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53"/>
          <p:cNvGrpSpPr/>
          <p:nvPr/>
        </p:nvGrpSpPr>
        <p:grpSpPr>
          <a:xfrm>
            <a:off x="688834" y="88114"/>
            <a:ext cx="23844586" cy="1448384"/>
            <a:chOff x="371519" y="1869705"/>
            <a:chExt cx="23916533" cy="2834695"/>
          </a:xfrm>
        </p:grpSpPr>
        <p:grpSp>
          <p:nvGrpSpPr>
            <p:cNvPr id="1323" name="Google Shape;1323;p53"/>
            <p:cNvGrpSpPr/>
            <p:nvPr/>
          </p:nvGrpSpPr>
          <p:grpSpPr>
            <a:xfrm>
              <a:off x="371519" y="1869705"/>
              <a:ext cx="23535167" cy="2834695"/>
              <a:chOff x="371519" y="1647866"/>
              <a:chExt cx="23535167" cy="2834695"/>
            </a:xfrm>
          </p:grpSpPr>
          <p:sp>
            <p:nvSpPr>
              <p:cNvPr id="1324" name="Google Shape;1324;p53"/>
              <p:cNvSpPr/>
              <p:nvPr/>
            </p:nvSpPr>
            <p:spPr>
              <a:xfrm>
                <a:off x="371519" y="1720893"/>
                <a:ext cx="23535167" cy="2761668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325" name="Google Shape;1325;p53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326" name="Google Shape;1326;p53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327" name="Google Shape;1327;p53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328" name="Google Shape;1328;p53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329" name="Google Shape;1329;p53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30" name="Google Shape;1330;p53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31" name="Google Shape;1331;p53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32" name="Google Shape;1332;p53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33" name="Google Shape;1333;p53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34" name="Google Shape;1334;p53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35" name="Google Shape;1335;p53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336" name="Google Shape;1336;p53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337" name="Google Shape;1337;p53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/>
                </a:p>
              </p:txBody>
            </p:sp>
          </p:grpSp>
        </p:grpSp>
        <p:sp>
          <p:nvSpPr>
            <p:cNvPr id="1338" name="Google Shape;1338;p53"/>
            <p:cNvSpPr/>
            <p:nvPr/>
          </p:nvSpPr>
          <p:spPr>
            <a:xfrm>
              <a:off x="3996032" y="2206629"/>
              <a:ext cx="20292020" cy="198378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5300" l="-933" r="0" t="-1804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339" name="Google Shape;1339;p53"/>
          <p:cNvGrpSpPr/>
          <p:nvPr/>
        </p:nvGrpSpPr>
        <p:grpSpPr>
          <a:xfrm>
            <a:off x="761733" y="5347612"/>
            <a:ext cx="23270272" cy="6834154"/>
            <a:chOff x="184495" y="3682137"/>
            <a:chExt cx="11834900" cy="3360898"/>
          </a:xfrm>
        </p:grpSpPr>
        <p:sp>
          <p:nvSpPr>
            <p:cNvPr id="1340" name="Google Shape;1340;p53"/>
            <p:cNvSpPr/>
            <p:nvPr/>
          </p:nvSpPr>
          <p:spPr>
            <a:xfrm>
              <a:off x="184495" y="3865218"/>
              <a:ext cx="11834900" cy="3177817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341" name="Google Shape;1341;p53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342" name="Google Shape;1342;p53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43" name="Google Shape;1343;p53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44" name="Google Shape;1344;p53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45" name="Google Shape;1345;p53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346" name="Google Shape;1346;p53"/>
          <p:cNvGrpSpPr/>
          <p:nvPr/>
        </p:nvGrpSpPr>
        <p:grpSpPr>
          <a:xfrm>
            <a:off x="201221" y="1746780"/>
            <a:ext cx="23838079" cy="1620879"/>
            <a:chOff x="247182" y="2080087"/>
            <a:chExt cx="11918264" cy="810493"/>
          </a:xfrm>
        </p:grpSpPr>
        <p:grpSp>
          <p:nvGrpSpPr>
            <p:cNvPr id="1347" name="Google Shape;1347;p53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348" name="Google Shape;1348;p53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49" name="Google Shape;1349;p53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0" name="Google Shape;1350;p53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351" name="Google Shape;1351;p53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352" name="Google Shape;1352;p53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3" name="Google Shape;1353;p53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4" name="Google Shape;1354;p53"/>
              <p:cNvSpPr txBox="1"/>
              <p:nvPr/>
            </p:nvSpPr>
            <p:spPr>
              <a:xfrm>
                <a:off x="6157032" y="1769817"/>
                <a:ext cx="4691353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355" name="Google Shape;1355;p53"/>
          <p:cNvGrpSpPr/>
          <p:nvPr/>
        </p:nvGrpSpPr>
        <p:grpSpPr>
          <a:xfrm>
            <a:off x="291914" y="3541682"/>
            <a:ext cx="23844612" cy="1620882"/>
            <a:chOff x="296172" y="2080087"/>
            <a:chExt cx="11921530" cy="810494"/>
          </a:xfrm>
        </p:grpSpPr>
        <p:grpSp>
          <p:nvGrpSpPr>
            <p:cNvPr id="1356" name="Google Shape;1356;p53"/>
            <p:cNvGrpSpPr/>
            <p:nvPr/>
          </p:nvGrpSpPr>
          <p:grpSpPr>
            <a:xfrm>
              <a:off x="296172" y="2080087"/>
              <a:ext cx="6191371" cy="810492"/>
              <a:chOff x="5586028" y="1557992"/>
              <a:chExt cx="6170381" cy="753467"/>
            </a:xfrm>
          </p:grpSpPr>
          <p:sp>
            <p:nvSpPr>
              <p:cNvPr id="1357" name="Google Shape;1357;p53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8" name="Google Shape;1358;p53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9" name="Google Shape;1359;p53"/>
              <p:cNvSpPr txBox="1"/>
              <p:nvPr/>
            </p:nvSpPr>
            <p:spPr>
              <a:xfrm>
                <a:off x="6178031" y="1756064"/>
                <a:ext cx="5578378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360" name="Google Shape;1360;p53"/>
            <p:cNvGrpSpPr/>
            <p:nvPr/>
          </p:nvGrpSpPr>
          <p:grpSpPr>
            <a:xfrm>
              <a:off x="6079021" y="2080089"/>
              <a:ext cx="6138682" cy="810492"/>
              <a:chOff x="5537206" y="1557994"/>
              <a:chExt cx="6117871" cy="753467"/>
            </a:xfrm>
          </p:grpSpPr>
          <p:sp>
            <p:nvSpPr>
              <p:cNvPr id="1361" name="Google Shape;1361;p53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62" name="Google Shape;1362;p53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63" name="Google Shape;1363;p53"/>
              <p:cNvSpPr txBox="1"/>
              <p:nvPr/>
            </p:nvSpPr>
            <p:spPr>
              <a:xfrm>
                <a:off x="5879831" y="1730312"/>
                <a:ext cx="5775246" cy="437795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364" name="Google Shape;1364;p53"/>
          <p:cNvSpPr/>
          <p:nvPr/>
        </p:nvSpPr>
        <p:spPr>
          <a:xfrm>
            <a:off x="1199945" y="7125058"/>
            <a:ext cx="8714638" cy="159915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65" name="Google Shape;1365;p53"/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1366" name="Google Shape;1366;p53"/>
          <p:cNvSpPr/>
          <p:nvPr/>
        </p:nvSpPr>
        <p:spPr>
          <a:xfrm>
            <a:off x="1800920" y="11071548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7" name="Google Shape;1367;p53"/>
          <p:cNvSpPr/>
          <p:nvPr/>
        </p:nvSpPr>
        <p:spPr>
          <a:xfrm>
            <a:off x="6581701" y="10964304"/>
            <a:ext cx="11012630" cy="86158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68" name="Google Shape;1368;p53"/>
          <p:cNvSpPr/>
          <p:nvPr/>
        </p:nvSpPr>
        <p:spPr>
          <a:xfrm>
            <a:off x="346288" y="3834458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9" name="Google Shape;1369;p53"/>
          <p:cNvSpPr/>
          <p:nvPr/>
        </p:nvSpPr>
        <p:spPr>
          <a:xfrm>
            <a:off x="2159286" y="6431706"/>
            <a:ext cx="9462719" cy="85222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2856" l="-2574" r="-1673" t="-78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0" name="Google Shape;1370;p53"/>
          <p:cNvSpPr/>
          <p:nvPr/>
        </p:nvSpPr>
        <p:spPr>
          <a:xfrm>
            <a:off x="11622005" y="6514486"/>
            <a:ext cx="8714638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371" name="Google Shape;1371;p53"/>
          <p:cNvCxnSpPr/>
          <p:nvPr/>
        </p:nvCxnSpPr>
        <p:spPr>
          <a:xfrm>
            <a:off x="3871613" y="9763530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p53"/>
          <p:cNvCxnSpPr/>
          <p:nvPr/>
        </p:nvCxnSpPr>
        <p:spPr>
          <a:xfrm rot="10800000">
            <a:off x="7667139" y="9159495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73" name="Google Shape;1373;p53"/>
          <p:cNvSpPr txBox="1"/>
          <p:nvPr/>
        </p:nvSpPr>
        <p:spPr>
          <a:xfrm>
            <a:off x="7682744" y="8994089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4" name="Google Shape;1374;p53"/>
          <p:cNvSpPr txBox="1"/>
          <p:nvPr/>
        </p:nvSpPr>
        <p:spPr>
          <a:xfrm>
            <a:off x="18247425" y="8993878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5" name="Google Shape;1375;p53"/>
          <p:cNvSpPr txBox="1"/>
          <p:nvPr/>
        </p:nvSpPr>
        <p:spPr>
          <a:xfrm>
            <a:off x="5173431" y="9048927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6" name="Google Shape;1376;p53"/>
          <p:cNvSpPr/>
          <p:nvPr/>
        </p:nvSpPr>
        <p:spPr>
          <a:xfrm>
            <a:off x="3941735" y="9962785"/>
            <a:ext cx="3528869" cy="784767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7" name="Google Shape;1377;p53"/>
          <p:cNvSpPr txBox="1"/>
          <p:nvPr/>
        </p:nvSpPr>
        <p:spPr>
          <a:xfrm>
            <a:off x="12960246" y="9950416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8" name="Google Shape;1378;p53"/>
          <p:cNvSpPr txBox="1"/>
          <p:nvPr/>
        </p:nvSpPr>
        <p:spPr>
          <a:xfrm>
            <a:off x="10974615" y="886064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9" name="Google Shape;1379;p53"/>
          <p:cNvSpPr txBox="1"/>
          <p:nvPr/>
        </p:nvSpPr>
        <p:spPr>
          <a:xfrm>
            <a:off x="16252111" y="9901833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0" name="Google Shape;1380;p53"/>
          <p:cNvSpPr txBox="1"/>
          <p:nvPr/>
        </p:nvSpPr>
        <p:spPr>
          <a:xfrm>
            <a:off x="9263464" y="9950416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1" name="Google Shape;1381;p53"/>
          <p:cNvSpPr txBox="1"/>
          <p:nvPr/>
        </p:nvSpPr>
        <p:spPr>
          <a:xfrm>
            <a:off x="11264541" y="9978111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2" name="Google Shape;1382;p53"/>
          <p:cNvSpPr txBox="1"/>
          <p:nvPr/>
        </p:nvSpPr>
        <p:spPr>
          <a:xfrm>
            <a:off x="14706741" y="9978111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3" name="Google Shape;1383;p53"/>
          <p:cNvSpPr txBox="1"/>
          <p:nvPr/>
        </p:nvSpPr>
        <p:spPr>
          <a:xfrm>
            <a:off x="14572545" y="8893330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" name="Google Shape;1388;p54"/>
          <p:cNvGrpSpPr/>
          <p:nvPr/>
        </p:nvGrpSpPr>
        <p:grpSpPr>
          <a:xfrm>
            <a:off x="688834" y="88114"/>
            <a:ext cx="23844586" cy="1448384"/>
            <a:chOff x="371519" y="1869705"/>
            <a:chExt cx="23916533" cy="2834695"/>
          </a:xfrm>
        </p:grpSpPr>
        <p:grpSp>
          <p:nvGrpSpPr>
            <p:cNvPr id="1389" name="Google Shape;1389;p54"/>
            <p:cNvGrpSpPr/>
            <p:nvPr/>
          </p:nvGrpSpPr>
          <p:grpSpPr>
            <a:xfrm>
              <a:off x="371519" y="1869705"/>
              <a:ext cx="23535167" cy="2834695"/>
              <a:chOff x="371519" y="1647866"/>
              <a:chExt cx="23535167" cy="2834695"/>
            </a:xfrm>
          </p:grpSpPr>
          <p:sp>
            <p:nvSpPr>
              <p:cNvPr id="1390" name="Google Shape;1390;p54"/>
              <p:cNvSpPr/>
              <p:nvPr/>
            </p:nvSpPr>
            <p:spPr>
              <a:xfrm>
                <a:off x="371519" y="1720893"/>
                <a:ext cx="23535167" cy="2761668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391" name="Google Shape;1391;p54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392" name="Google Shape;1392;p54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393" name="Google Shape;1393;p54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394" name="Google Shape;1394;p54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395" name="Google Shape;1395;p54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96" name="Google Shape;1396;p54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97" name="Google Shape;1397;p54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98" name="Google Shape;1398;p54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99" name="Google Shape;1399;p54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00" name="Google Shape;1400;p54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01" name="Google Shape;1401;p54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402" name="Google Shape;1402;p54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03" name="Google Shape;1403;p54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/>
                </a:p>
              </p:txBody>
            </p:sp>
          </p:grpSp>
        </p:grpSp>
        <p:sp>
          <p:nvSpPr>
            <p:cNvPr id="1404" name="Google Shape;1404;p54"/>
            <p:cNvSpPr/>
            <p:nvPr/>
          </p:nvSpPr>
          <p:spPr>
            <a:xfrm>
              <a:off x="3996032" y="2206629"/>
              <a:ext cx="20292020" cy="180708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8476" l="-933" r="0" t="-1125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405" name="Google Shape;1405;p54"/>
          <p:cNvGrpSpPr/>
          <p:nvPr/>
        </p:nvGrpSpPr>
        <p:grpSpPr>
          <a:xfrm>
            <a:off x="726931" y="5347611"/>
            <a:ext cx="23270272" cy="8281862"/>
            <a:chOff x="184495" y="3682137"/>
            <a:chExt cx="11834900" cy="4072852"/>
          </a:xfrm>
        </p:grpSpPr>
        <p:sp>
          <p:nvSpPr>
            <p:cNvPr id="1406" name="Google Shape;1406;p54"/>
            <p:cNvSpPr/>
            <p:nvPr/>
          </p:nvSpPr>
          <p:spPr>
            <a:xfrm>
              <a:off x="184495" y="3865218"/>
              <a:ext cx="11834900" cy="3889771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407" name="Google Shape;1407;p54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408" name="Google Shape;1408;p54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9" name="Google Shape;1409;p54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0" name="Google Shape;1410;p54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1" name="Google Shape;1411;p54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412" name="Google Shape;1412;p54"/>
          <p:cNvGrpSpPr/>
          <p:nvPr/>
        </p:nvGrpSpPr>
        <p:grpSpPr>
          <a:xfrm>
            <a:off x="201221" y="1746781"/>
            <a:ext cx="23838079" cy="1620879"/>
            <a:chOff x="247182" y="2080087"/>
            <a:chExt cx="11918264" cy="810493"/>
          </a:xfrm>
        </p:grpSpPr>
        <p:grpSp>
          <p:nvGrpSpPr>
            <p:cNvPr id="1413" name="Google Shape;1413;p54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414" name="Google Shape;1414;p54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5" name="Google Shape;1415;p54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6" name="Google Shape;1416;p54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417" name="Google Shape;1417;p54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418" name="Google Shape;1418;p54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9" name="Google Shape;1419;p54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0" name="Google Shape;1420;p54"/>
              <p:cNvSpPr txBox="1"/>
              <p:nvPr/>
            </p:nvSpPr>
            <p:spPr>
              <a:xfrm>
                <a:off x="5832155" y="1572430"/>
                <a:ext cx="4691353" cy="721611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421" name="Google Shape;1421;p54"/>
          <p:cNvGrpSpPr/>
          <p:nvPr/>
        </p:nvGrpSpPr>
        <p:grpSpPr>
          <a:xfrm>
            <a:off x="291914" y="3541682"/>
            <a:ext cx="23844612" cy="1620882"/>
            <a:chOff x="296172" y="2080087"/>
            <a:chExt cx="11921530" cy="810494"/>
          </a:xfrm>
        </p:grpSpPr>
        <p:grpSp>
          <p:nvGrpSpPr>
            <p:cNvPr id="1422" name="Google Shape;1422;p54"/>
            <p:cNvGrpSpPr/>
            <p:nvPr/>
          </p:nvGrpSpPr>
          <p:grpSpPr>
            <a:xfrm>
              <a:off x="296172" y="2080087"/>
              <a:ext cx="6191371" cy="810492"/>
              <a:chOff x="5586028" y="1557992"/>
              <a:chExt cx="6170381" cy="753467"/>
            </a:xfrm>
          </p:grpSpPr>
          <p:sp>
            <p:nvSpPr>
              <p:cNvPr id="1423" name="Google Shape;1423;p54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4" name="Google Shape;1424;p54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5" name="Google Shape;1425;p54"/>
              <p:cNvSpPr txBox="1"/>
              <p:nvPr/>
            </p:nvSpPr>
            <p:spPr>
              <a:xfrm>
                <a:off x="6178031" y="1756064"/>
                <a:ext cx="5578378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426" name="Google Shape;1426;p54"/>
            <p:cNvGrpSpPr/>
            <p:nvPr/>
          </p:nvGrpSpPr>
          <p:grpSpPr>
            <a:xfrm>
              <a:off x="6079021" y="2080089"/>
              <a:ext cx="6138682" cy="810492"/>
              <a:chOff x="5537206" y="1557994"/>
              <a:chExt cx="6117871" cy="753467"/>
            </a:xfrm>
          </p:grpSpPr>
          <p:sp>
            <p:nvSpPr>
              <p:cNvPr id="1427" name="Google Shape;1427;p54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8" name="Google Shape;1428;p54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9" name="Google Shape;1429;p54"/>
              <p:cNvSpPr txBox="1"/>
              <p:nvPr/>
            </p:nvSpPr>
            <p:spPr>
              <a:xfrm>
                <a:off x="5879831" y="1730312"/>
                <a:ext cx="5775246" cy="437795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430" name="Google Shape;1430;p54"/>
          <p:cNvSpPr/>
          <p:nvPr/>
        </p:nvSpPr>
        <p:spPr>
          <a:xfrm>
            <a:off x="11874500" y="2039042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1" name="Google Shape;1431;p54"/>
          <p:cNvSpPr/>
          <p:nvPr/>
        </p:nvSpPr>
        <p:spPr>
          <a:xfrm>
            <a:off x="1843621" y="6937689"/>
            <a:ext cx="7860827" cy="1359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32" name="Google Shape;1432;p54"/>
          <p:cNvSpPr/>
          <p:nvPr/>
        </p:nvSpPr>
        <p:spPr>
          <a:xfrm>
            <a:off x="1073345" y="8668351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1433" name="Google Shape;1433;p54"/>
          <p:cNvCxnSpPr/>
          <p:nvPr/>
        </p:nvCxnSpPr>
        <p:spPr>
          <a:xfrm>
            <a:off x="5230727" y="9497201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4" name="Google Shape;1434;p54"/>
          <p:cNvCxnSpPr/>
          <p:nvPr/>
        </p:nvCxnSpPr>
        <p:spPr>
          <a:xfrm rot="10800000">
            <a:off x="9065575" y="8807064"/>
            <a:ext cx="0" cy="3320847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35" name="Google Shape;1435;p54"/>
          <p:cNvSpPr txBox="1"/>
          <p:nvPr/>
        </p:nvSpPr>
        <p:spPr>
          <a:xfrm>
            <a:off x="9081180" y="866835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36" name="Google Shape;1436;p54"/>
          <p:cNvSpPr txBox="1"/>
          <p:nvPr/>
        </p:nvSpPr>
        <p:spPr>
          <a:xfrm>
            <a:off x="19424814" y="864829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37" name="Google Shape;1437;p54"/>
          <p:cNvSpPr txBox="1"/>
          <p:nvPr/>
        </p:nvSpPr>
        <p:spPr>
          <a:xfrm>
            <a:off x="7530936" y="8727533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38" name="Google Shape;1438;p54"/>
          <p:cNvSpPr/>
          <p:nvPr/>
        </p:nvSpPr>
        <p:spPr>
          <a:xfrm>
            <a:off x="5586158" y="9620854"/>
            <a:ext cx="3860519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39" name="Google Shape;1439;p54"/>
          <p:cNvSpPr txBox="1"/>
          <p:nvPr/>
        </p:nvSpPr>
        <p:spPr>
          <a:xfrm>
            <a:off x="15098505" y="9564932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40" name="Google Shape;1440;p54"/>
          <p:cNvSpPr txBox="1"/>
          <p:nvPr/>
        </p:nvSpPr>
        <p:spPr>
          <a:xfrm>
            <a:off x="11105824" y="8582505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41" name="Google Shape;1441;p54"/>
          <p:cNvSpPr txBox="1"/>
          <p:nvPr/>
        </p:nvSpPr>
        <p:spPr>
          <a:xfrm>
            <a:off x="17786652" y="953597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42" name="Google Shape;1442;p54"/>
          <p:cNvSpPr txBox="1"/>
          <p:nvPr/>
        </p:nvSpPr>
        <p:spPr>
          <a:xfrm>
            <a:off x="9976533" y="9533960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43" name="Google Shape;1443;p54"/>
          <p:cNvSpPr txBox="1"/>
          <p:nvPr/>
        </p:nvSpPr>
        <p:spPr>
          <a:xfrm>
            <a:off x="11283715" y="953358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44" name="Google Shape;1444;p54"/>
          <p:cNvSpPr txBox="1"/>
          <p:nvPr/>
        </p:nvSpPr>
        <p:spPr>
          <a:xfrm>
            <a:off x="16513280" y="9533527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445" name="Google Shape;1445;p54"/>
          <p:cNvCxnSpPr/>
          <p:nvPr/>
        </p:nvCxnSpPr>
        <p:spPr>
          <a:xfrm>
            <a:off x="5200643" y="10421814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6" name="Google Shape;1446;p54"/>
          <p:cNvCxnSpPr/>
          <p:nvPr/>
        </p:nvCxnSpPr>
        <p:spPr>
          <a:xfrm>
            <a:off x="5247859" y="11350077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7" name="Google Shape;1447;p54"/>
          <p:cNvSpPr/>
          <p:nvPr/>
        </p:nvSpPr>
        <p:spPr>
          <a:xfrm>
            <a:off x="5450671" y="10497132"/>
            <a:ext cx="3604513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48" name="Google Shape;1448;p54"/>
          <p:cNvSpPr txBox="1"/>
          <p:nvPr/>
        </p:nvSpPr>
        <p:spPr>
          <a:xfrm>
            <a:off x="13879509" y="8128240"/>
            <a:ext cx="1565116" cy="1373774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49" name="Google Shape;1449;p54"/>
          <p:cNvSpPr txBox="1"/>
          <p:nvPr/>
        </p:nvSpPr>
        <p:spPr>
          <a:xfrm>
            <a:off x="14038794" y="9504758"/>
            <a:ext cx="1229072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0" name="Google Shape;1450;p54"/>
          <p:cNvSpPr txBox="1"/>
          <p:nvPr/>
        </p:nvSpPr>
        <p:spPr>
          <a:xfrm>
            <a:off x="12551649" y="9503558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1" name="Google Shape;1451;p54"/>
          <p:cNvSpPr txBox="1"/>
          <p:nvPr/>
        </p:nvSpPr>
        <p:spPr>
          <a:xfrm>
            <a:off x="13851364" y="10506168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2" name="Google Shape;1452;p54"/>
          <p:cNvSpPr txBox="1"/>
          <p:nvPr/>
        </p:nvSpPr>
        <p:spPr>
          <a:xfrm>
            <a:off x="11469204" y="10390295"/>
            <a:ext cx="1229072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3" name="Google Shape;1453;p54"/>
          <p:cNvSpPr txBox="1"/>
          <p:nvPr/>
        </p:nvSpPr>
        <p:spPr>
          <a:xfrm>
            <a:off x="16719386" y="10450583"/>
            <a:ext cx="1229072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4" name="Google Shape;1454;p54"/>
          <p:cNvSpPr txBox="1"/>
          <p:nvPr/>
        </p:nvSpPr>
        <p:spPr>
          <a:xfrm>
            <a:off x="17852055" y="10568780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5" name="Google Shape;1455;p54"/>
          <p:cNvSpPr txBox="1"/>
          <p:nvPr/>
        </p:nvSpPr>
        <p:spPr>
          <a:xfrm>
            <a:off x="15157847" y="10450583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6" name="Google Shape;1456;p54"/>
          <p:cNvSpPr txBox="1"/>
          <p:nvPr/>
        </p:nvSpPr>
        <p:spPr>
          <a:xfrm>
            <a:off x="12527011" y="10418726"/>
            <a:ext cx="1565116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7" name="Google Shape;1457;p54"/>
          <p:cNvSpPr txBox="1"/>
          <p:nvPr/>
        </p:nvSpPr>
        <p:spPr>
          <a:xfrm>
            <a:off x="10075353" y="10506225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8" name="Google Shape;1458;p54"/>
          <p:cNvSpPr txBox="1"/>
          <p:nvPr/>
        </p:nvSpPr>
        <p:spPr>
          <a:xfrm>
            <a:off x="10026054" y="11457508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9" name="Google Shape;1459;p54"/>
          <p:cNvSpPr txBox="1"/>
          <p:nvPr/>
        </p:nvSpPr>
        <p:spPr>
          <a:xfrm>
            <a:off x="11342739" y="11480131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0" name="Google Shape;1460;p54"/>
          <p:cNvSpPr txBox="1"/>
          <p:nvPr/>
        </p:nvSpPr>
        <p:spPr>
          <a:xfrm>
            <a:off x="12659424" y="11480131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1" name="Google Shape;1461;p54"/>
          <p:cNvSpPr txBox="1"/>
          <p:nvPr/>
        </p:nvSpPr>
        <p:spPr>
          <a:xfrm>
            <a:off x="13880670" y="11457451"/>
            <a:ext cx="1565116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2" name="Google Shape;1462;p54"/>
          <p:cNvSpPr txBox="1"/>
          <p:nvPr/>
        </p:nvSpPr>
        <p:spPr>
          <a:xfrm>
            <a:off x="16594698" y="11486065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3" name="Google Shape;1463;p54"/>
          <p:cNvSpPr txBox="1"/>
          <p:nvPr/>
        </p:nvSpPr>
        <p:spPr>
          <a:xfrm>
            <a:off x="15197355" y="11422225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4" name="Google Shape;1464;p54"/>
          <p:cNvSpPr txBox="1"/>
          <p:nvPr/>
        </p:nvSpPr>
        <p:spPr>
          <a:xfrm>
            <a:off x="17875080" y="11453647"/>
            <a:ext cx="1565116" cy="769441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5" name="Google Shape;1465;p54"/>
          <p:cNvSpPr/>
          <p:nvPr/>
        </p:nvSpPr>
        <p:spPr>
          <a:xfrm>
            <a:off x="7281961" y="11463405"/>
            <a:ext cx="2063065" cy="784767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6" name="Google Shape;1466;p54"/>
          <p:cNvSpPr txBox="1"/>
          <p:nvPr/>
        </p:nvSpPr>
        <p:spPr>
          <a:xfrm>
            <a:off x="16479030" y="8631484"/>
            <a:ext cx="1565116" cy="769441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7" name="Google Shape;1467;p54"/>
          <p:cNvSpPr/>
          <p:nvPr/>
        </p:nvSpPr>
        <p:spPr>
          <a:xfrm>
            <a:off x="1786627" y="6375524"/>
            <a:ext cx="9885398" cy="769441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-38094" l="-2465" r="0" t="-158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8" name="Google Shape;1468;p54"/>
          <p:cNvSpPr/>
          <p:nvPr/>
        </p:nvSpPr>
        <p:spPr>
          <a:xfrm>
            <a:off x="8004748" y="6831769"/>
            <a:ext cx="8714638" cy="1599156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9" name="Google Shape;1469;p54"/>
          <p:cNvSpPr/>
          <p:nvPr/>
        </p:nvSpPr>
        <p:spPr>
          <a:xfrm>
            <a:off x="5379787" y="12534519"/>
            <a:ext cx="10551222" cy="1099596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-8839" l="0" r="-13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/>
        </p:nvSpPr>
        <p:spPr>
          <a:xfrm>
            <a:off x="1012867" y="1727647"/>
            <a:ext cx="716863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II</a:t>
            </a:r>
            <a:endParaRPr/>
          </a:p>
        </p:txBody>
      </p:sp>
      <p:grpSp>
        <p:nvGrpSpPr>
          <p:cNvPr id="217" name="Google Shape;217;p28"/>
          <p:cNvGrpSpPr/>
          <p:nvPr/>
        </p:nvGrpSpPr>
        <p:grpSpPr>
          <a:xfrm>
            <a:off x="321203" y="1767079"/>
            <a:ext cx="9639343" cy="843243"/>
            <a:chOff x="-306348" y="1905000"/>
            <a:chExt cx="9639343" cy="843241"/>
          </a:xfrm>
        </p:grpSpPr>
        <p:sp>
          <p:nvSpPr>
            <p:cNvPr id="218" name="Google Shape;218;p2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9" name="Google Shape;219;p28"/>
            <p:cNvSpPr txBox="1"/>
            <p:nvPr/>
          </p:nvSpPr>
          <p:spPr>
            <a:xfrm>
              <a:off x="-306348" y="1913375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220" name="Google Shape;220;p28"/>
            <p:cNvSpPr txBox="1"/>
            <p:nvPr/>
          </p:nvSpPr>
          <p:spPr>
            <a:xfrm>
              <a:off x="2471396" y="1978802"/>
              <a:ext cx="686159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221" name="Google Shape;221;p28"/>
          <p:cNvSpPr/>
          <p:nvPr/>
        </p:nvSpPr>
        <p:spPr>
          <a:xfrm>
            <a:off x="2809779" y="2596504"/>
            <a:ext cx="18920968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6505" l="-1319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22" name="Google Shape;222;p28"/>
          <p:cNvCxnSpPr/>
          <p:nvPr/>
        </p:nvCxnSpPr>
        <p:spPr>
          <a:xfrm>
            <a:off x="1034356" y="5108077"/>
            <a:ext cx="19784676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28"/>
          <p:cNvCxnSpPr/>
          <p:nvPr/>
        </p:nvCxnSpPr>
        <p:spPr>
          <a:xfrm rot="10800000">
            <a:off x="2926637" y="4459785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4" name="Google Shape;224;p28"/>
          <p:cNvSpPr txBox="1"/>
          <p:nvPr/>
        </p:nvSpPr>
        <p:spPr>
          <a:xfrm>
            <a:off x="2914921" y="4363708"/>
            <a:ext cx="1565116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5" name="Google Shape;225;p28"/>
          <p:cNvSpPr txBox="1"/>
          <p:nvPr/>
        </p:nvSpPr>
        <p:spPr>
          <a:xfrm>
            <a:off x="19475131" y="4211162"/>
            <a:ext cx="1565116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6" name="Google Shape;226;p28"/>
          <p:cNvSpPr txBox="1"/>
          <p:nvPr/>
        </p:nvSpPr>
        <p:spPr>
          <a:xfrm>
            <a:off x="1253219" y="4249144"/>
            <a:ext cx="1565116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1517748" y="5227890"/>
            <a:ext cx="1808551" cy="78476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8" name="Google Shape;228;p28"/>
          <p:cNvSpPr txBox="1"/>
          <p:nvPr/>
        </p:nvSpPr>
        <p:spPr>
          <a:xfrm>
            <a:off x="9952632" y="5232588"/>
            <a:ext cx="402038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Trái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8387516" y="4194498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0" name="Google Shape;230;p28"/>
          <p:cNvSpPr txBox="1"/>
          <p:nvPr/>
        </p:nvSpPr>
        <p:spPr>
          <a:xfrm>
            <a:off x="3939379" y="5235552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8588579" y="5255205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2" name="Google Shape;232;p28"/>
          <p:cNvSpPr txBox="1"/>
          <p:nvPr/>
        </p:nvSpPr>
        <p:spPr>
          <a:xfrm>
            <a:off x="14250520" y="5252857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3" name="Google Shape;233;p28"/>
          <p:cNvSpPr txBox="1"/>
          <p:nvPr/>
        </p:nvSpPr>
        <p:spPr>
          <a:xfrm>
            <a:off x="16272038" y="5163765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14227980" y="4266246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35" name="Google Shape;235;p28"/>
          <p:cNvCxnSpPr/>
          <p:nvPr/>
        </p:nvCxnSpPr>
        <p:spPr>
          <a:xfrm>
            <a:off x="1101541" y="11862466"/>
            <a:ext cx="19784676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28"/>
          <p:cNvCxnSpPr/>
          <p:nvPr/>
        </p:nvCxnSpPr>
        <p:spPr>
          <a:xfrm rot="10800000">
            <a:off x="2993822" y="11214174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7" name="Google Shape;237;p28"/>
          <p:cNvSpPr txBox="1"/>
          <p:nvPr/>
        </p:nvSpPr>
        <p:spPr>
          <a:xfrm>
            <a:off x="2982106" y="11118097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8" name="Google Shape;238;p28"/>
          <p:cNvSpPr txBox="1"/>
          <p:nvPr/>
        </p:nvSpPr>
        <p:spPr>
          <a:xfrm>
            <a:off x="19542316" y="1096555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9" name="Google Shape;239;p28"/>
          <p:cNvSpPr txBox="1"/>
          <p:nvPr/>
        </p:nvSpPr>
        <p:spPr>
          <a:xfrm>
            <a:off x="1320404" y="11003533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0" name="Google Shape;240;p28"/>
          <p:cNvSpPr/>
          <p:nvPr/>
        </p:nvSpPr>
        <p:spPr>
          <a:xfrm>
            <a:off x="1584933" y="11982279"/>
            <a:ext cx="1808551" cy="784767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1" name="Google Shape;241;p28"/>
          <p:cNvSpPr txBox="1"/>
          <p:nvPr/>
        </p:nvSpPr>
        <p:spPr>
          <a:xfrm>
            <a:off x="9371137" y="11918153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42" name="Google Shape;242;p28"/>
          <p:cNvCxnSpPr/>
          <p:nvPr/>
        </p:nvCxnSpPr>
        <p:spPr>
          <a:xfrm>
            <a:off x="1112167" y="8794622"/>
            <a:ext cx="19784676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3" name="Google Shape;243;p28"/>
          <p:cNvCxnSpPr/>
          <p:nvPr/>
        </p:nvCxnSpPr>
        <p:spPr>
          <a:xfrm rot="10800000">
            <a:off x="3004448" y="814633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4" name="Google Shape;244;p28"/>
          <p:cNvSpPr txBox="1"/>
          <p:nvPr/>
        </p:nvSpPr>
        <p:spPr>
          <a:xfrm>
            <a:off x="2992732" y="8050253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5" name="Google Shape;245;p28"/>
          <p:cNvSpPr txBox="1"/>
          <p:nvPr/>
        </p:nvSpPr>
        <p:spPr>
          <a:xfrm>
            <a:off x="19552942" y="789770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6" name="Google Shape;246;p28"/>
          <p:cNvSpPr txBox="1"/>
          <p:nvPr/>
        </p:nvSpPr>
        <p:spPr>
          <a:xfrm>
            <a:off x="1331030" y="7935689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7" name="Google Shape;247;p28"/>
          <p:cNvSpPr/>
          <p:nvPr/>
        </p:nvSpPr>
        <p:spPr>
          <a:xfrm>
            <a:off x="1595559" y="8914435"/>
            <a:ext cx="1808551" cy="784767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8" name="Google Shape;248;p28"/>
          <p:cNvSpPr txBox="1"/>
          <p:nvPr/>
        </p:nvSpPr>
        <p:spPr>
          <a:xfrm>
            <a:off x="11145668" y="7290842"/>
            <a:ext cx="1565116" cy="1378198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9" name="Google Shape;249;p28"/>
          <p:cNvSpPr txBox="1"/>
          <p:nvPr/>
        </p:nvSpPr>
        <p:spPr>
          <a:xfrm>
            <a:off x="6489675" y="8806611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11185330" y="8850310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1" name="Google Shape;251;p28"/>
          <p:cNvSpPr txBox="1"/>
          <p:nvPr/>
        </p:nvSpPr>
        <p:spPr>
          <a:xfrm>
            <a:off x="14403611" y="8761281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2" name="Google Shape;252;p28"/>
          <p:cNvSpPr/>
          <p:nvPr/>
        </p:nvSpPr>
        <p:spPr>
          <a:xfrm>
            <a:off x="1147346" y="3568001"/>
            <a:ext cx="18920968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-35432" l="-1288" r="0" t="-1653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1107022" y="6329254"/>
            <a:ext cx="18920968" cy="110979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-8241" l="-131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4" name="Google Shape;254;p28"/>
          <p:cNvSpPr/>
          <p:nvPr/>
        </p:nvSpPr>
        <p:spPr>
          <a:xfrm>
            <a:off x="1107022" y="9880831"/>
            <a:ext cx="18920968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-36505" l="-1319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" name="Google Shape;1474;p55"/>
          <p:cNvGrpSpPr/>
          <p:nvPr/>
        </p:nvGrpSpPr>
        <p:grpSpPr>
          <a:xfrm>
            <a:off x="726931" y="5347611"/>
            <a:ext cx="23270272" cy="8281862"/>
            <a:chOff x="184495" y="3682137"/>
            <a:chExt cx="11834900" cy="4072852"/>
          </a:xfrm>
        </p:grpSpPr>
        <p:sp>
          <p:nvSpPr>
            <p:cNvPr id="1475" name="Google Shape;1475;p55"/>
            <p:cNvSpPr/>
            <p:nvPr/>
          </p:nvSpPr>
          <p:spPr>
            <a:xfrm>
              <a:off x="184495" y="3865218"/>
              <a:ext cx="11834900" cy="3889771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476" name="Google Shape;1476;p55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477" name="Google Shape;1477;p55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78" name="Google Shape;1478;p55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79" name="Google Shape;1479;p55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80" name="Google Shape;1480;p55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481" name="Google Shape;1481;p55"/>
          <p:cNvGrpSpPr/>
          <p:nvPr/>
        </p:nvGrpSpPr>
        <p:grpSpPr>
          <a:xfrm>
            <a:off x="688834" y="88114"/>
            <a:ext cx="23464366" cy="1607143"/>
            <a:chOff x="371519" y="1647866"/>
            <a:chExt cx="23535167" cy="3145409"/>
          </a:xfrm>
        </p:grpSpPr>
        <p:sp>
          <p:nvSpPr>
            <p:cNvPr id="1482" name="Google Shape;1482;p55"/>
            <p:cNvSpPr/>
            <p:nvPr/>
          </p:nvSpPr>
          <p:spPr>
            <a:xfrm>
              <a:off x="371519" y="1720893"/>
              <a:ext cx="23535167" cy="3072382"/>
            </a:xfrm>
            <a:prstGeom prst="roundRect">
              <a:avLst>
                <a:gd fmla="val 5492" name="adj"/>
              </a:avLst>
            </a:prstGeom>
            <a:solidFill>
              <a:srgbClr val="D6E3BC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483" name="Google Shape;1483;p55"/>
            <p:cNvGrpSpPr/>
            <p:nvPr/>
          </p:nvGrpSpPr>
          <p:grpSpPr>
            <a:xfrm>
              <a:off x="534989" y="1647866"/>
              <a:ext cx="3594861" cy="2397228"/>
              <a:chOff x="534989" y="1647866"/>
              <a:chExt cx="3594861" cy="2397228"/>
            </a:xfrm>
          </p:grpSpPr>
          <p:sp>
            <p:nvSpPr>
              <p:cNvPr id="1484" name="Google Shape;1484;p55"/>
              <p:cNvSpPr/>
              <p:nvPr/>
            </p:nvSpPr>
            <p:spPr>
              <a:xfrm flipH="1" rot="-5400000">
                <a:off x="534195" y="2602747"/>
                <a:ext cx="227012" cy="215900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85" name="Google Shape;1485;p55"/>
              <p:cNvSpPr/>
              <p:nvPr/>
            </p:nvSpPr>
            <p:spPr>
              <a:xfrm>
                <a:off x="534989" y="1647866"/>
                <a:ext cx="3001678" cy="2397228"/>
              </a:xfrm>
              <a:prstGeom prst="homePlate">
                <a:avLst>
                  <a:gd fmla="val 12444" name="adj"/>
                </a:avLst>
              </a:pr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486" name="Google Shape;1486;p55"/>
              <p:cNvGrpSpPr/>
              <p:nvPr/>
            </p:nvGrpSpPr>
            <p:grpSpPr>
              <a:xfrm>
                <a:off x="683774" y="1836907"/>
                <a:ext cx="582199" cy="537956"/>
                <a:chOff x="7440266" y="3398551"/>
                <a:chExt cx="757238" cy="765175"/>
              </a:xfrm>
            </p:grpSpPr>
            <p:sp>
              <p:nvSpPr>
                <p:cNvPr id="1487" name="Google Shape;1487;p55"/>
                <p:cNvSpPr/>
                <p:nvPr/>
              </p:nvSpPr>
              <p:spPr>
                <a:xfrm>
                  <a:off x="7440266" y="3436652"/>
                  <a:ext cx="344488" cy="344489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88" name="Google Shape;1488;p55"/>
                <p:cNvSpPr/>
                <p:nvPr/>
              </p:nvSpPr>
              <p:spPr>
                <a:xfrm>
                  <a:off x="7440266" y="3814473"/>
                  <a:ext cx="344488" cy="349251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89" name="Google Shape;1489;p55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90" name="Google Shape;1490;p55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91" name="Google Shape;1491;p55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92" name="Google Shape;1492;p55"/>
                <p:cNvSpPr/>
                <p:nvPr/>
              </p:nvSpPr>
              <p:spPr>
                <a:xfrm>
                  <a:off x="7840316" y="3973225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93" name="Google Shape;1493;p55"/>
                <p:cNvSpPr/>
                <p:nvPr/>
              </p:nvSpPr>
              <p:spPr>
                <a:xfrm>
                  <a:off x="7840316" y="3590640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494" name="Google Shape;1494;p55"/>
              <p:cNvSpPr/>
              <p:nvPr/>
            </p:nvSpPr>
            <p:spPr>
              <a:xfrm>
                <a:off x="1330000" y="1771634"/>
                <a:ext cx="142625" cy="707897"/>
              </a:xfrm>
              <a:prstGeom prst="chevron">
                <a:avLst>
                  <a:gd fmla="val 6811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95" name="Google Shape;1495;p55"/>
              <p:cNvSpPr txBox="1"/>
              <p:nvPr/>
            </p:nvSpPr>
            <p:spPr>
              <a:xfrm>
                <a:off x="624651" y="1647866"/>
                <a:ext cx="3505199" cy="1626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5</a:t>
                </a:r>
                <a:endParaRPr/>
              </a:p>
            </p:txBody>
          </p:sp>
        </p:grpSp>
      </p:grpSp>
      <p:grpSp>
        <p:nvGrpSpPr>
          <p:cNvPr id="1496" name="Google Shape;1496;p55"/>
          <p:cNvGrpSpPr/>
          <p:nvPr/>
        </p:nvGrpSpPr>
        <p:grpSpPr>
          <a:xfrm>
            <a:off x="201221" y="1746781"/>
            <a:ext cx="23838079" cy="1620879"/>
            <a:chOff x="247182" y="2080087"/>
            <a:chExt cx="11918264" cy="810493"/>
          </a:xfrm>
        </p:grpSpPr>
        <p:grpSp>
          <p:nvGrpSpPr>
            <p:cNvPr id="1497" name="Google Shape;1497;p55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498" name="Google Shape;1498;p55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99" name="Google Shape;1499;p55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0" name="Google Shape;1500;p55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-36492" l="0" r="0" t="-17517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01" name="Google Shape;1501;p55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502" name="Google Shape;1502;p55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3" name="Google Shape;1503;p55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4" name="Google Shape;1504;p55"/>
              <p:cNvSpPr txBox="1"/>
              <p:nvPr/>
            </p:nvSpPr>
            <p:spPr>
              <a:xfrm>
                <a:off x="5838297" y="1740165"/>
                <a:ext cx="4691353" cy="456871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505" name="Google Shape;1505;p55"/>
          <p:cNvGrpSpPr/>
          <p:nvPr/>
        </p:nvGrpSpPr>
        <p:grpSpPr>
          <a:xfrm>
            <a:off x="291914" y="3292587"/>
            <a:ext cx="23847898" cy="1869974"/>
            <a:chOff x="296172" y="1955531"/>
            <a:chExt cx="11923173" cy="935048"/>
          </a:xfrm>
        </p:grpSpPr>
        <p:grpSp>
          <p:nvGrpSpPr>
            <p:cNvPr id="1506" name="Google Shape;1506;p55"/>
            <p:cNvGrpSpPr/>
            <p:nvPr/>
          </p:nvGrpSpPr>
          <p:grpSpPr>
            <a:xfrm>
              <a:off x="296172" y="2080087"/>
              <a:ext cx="6173758" cy="810492"/>
              <a:chOff x="5586028" y="1557992"/>
              <a:chExt cx="6152827" cy="753467"/>
            </a:xfrm>
          </p:grpSpPr>
          <p:sp>
            <p:nvSpPr>
              <p:cNvPr id="1507" name="Google Shape;1507;p55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8" name="Google Shape;1508;p55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9" name="Google Shape;1509;p55"/>
              <p:cNvSpPr txBox="1"/>
              <p:nvPr/>
            </p:nvSpPr>
            <p:spPr>
              <a:xfrm>
                <a:off x="6160477" y="1604184"/>
                <a:ext cx="5578378" cy="693027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10" name="Google Shape;1510;p55"/>
            <p:cNvGrpSpPr/>
            <p:nvPr/>
          </p:nvGrpSpPr>
          <p:grpSpPr>
            <a:xfrm>
              <a:off x="6079021" y="1955531"/>
              <a:ext cx="6140324" cy="935048"/>
              <a:chOff x="5537206" y="1442201"/>
              <a:chExt cx="6119507" cy="869260"/>
            </a:xfrm>
          </p:grpSpPr>
          <p:sp>
            <p:nvSpPr>
              <p:cNvPr id="1511" name="Google Shape;1511;p55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2" name="Google Shape;1512;p55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3" name="Google Shape;1513;p55"/>
              <p:cNvSpPr txBox="1"/>
              <p:nvPr/>
            </p:nvSpPr>
            <p:spPr>
              <a:xfrm>
                <a:off x="5881467" y="1442201"/>
                <a:ext cx="5775246" cy="790553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514" name="Google Shape;1514;p55"/>
          <p:cNvSpPr/>
          <p:nvPr/>
        </p:nvSpPr>
        <p:spPr>
          <a:xfrm>
            <a:off x="281756" y="3803686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5" name="Google Shape;1515;p55"/>
          <p:cNvSpPr/>
          <p:nvPr/>
        </p:nvSpPr>
        <p:spPr>
          <a:xfrm>
            <a:off x="4563069" y="81160"/>
            <a:ext cx="17013197" cy="144655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8486" l="-1469" r="-1323" t="-88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16" name="Google Shape;1516;p55"/>
          <p:cNvSpPr/>
          <p:nvPr/>
        </p:nvSpPr>
        <p:spPr>
          <a:xfrm>
            <a:off x="1270414" y="6444921"/>
            <a:ext cx="19110937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4125" l="-1273" r="-317" t="-190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17" name="Google Shape;1517;p55"/>
          <p:cNvSpPr/>
          <p:nvPr/>
        </p:nvSpPr>
        <p:spPr>
          <a:xfrm>
            <a:off x="4426776" y="7662231"/>
            <a:ext cx="6398355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18" name="Google Shape;1518;p55"/>
          <p:cNvSpPr/>
          <p:nvPr/>
        </p:nvSpPr>
        <p:spPr>
          <a:xfrm>
            <a:off x="4426776" y="8709675"/>
            <a:ext cx="5114477" cy="70788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19" name="Google Shape;1519;p55"/>
          <p:cNvSpPr/>
          <p:nvPr/>
        </p:nvSpPr>
        <p:spPr>
          <a:xfrm>
            <a:off x="4426775" y="9757119"/>
            <a:ext cx="6455229" cy="109818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4" name="Google Shape;1524;p56"/>
          <p:cNvGrpSpPr/>
          <p:nvPr/>
        </p:nvGrpSpPr>
        <p:grpSpPr>
          <a:xfrm>
            <a:off x="688834" y="-519615"/>
            <a:ext cx="23464367" cy="2979855"/>
            <a:chOff x="371519" y="680292"/>
            <a:chExt cx="23535167" cy="5832003"/>
          </a:xfrm>
        </p:grpSpPr>
        <p:grpSp>
          <p:nvGrpSpPr>
            <p:cNvPr id="1525" name="Google Shape;1525;p56"/>
            <p:cNvGrpSpPr/>
            <p:nvPr/>
          </p:nvGrpSpPr>
          <p:grpSpPr>
            <a:xfrm>
              <a:off x="371519" y="1869705"/>
              <a:ext cx="23535167" cy="4552920"/>
              <a:chOff x="371519" y="1647866"/>
              <a:chExt cx="23535167" cy="4552920"/>
            </a:xfrm>
          </p:grpSpPr>
          <p:sp>
            <p:nvSpPr>
              <p:cNvPr id="1526" name="Google Shape;1526;p56"/>
              <p:cNvSpPr/>
              <p:nvPr/>
            </p:nvSpPr>
            <p:spPr>
              <a:xfrm>
                <a:off x="371519" y="1720893"/>
                <a:ext cx="23535167" cy="4479893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527" name="Google Shape;1527;p56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528" name="Google Shape;1528;p56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29" name="Google Shape;1529;p56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530" name="Google Shape;1530;p56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531" name="Google Shape;1531;p56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2" name="Google Shape;1532;p56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3" name="Google Shape;1533;p56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4" name="Google Shape;1534;p56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5" name="Google Shape;1535;p56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6" name="Google Shape;1536;p56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7" name="Google Shape;1537;p56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538" name="Google Shape;1538;p56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39" name="Google Shape;1539;p56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/>
                </a:p>
              </p:txBody>
            </p:sp>
          </p:grpSp>
        </p:grpSp>
        <p:sp>
          <p:nvSpPr>
            <p:cNvPr id="1540" name="Google Shape;1540;p56"/>
            <p:cNvSpPr/>
            <p:nvPr/>
          </p:nvSpPr>
          <p:spPr>
            <a:xfrm>
              <a:off x="3791210" y="680292"/>
              <a:ext cx="19860932" cy="583200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7769" l="-92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541" name="Google Shape;1541;p56"/>
          <p:cNvGrpSpPr/>
          <p:nvPr/>
        </p:nvGrpSpPr>
        <p:grpSpPr>
          <a:xfrm>
            <a:off x="688834" y="4796512"/>
            <a:ext cx="23270272" cy="8832963"/>
            <a:chOff x="184495" y="3682137"/>
            <a:chExt cx="11834900" cy="4343872"/>
          </a:xfrm>
        </p:grpSpPr>
        <p:sp>
          <p:nvSpPr>
            <p:cNvPr id="1542" name="Google Shape;1542;p56"/>
            <p:cNvSpPr/>
            <p:nvPr/>
          </p:nvSpPr>
          <p:spPr>
            <a:xfrm>
              <a:off x="184495" y="3865218"/>
              <a:ext cx="11834900" cy="4160791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543" name="Google Shape;1543;p56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544" name="Google Shape;1544;p56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5" name="Google Shape;1545;p56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6" name="Google Shape;1546;p56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7" name="Google Shape;1547;p56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548" name="Google Shape;1548;p56"/>
          <p:cNvGrpSpPr/>
          <p:nvPr/>
        </p:nvGrpSpPr>
        <p:grpSpPr>
          <a:xfrm>
            <a:off x="532685" y="2660795"/>
            <a:ext cx="23744878" cy="1975592"/>
            <a:chOff x="247182" y="2080090"/>
            <a:chExt cx="11871666" cy="987861"/>
          </a:xfrm>
        </p:grpSpPr>
        <p:grpSp>
          <p:nvGrpSpPr>
            <p:cNvPr id="1549" name="Google Shape;1549;p56"/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1550" name="Google Shape;1550;p56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51" name="Google Shape;1551;p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52" name="Google Shape;1552;p56"/>
              <p:cNvSpPr txBox="1"/>
              <p:nvPr/>
            </p:nvSpPr>
            <p:spPr>
              <a:xfrm>
                <a:off x="6139178" y="1938213"/>
                <a:ext cx="2024991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53" name="Google Shape;1553;p56"/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1554" name="Google Shape;1554;p56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55" name="Google Shape;1555;p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56" name="Google Shape;1556;p56"/>
              <p:cNvSpPr txBox="1"/>
              <p:nvPr/>
            </p:nvSpPr>
            <p:spPr>
              <a:xfrm>
                <a:off x="6190740" y="1909893"/>
                <a:ext cx="2280848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57" name="Google Shape;1557;p56"/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1558" name="Google Shape;1558;p56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59" name="Google Shape;1559;p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0" name="Google Shape;1560;p56"/>
              <p:cNvSpPr txBox="1"/>
              <p:nvPr/>
            </p:nvSpPr>
            <p:spPr>
              <a:xfrm>
                <a:off x="6093625" y="1889400"/>
                <a:ext cx="2564597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61" name="Google Shape;1561;p56"/>
            <p:cNvGrpSpPr/>
            <p:nvPr/>
          </p:nvGrpSpPr>
          <p:grpSpPr>
            <a:xfrm>
              <a:off x="8994942" y="2080091"/>
              <a:ext cx="3123906" cy="987860"/>
              <a:chOff x="5537206" y="1557993"/>
              <a:chExt cx="3113315" cy="918353"/>
            </a:xfrm>
          </p:grpSpPr>
          <p:sp>
            <p:nvSpPr>
              <p:cNvPr id="1562" name="Google Shape;1562;p56"/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3" name="Google Shape;1563;p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4" name="Google Shape;1564;p56"/>
              <p:cNvSpPr txBox="1"/>
              <p:nvPr/>
            </p:nvSpPr>
            <p:spPr>
              <a:xfrm>
                <a:off x="6157034" y="1860357"/>
                <a:ext cx="2493487" cy="386289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565" name="Google Shape;1565;p56"/>
          <p:cNvSpPr/>
          <p:nvPr/>
        </p:nvSpPr>
        <p:spPr>
          <a:xfrm>
            <a:off x="12146312" y="3203100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6" name="Google Shape;1566;p56"/>
          <p:cNvSpPr/>
          <p:nvPr/>
        </p:nvSpPr>
        <p:spPr>
          <a:xfrm>
            <a:off x="1400921" y="5923239"/>
            <a:ext cx="11843691" cy="120436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7106" l="-210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67" name="Google Shape;1567;p56"/>
          <p:cNvSpPr/>
          <p:nvPr/>
        </p:nvSpPr>
        <p:spPr>
          <a:xfrm>
            <a:off x="2122555" y="7560023"/>
            <a:ext cx="8484694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68" name="Google Shape;1568;p56"/>
          <p:cNvSpPr/>
          <p:nvPr/>
        </p:nvSpPr>
        <p:spPr>
          <a:xfrm>
            <a:off x="2122555" y="8597792"/>
            <a:ext cx="2594428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69" name="Google Shape;1569;p56"/>
          <p:cNvSpPr/>
          <p:nvPr/>
        </p:nvSpPr>
        <p:spPr>
          <a:xfrm>
            <a:off x="2122555" y="9609099"/>
            <a:ext cx="4627164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70" name="Google Shape;1570;p56"/>
          <p:cNvSpPr/>
          <p:nvPr/>
        </p:nvSpPr>
        <p:spPr>
          <a:xfrm>
            <a:off x="2086685" y="10620406"/>
            <a:ext cx="3653243" cy="161371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71" name="Google Shape;1571;p56"/>
          <p:cNvSpPr/>
          <p:nvPr/>
        </p:nvSpPr>
        <p:spPr>
          <a:xfrm>
            <a:off x="2086685" y="12090590"/>
            <a:ext cx="6212022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6217" l="0" r="0" t="-157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57"/>
          <p:cNvGrpSpPr/>
          <p:nvPr/>
        </p:nvGrpSpPr>
        <p:grpSpPr>
          <a:xfrm>
            <a:off x="688834" y="88114"/>
            <a:ext cx="23548211" cy="1511088"/>
            <a:chOff x="371519" y="1869705"/>
            <a:chExt cx="23619263" cy="2957416"/>
          </a:xfrm>
        </p:grpSpPr>
        <p:grpSp>
          <p:nvGrpSpPr>
            <p:cNvPr id="1577" name="Google Shape;1577;p57"/>
            <p:cNvGrpSpPr/>
            <p:nvPr/>
          </p:nvGrpSpPr>
          <p:grpSpPr>
            <a:xfrm>
              <a:off x="371519" y="1869705"/>
              <a:ext cx="23535167" cy="2957416"/>
              <a:chOff x="371519" y="1647866"/>
              <a:chExt cx="23535167" cy="2957416"/>
            </a:xfrm>
          </p:grpSpPr>
          <p:sp>
            <p:nvSpPr>
              <p:cNvPr id="1578" name="Google Shape;1578;p57"/>
              <p:cNvSpPr/>
              <p:nvPr/>
            </p:nvSpPr>
            <p:spPr>
              <a:xfrm>
                <a:off x="371519" y="1720893"/>
                <a:ext cx="23535167" cy="2884389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579" name="Google Shape;1579;p57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580" name="Google Shape;1580;p57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81" name="Google Shape;1581;p57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582" name="Google Shape;1582;p57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583" name="Google Shape;1583;p57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4" name="Google Shape;1584;p57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5" name="Google Shape;1585;p57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6" name="Google Shape;1586;p57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7" name="Google Shape;1587;p57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8" name="Google Shape;1588;p57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9" name="Google Shape;1589;p57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590" name="Google Shape;1590;p57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91" name="Google Shape;1591;p57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/>
                </a:p>
              </p:txBody>
            </p:sp>
          </p:grpSp>
        </p:grpSp>
        <p:sp>
          <p:nvSpPr>
            <p:cNvPr id="1592" name="Google Shape;1592;p57"/>
            <p:cNvSpPr/>
            <p:nvPr/>
          </p:nvSpPr>
          <p:spPr>
            <a:xfrm>
              <a:off x="4129850" y="2274712"/>
              <a:ext cx="19860932" cy="202845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5292" l="-95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593" name="Google Shape;1593;p57"/>
          <p:cNvGrpSpPr/>
          <p:nvPr/>
        </p:nvGrpSpPr>
        <p:grpSpPr>
          <a:xfrm>
            <a:off x="688834" y="3910963"/>
            <a:ext cx="23270272" cy="9718512"/>
            <a:chOff x="184495" y="3682137"/>
            <a:chExt cx="11834900" cy="4779367"/>
          </a:xfrm>
        </p:grpSpPr>
        <p:sp>
          <p:nvSpPr>
            <p:cNvPr id="1594" name="Google Shape;1594;p57"/>
            <p:cNvSpPr/>
            <p:nvPr/>
          </p:nvSpPr>
          <p:spPr>
            <a:xfrm>
              <a:off x="184495" y="3865219"/>
              <a:ext cx="11834900" cy="4596285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595" name="Google Shape;1595;p57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596" name="Google Shape;1596;p57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97" name="Google Shape;1597;p57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98" name="Google Shape;1598;p57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99" name="Google Shape;1599;p57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600" name="Google Shape;1600;p57"/>
          <p:cNvGrpSpPr/>
          <p:nvPr/>
        </p:nvGrpSpPr>
        <p:grpSpPr>
          <a:xfrm>
            <a:off x="242337" y="1745390"/>
            <a:ext cx="23716766" cy="1975592"/>
            <a:chOff x="247182" y="2080090"/>
            <a:chExt cx="11857611" cy="987861"/>
          </a:xfrm>
        </p:grpSpPr>
        <p:grpSp>
          <p:nvGrpSpPr>
            <p:cNvPr id="1601" name="Google Shape;1601;p57"/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1602" name="Google Shape;1602;p57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03" name="Google Shape;1603;p5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04" name="Google Shape;1604;p57"/>
              <p:cNvSpPr txBox="1"/>
              <p:nvPr/>
            </p:nvSpPr>
            <p:spPr>
              <a:xfrm>
                <a:off x="6139178" y="1938213"/>
                <a:ext cx="2024991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605" name="Google Shape;1605;p57"/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1606" name="Google Shape;1606;p57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07" name="Google Shape;1607;p5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08" name="Google Shape;1608;p57"/>
              <p:cNvSpPr txBox="1"/>
              <p:nvPr/>
            </p:nvSpPr>
            <p:spPr>
              <a:xfrm>
                <a:off x="6190740" y="1909893"/>
                <a:ext cx="2280848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609" name="Google Shape;1609;p57"/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1610" name="Google Shape;1610;p57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11" name="Google Shape;1611;p5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12" name="Google Shape;1612;p57"/>
              <p:cNvSpPr txBox="1"/>
              <p:nvPr/>
            </p:nvSpPr>
            <p:spPr>
              <a:xfrm>
                <a:off x="6093625" y="1889400"/>
                <a:ext cx="2564597" cy="428197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-32446" l="0" r="0" t="-7284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613" name="Google Shape;1613;p57"/>
            <p:cNvGrpSpPr/>
            <p:nvPr/>
          </p:nvGrpSpPr>
          <p:grpSpPr>
            <a:xfrm>
              <a:off x="8994941" y="2080091"/>
              <a:ext cx="3109852" cy="987860"/>
              <a:chOff x="5537206" y="1557993"/>
              <a:chExt cx="3099309" cy="918353"/>
            </a:xfrm>
          </p:grpSpPr>
          <p:sp>
            <p:nvSpPr>
              <p:cNvPr id="1614" name="Google Shape;1614;p57"/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15" name="Google Shape;1615;p5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16" name="Google Shape;1616;p57"/>
              <p:cNvSpPr txBox="1"/>
              <p:nvPr/>
            </p:nvSpPr>
            <p:spPr>
              <a:xfrm>
                <a:off x="6143028" y="1889399"/>
                <a:ext cx="2493487" cy="386289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617" name="Google Shape;1617;p57"/>
          <p:cNvSpPr/>
          <p:nvPr/>
        </p:nvSpPr>
        <p:spPr>
          <a:xfrm>
            <a:off x="6074555" y="2290083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8" name="Google Shape;1618;p57"/>
          <p:cNvSpPr/>
          <p:nvPr/>
        </p:nvSpPr>
        <p:spPr>
          <a:xfrm>
            <a:off x="2379028" y="5248362"/>
            <a:ext cx="6384312" cy="93102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9" name="Google Shape;1619;p57"/>
          <p:cNvSpPr/>
          <p:nvPr/>
        </p:nvSpPr>
        <p:spPr>
          <a:xfrm>
            <a:off x="8588954" y="4314346"/>
            <a:ext cx="7207679" cy="30869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0" name="Google Shape;1620;p57"/>
          <p:cNvSpPr/>
          <p:nvPr/>
        </p:nvSpPr>
        <p:spPr>
          <a:xfrm>
            <a:off x="8588954" y="7506391"/>
            <a:ext cx="6211893" cy="308699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1" name="Google Shape;1621;p57"/>
          <p:cNvSpPr/>
          <p:nvPr/>
        </p:nvSpPr>
        <p:spPr>
          <a:xfrm>
            <a:off x="14678613" y="7666306"/>
            <a:ext cx="3936399" cy="276716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2" name="Google Shape;1622;p57"/>
          <p:cNvSpPr/>
          <p:nvPr/>
        </p:nvSpPr>
        <p:spPr>
          <a:xfrm>
            <a:off x="19208091" y="8318824"/>
            <a:ext cx="3364831" cy="146213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3" name="Google Shape;1623;p57"/>
          <p:cNvSpPr/>
          <p:nvPr/>
        </p:nvSpPr>
        <p:spPr>
          <a:xfrm>
            <a:off x="8525430" y="11074154"/>
            <a:ext cx="3273780" cy="707886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9"/>
          <p:cNvGrpSpPr/>
          <p:nvPr/>
        </p:nvGrpSpPr>
        <p:grpSpPr>
          <a:xfrm>
            <a:off x="661479" y="2961916"/>
            <a:ext cx="22686577" cy="3148767"/>
            <a:chOff x="1241808" y="2491133"/>
            <a:chExt cx="22686577" cy="3148767"/>
          </a:xfrm>
        </p:grpSpPr>
        <p:sp>
          <p:nvSpPr>
            <p:cNvPr id="260" name="Google Shape;260;p29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1" name="Google Shape;261;p29"/>
            <p:cNvGrpSpPr/>
            <p:nvPr/>
          </p:nvGrpSpPr>
          <p:grpSpPr>
            <a:xfrm>
              <a:off x="1300050" y="2491133"/>
              <a:ext cx="7633043" cy="898357"/>
              <a:chOff x="1177638" y="2491133"/>
              <a:chExt cx="7633043" cy="898357"/>
            </a:xfrm>
          </p:grpSpPr>
          <p:sp>
            <p:nvSpPr>
              <p:cNvPr id="262" name="Google Shape;262;p29"/>
              <p:cNvSpPr/>
              <p:nvPr/>
            </p:nvSpPr>
            <p:spPr>
              <a:xfrm flipH="1" rot="5400000">
                <a:off x="4791901" y="-580414"/>
                <a:ext cx="767196" cy="716854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29"/>
              <p:cNvSpPr txBox="1"/>
              <p:nvPr/>
            </p:nvSpPr>
            <p:spPr>
              <a:xfrm>
                <a:off x="2200057" y="2620049"/>
                <a:ext cx="661062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264" name="Google Shape;264;p29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5" name="Google Shape;265;p29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266" name="Google Shape;266;p29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" name="Google Shape;267;p29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Google Shape;268;p29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69;p29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Google Shape;270;p29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29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29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3" name="Google Shape;273;p29"/>
          <p:cNvGrpSpPr/>
          <p:nvPr/>
        </p:nvGrpSpPr>
        <p:grpSpPr>
          <a:xfrm>
            <a:off x="719721" y="6207903"/>
            <a:ext cx="22669498" cy="6860592"/>
            <a:chOff x="1258887" y="6398208"/>
            <a:chExt cx="22669498" cy="6860592"/>
          </a:xfrm>
        </p:grpSpPr>
        <p:sp>
          <p:nvSpPr>
            <p:cNvPr id="274" name="Google Shape;274;p29"/>
            <p:cNvSpPr/>
            <p:nvPr/>
          </p:nvSpPr>
          <p:spPr>
            <a:xfrm>
              <a:off x="1274491" y="6668439"/>
              <a:ext cx="22653894" cy="659036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5" name="Google Shape;275;p29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276" name="Google Shape;276;p29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29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8" name="Google Shape;278;p29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0" name="Google Shape;280;p29"/>
          <p:cNvSpPr/>
          <p:nvPr/>
        </p:nvSpPr>
        <p:spPr>
          <a:xfrm>
            <a:off x="1611831" y="4358615"/>
            <a:ext cx="20551635" cy="1662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1" name="Google Shape;281;p29"/>
          <p:cNvSpPr/>
          <p:nvPr/>
        </p:nvSpPr>
        <p:spPr>
          <a:xfrm>
            <a:off x="1854267" y="7081548"/>
            <a:ext cx="8714638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2" name="Google Shape;282;p29"/>
          <p:cNvSpPr/>
          <p:nvPr/>
        </p:nvSpPr>
        <p:spPr>
          <a:xfrm>
            <a:off x="8715443" y="3424587"/>
            <a:ext cx="11521280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83" name="Google Shape;283;p29"/>
          <p:cNvGrpSpPr/>
          <p:nvPr/>
        </p:nvGrpSpPr>
        <p:grpSpPr>
          <a:xfrm>
            <a:off x="321203" y="1767079"/>
            <a:ext cx="9639343" cy="843243"/>
            <a:chOff x="-306348" y="1905000"/>
            <a:chExt cx="9639343" cy="843241"/>
          </a:xfrm>
        </p:grpSpPr>
        <p:sp>
          <p:nvSpPr>
            <p:cNvPr id="284" name="Google Shape;284;p2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9"/>
            <p:cNvSpPr txBox="1"/>
            <p:nvPr/>
          </p:nvSpPr>
          <p:spPr>
            <a:xfrm>
              <a:off x="-306348" y="1913375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286" name="Google Shape;286;p29"/>
            <p:cNvSpPr txBox="1"/>
            <p:nvPr/>
          </p:nvSpPr>
          <p:spPr>
            <a:xfrm>
              <a:off x="2471396" y="1978802"/>
              <a:ext cx="686159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287" name="Google Shape;287;p29"/>
          <p:cNvSpPr/>
          <p:nvPr/>
        </p:nvSpPr>
        <p:spPr>
          <a:xfrm>
            <a:off x="2193902" y="7915833"/>
            <a:ext cx="8714638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88" name="Google Shape;288;p29"/>
          <p:cNvCxnSpPr/>
          <p:nvPr/>
        </p:nvCxnSpPr>
        <p:spPr>
          <a:xfrm>
            <a:off x="2642453" y="10352459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9" name="Google Shape;289;p29"/>
          <p:cNvCxnSpPr/>
          <p:nvPr/>
        </p:nvCxnSpPr>
        <p:spPr>
          <a:xfrm rot="10800000">
            <a:off x="7162808" y="9689015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0" name="Google Shape;290;p29"/>
          <p:cNvSpPr txBox="1"/>
          <p:nvPr/>
        </p:nvSpPr>
        <p:spPr>
          <a:xfrm>
            <a:off x="7178413" y="9523609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1" name="Google Shape;291;p29"/>
          <p:cNvSpPr txBox="1"/>
          <p:nvPr/>
        </p:nvSpPr>
        <p:spPr>
          <a:xfrm>
            <a:off x="18044502" y="9503551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2" name="Google Shape;292;p29"/>
          <p:cNvSpPr txBox="1"/>
          <p:nvPr/>
        </p:nvSpPr>
        <p:spPr>
          <a:xfrm>
            <a:off x="3626439" y="9491933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3" name="Google Shape;293;p29"/>
          <p:cNvSpPr/>
          <p:nvPr/>
        </p:nvSpPr>
        <p:spPr>
          <a:xfrm>
            <a:off x="2279308" y="10610531"/>
            <a:ext cx="4919985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4" name="Google Shape;294;p29"/>
          <p:cNvSpPr txBox="1"/>
          <p:nvPr/>
        </p:nvSpPr>
        <p:spPr>
          <a:xfrm>
            <a:off x="11807804" y="10432394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5" name="Google Shape;295;p29"/>
          <p:cNvSpPr/>
          <p:nvPr/>
        </p:nvSpPr>
        <p:spPr>
          <a:xfrm>
            <a:off x="2281585" y="8773186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296" name="Google Shape;296;p29"/>
          <p:cNvSpPr/>
          <p:nvPr/>
        </p:nvSpPr>
        <p:spPr>
          <a:xfrm>
            <a:off x="2402100" y="11821134"/>
            <a:ext cx="9790694" cy="7847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4881" l="-2490" r="0" t="-147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0"/>
          <p:cNvGrpSpPr/>
          <p:nvPr/>
        </p:nvGrpSpPr>
        <p:grpSpPr>
          <a:xfrm>
            <a:off x="661479" y="2547228"/>
            <a:ext cx="22686577" cy="3148767"/>
            <a:chOff x="1241808" y="2491133"/>
            <a:chExt cx="22686577" cy="3148767"/>
          </a:xfrm>
        </p:grpSpPr>
        <p:sp>
          <p:nvSpPr>
            <p:cNvPr id="302" name="Google Shape;302;p30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30"/>
            <p:cNvGrpSpPr/>
            <p:nvPr/>
          </p:nvGrpSpPr>
          <p:grpSpPr>
            <a:xfrm>
              <a:off x="1300050" y="2491133"/>
              <a:ext cx="7469616" cy="896324"/>
              <a:chOff x="1177638" y="2491133"/>
              <a:chExt cx="7469616" cy="896324"/>
            </a:xfrm>
          </p:grpSpPr>
          <p:sp>
            <p:nvSpPr>
              <p:cNvPr id="304" name="Google Shape;304;p30"/>
              <p:cNvSpPr/>
              <p:nvPr/>
            </p:nvSpPr>
            <p:spPr>
              <a:xfrm flipH="1" rot="5400000">
                <a:off x="4478648" y="-267162"/>
                <a:ext cx="767196" cy="6542041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30"/>
              <p:cNvSpPr txBox="1"/>
              <p:nvPr/>
            </p:nvSpPr>
            <p:spPr>
              <a:xfrm>
                <a:off x="2064912" y="2588293"/>
                <a:ext cx="658234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306" name="Google Shape;306;p30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7" name="Google Shape;307;p30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308" name="Google Shape;308;p30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30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3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3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3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30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30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15" name="Google Shape;315;p30"/>
          <p:cNvGrpSpPr/>
          <p:nvPr/>
        </p:nvGrpSpPr>
        <p:grpSpPr>
          <a:xfrm>
            <a:off x="661479" y="5810376"/>
            <a:ext cx="22669498" cy="7907211"/>
            <a:chOff x="1258887" y="6398208"/>
            <a:chExt cx="22669498" cy="7907211"/>
          </a:xfrm>
        </p:grpSpPr>
        <p:sp>
          <p:nvSpPr>
            <p:cNvPr id="316" name="Google Shape;316;p30"/>
            <p:cNvSpPr/>
            <p:nvPr/>
          </p:nvSpPr>
          <p:spPr>
            <a:xfrm>
              <a:off x="1274491" y="6668439"/>
              <a:ext cx="22653894" cy="763698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7" name="Google Shape;317;p3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318" name="Google Shape;318;p30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30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2" name="Google Shape;322;p30"/>
          <p:cNvSpPr/>
          <p:nvPr/>
        </p:nvSpPr>
        <p:spPr>
          <a:xfrm>
            <a:off x="1611831" y="3943927"/>
            <a:ext cx="20551635" cy="1662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3" name="Google Shape;323;p30"/>
          <p:cNvSpPr/>
          <p:nvPr/>
        </p:nvSpPr>
        <p:spPr>
          <a:xfrm>
            <a:off x="1854267" y="6666860"/>
            <a:ext cx="8714638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4" name="Google Shape;324;p30"/>
          <p:cNvSpPr/>
          <p:nvPr/>
        </p:nvSpPr>
        <p:spPr>
          <a:xfrm>
            <a:off x="7800306" y="2951695"/>
            <a:ext cx="11521280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25" name="Google Shape;325;p30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326" name="Google Shape;326;p30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0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328" name="Google Shape;328;p30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329" name="Google Shape;329;p30"/>
          <p:cNvSpPr/>
          <p:nvPr/>
        </p:nvSpPr>
        <p:spPr>
          <a:xfrm>
            <a:off x="9312474" y="6027011"/>
            <a:ext cx="10646964" cy="22443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30" name="Google Shape;330;p30"/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1" name="Google Shape;331;p30"/>
          <p:cNvCxnSpPr/>
          <p:nvPr/>
        </p:nvCxnSpPr>
        <p:spPr>
          <a:xfrm rot="10800000">
            <a:off x="7659745" y="865524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2" name="Google Shape;332;p30"/>
          <p:cNvSpPr txBox="1"/>
          <p:nvPr/>
        </p:nvSpPr>
        <p:spPr>
          <a:xfrm>
            <a:off x="7675350" y="8489837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3" name="Google Shape;333;p30"/>
          <p:cNvSpPr txBox="1"/>
          <p:nvPr/>
        </p:nvSpPr>
        <p:spPr>
          <a:xfrm>
            <a:off x="18018984" y="8469779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4" name="Google Shape;334;p30"/>
          <p:cNvSpPr txBox="1"/>
          <p:nvPr/>
        </p:nvSpPr>
        <p:spPr>
          <a:xfrm>
            <a:off x="3600921" y="845816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5" name="Google Shape;335;p30"/>
          <p:cNvSpPr/>
          <p:nvPr/>
        </p:nvSpPr>
        <p:spPr>
          <a:xfrm>
            <a:off x="2253790" y="9576759"/>
            <a:ext cx="5834548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6" name="Google Shape;336;p30"/>
          <p:cNvSpPr txBox="1"/>
          <p:nvPr/>
        </p:nvSpPr>
        <p:spPr>
          <a:xfrm>
            <a:off x="12952852" y="9446164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7" name="Google Shape;337;p30"/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338" name="Google Shape;338;p30"/>
          <p:cNvSpPr/>
          <p:nvPr/>
        </p:nvSpPr>
        <p:spPr>
          <a:xfrm>
            <a:off x="2234995" y="10520912"/>
            <a:ext cx="2294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 luận: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9" name="Google Shape;339;p30"/>
          <p:cNvSpPr txBox="1"/>
          <p:nvPr/>
        </p:nvSpPr>
        <p:spPr>
          <a:xfrm>
            <a:off x="10967221" y="8356395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0" name="Google Shape;340;p30"/>
          <p:cNvSpPr txBox="1"/>
          <p:nvPr/>
        </p:nvSpPr>
        <p:spPr>
          <a:xfrm>
            <a:off x="14650555" y="7884266"/>
            <a:ext cx="1565116" cy="1402948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1" name="Google Shape;341;p30"/>
          <p:cNvSpPr txBox="1"/>
          <p:nvPr/>
        </p:nvSpPr>
        <p:spPr>
          <a:xfrm>
            <a:off x="16215670" y="956495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2" name="Google Shape;342;p30"/>
          <p:cNvSpPr txBox="1"/>
          <p:nvPr/>
        </p:nvSpPr>
        <p:spPr>
          <a:xfrm>
            <a:off x="9256070" y="9446164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3" name="Google Shape;343;p30"/>
          <p:cNvSpPr txBox="1"/>
          <p:nvPr/>
        </p:nvSpPr>
        <p:spPr>
          <a:xfrm>
            <a:off x="11257147" y="9473859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4" name="Google Shape;344;p30"/>
          <p:cNvSpPr txBox="1"/>
          <p:nvPr/>
        </p:nvSpPr>
        <p:spPr>
          <a:xfrm>
            <a:off x="14699347" y="947385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5" name="Google Shape;345;p30"/>
          <p:cNvSpPr/>
          <p:nvPr/>
        </p:nvSpPr>
        <p:spPr>
          <a:xfrm>
            <a:off x="4417127" y="11182848"/>
            <a:ext cx="15597239" cy="161371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6" name="Google Shape;346;p30"/>
          <p:cNvSpPr/>
          <p:nvPr/>
        </p:nvSpPr>
        <p:spPr>
          <a:xfrm>
            <a:off x="4485777" y="10089617"/>
            <a:ext cx="9903423" cy="161371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7" name="Google Shape;347;p30"/>
          <p:cNvSpPr/>
          <p:nvPr/>
        </p:nvSpPr>
        <p:spPr>
          <a:xfrm>
            <a:off x="4418048" y="12383584"/>
            <a:ext cx="8927795" cy="1602683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31"/>
          <p:cNvGrpSpPr/>
          <p:nvPr/>
        </p:nvGrpSpPr>
        <p:grpSpPr>
          <a:xfrm>
            <a:off x="661479" y="2547228"/>
            <a:ext cx="22686577" cy="3148767"/>
            <a:chOff x="1241808" y="2491133"/>
            <a:chExt cx="22686577" cy="3148767"/>
          </a:xfrm>
        </p:grpSpPr>
        <p:sp>
          <p:nvSpPr>
            <p:cNvPr id="353" name="Google Shape;353;p31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4" name="Google Shape;354;p31"/>
            <p:cNvGrpSpPr/>
            <p:nvPr/>
          </p:nvGrpSpPr>
          <p:grpSpPr>
            <a:xfrm>
              <a:off x="1300050" y="2491133"/>
              <a:ext cx="7368617" cy="956037"/>
              <a:chOff x="1177638" y="2491133"/>
              <a:chExt cx="7368617" cy="956037"/>
            </a:xfrm>
          </p:grpSpPr>
          <p:sp>
            <p:nvSpPr>
              <p:cNvPr id="355" name="Google Shape;355;p31"/>
              <p:cNvSpPr/>
              <p:nvPr/>
            </p:nvSpPr>
            <p:spPr>
              <a:xfrm flipH="1" rot="5400000">
                <a:off x="4685142" y="-473656"/>
                <a:ext cx="767196" cy="6955029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31"/>
              <p:cNvSpPr txBox="1"/>
              <p:nvPr/>
            </p:nvSpPr>
            <p:spPr>
              <a:xfrm>
                <a:off x="2264889" y="2677729"/>
                <a:ext cx="618877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357" name="Google Shape;357;p31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8" name="Google Shape;358;p31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359" name="Google Shape;359;p31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Google Shape;360;p31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31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31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31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p31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31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66" name="Google Shape;366;p31"/>
          <p:cNvGrpSpPr/>
          <p:nvPr/>
        </p:nvGrpSpPr>
        <p:grpSpPr>
          <a:xfrm>
            <a:off x="661479" y="5810376"/>
            <a:ext cx="22669498" cy="6809058"/>
            <a:chOff x="1258887" y="6398208"/>
            <a:chExt cx="22669498" cy="6809058"/>
          </a:xfrm>
        </p:grpSpPr>
        <p:sp>
          <p:nvSpPr>
            <p:cNvPr id="367" name="Google Shape;367;p31"/>
            <p:cNvSpPr/>
            <p:nvPr/>
          </p:nvSpPr>
          <p:spPr>
            <a:xfrm>
              <a:off x="1274491" y="6668439"/>
              <a:ext cx="22653894" cy="6538827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8" name="Google Shape;368;p31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369" name="Google Shape;369;p31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31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73" name="Google Shape;373;p31"/>
          <p:cNvSpPr/>
          <p:nvPr/>
        </p:nvSpPr>
        <p:spPr>
          <a:xfrm>
            <a:off x="1611831" y="3943927"/>
            <a:ext cx="20551635" cy="1662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4" name="Google Shape;374;p31"/>
          <p:cNvSpPr/>
          <p:nvPr/>
        </p:nvSpPr>
        <p:spPr>
          <a:xfrm>
            <a:off x="1854267" y="6666860"/>
            <a:ext cx="8714638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5" name="Google Shape;375;p31"/>
          <p:cNvSpPr/>
          <p:nvPr/>
        </p:nvSpPr>
        <p:spPr>
          <a:xfrm>
            <a:off x="8319734" y="2983815"/>
            <a:ext cx="11521280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76" name="Google Shape;376;p31"/>
          <p:cNvGrpSpPr/>
          <p:nvPr/>
        </p:nvGrpSpPr>
        <p:grpSpPr>
          <a:xfrm>
            <a:off x="671514" y="1664464"/>
            <a:ext cx="9289032" cy="851204"/>
            <a:chOff x="43963" y="1802385"/>
            <a:chExt cx="9289032" cy="851202"/>
          </a:xfrm>
        </p:grpSpPr>
        <p:sp>
          <p:nvSpPr>
            <p:cNvPr id="377" name="Google Shape;377;p31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1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379" name="Google Shape;379;p31"/>
            <p:cNvSpPr txBox="1"/>
            <p:nvPr/>
          </p:nvSpPr>
          <p:spPr>
            <a:xfrm>
              <a:off x="2618540" y="1802385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380" name="Google Shape;380;p31"/>
          <p:cNvSpPr/>
          <p:nvPr/>
        </p:nvSpPr>
        <p:spPr>
          <a:xfrm>
            <a:off x="9422177" y="6675229"/>
            <a:ext cx="10646964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81" name="Google Shape;381;p31"/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2" name="Google Shape;382;p31"/>
          <p:cNvCxnSpPr/>
          <p:nvPr/>
        </p:nvCxnSpPr>
        <p:spPr>
          <a:xfrm rot="10800000">
            <a:off x="7659745" y="865524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3" name="Google Shape;383;p31"/>
          <p:cNvSpPr txBox="1"/>
          <p:nvPr/>
        </p:nvSpPr>
        <p:spPr>
          <a:xfrm>
            <a:off x="7675350" y="8489837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4" name="Google Shape;384;p31"/>
          <p:cNvSpPr txBox="1"/>
          <p:nvPr/>
        </p:nvSpPr>
        <p:spPr>
          <a:xfrm>
            <a:off x="18018984" y="8469779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5" name="Google Shape;385;p31"/>
          <p:cNvSpPr txBox="1"/>
          <p:nvPr/>
        </p:nvSpPr>
        <p:spPr>
          <a:xfrm>
            <a:off x="5934550" y="8458952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6" name="Google Shape;386;p31"/>
          <p:cNvSpPr/>
          <p:nvPr/>
        </p:nvSpPr>
        <p:spPr>
          <a:xfrm>
            <a:off x="2253790" y="9576759"/>
            <a:ext cx="5834548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7" name="Google Shape;387;p31"/>
          <p:cNvSpPr txBox="1"/>
          <p:nvPr/>
        </p:nvSpPr>
        <p:spPr>
          <a:xfrm>
            <a:off x="10306965" y="9356379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8" name="Google Shape;388;p31"/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389" name="Google Shape;389;p31"/>
          <p:cNvSpPr/>
          <p:nvPr/>
        </p:nvSpPr>
        <p:spPr>
          <a:xfrm>
            <a:off x="2253790" y="10684453"/>
            <a:ext cx="2294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 luận: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0" name="Google Shape;390;p31"/>
          <p:cNvSpPr txBox="1"/>
          <p:nvPr/>
        </p:nvSpPr>
        <p:spPr>
          <a:xfrm>
            <a:off x="12822263" y="8212973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1" name="Google Shape;391;p31"/>
          <p:cNvSpPr txBox="1"/>
          <p:nvPr/>
        </p:nvSpPr>
        <p:spPr>
          <a:xfrm>
            <a:off x="12938580" y="935920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2" name="Google Shape;392;p31"/>
          <p:cNvSpPr/>
          <p:nvPr/>
        </p:nvSpPr>
        <p:spPr>
          <a:xfrm>
            <a:off x="4596691" y="10443301"/>
            <a:ext cx="14550779" cy="161371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3" name="Google Shape;393;p31"/>
          <p:cNvSpPr/>
          <p:nvPr/>
        </p:nvSpPr>
        <p:spPr>
          <a:xfrm>
            <a:off x="4596691" y="11532397"/>
            <a:ext cx="14550779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4" name="Google Shape;394;p31"/>
          <p:cNvSpPr txBox="1"/>
          <p:nvPr/>
        </p:nvSpPr>
        <p:spPr>
          <a:xfrm>
            <a:off x="15495627" y="9325450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32"/>
          <p:cNvGrpSpPr/>
          <p:nvPr/>
        </p:nvGrpSpPr>
        <p:grpSpPr>
          <a:xfrm>
            <a:off x="661479" y="2547228"/>
            <a:ext cx="22686577" cy="3148767"/>
            <a:chOff x="1241808" y="2491133"/>
            <a:chExt cx="22686577" cy="3148767"/>
          </a:xfrm>
        </p:grpSpPr>
        <p:sp>
          <p:nvSpPr>
            <p:cNvPr id="400" name="Google Shape;400;p32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1" name="Google Shape;401;p32"/>
            <p:cNvGrpSpPr/>
            <p:nvPr/>
          </p:nvGrpSpPr>
          <p:grpSpPr>
            <a:xfrm>
              <a:off x="1300050" y="2491133"/>
              <a:ext cx="7548888" cy="900583"/>
              <a:chOff x="1177638" y="2491133"/>
              <a:chExt cx="7548888" cy="900583"/>
            </a:xfrm>
          </p:grpSpPr>
          <p:sp>
            <p:nvSpPr>
              <p:cNvPr id="402" name="Google Shape;402;p32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32"/>
              <p:cNvSpPr txBox="1"/>
              <p:nvPr/>
            </p:nvSpPr>
            <p:spPr>
              <a:xfrm>
                <a:off x="2115902" y="2622275"/>
                <a:ext cx="661062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5" name="Google Shape;405;p32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406" name="Google Shape;406;p32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32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32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32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32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32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32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13" name="Google Shape;413;p32"/>
          <p:cNvGrpSpPr/>
          <p:nvPr/>
        </p:nvGrpSpPr>
        <p:grpSpPr>
          <a:xfrm>
            <a:off x="661479" y="5810376"/>
            <a:ext cx="22669498" cy="7907211"/>
            <a:chOff x="1258887" y="6398208"/>
            <a:chExt cx="22669498" cy="7907211"/>
          </a:xfrm>
        </p:grpSpPr>
        <p:sp>
          <p:nvSpPr>
            <p:cNvPr id="414" name="Google Shape;414;p32"/>
            <p:cNvSpPr/>
            <p:nvPr/>
          </p:nvSpPr>
          <p:spPr>
            <a:xfrm>
              <a:off x="1274491" y="6668439"/>
              <a:ext cx="22653894" cy="763698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5" name="Google Shape;415;p32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416" name="Google Shape;416;p32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32"/>
              <p:cNvSpPr txBox="1"/>
              <p:nvPr/>
            </p:nvSpPr>
            <p:spPr>
              <a:xfrm>
                <a:off x="2091562" y="6305967"/>
                <a:ext cx="1983464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0" name="Google Shape;420;p32"/>
          <p:cNvSpPr/>
          <p:nvPr/>
        </p:nvSpPr>
        <p:spPr>
          <a:xfrm>
            <a:off x="1611831" y="3943927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1" name="Google Shape;421;p32"/>
          <p:cNvSpPr/>
          <p:nvPr/>
        </p:nvSpPr>
        <p:spPr>
          <a:xfrm>
            <a:off x="1854267" y="6666860"/>
            <a:ext cx="8714638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6505" l="0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2" name="Google Shape;422;p32"/>
          <p:cNvSpPr/>
          <p:nvPr/>
        </p:nvSpPr>
        <p:spPr>
          <a:xfrm>
            <a:off x="8086227" y="2951217"/>
            <a:ext cx="8415365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23" name="Google Shape;423;p32"/>
          <p:cNvGrpSpPr/>
          <p:nvPr/>
        </p:nvGrpSpPr>
        <p:grpSpPr>
          <a:xfrm>
            <a:off x="671514" y="1674218"/>
            <a:ext cx="9289032" cy="826062"/>
            <a:chOff x="43963" y="1812139"/>
            <a:chExt cx="9289032" cy="826060"/>
          </a:xfrm>
        </p:grpSpPr>
        <p:sp>
          <p:nvSpPr>
            <p:cNvPr id="424" name="Google Shape;424;p32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2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426" name="Google Shape;426;p32"/>
            <p:cNvSpPr txBox="1"/>
            <p:nvPr/>
          </p:nvSpPr>
          <p:spPr>
            <a:xfrm>
              <a:off x="2618540" y="1861821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427" name="Google Shape;427;p32"/>
          <p:cNvSpPr/>
          <p:nvPr/>
        </p:nvSpPr>
        <p:spPr>
          <a:xfrm>
            <a:off x="9960546" y="6025951"/>
            <a:ext cx="10646964" cy="22443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8" name="Google Shape;428;p32"/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429" name="Google Shape;429;p32"/>
          <p:cNvSpPr/>
          <p:nvPr/>
        </p:nvSpPr>
        <p:spPr>
          <a:xfrm>
            <a:off x="2227255" y="10483108"/>
            <a:ext cx="2294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 luận: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0" name="Google Shape;430;p32"/>
          <p:cNvSpPr/>
          <p:nvPr/>
        </p:nvSpPr>
        <p:spPr>
          <a:xfrm>
            <a:off x="4596691" y="10147538"/>
            <a:ext cx="14550779" cy="16137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1" name="Google Shape;431;p32"/>
          <p:cNvSpPr/>
          <p:nvPr/>
        </p:nvSpPr>
        <p:spPr>
          <a:xfrm>
            <a:off x="4521358" y="12429543"/>
            <a:ext cx="14550779" cy="138364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32" name="Google Shape;432;p32"/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32"/>
          <p:cNvCxnSpPr/>
          <p:nvPr/>
        </p:nvCxnSpPr>
        <p:spPr>
          <a:xfrm rot="10800000">
            <a:off x="7659745" y="865524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4" name="Google Shape;434;p32"/>
          <p:cNvSpPr txBox="1"/>
          <p:nvPr/>
        </p:nvSpPr>
        <p:spPr>
          <a:xfrm>
            <a:off x="7675350" y="8489837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5" name="Google Shape;435;p32"/>
          <p:cNvSpPr txBox="1"/>
          <p:nvPr/>
        </p:nvSpPr>
        <p:spPr>
          <a:xfrm>
            <a:off x="18018984" y="8469779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6" name="Google Shape;436;p32"/>
          <p:cNvSpPr txBox="1"/>
          <p:nvPr/>
        </p:nvSpPr>
        <p:spPr>
          <a:xfrm>
            <a:off x="5872037" y="8578951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7" name="Google Shape;437;p32"/>
          <p:cNvSpPr/>
          <p:nvPr/>
        </p:nvSpPr>
        <p:spPr>
          <a:xfrm>
            <a:off x="1755586" y="9459780"/>
            <a:ext cx="6820901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8" name="Google Shape;438;p32"/>
          <p:cNvSpPr txBox="1"/>
          <p:nvPr/>
        </p:nvSpPr>
        <p:spPr>
          <a:xfrm>
            <a:off x="12952852" y="9446164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9" name="Google Shape;439;p32"/>
          <p:cNvSpPr txBox="1"/>
          <p:nvPr/>
        </p:nvSpPr>
        <p:spPr>
          <a:xfrm>
            <a:off x="10967221" y="8356395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0" name="Google Shape;440;p32"/>
          <p:cNvSpPr txBox="1"/>
          <p:nvPr/>
        </p:nvSpPr>
        <p:spPr>
          <a:xfrm>
            <a:off x="16215670" y="9564951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1" name="Google Shape;441;p32"/>
          <p:cNvSpPr txBox="1"/>
          <p:nvPr/>
        </p:nvSpPr>
        <p:spPr>
          <a:xfrm>
            <a:off x="9256070" y="9446164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2" name="Google Shape;442;p32"/>
          <p:cNvSpPr txBox="1"/>
          <p:nvPr/>
        </p:nvSpPr>
        <p:spPr>
          <a:xfrm>
            <a:off x="11257147" y="947385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3" name="Google Shape;443;p32"/>
          <p:cNvSpPr txBox="1"/>
          <p:nvPr/>
        </p:nvSpPr>
        <p:spPr>
          <a:xfrm>
            <a:off x="14699347" y="9473859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4" name="Google Shape;444;p32"/>
          <p:cNvSpPr txBox="1"/>
          <p:nvPr/>
        </p:nvSpPr>
        <p:spPr>
          <a:xfrm>
            <a:off x="14650555" y="7884266"/>
            <a:ext cx="1565116" cy="1359988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5" name="Google Shape;445;p32"/>
          <p:cNvSpPr/>
          <p:nvPr/>
        </p:nvSpPr>
        <p:spPr>
          <a:xfrm>
            <a:off x="4536962" y="11183225"/>
            <a:ext cx="14550779" cy="161371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33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451" name="Google Shape;451;p33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2" name="Google Shape;452;p33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453" name="Google Shape;453;p33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33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455" name="Google Shape;455;p33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6" name="Google Shape;456;p33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457" name="Google Shape;457;p33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33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33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33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33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33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33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64" name="Google Shape;464;p33"/>
          <p:cNvGrpSpPr/>
          <p:nvPr/>
        </p:nvGrpSpPr>
        <p:grpSpPr>
          <a:xfrm>
            <a:off x="619867" y="5996531"/>
            <a:ext cx="22669498" cy="7691636"/>
            <a:chOff x="1258887" y="6398208"/>
            <a:chExt cx="22669498" cy="7691636"/>
          </a:xfrm>
        </p:grpSpPr>
        <p:sp>
          <p:nvSpPr>
            <p:cNvPr id="465" name="Google Shape;465;p33"/>
            <p:cNvSpPr/>
            <p:nvPr/>
          </p:nvSpPr>
          <p:spPr>
            <a:xfrm>
              <a:off x="1274491" y="6668439"/>
              <a:ext cx="22653894" cy="7421405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6" name="Google Shape;466;p33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467" name="Google Shape;467;p33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3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69" name="Google Shape;469;p33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33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1" name="Google Shape;471;p33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2" name="Google Shape;472;p33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73" name="Google Shape;473;p33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474" name="Google Shape;474;p33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3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476" name="Google Shape;476;p33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477" name="Google Shape;477;p33"/>
          <p:cNvSpPr/>
          <p:nvPr/>
        </p:nvSpPr>
        <p:spPr>
          <a:xfrm>
            <a:off x="1319586" y="6871808"/>
            <a:ext cx="10646964" cy="22443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8" name="Google Shape;478;p33"/>
          <p:cNvSpPr/>
          <p:nvPr/>
        </p:nvSpPr>
        <p:spPr>
          <a:xfrm>
            <a:off x="1319586" y="8633066"/>
            <a:ext cx="10646964" cy="14228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9" name="Google Shape;479;p33"/>
          <p:cNvSpPr/>
          <p:nvPr/>
        </p:nvSpPr>
        <p:spPr>
          <a:xfrm>
            <a:off x="1319586" y="9853012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480" name="Google Shape;480;p33"/>
          <p:cNvCxnSpPr/>
          <p:nvPr/>
        </p:nvCxnSpPr>
        <p:spPr>
          <a:xfrm>
            <a:off x="5476968" y="10681862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1" name="Google Shape;481;p33"/>
          <p:cNvCxnSpPr/>
          <p:nvPr/>
        </p:nvCxnSpPr>
        <p:spPr>
          <a:xfrm rot="10800000">
            <a:off x="9311816" y="9869923"/>
            <a:ext cx="0" cy="3652932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2" name="Google Shape;482;p33"/>
          <p:cNvSpPr txBox="1"/>
          <p:nvPr/>
        </p:nvSpPr>
        <p:spPr>
          <a:xfrm>
            <a:off x="9356918" y="9853012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3" name="Google Shape;483;p33"/>
          <p:cNvSpPr txBox="1"/>
          <p:nvPr/>
        </p:nvSpPr>
        <p:spPr>
          <a:xfrm>
            <a:off x="19671055" y="9832954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4" name="Google Shape;484;p33"/>
          <p:cNvSpPr txBox="1"/>
          <p:nvPr/>
        </p:nvSpPr>
        <p:spPr>
          <a:xfrm>
            <a:off x="7922739" y="9882568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5" name="Google Shape;485;p33"/>
          <p:cNvSpPr txBox="1"/>
          <p:nvPr/>
        </p:nvSpPr>
        <p:spPr>
          <a:xfrm>
            <a:off x="11494683" y="9249216"/>
            <a:ext cx="1565116" cy="136441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6" name="Google Shape;486;p33"/>
          <p:cNvSpPr txBox="1"/>
          <p:nvPr/>
        </p:nvSpPr>
        <p:spPr>
          <a:xfrm>
            <a:off x="16759520" y="9835309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7" name="Google Shape;487;p33"/>
          <p:cNvSpPr txBox="1"/>
          <p:nvPr/>
        </p:nvSpPr>
        <p:spPr>
          <a:xfrm>
            <a:off x="14127102" y="9247895"/>
            <a:ext cx="1565116" cy="137377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8" name="Google Shape;488;p33"/>
          <p:cNvSpPr/>
          <p:nvPr/>
        </p:nvSpPr>
        <p:spPr>
          <a:xfrm rot="-235628">
            <a:off x="7382012" y="12564484"/>
            <a:ext cx="2063144" cy="784839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9" name="Google Shape;489;p33"/>
          <p:cNvSpPr txBox="1"/>
          <p:nvPr/>
        </p:nvSpPr>
        <p:spPr>
          <a:xfrm>
            <a:off x="10272295" y="12642169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0" name="Google Shape;490;p33"/>
          <p:cNvSpPr txBox="1"/>
          <p:nvPr/>
        </p:nvSpPr>
        <p:spPr>
          <a:xfrm>
            <a:off x="11588980" y="12664792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1" name="Google Shape;491;p33"/>
          <p:cNvSpPr txBox="1"/>
          <p:nvPr/>
        </p:nvSpPr>
        <p:spPr>
          <a:xfrm>
            <a:off x="12905665" y="12664792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2" name="Google Shape;492;p33"/>
          <p:cNvSpPr txBox="1"/>
          <p:nvPr/>
        </p:nvSpPr>
        <p:spPr>
          <a:xfrm>
            <a:off x="14126911" y="12642112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3" name="Google Shape;493;p33"/>
          <p:cNvSpPr txBox="1"/>
          <p:nvPr/>
        </p:nvSpPr>
        <p:spPr>
          <a:xfrm>
            <a:off x="16840941" y="12670726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4" name="Google Shape;494;p33"/>
          <p:cNvSpPr txBox="1"/>
          <p:nvPr/>
        </p:nvSpPr>
        <p:spPr>
          <a:xfrm>
            <a:off x="15443595" y="12606886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5" name="Google Shape;495;p33"/>
          <p:cNvSpPr txBox="1"/>
          <p:nvPr/>
        </p:nvSpPr>
        <p:spPr>
          <a:xfrm>
            <a:off x="18121320" y="12638308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6" name="Google Shape;496;p33"/>
          <p:cNvSpPr/>
          <p:nvPr/>
        </p:nvSpPr>
        <p:spPr>
          <a:xfrm>
            <a:off x="4076581" y="6289083"/>
            <a:ext cx="8829084" cy="784767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34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502" name="Google Shape;502;p34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3" name="Google Shape;503;p34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04" name="Google Shape;504;p34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34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506" name="Google Shape;506;p34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7" name="Google Shape;507;p34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508" name="Google Shape;508;p3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9" name="Google Shape;509;p3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" name="Google Shape;510;p3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Google Shape;511;p3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Google Shape;512;p3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Google Shape;513;p3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Google Shape;514;p3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15" name="Google Shape;515;p34"/>
          <p:cNvGrpSpPr/>
          <p:nvPr/>
        </p:nvGrpSpPr>
        <p:grpSpPr>
          <a:xfrm>
            <a:off x="599506" y="5996531"/>
            <a:ext cx="22669498" cy="7691636"/>
            <a:chOff x="1258887" y="6398208"/>
            <a:chExt cx="22669498" cy="7691636"/>
          </a:xfrm>
        </p:grpSpPr>
        <p:sp>
          <p:nvSpPr>
            <p:cNvPr id="516" name="Google Shape;516;p34"/>
            <p:cNvSpPr/>
            <p:nvPr/>
          </p:nvSpPr>
          <p:spPr>
            <a:xfrm>
              <a:off x="1274491" y="6668439"/>
              <a:ext cx="22653894" cy="7421405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7" name="Google Shape;517;p34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518" name="Google Shape;518;p34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34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20" name="Google Shape;520;p34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34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2" name="Google Shape;522;p34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3" name="Google Shape;523;p34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524" name="Google Shape;524;p34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525" name="Google Shape;525;p34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4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527" name="Google Shape;527;p34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528" name="Google Shape;528;p34"/>
          <p:cNvSpPr/>
          <p:nvPr/>
        </p:nvSpPr>
        <p:spPr>
          <a:xfrm>
            <a:off x="1843622" y="6937689"/>
            <a:ext cx="6448472" cy="22443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9" name="Google Shape;529;p34"/>
          <p:cNvSpPr/>
          <p:nvPr/>
        </p:nvSpPr>
        <p:spPr>
          <a:xfrm>
            <a:off x="1399960" y="9353754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530" name="Google Shape;530;p34"/>
          <p:cNvCxnSpPr/>
          <p:nvPr/>
        </p:nvCxnSpPr>
        <p:spPr>
          <a:xfrm>
            <a:off x="5255648" y="10294864"/>
            <a:ext cx="1685199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1" name="Google Shape;531;p34"/>
          <p:cNvCxnSpPr/>
          <p:nvPr/>
        </p:nvCxnSpPr>
        <p:spPr>
          <a:xfrm rot="10800000">
            <a:off x="8263664" y="9482924"/>
            <a:ext cx="0" cy="3652932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2" name="Google Shape;532;p34"/>
          <p:cNvSpPr txBox="1"/>
          <p:nvPr/>
        </p:nvSpPr>
        <p:spPr>
          <a:xfrm>
            <a:off x="8646869" y="9472790"/>
            <a:ext cx="1197516" cy="7626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3" name="Google Shape;533;p34"/>
          <p:cNvSpPr txBox="1"/>
          <p:nvPr/>
        </p:nvSpPr>
        <p:spPr>
          <a:xfrm>
            <a:off x="20852814" y="9480473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4" name="Google Shape;534;p34"/>
          <p:cNvSpPr txBox="1"/>
          <p:nvPr/>
        </p:nvSpPr>
        <p:spPr>
          <a:xfrm>
            <a:off x="6892792" y="9510096"/>
            <a:ext cx="1129308" cy="78476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5" name="Google Shape;535;p34"/>
          <p:cNvSpPr txBox="1"/>
          <p:nvPr/>
        </p:nvSpPr>
        <p:spPr>
          <a:xfrm>
            <a:off x="10417034" y="8862218"/>
            <a:ext cx="1565116" cy="136441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6" name="Google Shape;536;p34"/>
          <p:cNvSpPr txBox="1"/>
          <p:nvPr/>
        </p:nvSpPr>
        <p:spPr>
          <a:xfrm>
            <a:off x="13113859" y="944601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7" name="Google Shape;537;p34"/>
          <p:cNvSpPr txBox="1"/>
          <p:nvPr/>
        </p:nvSpPr>
        <p:spPr>
          <a:xfrm>
            <a:off x="18463481" y="8763388"/>
            <a:ext cx="1565116" cy="137377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8" name="Google Shape;538;p34"/>
          <p:cNvSpPr/>
          <p:nvPr/>
        </p:nvSpPr>
        <p:spPr>
          <a:xfrm>
            <a:off x="6333844" y="12177593"/>
            <a:ext cx="2063065" cy="7847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9" name="Google Shape;539;p34"/>
          <p:cNvSpPr txBox="1"/>
          <p:nvPr/>
        </p:nvSpPr>
        <p:spPr>
          <a:xfrm>
            <a:off x="9224143" y="1225517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0" name="Google Shape;540;p34"/>
          <p:cNvSpPr txBox="1"/>
          <p:nvPr/>
        </p:nvSpPr>
        <p:spPr>
          <a:xfrm>
            <a:off x="10540828" y="12277794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1" name="Google Shape;541;p34"/>
          <p:cNvSpPr txBox="1"/>
          <p:nvPr/>
        </p:nvSpPr>
        <p:spPr>
          <a:xfrm>
            <a:off x="11857513" y="12277794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2" name="Google Shape;542;p34"/>
          <p:cNvSpPr txBox="1"/>
          <p:nvPr/>
        </p:nvSpPr>
        <p:spPr>
          <a:xfrm>
            <a:off x="13078759" y="12255114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3" name="Google Shape;543;p34"/>
          <p:cNvSpPr txBox="1"/>
          <p:nvPr/>
        </p:nvSpPr>
        <p:spPr>
          <a:xfrm>
            <a:off x="15792788" y="1219523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4" name="Google Shape;544;p34"/>
          <p:cNvSpPr txBox="1"/>
          <p:nvPr/>
        </p:nvSpPr>
        <p:spPr>
          <a:xfrm>
            <a:off x="14395444" y="12219888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5" name="Google Shape;545;p34"/>
          <p:cNvSpPr txBox="1"/>
          <p:nvPr/>
        </p:nvSpPr>
        <p:spPr>
          <a:xfrm>
            <a:off x="17073169" y="12251310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6" name="Google Shape;546;p34"/>
          <p:cNvSpPr/>
          <p:nvPr/>
        </p:nvSpPr>
        <p:spPr>
          <a:xfrm>
            <a:off x="4076581" y="6289083"/>
            <a:ext cx="8431026" cy="784767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7" name="Google Shape;547;p34"/>
          <p:cNvSpPr/>
          <p:nvPr/>
        </p:nvSpPr>
        <p:spPr>
          <a:xfrm>
            <a:off x="10059778" y="6900191"/>
            <a:ext cx="9189799" cy="2244397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8" name="Google Shape;548;p34"/>
          <p:cNvSpPr txBox="1"/>
          <p:nvPr/>
        </p:nvSpPr>
        <p:spPr>
          <a:xfrm>
            <a:off x="15738720" y="9472790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9" name="Google Shape;549;p34"/>
          <p:cNvSpPr txBox="1"/>
          <p:nvPr/>
        </p:nvSpPr>
        <p:spPr>
          <a:xfrm>
            <a:off x="18506817" y="12161847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0" name="Google Shape;550;p34"/>
          <p:cNvSpPr txBox="1"/>
          <p:nvPr/>
        </p:nvSpPr>
        <p:spPr>
          <a:xfrm>
            <a:off x="19787197" y="12129429"/>
            <a:ext cx="1565116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</cp:coreProperties>
</file>