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56" r:id="rId3"/>
    <p:sldId id="266" r:id="rId4"/>
    <p:sldId id="267" r:id="rId5"/>
    <p:sldId id="257" r:id="rId6"/>
    <p:sldId id="264" r:id="rId7"/>
    <p:sldId id="259" r:id="rId8"/>
    <p:sldId id="258" r:id="rId9"/>
    <p:sldId id="268" r:id="rId10"/>
    <p:sldId id="260" r:id="rId11"/>
    <p:sldId id="265" r:id="rId12"/>
    <p:sldId id="262" r:id="rId13"/>
    <p:sldId id="269" r:id="rId14"/>
    <p:sldId id="276" r:id="rId15"/>
    <p:sldId id="271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8E005-A482-49E2-B468-2DEF56A7CED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43E15-FDC8-430A-970B-46BC48663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44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3E15-FDC8-430A-970B-46BC486637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0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A1DD-F61F-4DDC-A256-5E480175F0E8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3457-5B14-48EB-AA8D-A2B42451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7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A1DD-F61F-4DDC-A256-5E480175F0E8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3457-5B14-48EB-AA8D-A2B42451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0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A1DD-F61F-4DDC-A256-5E480175F0E8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3457-5B14-48EB-AA8D-A2B42451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A1DD-F61F-4DDC-A256-5E480175F0E8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3457-5B14-48EB-AA8D-A2B42451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9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A1DD-F61F-4DDC-A256-5E480175F0E8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3457-5B14-48EB-AA8D-A2B42451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5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A1DD-F61F-4DDC-A256-5E480175F0E8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3457-5B14-48EB-AA8D-A2B42451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2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A1DD-F61F-4DDC-A256-5E480175F0E8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3457-5B14-48EB-AA8D-A2B42451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6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A1DD-F61F-4DDC-A256-5E480175F0E8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3457-5B14-48EB-AA8D-A2B42451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A1DD-F61F-4DDC-A256-5E480175F0E8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3457-5B14-48EB-AA8D-A2B42451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6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A1DD-F61F-4DDC-A256-5E480175F0E8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3457-5B14-48EB-AA8D-A2B42451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1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A1DD-F61F-4DDC-A256-5E480175F0E8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3457-5B14-48EB-AA8D-A2B42451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7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3A1DD-F61F-4DDC-A256-5E480175F0E8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73457-5B14-48EB-AA8D-A2B42451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19.gif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14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24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" y="-207802"/>
            <a:ext cx="9296401" cy="694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8595"/>
            <a:ext cx="91656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TIỂUHỌC NGUYỄN THỊ LANG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1447800" y="2514600"/>
            <a:ext cx="5981700" cy="464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73276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00FF00"/>
              </a:extrusionClr>
            </a:sp3d>
          </a:bodyPr>
          <a:lstStyle/>
          <a:p>
            <a:pPr algn="ctr"/>
            <a:r>
              <a:rPr lang="en-US" sz="2800" b="1" kern="10" normalizeH="1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Hoạt</a:t>
            </a:r>
            <a:r>
              <a:rPr lang="en-US" sz="2800" b="1" kern="10" normalizeH="1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 </a:t>
            </a:r>
            <a:r>
              <a:rPr lang="en-US" sz="2800" b="1" kern="10" normalizeH="1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động</a:t>
            </a:r>
            <a:r>
              <a:rPr lang="en-US" sz="2800" b="1" kern="10" normalizeH="1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 </a:t>
            </a:r>
            <a:r>
              <a:rPr lang="en-US" sz="2800" b="1" kern="10" normalizeH="1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trải</a:t>
            </a:r>
            <a:r>
              <a:rPr lang="en-US" sz="2800" b="1" kern="10" normalizeH="1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 </a:t>
            </a:r>
            <a:r>
              <a:rPr lang="en-US" sz="2800" b="1" kern="10" normalizeH="1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nghiệm</a:t>
            </a:r>
            <a:r>
              <a:rPr lang="en-US" sz="2800" b="1" kern="10" normalizeH="1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 </a:t>
            </a:r>
            <a:r>
              <a:rPr lang="en-US" sz="2800" b="1" kern="10" normalizeH="1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lớp</a:t>
            </a:r>
            <a:r>
              <a:rPr lang="en-US" sz="2800" b="1" kern="10" normalizeH="1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 2</a:t>
            </a:r>
            <a:endParaRPr lang="en-US" sz="2800" b="1" kern="10" normalizeH="1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FF00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atin typeface="Arial"/>
              <a:cs typeface="Arial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66800" y="4518025"/>
            <a:ext cx="6842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9900"/>
                </a:solidFill>
                <a:latin typeface="Arial" pitchFamily="34" charset="0"/>
                <a:sym typeface="Wingdings" pitchFamily="2" charset="2"/>
              </a:rPr>
              <a:t>Tuần</a:t>
            </a:r>
            <a:r>
              <a:rPr lang="en-US" sz="3600" b="1" dirty="0" smtClean="0">
                <a:solidFill>
                  <a:srgbClr val="FF9900"/>
                </a:solidFill>
                <a:latin typeface="Arial" pitchFamily="34" charset="0"/>
                <a:sym typeface="Wingdings" pitchFamily="2" charset="2"/>
              </a:rPr>
              <a:t> 14:</a:t>
            </a:r>
            <a:endParaRPr lang="en-US" sz="4000" b="1" dirty="0">
              <a:solidFill>
                <a:srgbClr val="FF9900"/>
              </a:solidFill>
              <a:latin typeface="Arial" pitchFamily="34" charset="0"/>
              <a:sym typeface="Wingdings" pitchFamily="2" charset="2"/>
            </a:endParaRPr>
          </a:p>
        </p:txBody>
      </p:sp>
      <p:sp>
        <p:nvSpPr>
          <p:cNvPr id="11" name="Text Box 6" descr="cat_2004-12-09_210658"/>
          <p:cNvSpPr txBox="1">
            <a:spLocks noChangeArrowheads="1"/>
          </p:cNvSpPr>
          <p:nvPr/>
        </p:nvSpPr>
        <p:spPr bwMode="auto">
          <a:xfrm>
            <a:off x="1736725" y="5910609"/>
            <a:ext cx="54864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US" sz="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Võ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ThanhTrang</a:t>
            </a:r>
            <a:endParaRPr lang="en-US" sz="2000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2" name="Picture 11" descr="Dove-02-jun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024" y="-96380"/>
            <a:ext cx="1371600" cy="118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Dove-02-jun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29" y="494805"/>
            <a:ext cx="1371600" cy="118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Dove-02-jun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466" y="494805"/>
            <a:ext cx="1371600" cy="118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ove-02-jun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34" y="1319365"/>
            <a:ext cx="1371600" cy="118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Dove-02-jun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34" y="677058"/>
            <a:ext cx="1371600" cy="118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ove-02-jun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916" y="2501735"/>
            <a:ext cx="1371600" cy="118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hinh%20dong%205[1]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9843" y="56547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hinh%20dong%205[1]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5484191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hinh%20dong%205[1]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56547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hinh%20dong%205[1]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28066" y="518411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hinh%20dong%205[1]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7" y="5046041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hinh%20dong%205[1]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4620756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hinh%20dong%205[1]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92325" y="663892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hinh%20dong%205[1]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94616" y="6440632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hinh%20dong%205[1]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57103" y="6453497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hinh%20dong%205[1]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9129" y="5440277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HoaCuaMe-TrangThu-305905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9925" y="60227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1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5" name="Picture 1" descr="#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8" y="109145"/>
            <a:ext cx="914400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4939454"/>
            <a:ext cx="2667000" cy="217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267509"/>
            <a:ext cx="2667000" cy="284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9147" y="5627254"/>
            <a:ext cx="147510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6553200" y="0"/>
            <a:ext cx="1837055" cy="183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9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2430088"/>
            <a:ext cx="5799455" cy="329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5715000" y="1828799"/>
            <a:ext cx="1837055" cy="1837055"/>
          </a:xfrm>
          <a:prstGeom prst="rect">
            <a:avLst/>
          </a:prstGeom>
        </p:spPr>
      </p:pic>
      <p:pic>
        <p:nvPicPr>
          <p:cNvPr id="5" name="Picture 4" descr="hinh%20dong%205[1]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9144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inh%20dong%205[1]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4899" y="4762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inh%20dong%205[1]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9926" y="39671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537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3" name="Picture 1" descr="#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9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32239" y="3429000"/>
            <a:ext cx="6679521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NHÓM CỦA MÌNH NHÉ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776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24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676400"/>
            <a:ext cx="30480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</a:rPr>
              <a:t>Nhóm</a:t>
            </a:r>
            <a:r>
              <a:rPr lang="en-US" sz="6000" dirty="0" smtClean="0">
                <a:solidFill>
                  <a:schemeClr val="bg1"/>
                </a:solidFill>
              </a:rPr>
              <a:t> 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1803530"/>
            <a:ext cx="2819400" cy="92333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</a:rPr>
              <a:t>Nhóm</a:t>
            </a:r>
            <a:r>
              <a:rPr lang="en-US" sz="5400" dirty="0" smtClean="0">
                <a:solidFill>
                  <a:schemeClr val="bg1"/>
                </a:solidFill>
              </a:rPr>
              <a:t> 2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4495800"/>
            <a:ext cx="31242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</a:rPr>
              <a:t>Nhóm</a:t>
            </a:r>
            <a:r>
              <a:rPr lang="en-US" sz="5400" dirty="0" smtClean="0">
                <a:solidFill>
                  <a:schemeClr val="bg1"/>
                </a:solidFill>
              </a:rPr>
              <a:t> 3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5115411"/>
            <a:ext cx="838199" cy="78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9137955">
            <a:off x="8297679" y="4990477"/>
            <a:ext cx="988596" cy="696231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9137955">
            <a:off x="6815798" y="5646921"/>
            <a:ext cx="808303" cy="837334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972" y="5682207"/>
            <a:ext cx="737552" cy="76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63976"/>
            <a:ext cx="762000" cy="84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5616025"/>
            <a:ext cx="838200" cy="83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212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03" y="1676400"/>
            <a:ext cx="9144000" cy="36317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cuộc</a:t>
            </a: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rất</a:t>
            </a: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nhiều</a:t>
            </a: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tấm</a:t>
            </a: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g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ương</a:t>
            </a: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“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N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gười</a:t>
            </a: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tốt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tốt</a:t>
            </a: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” 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mỗi</a:t>
            </a: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tốt</a:t>
            </a: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là</a:t>
            </a:r>
            <a:endParaRPr lang="en-US" sz="4000" b="1" kern="1800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bông</a:t>
            </a: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hoa</a:t>
            </a: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đẹp</a:t>
            </a: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đời</a:t>
            </a: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hãy</a:t>
            </a: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thật</a:t>
            </a: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nhiều</a:t>
            </a: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bông</a:t>
            </a: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hoa</a:t>
            </a: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đẹp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tốt</a:t>
            </a: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hằng</a:t>
            </a: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ngày</a:t>
            </a: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 smtClean="0">
                <a:latin typeface="Times New Roman"/>
                <a:ea typeface="Times New Roman"/>
                <a:cs typeface="Times New Roman"/>
              </a:rPr>
              <a:t>nhé</a:t>
            </a:r>
            <a:r>
              <a:rPr lang="en-US" sz="4000" b="1" kern="1800" dirty="0" smtClean="0">
                <a:latin typeface="Times New Roman"/>
                <a:ea typeface="Times New Roman"/>
                <a:cs typeface="Times New Roman"/>
              </a:rPr>
              <a:t>!</a:t>
            </a:r>
            <a:endParaRPr lang="en-US" sz="4000" dirty="0">
              <a:ea typeface="Calibri"/>
              <a:cs typeface="Times New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2075" y="5486400"/>
            <a:ext cx="1431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5618018"/>
            <a:ext cx="1431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5486400"/>
            <a:ext cx="1431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543796"/>
            <a:ext cx="1431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lumen-pflanzen03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"/>
            <a:ext cx="1447800" cy="139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142797" y="-160655"/>
            <a:ext cx="1837055" cy="183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6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219200" y="2185988"/>
            <a:ext cx="6477000" cy="1928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Times New Roman"/>
                <a:cs typeface="Times New Roman"/>
              </a:rPr>
              <a:t>CHÚC CÁC EM NGOAN-HỌC GIỎI</a:t>
            </a:r>
          </a:p>
        </p:txBody>
      </p:sp>
      <p:pic>
        <p:nvPicPr>
          <p:cNvPr id="7" name="Picture 7" descr="1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668" y="6128266"/>
            <a:ext cx="771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1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9" y="6097588"/>
            <a:ext cx="771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770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applause.wav"/>
          </p:stSnd>
        </p:sndAc>
      </p:transition>
    </mc:Choice>
    <mc:Fallback>
      <p:transition spd="slow"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5" name="Picture 1" descr="#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blumen-pflanzen03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28600"/>
            <a:ext cx="14478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6719" y="5029200"/>
            <a:ext cx="2160320" cy="182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302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-7620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752600"/>
            <a:ext cx="34290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KHỐI LỚP 1&amp;2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1752600"/>
            <a:ext cx="3429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KHỐI LỚP 3&amp;4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2231" y="4468743"/>
            <a:ext cx="27432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KHỐI LỚP 5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4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6" name="Picture 5" descr="lang ho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4038600" cy="24765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Rectangle 6"/>
          <p:cNvSpPr/>
          <p:nvPr/>
        </p:nvSpPr>
        <p:spPr>
          <a:xfrm>
            <a:off x="2057400" y="1371600"/>
            <a:ext cx="4800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 CON GIỎI QUÁ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7" descr="14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49082"/>
            <a:ext cx="772795" cy="762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85807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9" name="Picture 1" descr="#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81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93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lub%20me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56164"/>
            <a:ext cx="61722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7436" y="7917"/>
            <a:ext cx="1950522" cy="166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77" y="7917"/>
            <a:ext cx="1731323" cy="166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05100" y="581639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Thảo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luận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nhóm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92874"/>
            <a:ext cx="914400" cy="414655"/>
          </a:xfrm>
          <a:prstGeom prst="rect">
            <a:avLst/>
          </a:prstGeom>
          <a:noFill/>
        </p:spPr>
      </p:pic>
      <p:sp>
        <p:nvSpPr>
          <p:cNvPr id="2" name="AutoShape 2" descr="Description: 0D22643E"/>
          <p:cNvSpPr>
            <a:spLocks noChangeArrowheads="1"/>
          </p:cNvSpPr>
          <p:nvPr/>
        </p:nvSpPr>
        <p:spPr bwMode="auto">
          <a:xfrm>
            <a:off x="21277" y="6420089"/>
            <a:ext cx="794162" cy="381000"/>
          </a:xfrm>
          <a:prstGeom prst="leftArrow">
            <a:avLst>
              <a:gd name="adj1" fmla="val 50000"/>
              <a:gd name="adj2" fmla="val 40000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1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46"/>
            <a:ext cx="91657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523" y="5562600"/>
            <a:ext cx="1431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2075" y="5557652"/>
            <a:ext cx="1431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5562600"/>
            <a:ext cx="1431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199" y="5579423"/>
            <a:ext cx="1431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070289"/>
            <a:ext cx="147510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2932" y="5298889"/>
            <a:ext cx="147510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9137955">
            <a:off x="-142295" y="5487393"/>
            <a:ext cx="1115060" cy="974090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9137955">
            <a:off x="1297774" y="5484423"/>
            <a:ext cx="1115060" cy="974090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8679" y="6927"/>
            <a:ext cx="1357828" cy="128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64449" y="0"/>
            <a:ext cx="15271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46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ttps://monkeymedia.vcdn.com.vn/upload/cms_platform/images/hdr/apDrdMWHLWFW5yjVeKpxEnbzZMKvwE2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4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1095" y="-179615"/>
            <a:ext cx="1527175" cy="132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79615"/>
            <a:ext cx="1371600" cy="132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6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648200"/>
            <a:ext cx="2167247" cy="217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25567" y="4951730"/>
            <a:ext cx="1414780" cy="190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6636" y="4937875"/>
            <a:ext cx="1414780" cy="190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7401" y="5032242"/>
            <a:ext cx="1414780" cy="190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4026" y="3945255"/>
            <a:ext cx="923290" cy="14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4155" y="4126997"/>
            <a:ext cx="923290" cy="14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154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9" y="14103"/>
            <a:ext cx="9144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 bwMode="auto">
          <a:xfrm>
            <a:off x="45064" y="5522843"/>
            <a:ext cx="3429000" cy="1210310"/>
            <a:chOff x="-926092" y="76200"/>
            <a:chExt cx="4149146" cy="2435750"/>
          </a:xfrm>
        </p:grpSpPr>
        <p:sp>
          <p:nvSpPr>
            <p:cNvPr id="6" name="Rectangle 5"/>
            <p:cNvSpPr/>
            <p:nvPr/>
          </p:nvSpPr>
          <p:spPr>
            <a:xfrm>
              <a:off x="-926092" y="1574358"/>
              <a:ext cx="2927304" cy="937592"/>
            </a:xfrm>
            <a:prstGeom prst="rect">
              <a:avLst/>
            </a:prstGeom>
            <a:solidFill>
              <a:srgbClr val="00FF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52400" y="76200"/>
              <a:ext cx="3070654" cy="1066800"/>
              <a:chOff x="152400" y="76200"/>
              <a:chExt cx="3070654" cy="1066800"/>
            </a:xfrm>
          </p:grpSpPr>
          <p:pic>
            <p:nvPicPr>
              <p:cNvPr id="8" name="Picture 7" descr="Smiley-09-june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2400" y="76200"/>
                <a:ext cx="1097692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8" descr="Smiley-09-june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65654" y="76200"/>
                <a:ext cx="1097692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9" descr="Smiley-09-june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25362" y="76200"/>
                <a:ext cx="1097692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" name="Picture 10" descr="6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881" y="5638800"/>
            <a:ext cx="758825" cy="129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6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85" y="4572000"/>
            <a:ext cx="758825" cy="125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6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88" y="5638800"/>
            <a:ext cx="758825" cy="129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6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2000"/>
            <a:ext cx="758825" cy="125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599" y="4699256"/>
            <a:ext cx="657860" cy="789940"/>
          </a:xfrm>
          <a:prstGeom prst="rect">
            <a:avLst/>
          </a:prstGeom>
          <a:noFill/>
        </p:spPr>
      </p:pic>
      <p:pic>
        <p:nvPicPr>
          <p:cNvPr id="16" name="Pictur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064" y="5992812"/>
            <a:ext cx="657860" cy="789940"/>
          </a:xfrm>
          <a:prstGeom prst="rect">
            <a:avLst/>
          </a:prstGeom>
          <a:noFill/>
        </p:spPr>
      </p:pic>
      <p:pic>
        <p:nvPicPr>
          <p:cNvPr id="17" name="Picture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473" y="4699256"/>
            <a:ext cx="657860" cy="789940"/>
          </a:xfrm>
          <a:prstGeom prst="rect">
            <a:avLst/>
          </a:prstGeom>
          <a:noFill/>
        </p:spPr>
      </p:pic>
      <p:pic>
        <p:nvPicPr>
          <p:cNvPr id="18" name="Picture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473" y="6033588"/>
            <a:ext cx="657860" cy="78994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98489" y="1376065"/>
            <a:ext cx="65071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CÁC NHÓM TRÌNH BÀY</a:t>
            </a:r>
            <a:endParaRPr lang="en-US" sz="4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251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98</Words>
  <Application>Microsoft Office PowerPoint</Application>
  <PresentationFormat>On-screen Show (4:3)</PresentationFormat>
  <Paragraphs>25</Paragraphs>
  <Slides>16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2021-07-23T22:10:18Z</dcterms:created>
  <dcterms:modified xsi:type="dcterms:W3CDTF">2021-07-26T06:32:34Z</dcterms:modified>
</cp:coreProperties>
</file>