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83" r:id="rId7"/>
    <p:sldId id="266" r:id="rId8"/>
    <p:sldId id="284" r:id="rId9"/>
    <p:sldId id="291" r:id="rId10"/>
    <p:sldId id="264" r:id="rId11"/>
    <p:sldId id="268" r:id="rId12"/>
    <p:sldId id="270" r:id="rId13"/>
    <p:sldId id="285" r:id="rId14"/>
    <p:sldId id="286" r:id="rId15"/>
    <p:sldId id="287" r:id="rId16"/>
    <p:sldId id="288" r:id="rId17"/>
    <p:sldId id="289" r:id="rId18"/>
    <p:sldId id="279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51" d="100"/>
          <a:sy n="51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48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92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4.png"/><Relationship Id="rId7" Type="http://schemas.openxmlformats.org/officeDocument/2006/relationships/image" Target="../media/image25.emf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1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slide" Target="slide10.xml"/><Relationship Id="rId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873761"/>
            <a:ext cx="11952372" cy="867197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ĐỀU, HÌNH VUÔNG, LỤC GIÁC ĐỀU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6311861" cy="9708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GD&amp;ĐT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TRƯỜNG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THCS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….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=""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1987101" y="1942122"/>
            <a:ext cx="8100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6- </a:t>
            </a:r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3-Tiết 1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4806462" y="1609969"/>
            <a:ext cx="2039815" cy="1991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thong diep 5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569" y="953475"/>
            <a:ext cx="4222262" cy="54395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4124569" y="953475"/>
            <a:ext cx="2111131" cy="2719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6235700" y="953475"/>
            <a:ext cx="2111131" cy="2719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4124569" y="3673229"/>
            <a:ext cx="2111131" cy="271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6235700" y="3673229"/>
            <a:ext cx="2111131" cy="271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319869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1876" y="566730"/>
            <a:ext cx="3273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Lật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8592" y="3917562"/>
            <a:ext cx="1674695" cy="152476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="" xmlns:a16="http://schemas.microsoft.com/office/drawing/2014/main" id="{B8E33643-9A68-44BC-BBB2-F59BAB6766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6" y="4180751"/>
            <a:ext cx="1644869" cy="16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1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0263" y="204952"/>
            <a:ext cx="10421006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98" y="888508"/>
            <a:ext cx="6145571" cy="51812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54813" y="2513247"/>
            <a:ext cx="3105807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endParaRPr lang="en-US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ction Button: Home 1">
            <a:hlinkClick r:id="rId3" action="ppaction://hlinksldjump" highlightClick="1"/>
          </p:cNvPr>
          <p:cNvSpPr/>
          <p:nvPr/>
        </p:nvSpPr>
        <p:spPr>
          <a:xfrm>
            <a:off x="88933" y="5684712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883" y="427297"/>
            <a:ext cx="10160000" cy="107721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Tam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MNP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 = 7cm, NP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MP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0799" y="2223473"/>
            <a:ext cx="55844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NP = 7cm, MP = 6cm</a:t>
            </a:r>
            <a:r>
              <a:rPr lang="en-US" dirty="0" smtClean="0">
                <a:solidFill>
                  <a:prstClr val="black"/>
                </a:solidFill>
              </a:rPr>
              <a:t>				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Flowchart: Connector 17"/>
          <p:cNvSpPr/>
          <p:nvPr/>
        </p:nvSpPr>
        <p:spPr>
          <a:xfrm>
            <a:off x="1148187" y="4985729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0799" y="3181757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NP = 6 cm, MP = 7 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0798" y="4042907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 = 6 cm, MP =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20798" y="4957552"/>
            <a:ext cx="488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 =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cm, MP = 7 cm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ction Button: Home 8">
            <a:hlinkClick r:id="rId2" action="ppaction://hlinksldjump" highlightClick="1"/>
          </p:cNvPr>
          <p:cNvSpPr/>
          <p:nvPr/>
        </p:nvSpPr>
        <p:spPr>
          <a:xfrm>
            <a:off x="58522" y="5644606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4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31" y="359088"/>
            <a:ext cx="10160000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Cho tam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HIK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 = IK = HK. So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HIK?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8678333" y="3355975"/>
          <a:ext cx="254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6" name="Equation" r:id="rId3" imgW="457677" imgH="793306" progId="Equation.DSMT4">
                  <p:embed/>
                </p:oleObj>
              </mc:Choice>
              <mc:Fallback>
                <p:oleObj name="Equation" r:id="rId3" imgW="457677" imgH="7933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8333" y="3355975"/>
                        <a:ext cx="254000" cy="33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82530" y="2229296"/>
            <a:ext cx="4317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solidFill>
                  <a:prstClr val="black"/>
                </a:solidFill>
                <a:latin typeface="Time new roman"/>
              </a:rPr>
              <a:t>. </a:t>
            </a:r>
            <a:r>
              <a:rPr lang="en-US" sz="2800" dirty="0" err="1" smtClean="0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Time new roman"/>
              </a:rPr>
              <a:t> H &lt; </a:t>
            </a:r>
            <a:r>
              <a:rPr lang="en-US" sz="2800" dirty="0" err="1" smtClean="0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Time new roman"/>
              </a:rPr>
              <a:t> I &lt; </a:t>
            </a:r>
            <a:r>
              <a:rPr lang="en-US" sz="2800" dirty="0" err="1" smtClean="0">
                <a:solidFill>
                  <a:prstClr val="black"/>
                </a:solidFill>
                <a:latin typeface="Time new roman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Time new roman"/>
              </a:rPr>
              <a:t> K</a:t>
            </a:r>
            <a:endParaRPr lang="en-US" sz="2800" dirty="0">
              <a:solidFill>
                <a:prstClr val="black"/>
              </a:solidFill>
              <a:latin typeface="Time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0533" y="3219313"/>
            <a:ext cx="556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&gt;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&lt;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2800" dirty="0" smtClean="0">
                <a:solidFill>
                  <a:prstClr val="black"/>
                </a:solidFill>
                <a:latin typeface="Time new roman"/>
              </a:rPr>
              <a:t> </a:t>
            </a:r>
            <a:endParaRPr lang="en-US" sz="2800" dirty="0">
              <a:solidFill>
                <a:prstClr val="black"/>
              </a:solidFill>
              <a:latin typeface="Time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109" y="4037142"/>
            <a:ext cx="4846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=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=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1535845" y="4071666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2531" y="4961026"/>
            <a:ext cx="4509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 &gt;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 &gt;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Action Button: Home 18">
            <a:hlinkClick r:id="rId5" action="ppaction://hlinksldjump" highlightClick="1"/>
          </p:cNvPr>
          <p:cNvSpPr/>
          <p:nvPr/>
        </p:nvSpPr>
        <p:spPr>
          <a:xfrm>
            <a:off x="230306" y="5521746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8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2399" y="762000"/>
            <a:ext cx="9149347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tam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PQR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=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 =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                          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PQ, QR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RP?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1847517" y="3118572"/>
            <a:ext cx="711200" cy="533400"/>
          </a:xfrm>
          <a:prstGeom prst="flowChartConnector">
            <a:avLst/>
          </a:prstGeom>
          <a:noFill/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2799" y="2288397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A. PQ &lt; QR &lt; RP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2797" y="3946096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PQ &gt; QR &gt; RP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2797" y="3084340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PQ = QR = RP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2800" y="4729209"/>
            <a:ext cx="336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PQ &lt; QR &gt; RP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ction Button: Home 12">
            <a:hlinkClick r:id="rId2" action="ppaction://hlinksldjump" highlightClick="1"/>
          </p:cNvPr>
          <p:cNvSpPr/>
          <p:nvPr/>
        </p:nvSpPr>
        <p:spPr>
          <a:xfrm>
            <a:off x="114101" y="5484185"/>
            <a:ext cx="1026695" cy="77002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bài theo SGK và vở ghi.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-Học thuộc: các đặc điểm của tam giác đều, chú ý về kí hiệu các đoạn thẳng bằng nhau, các góc bằng nhau.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l-NL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nội dung phần II. Hình vuông.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=""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75186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pic>
        <p:nvPicPr>
          <p:cNvPr id="1026" name="Picture 0" descr="gach-lat-san-hinh-tam-gi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" y="1530621"/>
            <a:ext cx="4648489" cy="29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gach-the-op-tuong-hinh-vuong-mau-trang-de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34" y="1530620"/>
            <a:ext cx="3810340" cy="297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map-gach-luc-giac-bong-op-tu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885" y="1530620"/>
            <a:ext cx="3144115" cy="304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5347" y="655944"/>
            <a:ext cx="9352547" cy="8002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866" y="5746819"/>
            <a:ext cx="150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1621" y="5746819"/>
            <a:ext cx="1363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49860" y="5746819"/>
            <a:ext cx="141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020" y="4748463"/>
            <a:ext cx="3502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9937" y="4720942"/>
            <a:ext cx="3208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47885" y="4748463"/>
            <a:ext cx="3529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4" t="21750" r="5021" b="19834"/>
          <a:stretch/>
        </p:blipFill>
        <p:spPr>
          <a:xfrm>
            <a:off x="1652337" y="882317"/>
            <a:ext cx="8453563" cy="5159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3844" y="1543796"/>
            <a:ext cx="5284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!!3" descr="Wondering | Grappige gezichten, Smiley, Grappige plaatjes">
            <a:extLst>
              <a:ext uri="{FF2B5EF4-FFF2-40B4-BE49-F238E27FC236}">
                <a16:creationId xmlns=""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2" y="1794858"/>
            <a:ext cx="1959275" cy="234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2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=""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480" y="348936"/>
            <a:ext cx="3258005" cy="29055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346559" y="267836"/>
            <a:ext cx="7033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61804" y="3320469"/>
            <a:ext cx="4521688" cy="181588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endParaRPr lang="en-US" sz="2800" b="1" i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i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endParaRPr lang="en-US" sz="28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9789" y="5318281"/>
            <a:ext cx="5904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02:00</a:t>
            </a:r>
            <a:endParaRPr lang="en-US" sz="2800"/>
          </a:p>
        </p:txBody>
      </p:sp>
      <p:sp>
        <p:nvSpPr>
          <p:cNvPr id="18" name="Rounded Rectangle 1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01:59</a:t>
            </a:r>
            <a:endParaRPr lang="en-US" sz="2800"/>
          </a:p>
        </p:txBody>
      </p:sp>
      <p:sp>
        <p:nvSpPr>
          <p:cNvPr id="19" name="Rounded Rectangle 1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01:58</a:t>
            </a:r>
            <a:endParaRPr lang="en-US" sz="2800"/>
          </a:p>
        </p:txBody>
      </p:sp>
      <p:sp>
        <p:nvSpPr>
          <p:cNvPr id="20" name="Rounded Rectangle 1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01:57</a:t>
            </a:r>
            <a:endParaRPr lang="en-US" sz="2800"/>
          </a:p>
        </p:txBody>
      </p:sp>
      <p:sp>
        <p:nvSpPr>
          <p:cNvPr id="21" name="Rounded Rectangle 2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01:56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01:55</a:t>
            </a:r>
            <a:endParaRPr lang="en-US" sz="2800"/>
          </a:p>
        </p:txBody>
      </p:sp>
      <p:sp>
        <p:nvSpPr>
          <p:cNvPr id="23" name="Rounded Rectangle 2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01:54</a:t>
            </a:r>
            <a:endParaRPr lang="en-US" sz="2800"/>
          </a:p>
        </p:txBody>
      </p:sp>
      <p:sp>
        <p:nvSpPr>
          <p:cNvPr id="24" name="Rounded Rectangle 2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01:53</a:t>
            </a:r>
            <a:endParaRPr lang="en-US" sz="2800"/>
          </a:p>
        </p:txBody>
      </p:sp>
      <p:sp>
        <p:nvSpPr>
          <p:cNvPr id="25" name="Rounded Rectangle 2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01:52</a:t>
            </a:r>
            <a:endParaRPr lang="en-US" sz="2800"/>
          </a:p>
        </p:txBody>
      </p:sp>
      <p:sp>
        <p:nvSpPr>
          <p:cNvPr id="26" name="Rounded Rectangle 2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01:51</a:t>
            </a:r>
            <a:endParaRPr lang="en-US" sz="2800"/>
          </a:p>
        </p:txBody>
      </p:sp>
      <p:sp>
        <p:nvSpPr>
          <p:cNvPr id="27" name="Rounded Rectangle 2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01:50</a:t>
            </a:r>
            <a:endParaRPr lang="en-US" sz="2800"/>
          </a:p>
        </p:txBody>
      </p:sp>
      <p:sp>
        <p:nvSpPr>
          <p:cNvPr id="28" name="Rounded Rectangle 2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01:49</a:t>
            </a:r>
            <a:endParaRPr lang="en-US" sz="2800"/>
          </a:p>
        </p:txBody>
      </p:sp>
      <p:sp>
        <p:nvSpPr>
          <p:cNvPr id="32" name="Rounded Rectangle 3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01:48</a:t>
            </a:r>
            <a:endParaRPr lang="en-US" sz="2800"/>
          </a:p>
        </p:txBody>
      </p:sp>
      <p:sp>
        <p:nvSpPr>
          <p:cNvPr id="33" name="Rounded Rectangle 3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01:47</a:t>
            </a:r>
            <a:endParaRPr lang="en-US" sz="2800"/>
          </a:p>
        </p:txBody>
      </p:sp>
      <p:sp>
        <p:nvSpPr>
          <p:cNvPr id="35" name="Rounded Rectangle 3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01:46</a:t>
            </a:r>
            <a:endParaRPr lang="en-US" sz="2800"/>
          </a:p>
        </p:txBody>
      </p:sp>
      <p:sp>
        <p:nvSpPr>
          <p:cNvPr id="36" name="Rounded Rectangle 3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01:45</a:t>
            </a:r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01:44</a:t>
            </a:r>
            <a:endParaRPr lang="en-US" sz="2800"/>
          </a:p>
        </p:txBody>
      </p:sp>
      <p:sp>
        <p:nvSpPr>
          <p:cNvPr id="38" name="Rounded Rectangle 3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01:43</a:t>
            </a:r>
            <a:endParaRPr lang="en-US" sz="2800"/>
          </a:p>
        </p:txBody>
      </p:sp>
      <p:sp>
        <p:nvSpPr>
          <p:cNvPr id="39" name="Rounded Rectangle 3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01:42</a:t>
            </a:r>
            <a:endParaRPr lang="en-US" sz="2800"/>
          </a:p>
        </p:txBody>
      </p:sp>
      <p:sp>
        <p:nvSpPr>
          <p:cNvPr id="40" name="Rounded Rectangle 3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01:41</a:t>
            </a:r>
            <a:endParaRPr lang="en-US" sz="2800"/>
          </a:p>
        </p:txBody>
      </p:sp>
      <p:sp>
        <p:nvSpPr>
          <p:cNvPr id="41" name="Rounded Rectangle 4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01:40</a:t>
            </a:r>
            <a:endParaRPr lang="en-US" sz="2800"/>
          </a:p>
        </p:txBody>
      </p:sp>
      <p:sp>
        <p:nvSpPr>
          <p:cNvPr id="42" name="Rounded Rectangle 4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01:39</a:t>
            </a:r>
            <a:endParaRPr lang="en-US" sz="2800"/>
          </a:p>
        </p:txBody>
      </p:sp>
      <p:sp>
        <p:nvSpPr>
          <p:cNvPr id="43" name="Rounded Rectangle 4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01:38</a:t>
            </a:r>
            <a:endParaRPr lang="en-US" sz="2800"/>
          </a:p>
        </p:txBody>
      </p:sp>
      <p:sp>
        <p:nvSpPr>
          <p:cNvPr id="44" name="Rounded Rectangle 4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01:37</a:t>
            </a:r>
            <a:endParaRPr lang="en-US" sz="2800"/>
          </a:p>
        </p:txBody>
      </p:sp>
      <p:sp>
        <p:nvSpPr>
          <p:cNvPr id="45" name="Rounded Rectangle 4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01:36</a:t>
            </a:r>
            <a:endParaRPr lang="en-US" sz="2800"/>
          </a:p>
        </p:txBody>
      </p:sp>
      <p:sp>
        <p:nvSpPr>
          <p:cNvPr id="46" name="Rounded Rectangle 4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01:35</a:t>
            </a:r>
            <a:endParaRPr lang="en-US" sz="2800"/>
          </a:p>
        </p:txBody>
      </p:sp>
      <p:sp>
        <p:nvSpPr>
          <p:cNvPr id="47" name="Rounded Rectangle 4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01:34</a:t>
            </a:r>
            <a:endParaRPr lang="en-US" sz="2800"/>
          </a:p>
        </p:txBody>
      </p:sp>
      <p:sp>
        <p:nvSpPr>
          <p:cNvPr id="48" name="Rounded Rectangle 4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01:33</a:t>
            </a:r>
            <a:endParaRPr lang="en-US" sz="2800"/>
          </a:p>
        </p:txBody>
      </p:sp>
      <p:sp>
        <p:nvSpPr>
          <p:cNvPr id="49" name="Rounded Rectangle 4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01:32</a:t>
            </a:r>
            <a:endParaRPr lang="en-US" sz="2800"/>
          </a:p>
        </p:txBody>
      </p:sp>
      <p:sp>
        <p:nvSpPr>
          <p:cNvPr id="50" name="Rounded Rectangle 4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01:31</a:t>
            </a:r>
            <a:endParaRPr lang="en-US" sz="2800"/>
          </a:p>
        </p:txBody>
      </p:sp>
      <p:sp>
        <p:nvSpPr>
          <p:cNvPr id="51" name="Rounded Rectangle 5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01:30</a:t>
            </a:r>
            <a:endParaRPr lang="en-US" sz="2800"/>
          </a:p>
        </p:txBody>
      </p:sp>
      <p:sp>
        <p:nvSpPr>
          <p:cNvPr id="52" name="Rounded Rectangle 5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01:29</a:t>
            </a:r>
            <a:endParaRPr lang="en-US" sz="2800"/>
          </a:p>
        </p:txBody>
      </p:sp>
      <p:sp>
        <p:nvSpPr>
          <p:cNvPr id="53" name="Rounded Rectangle 5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01:28</a:t>
            </a:r>
            <a:endParaRPr lang="en-US" sz="2800"/>
          </a:p>
        </p:txBody>
      </p:sp>
      <p:sp>
        <p:nvSpPr>
          <p:cNvPr id="54" name="Rounded Rectangle 5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01:27</a:t>
            </a:r>
            <a:endParaRPr lang="en-US" sz="2800"/>
          </a:p>
        </p:txBody>
      </p:sp>
      <p:sp>
        <p:nvSpPr>
          <p:cNvPr id="55" name="Rounded Rectangle 5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01:26</a:t>
            </a:r>
            <a:endParaRPr lang="en-US" sz="2800"/>
          </a:p>
        </p:txBody>
      </p:sp>
      <p:sp>
        <p:nvSpPr>
          <p:cNvPr id="56" name="Rounded Rectangle 5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01:25</a:t>
            </a:r>
            <a:endParaRPr lang="en-US" sz="2800"/>
          </a:p>
        </p:txBody>
      </p:sp>
      <p:sp>
        <p:nvSpPr>
          <p:cNvPr id="57" name="Rounded Rectangle 5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01:24</a:t>
            </a:r>
            <a:endParaRPr lang="en-US" sz="2800"/>
          </a:p>
        </p:txBody>
      </p:sp>
      <p:sp>
        <p:nvSpPr>
          <p:cNvPr id="58" name="Rounded Rectangle 5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01:23</a:t>
            </a:r>
            <a:endParaRPr lang="en-US" sz="2800"/>
          </a:p>
        </p:txBody>
      </p:sp>
      <p:sp>
        <p:nvSpPr>
          <p:cNvPr id="59" name="Rounded Rectangle 5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01:22</a:t>
            </a:r>
            <a:endParaRPr lang="en-US" sz="2800"/>
          </a:p>
        </p:txBody>
      </p:sp>
      <p:sp>
        <p:nvSpPr>
          <p:cNvPr id="60" name="Rounded Rectangle 5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01:21</a:t>
            </a:r>
            <a:endParaRPr lang="en-US" sz="2800"/>
          </a:p>
        </p:txBody>
      </p:sp>
      <p:sp>
        <p:nvSpPr>
          <p:cNvPr id="61" name="Rounded Rectangle 6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01:20</a:t>
            </a:r>
            <a:endParaRPr lang="en-US" sz="2800"/>
          </a:p>
        </p:txBody>
      </p:sp>
      <p:sp>
        <p:nvSpPr>
          <p:cNvPr id="62" name="Rounded Rectangle 6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01:19</a:t>
            </a:r>
            <a:endParaRPr lang="en-US" sz="2800"/>
          </a:p>
        </p:txBody>
      </p:sp>
      <p:sp>
        <p:nvSpPr>
          <p:cNvPr id="63" name="Rounded Rectangle 6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01:18</a:t>
            </a:r>
            <a:endParaRPr lang="en-US" sz="2800"/>
          </a:p>
        </p:txBody>
      </p:sp>
      <p:sp>
        <p:nvSpPr>
          <p:cNvPr id="64" name="Rounded Rectangle 6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01:17</a:t>
            </a:r>
            <a:endParaRPr lang="en-US" sz="2800"/>
          </a:p>
        </p:txBody>
      </p:sp>
      <p:sp>
        <p:nvSpPr>
          <p:cNvPr id="65" name="Rounded Rectangle 6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01:16</a:t>
            </a:r>
            <a:endParaRPr lang="en-US" sz="2800"/>
          </a:p>
        </p:txBody>
      </p:sp>
      <p:sp>
        <p:nvSpPr>
          <p:cNvPr id="66" name="Rounded Rectangle 6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01:15</a:t>
            </a:r>
            <a:endParaRPr lang="en-US" sz="2800"/>
          </a:p>
        </p:txBody>
      </p:sp>
      <p:sp>
        <p:nvSpPr>
          <p:cNvPr id="67" name="Rounded Rectangle 6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01:14</a:t>
            </a:r>
            <a:endParaRPr lang="en-US" sz="2800"/>
          </a:p>
        </p:txBody>
      </p:sp>
      <p:sp>
        <p:nvSpPr>
          <p:cNvPr id="68" name="Rounded Rectangle 6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01:13</a:t>
            </a:r>
            <a:endParaRPr lang="en-US" sz="2800"/>
          </a:p>
        </p:txBody>
      </p:sp>
      <p:sp>
        <p:nvSpPr>
          <p:cNvPr id="69" name="Rounded Rectangle 6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01:12</a:t>
            </a:r>
            <a:endParaRPr lang="en-US" sz="2800"/>
          </a:p>
        </p:txBody>
      </p:sp>
      <p:sp>
        <p:nvSpPr>
          <p:cNvPr id="70" name="Rounded Rectangle 6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01:11</a:t>
            </a:r>
            <a:endParaRPr lang="en-US" sz="2800"/>
          </a:p>
        </p:txBody>
      </p:sp>
      <p:sp>
        <p:nvSpPr>
          <p:cNvPr id="71" name="Rounded Rectangle 7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01:10</a:t>
            </a:r>
            <a:endParaRPr lang="en-US" sz="2800"/>
          </a:p>
        </p:txBody>
      </p:sp>
      <p:sp>
        <p:nvSpPr>
          <p:cNvPr id="72" name="Rounded Rectangle 7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01:09</a:t>
            </a:r>
            <a:endParaRPr lang="en-US" sz="2800"/>
          </a:p>
        </p:txBody>
      </p:sp>
      <p:sp>
        <p:nvSpPr>
          <p:cNvPr id="73" name="Rounded Rectangle 7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01:08</a:t>
            </a:r>
            <a:endParaRPr lang="en-US" sz="2800"/>
          </a:p>
        </p:txBody>
      </p:sp>
      <p:sp>
        <p:nvSpPr>
          <p:cNvPr id="74" name="Rounded Rectangle 7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01:07</a:t>
            </a:r>
            <a:endParaRPr lang="en-US" sz="2800"/>
          </a:p>
        </p:txBody>
      </p:sp>
      <p:sp>
        <p:nvSpPr>
          <p:cNvPr id="75" name="Rounded Rectangle 7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01:06</a:t>
            </a:r>
            <a:endParaRPr lang="en-US" sz="2800"/>
          </a:p>
        </p:txBody>
      </p:sp>
      <p:sp>
        <p:nvSpPr>
          <p:cNvPr id="76" name="Rounded Rectangle 7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01:05</a:t>
            </a:r>
            <a:endParaRPr lang="en-US" sz="2800"/>
          </a:p>
        </p:txBody>
      </p:sp>
      <p:sp>
        <p:nvSpPr>
          <p:cNvPr id="77" name="Rounded Rectangle 7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01:04</a:t>
            </a:r>
            <a:endParaRPr lang="en-US" sz="2800"/>
          </a:p>
        </p:txBody>
      </p:sp>
      <p:sp>
        <p:nvSpPr>
          <p:cNvPr id="78" name="Rounded Rectangle 7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01:03</a:t>
            </a:r>
            <a:endParaRPr lang="en-US" sz="2800"/>
          </a:p>
        </p:txBody>
      </p:sp>
      <p:sp>
        <p:nvSpPr>
          <p:cNvPr id="79" name="Rounded Rectangle 7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01:02</a:t>
            </a:r>
            <a:endParaRPr lang="en-US" sz="2800"/>
          </a:p>
        </p:txBody>
      </p:sp>
      <p:sp>
        <p:nvSpPr>
          <p:cNvPr id="80" name="Rounded Rectangle 7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01:01</a:t>
            </a:r>
            <a:endParaRPr lang="en-US" sz="2800"/>
          </a:p>
        </p:txBody>
      </p:sp>
      <p:sp>
        <p:nvSpPr>
          <p:cNvPr id="81" name="Rounded Rectangle 8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01:00</a:t>
            </a:r>
            <a:endParaRPr lang="en-US" sz="2800"/>
          </a:p>
        </p:txBody>
      </p:sp>
      <p:sp>
        <p:nvSpPr>
          <p:cNvPr id="82" name="Rounded Rectangle 8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00:59</a:t>
            </a:r>
            <a:endParaRPr lang="en-US" sz="2800"/>
          </a:p>
        </p:txBody>
      </p:sp>
      <p:sp>
        <p:nvSpPr>
          <p:cNvPr id="83" name="Rounded Rectangle 8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00:58</a:t>
            </a:r>
            <a:endParaRPr lang="en-US" sz="2800"/>
          </a:p>
        </p:txBody>
      </p:sp>
      <p:sp>
        <p:nvSpPr>
          <p:cNvPr id="84" name="Rounded Rectangle 8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00:57</a:t>
            </a:r>
            <a:endParaRPr lang="en-US" sz="2800"/>
          </a:p>
        </p:txBody>
      </p:sp>
      <p:sp>
        <p:nvSpPr>
          <p:cNvPr id="85" name="Rounded Rectangle 8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00:56</a:t>
            </a:r>
            <a:endParaRPr lang="en-US" sz="2800"/>
          </a:p>
        </p:txBody>
      </p:sp>
      <p:sp>
        <p:nvSpPr>
          <p:cNvPr id="86" name="Rounded Rectangle 8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00:55</a:t>
            </a:r>
            <a:endParaRPr lang="en-US" sz="2800"/>
          </a:p>
        </p:txBody>
      </p:sp>
      <p:sp>
        <p:nvSpPr>
          <p:cNvPr id="87" name="Rounded Rectangle 8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00:54</a:t>
            </a:r>
            <a:endParaRPr lang="en-US" sz="2800"/>
          </a:p>
        </p:txBody>
      </p:sp>
      <p:sp>
        <p:nvSpPr>
          <p:cNvPr id="88" name="Rounded Rectangle 8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00:53</a:t>
            </a:r>
            <a:endParaRPr lang="en-US" sz="2800"/>
          </a:p>
        </p:txBody>
      </p:sp>
      <p:sp>
        <p:nvSpPr>
          <p:cNvPr id="89" name="Rounded Rectangle 8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00:52</a:t>
            </a:r>
            <a:endParaRPr lang="en-US" sz="2800"/>
          </a:p>
        </p:txBody>
      </p:sp>
      <p:sp>
        <p:nvSpPr>
          <p:cNvPr id="90" name="Rounded Rectangle 8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00:51</a:t>
            </a:r>
            <a:endParaRPr lang="en-US" sz="2800"/>
          </a:p>
        </p:txBody>
      </p:sp>
      <p:sp>
        <p:nvSpPr>
          <p:cNvPr id="91" name="Rounded Rectangle 9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00:50</a:t>
            </a:r>
            <a:endParaRPr lang="en-US" sz="2800"/>
          </a:p>
        </p:txBody>
      </p:sp>
      <p:sp>
        <p:nvSpPr>
          <p:cNvPr id="92" name="Rounded Rectangle 9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00:49</a:t>
            </a:r>
            <a:endParaRPr lang="en-US" sz="2800"/>
          </a:p>
        </p:txBody>
      </p:sp>
      <p:sp>
        <p:nvSpPr>
          <p:cNvPr id="93" name="Rounded Rectangle 9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00:48</a:t>
            </a:r>
            <a:endParaRPr lang="en-US" sz="2800"/>
          </a:p>
        </p:txBody>
      </p:sp>
      <p:sp>
        <p:nvSpPr>
          <p:cNvPr id="94" name="Rounded Rectangle 9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00:47</a:t>
            </a:r>
            <a:endParaRPr lang="en-US" sz="2800"/>
          </a:p>
        </p:txBody>
      </p:sp>
      <p:sp>
        <p:nvSpPr>
          <p:cNvPr id="95" name="Rounded Rectangle 9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00:46</a:t>
            </a:r>
            <a:endParaRPr lang="en-US" sz="2800"/>
          </a:p>
        </p:txBody>
      </p:sp>
      <p:sp>
        <p:nvSpPr>
          <p:cNvPr id="96" name="Rounded Rectangle 9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00:45</a:t>
            </a:r>
            <a:endParaRPr lang="en-US" sz="2800"/>
          </a:p>
        </p:txBody>
      </p:sp>
      <p:sp>
        <p:nvSpPr>
          <p:cNvPr id="97" name="Rounded Rectangle 9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00:44</a:t>
            </a:r>
            <a:endParaRPr lang="en-US" sz="2800"/>
          </a:p>
        </p:txBody>
      </p:sp>
      <p:sp>
        <p:nvSpPr>
          <p:cNvPr id="98" name="Rounded Rectangle 9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00:43</a:t>
            </a:r>
            <a:endParaRPr lang="en-US" sz="2800"/>
          </a:p>
        </p:txBody>
      </p:sp>
      <p:sp>
        <p:nvSpPr>
          <p:cNvPr id="99" name="Rounded Rectangle 9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00:42</a:t>
            </a:r>
            <a:endParaRPr lang="en-US" sz="2800"/>
          </a:p>
        </p:txBody>
      </p:sp>
      <p:sp>
        <p:nvSpPr>
          <p:cNvPr id="100" name="Rounded Rectangle 9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00:41</a:t>
            </a:r>
            <a:endParaRPr lang="en-US" sz="2800"/>
          </a:p>
        </p:txBody>
      </p:sp>
      <p:sp>
        <p:nvSpPr>
          <p:cNvPr id="101" name="Rounded Rectangle 10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00:40</a:t>
            </a:r>
            <a:endParaRPr lang="en-US" sz="2800"/>
          </a:p>
        </p:txBody>
      </p:sp>
      <p:sp>
        <p:nvSpPr>
          <p:cNvPr id="102" name="Rounded Rectangle 10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00:39</a:t>
            </a:r>
            <a:endParaRPr lang="en-US" sz="2800"/>
          </a:p>
        </p:txBody>
      </p:sp>
      <p:sp>
        <p:nvSpPr>
          <p:cNvPr id="103" name="Rounded Rectangle 10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00:38</a:t>
            </a:r>
            <a:endParaRPr lang="en-US" sz="2800"/>
          </a:p>
        </p:txBody>
      </p:sp>
      <p:sp>
        <p:nvSpPr>
          <p:cNvPr id="104" name="Rounded Rectangle 10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00:37</a:t>
            </a:r>
            <a:endParaRPr lang="en-US" sz="2800"/>
          </a:p>
        </p:txBody>
      </p:sp>
      <p:sp>
        <p:nvSpPr>
          <p:cNvPr id="105" name="Rounded Rectangle 10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00:36</a:t>
            </a:r>
            <a:endParaRPr lang="en-US" sz="2800"/>
          </a:p>
        </p:txBody>
      </p:sp>
      <p:sp>
        <p:nvSpPr>
          <p:cNvPr id="106" name="Rounded Rectangle 10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00:35</a:t>
            </a:r>
            <a:endParaRPr lang="en-US" sz="2800"/>
          </a:p>
        </p:txBody>
      </p:sp>
      <p:sp>
        <p:nvSpPr>
          <p:cNvPr id="107" name="Rounded Rectangle 10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00:34</a:t>
            </a:r>
            <a:endParaRPr lang="en-US" sz="2800"/>
          </a:p>
        </p:txBody>
      </p:sp>
      <p:sp>
        <p:nvSpPr>
          <p:cNvPr id="108" name="Rounded Rectangle 10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00:33</a:t>
            </a:r>
            <a:endParaRPr lang="en-US" sz="2800"/>
          </a:p>
        </p:txBody>
      </p:sp>
      <p:sp>
        <p:nvSpPr>
          <p:cNvPr id="109" name="Rounded Rectangle 10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00:32</a:t>
            </a:r>
            <a:endParaRPr lang="en-US" sz="2800"/>
          </a:p>
        </p:txBody>
      </p:sp>
      <p:sp>
        <p:nvSpPr>
          <p:cNvPr id="110" name="Rounded Rectangle 10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00:31</a:t>
            </a:r>
            <a:endParaRPr lang="en-US" sz="2800"/>
          </a:p>
        </p:txBody>
      </p:sp>
      <p:sp>
        <p:nvSpPr>
          <p:cNvPr id="111" name="Rounded Rectangle 11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00:30</a:t>
            </a:r>
            <a:endParaRPr lang="en-US" sz="2800"/>
          </a:p>
        </p:txBody>
      </p:sp>
      <p:sp>
        <p:nvSpPr>
          <p:cNvPr id="112" name="Rounded Rectangle 11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00:29</a:t>
            </a:r>
            <a:endParaRPr lang="en-US" sz="2800"/>
          </a:p>
        </p:txBody>
      </p:sp>
      <p:sp>
        <p:nvSpPr>
          <p:cNvPr id="113" name="Rounded Rectangle 11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00:28</a:t>
            </a:r>
            <a:endParaRPr lang="en-US" sz="2800"/>
          </a:p>
        </p:txBody>
      </p:sp>
      <p:sp>
        <p:nvSpPr>
          <p:cNvPr id="114" name="Rounded Rectangle 11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00:27</a:t>
            </a:r>
            <a:endParaRPr lang="en-US" sz="2800"/>
          </a:p>
        </p:txBody>
      </p:sp>
      <p:sp>
        <p:nvSpPr>
          <p:cNvPr id="115" name="Rounded Rectangle 11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00:26</a:t>
            </a:r>
            <a:endParaRPr lang="en-US" sz="2800"/>
          </a:p>
        </p:txBody>
      </p:sp>
      <p:sp>
        <p:nvSpPr>
          <p:cNvPr id="116" name="Rounded Rectangle 11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00:25</a:t>
            </a:r>
            <a:endParaRPr lang="en-US" sz="2800"/>
          </a:p>
        </p:txBody>
      </p:sp>
      <p:sp>
        <p:nvSpPr>
          <p:cNvPr id="117" name="Rounded Rectangle 11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00:24</a:t>
            </a:r>
            <a:endParaRPr lang="en-US" sz="2800"/>
          </a:p>
        </p:txBody>
      </p:sp>
      <p:sp>
        <p:nvSpPr>
          <p:cNvPr id="118" name="Rounded Rectangle 11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00:23</a:t>
            </a:r>
            <a:endParaRPr lang="en-US" sz="2800"/>
          </a:p>
        </p:txBody>
      </p:sp>
      <p:sp>
        <p:nvSpPr>
          <p:cNvPr id="119" name="Rounded Rectangle 11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00:22</a:t>
            </a:r>
            <a:endParaRPr lang="en-US" sz="2800"/>
          </a:p>
        </p:txBody>
      </p:sp>
      <p:sp>
        <p:nvSpPr>
          <p:cNvPr id="120" name="Rounded Rectangle 11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00:21</a:t>
            </a:r>
            <a:endParaRPr lang="en-US" sz="2800"/>
          </a:p>
        </p:txBody>
      </p:sp>
      <p:sp>
        <p:nvSpPr>
          <p:cNvPr id="121" name="Rounded Rectangle 12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00:20</a:t>
            </a:r>
            <a:endParaRPr lang="en-US" sz="2800"/>
          </a:p>
        </p:txBody>
      </p:sp>
      <p:sp>
        <p:nvSpPr>
          <p:cNvPr id="122" name="Rounded Rectangle 12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00:19</a:t>
            </a:r>
            <a:endParaRPr lang="en-US" sz="2800"/>
          </a:p>
        </p:txBody>
      </p:sp>
      <p:sp>
        <p:nvSpPr>
          <p:cNvPr id="123" name="Rounded Rectangle 12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00:18</a:t>
            </a:r>
            <a:endParaRPr lang="en-US" sz="2800"/>
          </a:p>
        </p:txBody>
      </p:sp>
      <p:sp>
        <p:nvSpPr>
          <p:cNvPr id="124" name="Rounded Rectangle 12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00:17</a:t>
            </a:r>
            <a:endParaRPr lang="en-US" sz="2800"/>
          </a:p>
        </p:txBody>
      </p:sp>
      <p:sp>
        <p:nvSpPr>
          <p:cNvPr id="125" name="Rounded Rectangle 12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00:16</a:t>
            </a:r>
            <a:endParaRPr lang="en-US" sz="2800"/>
          </a:p>
        </p:txBody>
      </p:sp>
      <p:sp>
        <p:nvSpPr>
          <p:cNvPr id="126" name="Rounded Rectangle 12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00:15</a:t>
            </a:r>
            <a:endParaRPr lang="en-US" sz="2800"/>
          </a:p>
        </p:txBody>
      </p:sp>
      <p:sp>
        <p:nvSpPr>
          <p:cNvPr id="127" name="Rounded Rectangle 12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00:14</a:t>
            </a:r>
            <a:endParaRPr lang="en-US" sz="2800"/>
          </a:p>
        </p:txBody>
      </p:sp>
      <p:sp>
        <p:nvSpPr>
          <p:cNvPr id="128" name="Rounded Rectangle 12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00:13</a:t>
            </a:r>
            <a:endParaRPr lang="en-US" sz="2800"/>
          </a:p>
        </p:txBody>
      </p:sp>
      <p:sp>
        <p:nvSpPr>
          <p:cNvPr id="129" name="Rounded Rectangle 12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00:12</a:t>
            </a:r>
            <a:endParaRPr lang="en-US" sz="2800"/>
          </a:p>
        </p:txBody>
      </p:sp>
      <p:sp>
        <p:nvSpPr>
          <p:cNvPr id="130" name="Rounded Rectangle 12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00:11</a:t>
            </a:r>
            <a:endParaRPr lang="en-US" sz="2800"/>
          </a:p>
        </p:txBody>
      </p:sp>
      <p:sp>
        <p:nvSpPr>
          <p:cNvPr id="131" name="Rounded Rectangle 13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00:10</a:t>
            </a:r>
            <a:endParaRPr lang="en-US" sz="2800"/>
          </a:p>
        </p:txBody>
      </p:sp>
      <p:sp>
        <p:nvSpPr>
          <p:cNvPr id="132" name="Rounded Rectangle 131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00:09</a:t>
            </a:r>
            <a:endParaRPr lang="en-US" sz="2800"/>
          </a:p>
        </p:txBody>
      </p:sp>
      <p:sp>
        <p:nvSpPr>
          <p:cNvPr id="133" name="Rounded Rectangle 132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00:08</a:t>
            </a:r>
            <a:endParaRPr lang="en-US" sz="2800"/>
          </a:p>
        </p:txBody>
      </p:sp>
      <p:sp>
        <p:nvSpPr>
          <p:cNvPr id="134" name="Rounded Rectangle 133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00:07</a:t>
            </a:r>
            <a:endParaRPr lang="en-US" sz="2800"/>
          </a:p>
        </p:txBody>
      </p:sp>
      <p:sp>
        <p:nvSpPr>
          <p:cNvPr id="135" name="Rounded Rectangle 134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00:06</a:t>
            </a:r>
            <a:endParaRPr lang="en-US" sz="2800"/>
          </a:p>
        </p:txBody>
      </p:sp>
      <p:sp>
        <p:nvSpPr>
          <p:cNvPr id="136" name="Rounded Rectangle 135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00:05</a:t>
            </a:r>
            <a:endParaRPr lang="en-US" sz="2800"/>
          </a:p>
        </p:txBody>
      </p:sp>
      <p:sp>
        <p:nvSpPr>
          <p:cNvPr id="137" name="Rounded Rectangle 136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00:04</a:t>
            </a:r>
            <a:endParaRPr lang="en-US" sz="2800"/>
          </a:p>
        </p:txBody>
      </p:sp>
      <p:sp>
        <p:nvSpPr>
          <p:cNvPr id="138" name="Rounded Rectangle 137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00:03</a:t>
            </a:r>
            <a:endParaRPr lang="en-US" sz="2800"/>
          </a:p>
        </p:txBody>
      </p:sp>
      <p:sp>
        <p:nvSpPr>
          <p:cNvPr id="139" name="Rounded Rectangle 138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/>
              <a:t>00:02</a:t>
            </a:r>
            <a:endParaRPr lang="en-US" sz="2800"/>
          </a:p>
        </p:txBody>
      </p:sp>
      <p:sp>
        <p:nvSpPr>
          <p:cNvPr id="140" name="Rounded Rectangle 139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00:01</a:t>
            </a:r>
            <a:endParaRPr lang="en-US" sz="2800" dirty="0"/>
          </a:p>
        </p:txBody>
      </p:sp>
      <p:sp>
        <p:nvSpPr>
          <p:cNvPr id="141" name="Rounded Rectangle 140"/>
          <p:cNvSpPr/>
          <p:nvPr/>
        </p:nvSpPr>
        <p:spPr>
          <a:xfrm>
            <a:off x="1897016" y="54984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00:00</a:t>
            </a:r>
            <a:endParaRPr lang="en-US" sz="3200" dirty="0"/>
          </a:p>
        </p:txBody>
      </p:sp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94" y="1759298"/>
            <a:ext cx="4955177" cy="299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=""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34" y="43114"/>
            <a:ext cx="2175650" cy="194027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771E190-FEB2-4337-A955-8F6A819B8B7A}"/>
              </a:ext>
            </a:extLst>
          </p:cNvPr>
          <p:cNvSpPr txBox="1"/>
          <p:nvPr/>
        </p:nvSpPr>
        <p:spPr>
          <a:xfrm>
            <a:off x="292298" y="2219516"/>
            <a:ext cx="2622608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HS, </a:t>
            </a:r>
            <a:r>
              <a:rPr 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000" b="1" i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57339" y="49378"/>
            <a:ext cx="8425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Đồng hồ đếm ngược 3 phút gây sốc 3 Minutes">
            <a:hlinkClick r:id="" action="ppaction://media"/>
            <a:extLst>
              <a:ext uri="{FF2B5EF4-FFF2-40B4-BE49-F238E27FC236}">
                <a16:creationId xmlns="" xmlns:a16="http://schemas.microsoft.com/office/drawing/2014/main" id="{D42EA4B8-7472-40A8-A81B-5ABE1CF44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8439" y="3322527"/>
            <a:ext cx="1647729" cy="92684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55440" y="2060522"/>
            <a:ext cx="5165665" cy="1916858"/>
            <a:chOff x="3734496" y="1527383"/>
            <a:chExt cx="5636801" cy="220055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496" y="1527383"/>
              <a:ext cx="5636801" cy="2200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5736993" y="2627659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146574" y="4792780"/>
            <a:ext cx="5095735" cy="2115502"/>
            <a:chOff x="4370787" y="4391978"/>
            <a:chExt cx="5095735" cy="211550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787" y="4391978"/>
              <a:ext cx="5095735" cy="2115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151847" y="5425627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:a14="http://schemas.microsoft.com/office/drawing/2010/main" xmlns:mc="http://schemas.openxmlformats.org/markup-compatibility/2006" xmlns="" id="{A3A062DA-93BF-4842-B601-4404401BCCE3}"/>
              </a:ext>
            </a:extLst>
          </p:cNvPr>
          <p:cNvSpPr txBox="1"/>
          <p:nvPr/>
        </p:nvSpPr>
        <p:spPr>
          <a:xfrm>
            <a:off x="3042853" y="3821960"/>
            <a:ext cx="8390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BA,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A. So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BA;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BCA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BAC.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7388" y="880375"/>
            <a:ext cx="7671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AC,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trùng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đỉnh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C. So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AC;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ABC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ACB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25" y="884596"/>
            <a:ext cx="1040130" cy="560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60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21467" y="2456795"/>
            <a:ext cx="10854989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:……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………………………………………………………………………........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AB, BC, CA ……………….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A, B, C …………….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276781"/>
            <a:ext cx="5165665" cy="1916858"/>
            <a:chOff x="3734496" y="1527383"/>
            <a:chExt cx="5636801" cy="220055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496" y="1527383"/>
              <a:ext cx="5636801" cy="2200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5736993" y="2627659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786051" y="99749"/>
            <a:ext cx="5095735" cy="2115502"/>
            <a:chOff x="4370787" y="4391978"/>
            <a:chExt cx="5095735" cy="2115502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787" y="4391978"/>
              <a:ext cx="5095735" cy="2115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6151847" y="5425627"/>
              <a:ext cx="1456287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835124" y="4134177"/>
            <a:ext cx="8063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8379" y="5403273"/>
            <a:ext cx="231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9039" y="5811559"/>
            <a:ext cx="2310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104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=""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95" y="0"/>
            <a:ext cx="2857500" cy="257175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136267" y="464877"/>
            <a:ext cx="6964135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= BC = CA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!!3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8264" y="3561996"/>
            <a:ext cx="3429000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4715" y="4065634"/>
            <a:ext cx="5373014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tam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hay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259" y="2476678"/>
            <a:ext cx="2781910" cy="250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!!3" descr="Chuyên đề về xác định công thức của hợp chất vô cơ và hữu cơ - Tech12h">
            <a:extLst>
              <a:ext uri="{FF2B5EF4-FFF2-40B4-BE49-F238E27FC236}">
                <a16:creationId xmlns=""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" y="144543"/>
            <a:ext cx="2521284" cy="20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29" y="653125"/>
            <a:ext cx="5712854" cy="30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38" y="3619500"/>
            <a:ext cx="5694090" cy="30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1994"/>
            <a:ext cx="5317852" cy="27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354702" y="175116"/>
            <a:ext cx="701692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3cm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676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36195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=""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=""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846835" y="877247"/>
            <a:ext cx="9542641" cy="954107"/>
          </a:xfrm>
          <a:prstGeom prst="rect">
            <a:avLst/>
          </a:prstGeom>
          <a:noFill/>
          <a:ln>
            <a:solidFill>
              <a:srgbClr val="15142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EGH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4cm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phic 31" descr="Pencil">
            <a:extLst>
              <a:ext uri="{FF2B5EF4-FFF2-40B4-BE49-F238E27FC236}">
                <a16:creationId xmlns=""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EAC0E1E-50D5-48F7-8449-EF3C31CD2512}"/>
              </a:ext>
            </a:extLst>
          </p:cNvPr>
          <p:cNvSpPr txBox="1"/>
          <p:nvPr/>
        </p:nvSpPr>
        <p:spPr>
          <a:xfrm>
            <a:off x="369996" y="5380672"/>
            <a:ext cx="3129950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purl.org/dc/terms/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997</TotalTime>
  <Words>874</Words>
  <PresentationFormat>Custom</PresentationFormat>
  <Paragraphs>208</Paragraphs>
  <Slides>16</Slides>
  <Notes>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Equation</vt:lpstr>
      <vt:lpstr>Bài 1: TAM GIÁC ĐỀU, HÌNH VUÔNG, LỤC GIÁC ĐỀU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2021-06-07T13:44:30Z</dcterms:created>
  <dcterms:modified xsi:type="dcterms:W3CDTF">2021-08-19T12:12:24Z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