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hrV2b01Vw85RKq/jUAnUXR+NQV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/>
          <p:nvPr>
            <p:ph type="ctrTitle"/>
          </p:nvPr>
        </p:nvSpPr>
        <p:spPr>
          <a:xfrm>
            <a:off x="685800" y="1597821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4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853"/>
              </a:spcBef>
              <a:spcAft>
                <a:spcPts val="0"/>
              </a:spcAft>
              <a:buClr>
                <a:srgbClr val="888888"/>
              </a:buClr>
              <a:buSzPts val="4267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747"/>
              </a:spcBef>
              <a:spcAft>
                <a:spcPts val="0"/>
              </a:spcAft>
              <a:buClr>
                <a:srgbClr val="888888"/>
              </a:buClr>
              <a:buSzPts val="3733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4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3"/>
          <p:cNvSpPr txBox="1"/>
          <p:nvPr>
            <p:ph idx="1" type="body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/>
          <p:nvPr>
            <p:ph type="title"/>
          </p:nvPr>
        </p:nvSpPr>
        <p:spPr>
          <a:xfrm rot="5400000">
            <a:off x="6012656" y="771525"/>
            <a:ext cx="3290888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4"/>
          <p:cNvSpPr txBox="1"/>
          <p:nvPr>
            <p:ph idx="1" type="body"/>
          </p:nvPr>
        </p:nvSpPr>
        <p:spPr>
          <a:xfrm rot="5400000">
            <a:off x="1821656" y="-1209675"/>
            <a:ext cx="3290888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4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5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333"/>
              <a:buFont typeface="Calibri"/>
              <a:buNone/>
              <a:defRPr b="1" sz="5333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667"/>
              <a:buNone/>
              <a:defRPr sz="2667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42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 sz="2133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867"/>
              <a:buNone/>
              <a:defRPr sz="1867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867"/>
              <a:buNone/>
              <a:defRPr sz="1867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867"/>
              <a:buNone/>
              <a:defRPr sz="1867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867"/>
              <a:buNone/>
              <a:defRPr sz="1867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867"/>
              <a:buNone/>
              <a:defRPr sz="1867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867"/>
              <a:buNone/>
              <a:defRPr sz="1867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6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" type="body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65645" lvl="0" marL="457200" algn="l"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Char char="•"/>
              <a:defRPr sz="3733"/>
            </a:lvl1pPr>
            <a:lvl2pPr indent="-431800" lvl="1" marL="9144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  <a:defRPr sz="3200"/>
            </a:lvl2pPr>
            <a:lvl3pPr indent="-397954" lvl="2" marL="13716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3pPr>
            <a:lvl4pPr indent="-381000" lvl="3" marL="1828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4pPr>
            <a:lvl5pPr indent="-381000" lvl="4" marL="2286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»"/>
              <a:defRPr sz="2400"/>
            </a:lvl5pPr>
            <a:lvl6pPr indent="-381000" lvl="5" marL="2743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6pPr>
            <a:lvl7pPr indent="-381000" lvl="6" marL="3200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7pPr>
            <a:lvl8pPr indent="-381000" lvl="7" marL="3657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8pPr>
            <a:lvl9pPr indent="-381000" lvl="8" marL="4114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9pPr>
          </a:lstStyle>
          <a:p/>
        </p:txBody>
      </p:sp>
      <p:sp>
        <p:nvSpPr>
          <p:cNvPr id="36" name="Google Shape;36;p17"/>
          <p:cNvSpPr txBox="1"/>
          <p:nvPr>
            <p:ph idx="2" type="body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65645" lvl="0" marL="457200" algn="l"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Char char="•"/>
              <a:defRPr sz="3733"/>
            </a:lvl1pPr>
            <a:lvl2pPr indent="-431800" lvl="1" marL="9144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  <a:defRPr sz="3200"/>
            </a:lvl2pPr>
            <a:lvl3pPr indent="-397954" lvl="2" marL="13716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3pPr>
            <a:lvl4pPr indent="-381000" lvl="3" marL="1828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4pPr>
            <a:lvl5pPr indent="-381000" lvl="4" marL="2286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»"/>
              <a:defRPr sz="2400"/>
            </a:lvl5pPr>
            <a:lvl6pPr indent="-381000" lvl="5" marL="2743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6pPr>
            <a:lvl7pPr indent="-381000" lvl="6" marL="3200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7pPr>
            <a:lvl8pPr indent="-381000" lvl="7" marL="3657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8pPr>
            <a:lvl9pPr indent="-381000" lvl="8" marL="4114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9pPr>
          </a:lstStyle>
          <a:p/>
        </p:txBody>
      </p:sp>
      <p:sp>
        <p:nvSpPr>
          <p:cNvPr id="37" name="Google Shape;37;p17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67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457201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1pPr>
            <a:lvl2pPr indent="-228600" lvl="1" marL="9144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None/>
              <a:defRPr b="1" sz="2667"/>
            </a:lvl2pPr>
            <a:lvl3pPr indent="-2286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3pPr>
            <a:lvl4pPr indent="-228600" lvl="3" marL="18288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4pPr>
            <a:lvl5pPr indent="-228600" lvl="4" marL="22860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5pPr>
            <a:lvl6pPr indent="-228600" lvl="5" marL="27432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6pPr>
            <a:lvl7pPr indent="-228600" lvl="6" marL="32004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7pPr>
            <a:lvl8pPr indent="-228600" lvl="7" marL="36576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8pPr>
            <a:lvl9pPr indent="-228600" lvl="8" marL="41148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9pPr>
          </a:lstStyle>
          <a:p/>
        </p:txBody>
      </p:sp>
      <p:sp>
        <p:nvSpPr>
          <p:cNvPr id="43" name="Google Shape;43;p18"/>
          <p:cNvSpPr txBox="1"/>
          <p:nvPr>
            <p:ph idx="2" type="body"/>
          </p:nvPr>
        </p:nvSpPr>
        <p:spPr>
          <a:xfrm>
            <a:off x="457201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397954" lvl="1" marL="9144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–"/>
              <a:defRPr sz="2667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64045" lvl="3" marL="18288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–"/>
              <a:defRPr sz="2133"/>
            </a:lvl4pPr>
            <a:lvl5pPr indent="-364045" lvl="4" marL="22860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»"/>
              <a:defRPr sz="2133"/>
            </a:lvl5pPr>
            <a:lvl6pPr indent="-364045" lvl="5" marL="27432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6pPr>
            <a:lvl7pPr indent="-364045" lvl="6" marL="32004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7pPr>
            <a:lvl8pPr indent="-364045" lvl="7" marL="36576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8pPr>
            <a:lvl9pPr indent="-364045" lvl="8" marL="41148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9pPr>
          </a:lstStyle>
          <a:p/>
        </p:txBody>
      </p:sp>
      <p:sp>
        <p:nvSpPr>
          <p:cNvPr id="44" name="Google Shape;44;p18"/>
          <p:cNvSpPr txBox="1"/>
          <p:nvPr>
            <p:ph idx="3" type="body"/>
          </p:nvPr>
        </p:nvSpPr>
        <p:spPr>
          <a:xfrm>
            <a:off x="4645027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1pPr>
            <a:lvl2pPr indent="-228600" lvl="1" marL="9144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None/>
              <a:defRPr b="1" sz="2667"/>
            </a:lvl2pPr>
            <a:lvl3pPr indent="-2286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3pPr>
            <a:lvl4pPr indent="-228600" lvl="3" marL="18288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4pPr>
            <a:lvl5pPr indent="-228600" lvl="4" marL="22860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5pPr>
            <a:lvl6pPr indent="-228600" lvl="5" marL="27432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6pPr>
            <a:lvl7pPr indent="-228600" lvl="6" marL="32004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7pPr>
            <a:lvl8pPr indent="-228600" lvl="7" marL="36576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8pPr>
            <a:lvl9pPr indent="-228600" lvl="8" marL="41148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b="1" sz="2133"/>
            </a:lvl9pPr>
          </a:lstStyle>
          <a:p/>
        </p:txBody>
      </p:sp>
      <p:sp>
        <p:nvSpPr>
          <p:cNvPr id="45" name="Google Shape;45;p18"/>
          <p:cNvSpPr txBox="1"/>
          <p:nvPr>
            <p:ph idx="4" type="body"/>
          </p:nvPr>
        </p:nvSpPr>
        <p:spPr>
          <a:xfrm>
            <a:off x="4645027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397954" lvl="1" marL="9144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–"/>
              <a:defRPr sz="2667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64045" lvl="3" marL="18288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–"/>
              <a:defRPr sz="2133"/>
            </a:lvl4pPr>
            <a:lvl5pPr indent="-364045" lvl="4" marL="22860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»"/>
              <a:defRPr sz="2133"/>
            </a:lvl5pPr>
            <a:lvl6pPr indent="-364045" lvl="5" marL="27432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6pPr>
            <a:lvl7pPr indent="-364045" lvl="6" marL="32004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7pPr>
            <a:lvl8pPr indent="-364045" lvl="7" marL="36576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8pPr>
            <a:lvl9pPr indent="-364045" lvl="8" marL="41148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9pPr>
          </a:lstStyle>
          <a:p/>
        </p:txBody>
      </p:sp>
      <p:sp>
        <p:nvSpPr>
          <p:cNvPr id="46" name="Google Shape;46;p18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0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/>
          <p:nvPr>
            <p:ph type="title"/>
          </p:nvPr>
        </p:nvSpPr>
        <p:spPr>
          <a:xfrm>
            <a:off x="457202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Calibri"/>
              <a:buNone/>
              <a:defRPr b="1" sz="266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" type="body"/>
          </p:nvPr>
        </p:nvSpPr>
        <p:spPr>
          <a:xfrm>
            <a:off x="3575050" y="204790"/>
            <a:ext cx="5111751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9554" lvl="0" marL="457200" algn="l">
              <a:spcBef>
                <a:spcPts val="853"/>
              </a:spcBef>
              <a:spcAft>
                <a:spcPts val="0"/>
              </a:spcAft>
              <a:buClr>
                <a:schemeClr val="dk1"/>
              </a:buClr>
              <a:buSzPts val="4267"/>
              <a:buChar char="•"/>
              <a:defRPr sz="4267"/>
            </a:lvl1pPr>
            <a:lvl2pPr indent="-465645" lvl="1" marL="914400" algn="l"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Char char="–"/>
              <a:defRPr sz="3733"/>
            </a:lvl2pPr>
            <a:lvl3pPr indent="-431800" lvl="2" marL="13716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3pPr>
            <a:lvl4pPr indent="-397954" lvl="3" marL="18288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–"/>
              <a:defRPr sz="2667"/>
            </a:lvl4pPr>
            <a:lvl5pPr indent="-397954" lvl="4" marL="22860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»"/>
              <a:defRPr sz="2667"/>
            </a:lvl5pPr>
            <a:lvl6pPr indent="-397954" lvl="5" marL="27432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6pPr>
            <a:lvl7pPr indent="-397954" lvl="6" marL="32004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7pPr>
            <a:lvl8pPr indent="-397954" lvl="7" marL="36576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8pPr>
            <a:lvl9pPr indent="-397954" lvl="8" marL="411480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9pPr>
          </a:lstStyle>
          <a:p/>
        </p:txBody>
      </p:sp>
      <p:sp>
        <p:nvSpPr>
          <p:cNvPr id="61" name="Google Shape;61;p21"/>
          <p:cNvSpPr txBox="1"/>
          <p:nvPr>
            <p:ph idx="2" type="body"/>
          </p:nvPr>
        </p:nvSpPr>
        <p:spPr>
          <a:xfrm>
            <a:off x="457202" y="1076328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None/>
              <a:defRPr sz="1867"/>
            </a:lvl1pPr>
            <a:lvl2pPr indent="-228600" lvl="1" marL="914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3pPr>
            <a:lvl4pPr indent="-228600" lvl="3" marL="1828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indent="-228600" lvl="4" marL="22860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indent="-228600" lvl="5" marL="2743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indent="-228600" lvl="6" marL="3200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indent="-228600" lvl="7" marL="3657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indent="-228600" lvl="8" marL="411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62" name="Google Shape;62;p2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/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Calibri"/>
              <a:buNone/>
              <a:defRPr b="1" sz="266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853"/>
              </a:spcBef>
              <a:spcAft>
                <a:spcPts val="0"/>
              </a:spcAft>
              <a:buClr>
                <a:schemeClr val="dk1"/>
              </a:buClr>
              <a:buSzPts val="4267"/>
              <a:buFont typeface="Arial"/>
              <a:buNone/>
              <a:defRPr b="0" i="0" sz="42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None/>
              <a:defRPr b="0" i="0" sz="37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2"/>
          <p:cNvSpPr txBox="1"/>
          <p:nvPr>
            <p:ph idx="1" type="body"/>
          </p:nvPr>
        </p:nvSpPr>
        <p:spPr>
          <a:xfrm>
            <a:off x="1792288" y="4025505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None/>
              <a:defRPr sz="1867"/>
            </a:lvl1pPr>
            <a:lvl2pPr indent="-228600" lvl="1" marL="914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3pPr>
            <a:lvl4pPr indent="-228600" lvl="3" marL="1828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indent="-228600" lvl="4" marL="22860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indent="-228600" lvl="5" marL="2743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indent="-228600" lvl="6" marL="3200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indent="-228600" lvl="7" marL="3657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indent="-228600" lvl="8" marL="411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69" name="Google Shape;69;p22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67"/>
              <a:buFont typeface="Calibri"/>
              <a:buNone/>
              <a:defRPr b="0" i="0" sz="58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3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9554" lvl="0" marL="457200" marR="0" rtl="0" algn="l">
              <a:spcBef>
                <a:spcPts val="853"/>
              </a:spcBef>
              <a:spcAft>
                <a:spcPts val="0"/>
              </a:spcAft>
              <a:buClr>
                <a:schemeClr val="dk1"/>
              </a:buClr>
              <a:buSzPts val="4267"/>
              <a:buFont typeface="Arial"/>
              <a:buChar char="•"/>
              <a:defRPr b="0" i="0" sz="42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65645" lvl="1" marL="914400" marR="0" rtl="0" algn="l"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31800" lvl="2" marL="13716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97954" lvl="3" marL="1828800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97954" lvl="4" marL="2286000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97954" lvl="5" marL="2743200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97954" lvl="6" marL="3200400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97954" lvl="7" marL="3657600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97954" lvl="8" marL="4114800" marR="0" rtl="0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5.png"/><Relationship Id="rId10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8.gif"/><Relationship Id="rId9" Type="http://schemas.openxmlformats.org/officeDocument/2006/relationships/image" Target="../media/image6.png"/><Relationship Id="rId5" Type="http://schemas.openxmlformats.org/officeDocument/2006/relationships/image" Target="../media/image3.gif"/><Relationship Id="rId6" Type="http://schemas.openxmlformats.org/officeDocument/2006/relationships/image" Target="../media/image9.gif"/><Relationship Id="rId7" Type="http://schemas.openxmlformats.org/officeDocument/2006/relationships/image" Target="../media/image4.gif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43286" y="2638417"/>
            <a:ext cx="267058" cy="2504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75962" y="2552700"/>
            <a:ext cx="276225" cy="259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89640" y="3520700"/>
            <a:ext cx="175050" cy="1641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28507" y="1366315"/>
            <a:ext cx="781778" cy="542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flipH="1">
            <a:off x="6063523" y="2647950"/>
            <a:ext cx="336551" cy="56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312110" y="2265304"/>
            <a:ext cx="345053" cy="582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226623" y="2385957"/>
            <a:ext cx="2482924" cy="1862193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343400" y="1291962"/>
            <a:ext cx="1454700" cy="202128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6" name="Google Shape;96;p2"/>
          <p:cNvGrpSpPr/>
          <p:nvPr/>
        </p:nvGrpSpPr>
        <p:grpSpPr>
          <a:xfrm>
            <a:off x="-2133600" y="3867150"/>
            <a:ext cx="2133600" cy="1133219"/>
            <a:chOff x="-2312095" y="2265304"/>
            <a:chExt cx="2133600" cy="1133219"/>
          </a:xfrm>
        </p:grpSpPr>
        <p:sp>
          <p:nvSpPr>
            <p:cNvPr id="97" name="Google Shape;97;p2"/>
            <p:cNvSpPr/>
            <p:nvPr/>
          </p:nvSpPr>
          <p:spPr>
            <a:xfrm>
              <a:off x="-2312095" y="2265304"/>
              <a:ext cx="2133600" cy="382646"/>
            </a:xfrm>
            <a:prstGeom prst="wedgeRoundRectCallout">
              <a:avLst>
                <a:gd fmla="val -10241" name="adj1"/>
                <a:gd fmla="val 172150" name="adj2"/>
                <a:gd fmla="val 16667" name="adj3"/>
              </a:avLst>
            </a:prstGeom>
            <a:solidFill>
              <a:schemeClr val="lt1">
                <a:alpha val="74901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800" u="none" cap="none" strike="noStrike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C.right</a:t>
              </a:r>
              <a:endParaRPr b="1" i="0" sz="18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id="98" name="Google Shape;98;p2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-1526316" y="2667002"/>
              <a:ext cx="1172808" cy="731521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99" name="Google Shape;99;p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553639" y="675775"/>
            <a:ext cx="2691443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"/>
          <p:cNvSpPr txBox="1"/>
          <p:nvPr/>
        </p:nvSpPr>
        <p:spPr>
          <a:xfrm>
            <a:off x="304800" y="285750"/>
            <a:ext cx="388620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None/>
            </a:pPr>
            <a:r>
              <a:rPr b="1" i="0" lang="en-US" sz="3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Question 1?</a:t>
            </a:r>
            <a:endParaRPr b="1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01" name="Google Shape;101;p2"/>
          <p:cNvGrpSpPr/>
          <p:nvPr/>
        </p:nvGrpSpPr>
        <p:grpSpPr>
          <a:xfrm flipH="1">
            <a:off x="5455920" y="314322"/>
            <a:ext cx="1554480" cy="776289"/>
            <a:chOff x="-1732975" y="2265304"/>
            <a:chExt cx="1554480" cy="776289"/>
          </a:xfrm>
        </p:grpSpPr>
        <p:sp>
          <p:nvSpPr>
            <p:cNvPr id="102" name="Google Shape;102;p2"/>
            <p:cNvSpPr/>
            <p:nvPr/>
          </p:nvSpPr>
          <p:spPr>
            <a:xfrm>
              <a:off x="-1732975" y="2265304"/>
              <a:ext cx="1554480" cy="274320"/>
            </a:xfrm>
            <a:prstGeom prst="wedgeRoundRectCallout">
              <a:avLst>
                <a:gd fmla="val -10241" name="adj1"/>
                <a:gd fmla="val 172150" name="adj2"/>
                <a:gd fmla="val 16667" name="adj3"/>
              </a:avLst>
            </a:prstGeom>
            <a:solidFill>
              <a:schemeClr val="lt1">
                <a:alpha val="74901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1400"/>
                <a:buFont typeface="Times New Roman"/>
                <a:buNone/>
              </a:pPr>
              <a:r>
                <a:rPr b="1" i="0" lang="en-US" sz="1400" u="none" cap="none" strike="noStrike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C.right</a:t>
              </a:r>
              <a:endParaRPr b="1" i="0" sz="1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id="103" name="Google Shape;103;p2"/>
            <p:cNvPicPr preferRelativeResize="0"/>
            <p:nvPr/>
          </p:nvPicPr>
          <p:blipFill rotWithShape="1">
            <a:blip r:embed="rId11">
              <a:alphaModFix/>
            </a:blip>
            <a:srcRect b="0" l="0" r="0" t="0"/>
            <a:stretch/>
          </p:blipFill>
          <p:spPr>
            <a:xfrm>
              <a:off x="-1169095" y="2584393"/>
              <a:ext cx="733003" cy="457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4" name="Google Shape;104;p2"/>
          <p:cNvGrpSpPr/>
          <p:nvPr/>
        </p:nvGrpSpPr>
        <p:grpSpPr>
          <a:xfrm>
            <a:off x="-2133600" y="2167321"/>
            <a:ext cx="2133600" cy="1133219"/>
            <a:chOff x="-2312095" y="2265304"/>
            <a:chExt cx="2133600" cy="1133219"/>
          </a:xfrm>
        </p:grpSpPr>
        <p:sp>
          <p:nvSpPr>
            <p:cNvPr id="105" name="Google Shape;105;p2"/>
            <p:cNvSpPr/>
            <p:nvPr/>
          </p:nvSpPr>
          <p:spPr>
            <a:xfrm>
              <a:off x="-2312095" y="2265304"/>
              <a:ext cx="2133600" cy="382646"/>
            </a:xfrm>
            <a:prstGeom prst="wedgeRoundRectCallout">
              <a:avLst>
                <a:gd fmla="val -10241" name="adj1"/>
                <a:gd fmla="val 172150" name="adj2"/>
                <a:gd fmla="val 16667" name="adj3"/>
              </a:avLst>
            </a:prstGeom>
            <a:solidFill>
              <a:schemeClr val="lt1">
                <a:alpha val="74901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18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A.wrong</a:t>
              </a:r>
              <a:endParaRPr b="1" i="0" sz="18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id="106" name="Google Shape;106;p2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-1526316" y="2667002"/>
              <a:ext cx="1172808" cy="73152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7" name="Google Shape;107;p2"/>
          <p:cNvGrpSpPr/>
          <p:nvPr/>
        </p:nvGrpSpPr>
        <p:grpSpPr>
          <a:xfrm flipH="1">
            <a:off x="9154886" y="2733931"/>
            <a:ext cx="2133600" cy="1133219"/>
            <a:chOff x="-2312095" y="2265304"/>
            <a:chExt cx="2133600" cy="1133219"/>
          </a:xfrm>
        </p:grpSpPr>
        <p:sp>
          <p:nvSpPr>
            <p:cNvPr id="108" name="Google Shape;108;p2"/>
            <p:cNvSpPr/>
            <p:nvPr/>
          </p:nvSpPr>
          <p:spPr>
            <a:xfrm>
              <a:off x="-2312095" y="2265304"/>
              <a:ext cx="2133600" cy="382646"/>
            </a:xfrm>
            <a:prstGeom prst="wedgeRoundRectCallout">
              <a:avLst>
                <a:gd fmla="val -10241" name="adj1"/>
                <a:gd fmla="val 172150" name="adj2"/>
                <a:gd fmla="val 16667" name="adj3"/>
              </a:avLst>
            </a:prstGeom>
            <a:solidFill>
              <a:schemeClr val="lt1">
                <a:alpha val="74901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18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D.wrong</a:t>
              </a:r>
              <a:endParaRPr b="1" i="0" sz="18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id="109" name="Google Shape;109;p2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-1526316" y="2667002"/>
              <a:ext cx="1172808" cy="73152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0" name="Google Shape;110;p2"/>
          <p:cNvGrpSpPr/>
          <p:nvPr/>
        </p:nvGrpSpPr>
        <p:grpSpPr>
          <a:xfrm flipH="1">
            <a:off x="9154886" y="3876931"/>
            <a:ext cx="2133600" cy="1133219"/>
            <a:chOff x="-2312095" y="2265304"/>
            <a:chExt cx="2133600" cy="1133219"/>
          </a:xfrm>
        </p:grpSpPr>
        <p:sp>
          <p:nvSpPr>
            <p:cNvPr id="111" name="Google Shape;111;p2"/>
            <p:cNvSpPr/>
            <p:nvPr/>
          </p:nvSpPr>
          <p:spPr>
            <a:xfrm>
              <a:off x="-2312095" y="2265304"/>
              <a:ext cx="2133600" cy="382646"/>
            </a:xfrm>
            <a:prstGeom prst="wedgeRoundRectCallout">
              <a:avLst>
                <a:gd fmla="val -10241" name="adj1"/>
                <a:gd fmla="val 172150" name="adj2"/>
                <a:gd fmla="val 16667" name="adj3"/>
              </a:avLst>
            </a:prstGeom>
            <a:solidFill>
              <a:schemeClr val="lt1">
                <a:alpha val="74901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18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B.wrong</a:t>
              </a:r>
              <a:endParaRPr b="1" i="0" sz="18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id="112" name="Google Shape;112;p2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-1526316" y="2667002"/>
              <a:ext cx="1172808" cy="731521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2018-01-14T04:30:44Z</dcterms:created>
</cp:coreProperties>
</file>