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3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0EAD0-E8A9-3D2F-5730-A46BC969C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7D998D-177D-CE5B-895B-86ED42937E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B841A-2FDC-8CAE-F2C8-55538C87D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9607-ED12-4260-BAA0-5974CD80B294}" type="datetimeFigureOut">
              <a:rPr lang="en-US" smtClean="0"/>
              <a:t>15-May-23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8AEB39-EC80-F7DF-EFA5-6AB566DFB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4C84EB-D974-1B49-DE31-B489B8C54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FA1C-FA06-41CD-B100-CD7FB486E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66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79991-61B8-1304-4B51-C087D147C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E410E8-8DE2-B540-67F8-925BE81F9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4FAC8-B9E3-3CC6-FC75-411D12038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9607-ED12-4260-BAA0-5974CD80B294}" type="datetimeFigureOut">
              <a:rPr lang="en-US" smtClean="0"/>
              <a:t>15-May-23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BAAD8-1F13-11BB-4922-359494219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25D62-985D-5D0F-F868-592662075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FA1C-FA06-41CD-B100-CD7FB486E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691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3259D7-2E55-5F4A-D44A-1DEB24D003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245E5-3110-38AE-C1E5-6E5E27B0F8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69CF4-C17F-CFDD-278B-34FDBE1FE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9607-ED12-4260-BAA0-5974CD80B294}" type="datetimeFigureOut">
              <a:rPr lang="en-US" smtClean="0"/>
              <a:t>15-May-23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3D771-1AFB-D81D-7AF6-76B147195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E9353-C515-9A1D-46A5-964FBD7AA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FA1C-FA06-41CD-B100-CD7FB486E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47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71A42-E6DB-4D93-8454-2F6C3CB6C7A5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347551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D0D6-AE8A-4D22-B57C-66B9247B2F7D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200506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1E7D-42E3-419D-8450-BA4DF16D5A27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818178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71280-B510-4FA6-97E2-8B16696979B2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350903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A179-6DA9-404B-BE86-F31130E817C1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364368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22D-62CC-4AE5-B034-72CC144F5B36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2458120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B1F78-82A3-41F3-822E-F1AEE2AF7A44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2588756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8C489-82F7-4DFE-B5CE-476A979D806D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190794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E0570-27A0-A761-67AE-AE72A0FF8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CC945-4564-E46C-D788-8781811DE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3C1B5-A72E-6FF9-1997-156BF0C85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9607-ED12-4260-BAA0-5974CD80B294}" type="datetimeFigureOut">
              <a:rPr lang="en-US" smtClean="0"/>
              <a:t>15-May-23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388AEC-741F-4254-1196-BBDF26EE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C6E20-D8C1-23D7-DE13-BB84A83A0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FA1C-FA06-41CD-B100-CD7FB486E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8929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8AEB2-D3E4-454F-AB37-53B4D6B5A251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242587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E5FC-ECD2-497B-B461-634C79EE7B96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9595303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169FA-D20B-4112-BABE-B96FC965DDCF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3993962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057E9F3C-4B70-46C6-822E-3B6511DB547F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51029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6AF08-209E-DF52-70F3-498474331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FFC0C2-5DE0-1354-6FF0-05EA10521F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ADE0E-54AF-9BCB-64A3-1B178D6F2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9607-ED12-4260-BAA0-5974CD80B294}" type="datetimeFigureOut">
              <a:rPr lang="en-US" smtClean="0"/>
              <a:t>15-May-23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34FDDB-780C-7160-0778-A092AAE94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C1352-AC7A-CF34-F7D4-E1C538BF3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FA1C-FA06-41CD-B100-CD7FB486E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705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AE8E2-B38B-4187-2E5D-15FE3EE73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CFC1E-74D1-E55B-F227-32C92D1CE3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011F1C-49DD-7A81-B22C-99DE8F343F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9AA0B1-E933-9CCE-75FA-70235CDA4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9607-ED12-4260-BAA0-5974CD80B294}" type="datetimeFigureOut">
              <a:rPr lang="en-US" smtClean="0"/>
              <a:t>15-May-23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CD11E4-1E77-57C6-71C6-463A61843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0A2485-E3EB-4BDE-A396-9041DF307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FA1C-FA06-41CD-B100-CD7FB486E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70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95AC2-30D3-B18F-994E-9BA0220A2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C9320F-3BB4-018B-B560-FFFF82A87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0C236-730E-C30C-3654-FFF2E0912C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1432C2-4E43-AB2C-2DB3-0166B0DDE7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D74865-4038-8645-4CBD-950BBFBED6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BD0613-511F-53ED-80E3-00C5D8702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9607-ED12-4260-BAA0-5974CD80B294}" type="datetimeFigureOut">
              <a:rPr lang="en-US" smtClean="0"/>
              <a:t>15-May-23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7557AD-5B0C-7AB5-CE79-534D6AD87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BD3D57-F23E-28BF-CC19-62B8B157A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FA1C-FA06-41CD-B100-CD7FB486E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41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DE0EE-64C4-B462-DB62-1CE1DADBB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3AB4E5-0813-DE93-1865-4C879979C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9607-ED12-4260-BAA0-5974CD80B294}" type="datetimeFigureOut">
              <a:rPr lang="en-US" smtClean="0"/>
              <a:t>15-May-23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40860E-EDCD-AE06-465D-B4208F12C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035511-25CA-265D-9E5F-FD6C11BC1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FA1C-FA06-41CD-B100-CD7FB486E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767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C06673-3E1B-7069-E6F9-28F10FC6A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9607-ED12-4260-BAA0-5974CD80B294}" type="datetimeFigureOut">
              <a:rPr lang="en-US" smtClean="0"/>
              <a:t>15-May-23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D9B3FC-BEFB-8C33-4976-94508DA8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42BC99-1324-CE66-BA7B-74AC04CF9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FA1C-FA06-41CD-B100-CD7FB486E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344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7A9E7-8115-EC49-30B0-183EEE27C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F048B-31FA-3BB2-ADA0-2D1CE97AF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AF0171-3E56-4BD4-464A-77D2338D8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2F813F-4677-B328-DF5F-2810A5203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9607-ED12-4260-BAA0-5974CD80B294}" type="datetimeFigureOut">
              <a:rPr lang="en-US" smtClean="0"/>
              <a:t>15-May-23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049B73-BEBD-53BC-4A96-BC1653F03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1AD602-8C71-862A-66B4-6481F3443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FA1C-FA06-41CD-B100-CD7FB486E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276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09D8D-0921-6257-F354-90C46B96D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3A9181-EC35-872D-5B7F-30092F8035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FF252E-897B-023B-9728-ED5D406E7C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EEE4D1-2B4E-C4F6-223A-93335D6F4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9607-ED12-4260-BAA0-5974CD80B294}" type="datetimeFigureOut">
              <a:rPr lang="en-US" smtClean="0"/>
              <a:t>15-May-23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3FA5BE-2D84-5719-C21C-396CB3D41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5BA67-0276-F632-40A4-57C4785CA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FA1C-FA06-41CD-B100-CD7FB486E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69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F9AD1B-20E6-B754-05BB-AD0B88B47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D2459-F571-8329-5B16-0E6289DBD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23F74-F811-1302-4806-49D07CDFA1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49607-ED12-4260-BAA0-5974CD80B294}" type="datetimeFigureOut">
              <a:rPr lang="en-US" smtClean="0"/>
              <a:t>15-May-23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97E3F8-FCA3-2DC4-F4F4-7BCD2040C9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6958F-F935-ACA9-7E4B-6A0E71CDBF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3FA1C-FA06-41CD-B100-CD7FB486E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604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1A5B7-FEA0-4DDE-861F-40C949B4DF35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950217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2737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2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9400" y="2438400"/>
            <a:ext cx="3048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02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25600" y="101601"/>
            <a:ext cx="2819400" cy="191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0228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1752601"/>
            <a:ext cx="3505200" cy="213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0229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16664" y="1687513"/>
            <a:ext cx="3360737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0230" name="Picture 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01000" y="458788"/>
            <a:ext cx="2020888" cy="12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0231" name="Picture 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01000" y="3200400"/>
            <a:ext cx="2667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0232" name="Picture 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2438400"/>
            <a:ext cx="2971800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7" name="Oval 9" descr="acsimec"/>
          <p:cNvSpPr>
            <a:spLocks noChangeArrowheads="1"/>
          </p:cNvSpPr>
          <p:nvPr/>
        </p:nvSpPr>
        <p:spPr bwMode="auto">
          <a:xfrm>
            <a:off x="4572000" y="2133600"/>
            <a:ext cx="3200400" cy="3124200"/>
          </a:xfrm>
          <a:prstGeom prst="ellipse">
            <a:avLst/>
          </a:prstGeom>
          <a:blipFill dpi="0" rotWithShape="1">
            <a:blip r:embed="rId9" cstate="print"/>
            <a:srcRect/>
            <a:stretch>
              <a:fillRect/>
            </a:stretch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prstClr val="black"/>
              </a:solidFill>
              <a:latin typeface=".VnTime" panose="020B7200000000000000" pitchFamily="34" charset="0"/>
            </a:endParaRP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5181600" y="3733801"/>
            <a:ext cx="2209800" cy="1190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>
                <a:solidFill>
                  <a:srgbClr val="FFFF00"/>
                </a:solidFill>
                <a:latin typeface=".VnTime" panose="020B7200000000000000" pitchFamily="34" charset="0"/>
              </a:rPr>
              <a:t>Lực đẩy Acsimet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80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8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8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2" dur="500"/>
                                        <p:tgtEl>
                                          <p:spTgt spid="180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7" dur="500"/>
                                        <p:tgtEl>
                                          <p:spTgt spid="180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80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80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.VnTime</vt:lpstr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2023-05-15T15:41:26Z</dcterms:created>
  <dcterms:modified xsi:type="dcterms:W3CDTF">2023-05-15T15:41:53Z</dcterms:modified>
  <cp:version>n</cp:version>
</cp:coreProperties>
</file>