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9" r:id="rId4"/>
    <p:sldId id="350" r:id="rId5"/>
    <p:sldId id="347" r:id="rId6"/>
    <p:sldId id="259" r:id="rId7"/>
    <p:sldId id="260" r:id="rId8"/>
    <p:sldId id="298" r:id="rId9"/>
    <p:sldId id="309" r:id="rId10"/>
    <p:sldId id="351" r:id="rId11"/>
    <p:sldId id="307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4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421" r:id="rId35"/>
    <p:sldId id="333" r:id="rId36"/>
    <p:sldId id="334" r:id="rId37"/>
    <p:sldId id="335" r:id="rId38"/>
    <p:sldId id="336" r:id="rId39"/>
    <p:sldId id="337" r:id="rId40"/>
    <p:sldId id="345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5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72" y="114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E65-4E57-8192-B78B11FDBCA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E65-4E57-8192-B78B11FDBC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65-4E57-8192-B78B11FDB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B-48EA-8320-8CD42DB3D9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FB-48EA-8320-8CD42DB3D9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FB-48EA-8320-8CD42DB3D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04608"/>
        <c:axId val="56410496"/>
      </c:barChart>
      <c:catAx>
        <c:axId val="56404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410496"/>
        <c:crosses val="autoZero"/>
        <c:auto val="1"/>
        <c:lblAlgn val="ctr"/>
        <c:lblOffset val="100"/>
        <c:noMultiLvlLbl val="0"/>
      </c:catAx>
      <c:valAx>
        <c:axId val="564104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40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A39-40DE-B5CA-8C1117F29DB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A39-40DE-B5CA-8C1117F29DB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39-40DE-B5CA-8C1117F29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EA8A-4756-A851-84133C44BB5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A8A-4756-A851-84133C44BB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A-4756-A851-84133C44B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E648-4040-9EB8-4926C5BA1BE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648-4040-9EB8-4926C5BA1B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48-4040-9EB8-4926C5BA1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732-4DD2-A1FA-98F69C9B3F0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732-4DD2-A1FA-98F69C9B3F0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32-4DD2-A1FA-98F69C9B3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2A78-4933-80D8-B88612A0A53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A78-4933-80D8-B88612A0A53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78-4933-80D8-B88612A0A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6D5-4AEE-9B3E-EE3F5588F79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6D5-4AEE-9B3E-EE3F5588F79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D5-4AEE-9B3E-EE3F5588F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0A8-4DE0-80BC-C89D87199C0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0A8-4DE0-80BC-C89D87199C0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A8-4DE0-80BC-C89D87199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4DE-4A0D-93D6-90DA262145B4}"/>
              </c:ext>
            </c:extLst>
          </c:dPt>
          <c:dPt>
            <c:idx val="1"/>
            <c:bubble3D val="0"/>
            <c:explosion val="1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4DE-4A0D-93D6-90DA262145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DE-4A0D-93D6-90DA26214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4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6836F7C9-E0EB-4435-A48F-78CCA5C677FD}">
      <dgm:prSet phldrT="[Text]" custT="1"/>
      <dgm:spPr>
        <a:solidFill>
          <a:schemeClr val="accent3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988B41C-78E4-4E00-9C30-DBD95A231B01}" type="parTrans" cxnId="{79DC17DB-5914-43D2-A061-D69151AEEA5A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61D5205-4FE7-47EC-B86F-48DF3EA1EDA5}" type="sibTrans" cxnId="{79DC17DB-5914-43D2-A061-D69151AEEA5A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2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JM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3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44971C4-5D8D-4652-8F85-F916B723CB58}" type="pres">
      <dgm:prSet presAssocID="{6836F7C9-E0EB-4435-A48F-78CCA5C677FD}" presName="Name8" presStyleCnt="0"/>
      <dgm:spPr/>
    </dgm:pt>
    <dgm:pt modelId="{42E29582-A2E7-4B50-9BCC-2A8FCD67242D}" type="pres">
      <dgm:prSet presAssocID="{6836F7C9-E0EB-4435-A48F-78CCA5C677FD}" presName="level" presStyleLbl="node1" presStyleIdx="1" presStyleCnt="3">
        <dgm:presLayoutVars>
          <dgm:chMax val="1"/>
          <dgm:bulletEnabled val="1"/>
        </dgm:presLayoutVars>
      </dgm:prSet>
      <dgm:spPr/>
    </dgm:pt>
    <dgm:pt modelId="{3BB7BCD6-6108-4ED8-9046-A483C6EB8FD6}" type="pres">
      <dgm:prSet presAssocID="{6836F7C9-E0EB-4435-A48F-78CCA5C677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3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34C7F062-5ACB-4ACF-A697-CDF453BB43E2}" type="presOf" srcId="{E924DC90-2427-4BE5-A522-6ACD4563EB45}" destId="{864F954D-81D4-4546-B08E-448FBA7A18FE}" srcOrd="0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245D576-A254-475D-AD93-DA69EC6E5863}" type="presOf" srcId="{28FD3D57-F3BB-4E5E-B091-1500A3C92E81}" destId="{6346E340-6B27-47A2-93A8-AA7F0249167F}" srcOrd="0" destOrd="0" presId="urn:microsoft.com/office/officeart/2005/8/layout/pyramid1"/>
    <dgm:cxn modelId="{B0A2C978-9474-4770-9D3F-73D96EE7392A}" type="presOf" srcId="{9D67B1F7-C4FF-4E1E-94F4-69209A4E7C47}" destId="{753AA43A-5097-42D8-A3EF-20B11215D8F3}" srcOrd="0" destOrd="0" presId="urn:microsoft.com/office/officeart/2005/8/layout/pyramid1"/>
    <dgm:cxn modelId="{EA8FAF7A-1FBC-4A81-8399-82CF7D9DFEFB}" type="presOf" srcId="{6836F7C9-E0EB-4435-A48F-78CCA5C677FD}" destId="{42E29582-A2E7-4B50-9BCC-2A8FCD67242D}" srcOrd="0" destOrd="0" presId="urn:microsoft.com/office/officeart/2005/8/layout/pyramid1"/>
    <dgm:cxn modelId="{FBF5018D-4CA1-4E0A-9CD2-3746DBF7A3A6}" type="presOf" srcId="{9D67B1F7-C4FF-4E1E-94F4-69209A4E7C47}" destId="{7E617F38-6BB2-4E03-8198-FF7E7F898924}" srcOrd="1" destOrd="0" presId="urn:microsoft.com/office/officeart/2005/8/layout/pyramid1"/>
    <dgm:cxn modelId="{BC356FC9-B883-4362-B4B4-605F596FF0F8}" type="presOf" srcId="{E924DC90-2427-4BE5-A522-6ACD4563EB45}" destId="{A8AE7F33-3372-4D78-96A6-FD2B204E9D9D}" srcOrd="1" destOrd="0" presId="urn:microsoft.com/office/officeart/2005/8/layout/pyramid1"/>
    <dgm:cxn modelId="{823873D6-513B-4726-9659-27FBE26876B8}" type="presOf" srcId="{6836F7C9-E0EB-4435-A48F-78CCA5C677FD}" destId="{3BB7BCD6-6108-4ED8-9046-A483C6EB8FD6}" srcOrd="1" destOrd="0" presId="urn:microsoft.com/office/officeart/2005/8/layout/pyramid1"/>
    <dgm:cxn modelId="{79DC17DB-5914-43D2-A061-D69151AEEA5A}" srcId="{28FD3D57-F3BB-4E5E-B091-1500A3C92E81}" destId="{6836F7C9-E0EB-4435-A48F-78CCA5C677FD}" srcOrd="1" destOrd="0" parTransId="{0988B41C-78E4-4E00-9C30-DBD95A231B01}" sibTransId="{B61D5205-4FE7-47EC-B86F-48DF3EA1EDA5}"/>
    <dgm:cxn modelId="{090F8F32-00E1-4947-BA4C-F1B1FAA325BD}" type="presParOf" srcId="{6346E340-6B27-47A2-93A8-AA7F0249167F}" destId="{8351BCDF-D287-464A-AB10-4261CFFC4E79}" srcOrd="0" destOrd="0" presId="urn:microsoft.com/office/officeart/2005/8/layout/pyramid1"/>
    <dgm:cxn modelId="{711DC508-DC82-461E-B050-305448093E7C}" type="presParOf" srcId="{8351BCDF-D287-464A-AB10-4261CFFC4E79}" destId="{864F954D-81D4-4546-B08E-448FBA7A18FE}" srcOrd="0" destOrd="0" presId="urn:microsoft.com/office/officeart/2005/8/layout/pyramid1"/>
    <dgm:cxn modelId="{FC91A8B8-B873-4A50-9F40-2C4EFAFCF7C3}" type="presParOf" srcId="{8351BCDF-D287-464A-AB10-4261CFFC4E79}" destId="{A8AE7F33-3372-4D78-96A6-FD2B204E9D9D}" srcOrd="1" destOrd="0" presId="urn:microsoft.com/office/officeart/2005/8/layout/pyramid1"/>
    <dgm:cxn modelId="{95B651D3-7B88-45D6-9E35-78A51CA2F31C}" type="presParOf" srcId="{6346E340-6B27-47A2-93A8-AA7F0249167F}" destId="{244971C4-5D8D-4652-8F85-F916B723CB58}" srcOrd="1" destOrd="0" presId="urn:microsoft.com/office/officeart/2005/8/layout/pyramid1"/>
    <dgm:cxn modelId="{1787D30C-199A-4CB6-B97B-51F3FA5052B9}" type="presParOf" srcId="{244971C4-5D8D-4652-8F85-F916B723CB58}" destId="{42E29582-A2E7-4B50-9BCC-2A8FCD67242D}" srcOrd="0" destOrd="0" presId="urn:microsoft.com/office/officeart/2005/8/layout/pyramid1"/>
    <dgm:cxn modelId="{BE217866-B52E-48E4-8D10-5380E86668F6}" type="presParOf" srcId="{244971C4-5D8D-4652-8F85-F916B723CB58}" destId="{3BB7BCD6-6108-4ED8-9046-A483C6EB8FD6}" srcOrd="1" destOrd="0" presId="urn:microsoft.com/office/officeart/2005/8/layout/pyramid1"/>
    <dgm:cxn modelId="{B5C85CBD-5832-455F-B17A-BCA1B957E1ED}" type="presParOf" srcId="{6346E340-6B27-47A2-93A8-AA7F0249167F}" destId="{BF7100C5-692A-476D-9242-E6DE2BFA407E}" srcOrd="2" destOrd="0" presId="urn:microsoft.com/office/officeart/2005/8/layout/pyramid1"/>
    <dgm:cxn modelId="{DAE0A8B5-10C1-4D80-9220-9867F0428914}" type="presParOf" srcId="{BF7100C5-692A-476D-9242-E6DE2BFA407E}" destId="{753AA43A-5097-42D8-A3EF-20B11215D8F3}" srcOrd="0" destOrd="0" presId="urn:microsoft.com/office/officeart/2005/8/layout/pyramid1"/>
    <dgm:cxn modelId="{D1B9BF0C-35AB-4871-831D-404B76D9DEEE}" type="presParOf" srcId="{BF7100C5-692A-476D-9242-E6DE2BFA407E}" destId="{7E617F38-6BB2-4E03-8198-FF7E7F898924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265619" y="0"/>
          <a:ext cx="1717233" cy="1497917"/>
        </a:xfrm>
        <a:prstGeom prst="trapezoid">
          <a:avLst>
            <a:gd name="adj" fmla="val 58163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65619" y="0"/>
        <a:ext cx="1717233" cy="1497917"/>
      </dsp:txXfrm>
    </dsp:sp>
    <dsp:sp modelId="{42E29582-A2E7-4B50-9BCC-2A8FCD67242D}">
      <dsp:nvSpPr>
        <dsp:cNvPr id="0" name=""/>
        <dsp:cNvSpPr/>
      </dsp:nvSpPr>
      <dsp:spPr>
        <a:xfrm>
          <a:off x="626501" y="1497917"/>
          <a:ext cx="2995468" cy="1077150"/>
        </a:xfrm>
        <a:prstGeom prst="trapezoid">
          <a:avLst>
            <a:gd name="adj" fmla="val 58163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50708" y="1497917"/>
        <a:ext cx="1947054" cy="1077150"/>
      </dsp:txXfrm>
    </dsp:sp>
    <dsp:sp modelId="{753AA43A-5097-42D8-A3EF-20B11215D8F3}">
      <dsp:nvSpPr>
        <dsp:cNvPr id="0" name=""/>
        <dsp:cNvSpPr/>
      </dsp:nvSpPr>
      <dsp:spPr>
        <a:xfrm>
          <a:off x="0" y="2575068"/>
          <a:ext cx="4248472" cy="1077150"/>
        </a:xfrm>
        <a:prstGeom prst="trapezoid">
          <a:avLst>
            <a:gd name="adj" fmla="val 58163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JM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743482" y="2575068"/>
        <a:ext cx="2761506" cy="1077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70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CF1678-ABE6-4DF1-92C9-331A124F5CC7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97310DF-B6B0-4C3C-BA3E-489420A32181}"/>
              </a:ext>
            </a:extLst>
          </p:cNvPr>
          <p:cNvGrpSpPr/>
          <p:nvPr userDrawn="1"/>
        </p:nvGrpSpPr>
        <p:grpSpPr>
          <a:xfrm>
            <a:off x="4484680" y="2739753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B61CE415-73B8-4D2A-A1AB-DABC4F7BB2A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EDF8955B-0866-490C-9582-2B8E2224663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0A25EC8-F7AE-4ED5-9EB2-E3252715F40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10A58890-DAC1-4D69-85FC-B98A820AC9E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71D5B425-6479-4E5A-8B5B-DF3F830F719D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F22F0D01-3528-4D20-92A5-9D0EBA7F8C2E}"/>
              </a:ext>
            </a:extLst>
          </p:cNvPr>
          <p:cNvGrpSpPr/>
          <p:nvPr userDrawn="1"/>
        </p:nvGrpSpPr>
        <p:grpSpPr>
          <a:xfrm>
            <a:off x="6976148" y="2739753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21AFB044-FD6E-4AF8-96AB-745B59DDD5A4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6409FE8E-D06A-4B35-BFD3-DD184A079BB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5CA207E7-E95E-46F5-A8A1-AD533B809BE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D196795B-533F-443E-A9FD-AEB2894BFF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7FC5C28D-04C0-4401-B217-13CA4F8A91D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820ACAAC-DC01-4142-B3A4-08464EFC2E95}"/>
              </a:ext>
            </a:extLst>
          </p:cNvPr>
          <p:cNvGrpSpPr/>
          <p:nvPr userDrawn="1"/>
        </p:nvGrpSpPr>
        <p:grpSpPr>
          <a:xfrm>
            <a:off x="9467615" y="2739753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F4A599C3-B53A-47D9-B643-0693601665B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C8297C35-1867-4E31-A4CB-1E056B27E39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981654CC-984C-4EB6-8C63-81F1A125D1F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6F17D607-F1C4-4364-874B-335B32EAE6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44F5E29D-F731-4A5B-986D-4229461BC256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A1695C9-85F6-4760-8539-3631CCA0026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83669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ACBD4965-6F82-47DB-8F4B-43A1E51F48A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74446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60E75232-41AF-4527-9D75-F5DCBC0B676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65222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E93549-A536-46DF-8B6E-8D91F138F6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6127" y="508591"/>
            <a:ext cx="4380956" cy="5840819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64688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657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725E0BD-61A5-4FFA-865C-940D100A09A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18FFEBA-0F02-4AE7-9B68-4CBE6F986B7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938732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BD3096E-D895-4651-A641-CDD403904CE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877464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56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1BAEE0-A4ED-444D-A1A7-ACD7E81AD045}"/>
              </a:ext>
            </a:extLst>
          </p:cNvPr>
          <p:cNvGrpSpPr/>
          <p:nvPr userDrawn="1"/>
        </p:nvGrpSpPr>
        <p:grpSpPr>
          <a:xfrm>
            <a:off x="580088" y="2536288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062AFE-B9CB-431B-BC38-A289DB772C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9FED08-9F34-4CEB-9CD9-D808346EC0B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4BD188-CC50-4158-98A4-AAC9609C1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15DB1C-FF77-4E6F-9E3C-7F5B13BD5B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AD2396-1849-4318-A0B4-40A89BBF45F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764B3D-37D2-41EC-900D-8AF407CA428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A3753AC-05A2-4A25-8665-2221B1F761D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088FA50-6991-4AF6-8E7E-FD83F946723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CC9944-EDE5-48AE-980F-7BBBF97BD08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23EFC7A-B461-4CF2-9489-0E5ACD82B6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5E4FF21-96D3-4707-98F7-6753D8EAD3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536C619-4F62-438C-B42D-16EF24F9E30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0E489B28-E610-4693-A003-DD91CC0488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7579" y="2692223"/>
            <a:ext cx="3879644" cy="23517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09EACF-7301-4216-9D42-E5392B36C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91" r:id="rId9"/>
    <p:sldLayoutId id="2147483682" r:id="rId10"/>
    <p:sldLayoutId id="2147483683" r:id="rId11"/>
    <p:sldLayoutId id="2147483684" r:id="rId12"/>
    <p:sldLayoutId id="2147483692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886995" y="3154085"/>
            <a:ext cx="574145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Education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894460" y="5786685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830631" y="39816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59FA6D-D868-4977-B83E-8EF91E14FCB0}"/>
              </a:ext>
            </a:extLst>
          </p:cNvPr>
          <p:cNvSpPr/>
          <p:nvPr/>
        </p:nvSpPr>
        <p:spPr>
          <a:xfrm>
            <a:off x="8985805" y="6213618"/>
            <a:ext cx="2642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7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1">
            <a:extLst>
              <a:ext uri="{FF2B5EF4-FFF2-40B4-BE49-F238E27FC236}">
                <a16:creationId xmlns:a16="http://schemas.microsoft.com/office/drawing/2014/main" id="{52D7DDD7-09A8-4BA7-858B-395E1FB302AF}"/>
              </a:ext>
            </a:extLst>
          </p:cNvPr>
          <p:cNvSpPr/>
          <p:nvPr/>
        </p:nvSpPr>
        <p:spPr>
          <a:xfrm rot="3584032">
            <a:off x="4999627" y="1821283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1756D1-8CF1-43F5-98F6-7B58A2484714}"/>
              </a:ext>
            </a:extLst>
          </p:cNvPr>
          <p:cNvSpPr/>
          <p:nvPr/>
        </p:nvSpPr>
        <p:spPr>
          <a:xfrm>
            <a:off x="5732424" y="2268792"/>
            <a:ext cx="762478" cy="762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7B39CC-65B3-4684-97B8-69E400F92730}"/>
              </a:ext>
            </a:extLst>
          </p:cNvPr>
          <p:cNvSpPr/>
          <p:nvPr/>
        </p:nvSpPr>
        <p:spPr>
          <a:xfrm>
            <a:off x="5732424" y="4905732"/>
            <a:ext cx="762478" cy="7624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5D32C8-2D47-4E3D-86E0-9A2893159290}"/>
              </a:ext>
            </a:extLst>
          </p:cNvPr>
          <p:cNvSpPr/>
          <p:nvPr/>
        </p:nvSpPr>
        <p:spPr>
          <a:xfrm>
            <a:off x="4362386" y="3559644"/>
            <a:ext cx="762478" cy="762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023F44-C6F9-4A67-8E1F-42C418FEADBE}"/>
              </a:ext>
            </a:extLst>
          </p:cNvPr>
          <p:cNvSpPr/>
          <p:nvPr/>
        </p:nvSpPr>
        <p:spPr>
          <a:xfrm>
            <a:off x="6993662" y="3559644"/>
            <a:ext cx="762478" cy="7624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CD058-10BE-4318-9734-21F0F998D6D2}"/>
              </a:ext>
            </a:extLst>
          </p:cNvPr>
          <p:cNvSpPr txBox="1"/>
          <p:nvPr/>
        </p:nvSpPr>
        <p:spPr>
          <a:xfrm>
            <a:off x="5849810" y="24083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D5E53-71C7-4CA1-8A1E-1EFD54A84952}"/>
              </a:ext>
            </a:extLst>
          </p:cNvPr>
          <p:cNvSpPr txBox="1"/>
          <p:nvPr/>
        </p:nvSpPr>
        <p:spPr>
          <a:xfrm>
            <a:off x="4479771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E408B-F2AE-45F3-9C42-360793010155}"/>
              </a:ext>
            </a:extLst>
          </p:cNvPr>
          <p:cNvSpPr txBox="1"/>
          <p:nvPr/>
        </p:nvSpPr>
        <p:spPr>
          <a:xfrm>
            <a:off x="5849810" y="505613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DAFAE-6DB8-43DE-A2CB-270E0EE608ED}"/>
              </a:ext>
            </a:extLst>
          </p:cNvPr>
          <p:cNvSpPr txBox="1"/>
          <p:nvPr/>
        </p:nvSpPr>
        <p:spPr>
          <a:xfrm>
            <a:off x="7111047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EA648B-BF44-4CD9-AED1-CE1D896F24F9}"/>
              </a:ext>
            </a:extLst>
          </p:cNvPr>
          <p:cNvGrpSpPr/>
          <p:nvPr/>
        </p:nvGrpSpPr>
        <p:grpSpPr>
          <a:xfrm>
            <a:off x="1866901" y="1789530"/>
            <a:ext cx="3563549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BCDF8A-2C91-41F3-B107-552E348073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A621C5-ED49-441D-AF5D-B2A1B47DE2F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BCCC3F-29E0-452E-B175-9EABA5F0A024}"/>
              </a:ext>
            </a:extLst>
          </p:cNvPr>
          <p:cNvGrpSpPr/>
          <p:nvPr/>
        </p:nvGrpSpPr>
        <p:grpSpPr>
          <a:xfrm>
            <a:off x="704851" y="3508246"/>
            <a:ext cx="3505135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1DDB59-F263-4841-A7B3-8B55D22080A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DAEFFD-C726-42AD-8FAD-D2F9E1739CA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1DA58A-8711-46BD-9FCE-01A10AB0137B}"/>
              </a:ext>
            </a:extLst>
          </p:cNvPr>
          <p:cNvGrpSpPr/>
          <p:nvPr/>
        </p:nvGrpSpPr>
        <p:grpSpPr>
          <a:xfrm>
            <a:off x="1866901" y="5192285"/>
            <a:ext cx="3563549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90EA02-2870-47D2-814A-3833E33EE3C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2D8343-4AF3-4739-A7DE-7EF9F350E03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EFDBB5-8AF0-4F07-87F0-C948E7F77B00}"/>
              </a:ext>
            </a:extLst>
          </p:cNvPr>
          <p:cNvGrpSpPr/>
          <p:nvPr/>
        </p:nvGrpSpPr>
        <p:grpSpPr>
          <a:xfrm>
            <a:off x="7920795" y="3508246"/>
            <a:ext cx="3499680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76944A-779B-4C1F-B1B8-3F1E56C734D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E29C65-2FE4-4459-9B69-3E5DB5EDF25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FC44B1-E4F2-412F-A2DD-39A3CF99139C}"/>
              </a:ext>
            </a:extLst>
          </p:cNvPr>
          <p:cNvGrpSpPr/>
          <p:nvPr/>
        </p:nvGrpSpPr>
        <p:grpSpPr>
          <a:xfrm>
            <a:off x="5276706" y="3188656"/>
            <a:ext cx="1565114" cy="1564311"/>
            <a:chOff x="4574848" y="1897856"/>
            <a:chExt cx="3028217" cy="302666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B073CEA-A3D6-4D57-893F-9DADC777850F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847A46-9119-4075-831A-CFB0BC5FB52C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C244DB-63F7-41A6-B3CD-400D264BD441}"/>
              </a:ext>
            </a:extLst>
          </p:cNvPr>
          <p:cNvGrpSpPr/>
          <p:nvPr/>
        </p:nvGrpSpPr>
        <p:grpSpPr>
          <a:xfrm>
            <a:off x="7920795" y="1631903"/>
            <a:ext cx="1107121" cy="1395637"/>
            <a:chOff x="6804248" y="2144238"/>
            <a:chExt cx="1305367" cy="1645545"/>
          </a:xfrm>
          <a:solidFill>
            <a:schemeClr val="accent1"/>
          </a:solidFill>
        </p:grpSpPr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28E75912-912E-4374-B3EC-C87B8F729CDE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1">
              <a:extLst>
                <a:ext uri="{FF2B5EF4-FFF2-40B4-BE49-F238E27FC236}">
                  <a16:creationId xmlns:a16="http://schemas.microsoft.com/office/drawing/2014/main" id="{C4713F35-8B82-4A4C-A7B7-943580EC6413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D831B6BE-69DD-42C6-9EC3-732E98A8BF9E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19696B85-5C0E-4259-8D86-FCC130C2A89C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B0FF45D3-BD40-4E3E-ABA7-5E4DD3274A8F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1">
              <a:extLst>
                <a:ext uri="{FF2B5EF4-FFF2-40B4-BE49-F238E27FC236}">
                  <a16:creationId xmlns:a16="http://schemas.microsoft.com/office/drawing/2014/main" id="{BE672DCE-AE87-4B0A-9ADE-EA147FFC92F2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1">
              <a:extLst>
                <a:ext uri="{FF2B5EF4-FFF2-40B4-BE49-F238E27FC236}">
                  <a16:creationId xmlns:a16="http://schemas.microsoft.com/office/drawing/2014/main" id="{7956B1E8-080A-4BB7-B7E5-53E6ACE5F2E3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A20D84-F635-49F4-8996-E6BDA45298C9}"/>
              </a:ext>
            </a:extLst>
          </p:cNvPr>
          <p:cNvSpPr txBox="1"/>
          <p:nvPr/>
        </p:nvSpPr>
        <p:spPr>
          <a:xfrm>
            <a:off x="8167512" y="2211233"/>
            <a:ext cx="31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CDF59-9ADC-47B2-A5B4-5364C67EB1AF}"/>
              </a:ext>
            </a:extLst>
          </p:cNvPr>
          <p:cNvSpPr txBox="1"/>
          <p:nvPr/>
        </p:nvSpPr>
        <p:spPr>
          <a:xfrm>
            <a:off x="8563634" y="3214549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CD037-1BB8-4738-B55E-452F1034B244}"/>
              </a:ext>
            </a:extLst>
          </p:cNvPr>
          <p:cNvSpPr txBox="1"/>
          <p:nvPr/>
        </p:nvSpPr>
        <p:spPr>
          <a:xfrm>
            <a:off x="8563634" y="4178029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BB2BF-D133-4986-BA32-34B7087C1781}"/>
              </a:ext>
            </a:extLst>
          </p:cNvPr>
          <p:cNvSpPr txBox="1"/>
          <p:nvPr/>
        </p:nvSpPr>
        <p:spPr>
          <a:xfrm>
            <a:off x="8563634" y="3856869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9DF7-DA73-4E2F-951B-180527E3590B}"/>
              </a:ext>
            </a:extLst>
          </p:cNvPr>
          <p:cNvSpPr txBox="1"/>
          <p:nvPr/>
        </p:nvSpPr>
        <p:spPr>
          <a:xfrm>
            <a:off x="8563634" y="3535709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093BF-50AF-4ED7-A665-01B8EFC23DB5}"/>
              </a:ext>
            </a:extLst>
          </p:cNvPr>
          <p:cNvSpPr txBox="1"/>
          <p:nvPr/>
        </p:nvSpPr>
        <p:spPr>
          <a:xfrm>
            <a:off x="6908530" y="769766"/>
            <a:ext cx="436866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890CDB-A53F-4715-B8E2-E1F285780E13}"/>
              </a:ext>
            </a:extLst>
          </p:cNvPr>
          <p:cNvGrpSpPr/>
          <p:nvPr/>
        </p:nvGrpSpPr>
        <p:grpSpPr>
          <a:xfrm>
            <a:off x="7043673" y="5208570"/>
            <a:ext cx="4233526" cy="1337280"/>
            <a:chOff x="4651035" y="1881101"/>
            <a:chExt cx="4233526" cy="15696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2FA9EC-DFDA-4C9B-8988-45A0BC28A3B6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1663D6-9D00-479D-B57C-ED8755E8AE08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4E693B-1C5E-44F2-A696-D4398EBC4788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EEF2E91-2CE8-4D32-8CE5-530E002C71A8}"/>
              </a:ext>
            </a:extLst>
          </p:cNvPr>
          <p:cNvGrpSpPr/>
          <p:nvPr/>
        </p:nvGrpSpPr>
        <p:grpSpPr>
          <a:xfrm>
            <a:off x="3583447" y="1865801"/>
            <a:ext cx="5158677" cy="3027467"/>
            <a:chOff x="2687161" y="3731096"/>
            <a:chExt cx="5158677" cy="3027467"/>
          </a:xfrm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1378A29-B3AB-44B5-BF37-368C4ECA5EAD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52147A27-F38B-40C0-BCE5-AECD3876ACD7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88B8E41-DF53-4C98-A4BC-7631D2D83CD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B402A0E1-9CDF-4544-8A07-A6A3B92F5B59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6D927E9-B28E-46A0-AB87-4104B834890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F4917E4-61D8-485E-BADF-3339FAE6490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DD28CEA-DD53-4582-A50B-931E25BEB5EA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60409EF0-5708-4AE4-8B7F-52D808925153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69D0D1F-02E2-427E-BF77-5DA45F848A53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BE872FDF-CDCD-492F-A4BC-BE1392778AA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1422945-E7FA-4236-8A2F-7EE9E95BE1F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119913AA-35C2-49F2-AF88-8DE336139430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8B41D082-AE3E-4AEE-AB0F-9FCBCDF5E56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DFA9643-24D9-4327-AB8B-36ECC8F33A08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FE7A3609-E6FF-42A8-9911-612AC8A7C10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01165E22-063A-41F1-8332-03904F8DB9E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DE00D7EA-9144-46F1-AF17-FFD8EEFA12E6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E6E02F78-3A2C-464D-A3D5-B4868D5D4A65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3DD0E50-A9A0-46EB-842B-E3188F13283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A872291E-D390-43ED-BD89-9B697D7122F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3F058DF-E1C2-4951-8C37-AECF068D6681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97CBB67A-F969-4B83-B3FC-88E737E1C76F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987D1E6-11D7-470C-B64B-7310CD3BD5E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7E6908E-EC6E-4539-BE39-B519894B4923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015D096-8A25-4031-A3F5-F70012F0678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CE5761A-D8FB-44D2-B84A-26E7BE34097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1B09D169-E48A-428F-A8B9-CF879324CC9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785F8CCB-0CDE-4B03-9D86-455DD6D46AD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B9EC91B-CBEF-4191-92B5-7C5E3D6101B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84B617C1-9BB3-45FA-B2DD-B6A75EA5857F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15A0D6C9-7714-4E3D-86F4-1FCF6A0500A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C2103F09-3991-46D7-8C5D-CFF4F007562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EDEB8A7-60A5-49EC-BF2D-952317F54665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AA5CD36D-B6FC-45B0-8B50-014E8F0035A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EF1EF786-6ED3-4D58-9EB0-2FC0DC934A9C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55709412-1C5F-493A-A469-96009C94D5AD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8313E302-8B37-47FF-9876-B101BF8BEEB7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5576175-DA08-42E4-BA30-C490FDD16CEC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20CD8BE2-CB2F-4886-95F6-CEDC1746083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96D76416-CA47-433B-B917-6023D6D416B6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64DEB3A-ED8E-489C-8CF5-872CFC63799F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7C6E786-D2A9-476D-B751-1235FDF3235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5F0229E7-AF63-447B-886A-FA2D46F5CCEE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FF735D7-DBA8-4986-880E-9B5BB949284B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169989C-F69A-4B39-94CB-D65071304487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1327E15F-5027-4457-B08E-F452F6DCA1F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B14E943C-3574-4BD0-9A8C-4E1391D9870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E195384-E6C6-4998-AE54-BDB7F8A1EFEE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6B498B3-5231-491B-A3E9-36E4AF40C701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5E5025AE-4F13-47C9-9AD2-30D6C1204F1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E2782AA1-563E-47E9-9CC2-1A4F631C4169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4D3D6CC-C3EE-4995-A71F-F7DEC7D6C45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3B7C4A14-5983-4D0A-ABE8-A98823A8671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492BDE56-E0E2-4DBE-A3EF-1DE7E840887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115F12EF-488B-49D6-8B8E-D2EB35ED610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95B7BA78-AF2F-46CD-BC68-F057CA2BD40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A7CE3243-880E-4685-BCE4-C263309DA6D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F490EF4E-B8F4-4E61-B298-2E0AE36D265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CE09C1F7-853A-49C4-BFF3-21ACE6A2E5C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A841FA1E-2393-43FA-A72E-F8BE929EDC1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21D0D48-1709-45E1-BEFE-4F5A94ADB99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C2B9838-5B8A-4FB1-886E-90CFF8DE842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E824B944-B222-4697-AC7D-6CA84F5EC08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EE32B760-8DD2-4CCD-AC35-DB74B2B7C3D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6DDCA73-0DB3-474D-8C77-30940B4EED2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847ECC0D-DC2D-4CAB-8913-229B7EB62D0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9825160B-9F9B-41E7-A5C3-0119E37611DA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CC4CCA75-CA58-4DFB-BFA3-140BFCBA0FE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99A0D213-3E9A-406D-9B43-34851601BCE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CE9E957-34CC-4F62-A58B-0C9788D2F28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5213DF36-D364-4650-8A32-A6B459997C67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A0C9AE62-91FC-4E9B-A7FF-2BF3E26C4B2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20DB1DC8-3EC5-4E17-8354-CCF9CE410874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D2DB34C-AB0B-4451-8AE0-88C3DFE63D8C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55B8C845-0A7F-4E45-A8F1-6A80DC90EB0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D1FA1F80-23EF-4A01-A5DA-45668B50C097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992AEDA3-DFE2-4C83-81AC-37B53821DA3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1656755B-5928-4AEC-9E33-277A951F79FA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0A31DD5-3F85-4EBF-AF55-C54A635B734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A032684-DDBB-4F55-B584-43C0C58D600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EA87E9BF-4CA9-46C4-ADD7-D6F893DCD5B4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9961B1E8-B6CF-47D0-8B52-36683F2C2E1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C1700662-624E-4A2A-8B75-C060B6C5448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F549EBF0-4BE3-468D-9D0B-21E0CAEFA7E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4439E453-F77B-4E3A-B4CC-C3CC9E32A1D3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8EB1BD89-1F6B-4DF3-A7DF-23AF0AC6933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FAB0DCB9-39F2-4996-B433-CD3F5C533D8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488A4C40-CED8-4669-B801-3FB92E4045F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06A0EB5F-AE66-41D4-80DF-20311615A75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73FD73A3-15CE-4381-AB05-2FF2439D5E5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DE1FA4DC-0596-4D4A-8CDF-5744EB4261A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F1AFBB0-1D5D-4228-A3FB-AF3A4434023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74EF0C26-9013-4DB9-9111-C2F00831D3D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85CFFFE7-13D6-452A-8E72-4FFC6CB2D38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BE23FB06-0088-48AF-B7E5-B57A5BA1134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887899CC-1A60-4EB3-A6E0-34363E4C11FF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9D824959-47FA-44A4-9E74-6BAC804A03E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9D06655D-9234-4987-87AE-32B0BE950BA2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4893F473-430F-4918-861D-4BA2C54B0514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DBA076F9-EC84-49C2-965A-C398F75742C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C7E3F4F9-5ADE-4916-BBE2-A6F14E762A6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174120F3-85B3-4A7B-8B0C-10CEF8DBB25B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2F4D7AA-AE74-49CA-967A-4FA526D43AC5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77902B69-5CA1-4A47-B977-D41DA430740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D91E083A-CB23-4451-9FCF-7B802B77D74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300448F-B333-41A9-80BA-0ACF3D0CBC0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CC2C49A1-24B0-4646-BF92-29D2C2890F6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7D2152A8-53FA-4E0C-9845-65186E966EC3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8154436F-657B-4A07-A676-7BB7E2740BE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BB025F10-B292-4A77-86AF-106EC870AF3C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1C02BC00-4132-421D-AAD4-6C53B5FE9CC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793F783-AA46-4BAD-A2D6-493D515BC06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그룹 23">
            <a:extLst>
              <a:ext uri="{FF2B5EF4-FFF2-40B4-BE49-F238E27FC236}">
                <a16:creationId xmlns:a16="http://schemas.microsoft.com/office/drawing/2014/main" id="{81BCD2AA-7C65-4082-8D12-9C74CD96ABEF}"/>
              </a:ext>
            </a:extLst>
          </p:cNvPr>
          <p:cNvGrpSpPr/>
          <p:nvPr/>
        </p:nvGrpSpPr>
        <p:grpSpPr>
          <a:xfrm>
            <a:off x="8715096" y="1919743"/>
            <a:ext cx="2880000" cy="714882"/>
            <a:chOff x="8715096" y="1919743"/>
            <a:chExt cx="2880000" cy="714882"/>
          </a:xfrm>
        </p:grpSpPr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7A4990F5-CFD8-45F0-B707-B78DA0E965B6}"/>
                </a:ext>
              </a:extLst>
            </p:cNvPr>
            <p:cNvSpPr txBox="1"/>
            <p:nvPr/>
          </p:nvSpPr>
          <p:spPr>
            <a:xfrm>
              <a:off x="8715096" y="1919743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48AD06D-EB10-42A7-8BEB-43280512C3AB}"/>
                </a:ext>
              </a:extLst>
            </p:cNvPr>
            <p:cNvSpPr txBox="1"/>
            <p:nvPr/>
          </p:nvSpPr>
          <p:spPr>
            <a:xfrm>
              <a:off x="8715096" y="2172960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3" name="그룹 24">
            <a:extLst>
              <a:ext uri="{FF2B5EF4-FFF2-40B4-BE49-F238E27FC236}">
                <a16:creationId xmlns:a16="http://schemas.microsoft.com/office/drawing/2014/main" id="{ECA3B69D-458D-4601-A14C-BA74F46F4187}"/>
              </a:ext>
            </a:extLst>
          </p:cNvPr>
          <p:cNvGrpSpPr/>
          <p:nvPr/>
        </p:nvGrpSpPr>
        <p:grpSpPr>
          <a:xfrm>
            <a:off x="8715096" y="2773045"/>
            <a:ext cx="2880000" cy="714882"/>
            <a:chOff x="8715096" y="2773045"/>
            <a:chExt cx="2880000" cy="714882"/>
          </a:xfrm>
        </p:grpSpPr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5C95F31C-F892-4233-AEBC-125D6509EBF4}"/>
                </a:ext>
              </a:extLst>
            </p:cNvPr>
            <p:cNvSpPr txBox="1"/>
            <p:nvPr/>
          </p:nvSpPr>
          <p:spPr>
            <a:xfrm>
              <a:off x="8715096" y="2773045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B2EFB112-C110-42CF-A30C-07537D12A36E}"/>
                </a:ext>
              </a:extLst>
            </p:cNvPr>
            <p:cNvSpPr txBox="1"/>
            <p:nvPr/>
          </p:nvSpPr>
          <p:spPr>
            <a:xfrm>
              <a:off x="8715096" y="3026262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6" name="그룹 25">
            <a:extLst>
              <a:ext uri="{FF2B5EF4-FFF2-40B4-BE49-F238E27FC236}">
                <a16:creationId xmlns:a16="http://schemas.microsoft.com/office/drawing/2014/main" id="{E790ED84-3D97-4AA7-9D7E-431D0F920C58}"/>
              </a:ext>
            </a:extLst>
          </p:cNvPr>
          <p:cNvGrpSpPr/>
          <p:nvPr/>
        </p:nvGrpSpPr>
        <p:grpSpPr>
          <a:xfrm>
            <a:off x="8715096" y="3626347"/>
            <a:ext cx="2880000" cy="714882"/>
            <a:chOff x="8715096" y="3626347"/>
            <a:chExt cx="2880000" cy="71488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D8E178B2-DC8D-4305-A7E5-7D759F672977}"/>
                </a:ext>
              </a:extLst>
            </p:cNvPr>
            <p:cNvSpPr txBox="1"/>
            <p:nvPr/>
          </p:nvSpPr>
          <p:spPr>
            <a:xfrm>
              <a:off x="8715096" y="362634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BA28B857-8FB2-4F8D-AC9E-1B45A5697E25}"/>
                </a:ext>
              </a:extLst>
            </p:cNvPr>
            <p:cNvSpPr txBox="1"/>
            <p:nvPr/>
          </p:nvSpPr>
          <p:spPr>
            <a:xfrm>
              <a:off x="8715096" y="387956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9" name="그룹 30">
            <a:extLst>
              <a:ext uri="{FF2B5EF4-FFF2-40B4-BE49-F238E27FC236}">
                <a16:creationId xmlns:a16="http://schemas.microsoft.com/office/drawing/2014/main" id="{6EA0AEF6-467D-401B-83E4-BF60864CE19D}"/>
              </a:ext>
            </a:extLst>
          </p:cNvPr>
          <p:cNvGrpSpPr/>
          <p:nvPr/>
        </p:nvGrpSpPr>
        <p:grpSpPr>
          <a:xfrm>
            <a:off x="641352" y="1919743"/>
            <a:ext cx="2880000" cy="714882"/>
            <a:chOff x="1705184" y="1930537"/>
            <a:chExt cx="2880000" cy="714882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C2190A78-93C6-4672-A9BC-937F477CDC6D}"/>
                </a:ext>
              </a:extLst>
            </p:cNvPr>
            <p:cNvSpPr txBox="1"/>
            <p:nvPr/>
          </p:nvSpPr>
          <p:spPr>
            <a:xfrm>
              <a:off x="1705184" y="193053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D455730C-FDC0-4802-A3B0-AF3E33AA35AB}"/>
                </a:ext>
              </a:extLst>
            </p:cNvPr>
            <p:cNvSpPr txBox="1"/>
            <p:nvPr/>
          </p:nvSpPr>
          <p:spPr>
            <a:xfrm>
              <a:off x="1705184" y="218375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그룹 28">
            <a:extLst>
              <a:ext uri="{FF2B5EF4-FFF2-40B4-BE49-F238E27FC236}">
                <a16:creationId xmlns:a16="http://schemas.microsoft.com/office/drawing/2014/main" id="{3B3DE762-DA4E-48B9-92B5-0176426C39B3}"/>
              </a:ext>
            </a:extLst>
          </p:cNvPr>
          <p:cNvGrpSpPr/>
          <p:nvPr/>
        </p:nvGrpSpPr>
        <p:grpSpPr>
          <a:xfrm>
            <a:off x="641352" y="2773045"/>
            <a:ext cx="2880000" cy="714882"/>
            <a:chOff x="1705184" y="2783839"/>
            <a:chExt cx="2880000" cy="714882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8F54B2C3-6A5E-42B7-B20C-DA7C34D86111}"/>
                </a:ext>
              </a:extLst>
            </p:cNvPr>
            <p:cNvSpPr txBox="1"/>
            <p:nvPr/>
          </p:nvSpPr>
          <p:spPr>
            <a:xfrm>
              <a:off x="1705184" y="2783839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A6DCA11E-AE2E-4F9C-91E6-2F3B462E89FC}"/>
                </a:ext>
              </a:extLst>
            </p:cNvPr>
            <p:cNvSpPr txBox="1"/>
            <p:nvPr/>
          </p:nvSpPr>
          <p:spPr>
            <a:xfrm>
              <a:off x="1705184" y="3037056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그룹 27">
            <a:extLst>
              <a:ext uri="{FF2B5EF4-FFF2-40B4-BE49-F238E27FC236}">
                <a16:creationId xmlns:a16="http://schemas.microsoft.com/office/drawing/2014/main" id="{6CF6CD50-24EE-4E65-8458-AD348DF570EB}"/>
              </a:ext>
            </a:extLst>
          </p:cNvPr>
          <p:cNvGrpSpPr/>
          <p:nvPr/>
        </p:nvGrpSpPr>
        <p:grpSpPr>
          <a:xfrm>
            <a:off x="641352" y="3626347"/>
            <a:ext cx="2880000" cy="714882"/>
            <a:chOff x="1705184" y="3637141"/>
            <a:chExt cx="2880000" cy="714882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850CFC9B-B571-4DCD-93D4-67E96F7258F5}"/>
                </a:ext>
              </a:extLst>
            </p:cNvPr>
            <p:cNvSpPr txBox="1"/>
            <p:nvPr/>
          </p:nvSpPr>
          <p:spPr>
            <a:xfrm>
              <a:off x="1705184" y="3637141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E0D62449-9260-4890-AD0C-B0BAFCFBC414}"/>
                </a:ext>
              </a:extLst>
            </p:cNvPr>
            <p:cNvSpPr txBox="1"/>
            <p:nvPr/>
          </p:nvSpPr>
          <p:spPr>
            <a:xfrm>
              <a:off x="1705184" y="3890358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8" name="Oval 297">
            <a:extLst>
              <a:ext uri="{FF2B5EF4-FFF2-40B4-BE49-F238E27FC236}">
                <a16:creationId xmlns:a16="http://schemas.microsoft.com/office/drawing/2014/main" id="{7CFE4B72-A239-4691-9A44-DBE207BE0B2D}"/>
              </a:ext>
            </a:extLst>
          </p:cNvPr>
          <p:cNvSpPr/>
          <p:nvPr/>
        </p:nvSpPr>
        <p:spPr>
          <a:xfrm>
            <a:off x="4121580" y="2686275"/>
            <a:ext cx="444523" cy="444523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8C6217DB-BB8C-41A7-84EE-DAF059DF9FB9}"/>
              </a:ext>
            </a:extLst>
          </p:cNvPr>
          <p:cNvSpPr/>
          <p:nvPr/>
        </p:nvSpPr>
        <p:spPr>
          <a:xfrm>
            <a:off x="4318618" y="3109605"/>
            <a:ext cx="444523" cy="444523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89B0CF9D-38FB-4890-B5D5-3C5E7CAA8B35}"/>
              </a:ext>
            </a:extLst>
          </p:cNvPr>
          <p:cNvSpPr/>
          <p:nvPr/>
        </p:nvSpPr>
        <p:spPr>
          <a:xfrm>
            <a:off x="5012520" y="3904620"/>
            <a:ext cx="444523" cy="444523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E782C358-8327-4947-99E0-0F8D3B619A02}"/>
              </a:ext>
            </a:extLst>
          </p:cNvPr>
          <p:cNvSpPr/>
          <p:nvPr/>
        </p:nvSpPr>
        <p:spPr>
          <a:xfrm>
            <a:off x="6537629" y="2651384"/>
            <a:ext cx="444523" cy="444523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B129934A-38AA-47D7-A6AE-201A513625B1}"/>
              </a:ext>
            </a:extLst>
          </p:cNvPr>
          <p:cNvSpPr/>
          <p:nvPr/>
        </p:nvSpPr>
        <p:spPr>
          <a:xfrm>
            <a:off x="7346931" y="3237655"/>
            <a:ext cx="444523" cy="444523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55183FA5-A6BE-4F8A-997B-8DAD9D354D0F}"/>
              </a:ext>
            </a:extLst>
          </p:cNvPr>
          <p:cNvSpPr/>
          <p:nvPr/>
        </p:nvSpPr>
        <p:spPr>
          <a:xfrm>
            <a:off x="7644689" y="4105013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cxnSp>
        <p:nvCxnSpPr>
          <p:cNvPr id="304" name="Elbow Connector 22">
            <a:extLst>
              <a:ext uri="{FF2B5EF4-FFF2-40B4-BE49-F238E27FC236}">
                <a16:creationId xmlns:a16="http://schemas.microsoft.com/office/drawing/2014/main" id="{81C7609F-A579-4354-9780-A68910B3B92B}"/>
              </a:ext>
            </a:extLst>
          </p:cNvPr>
          <p:cNvCxnSpPr>
            <a:cxnSpLocks/>
            <a:stCxn id="301" idx="0"/>
            <a:endCxn id="281" idx="1"/>
          </p:cNvCxnSpPr>
          <p:nvPr/>
        </p:nvCxnSpPr>
        <p:spPr>
          <a:xfrm rot="5400000" flipH="1" flipV="1">
            <a:off x="7448617" y="1384906"/>
            <a:ext cx="577752" cy="1955205"/>
          </a:xfrm>
          <a:prstGeom prst="bentConnector2">
            <a:avLst/>
          </a:prstGeom>
          <a:ln w="12700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26">
            <a:extLst>
              <a:ext uri="{FF2B5EF4-FFF2-40B4-BE49-F238E27FC236}">
                <a16:creationId xmlns:a16="http://schemas.microsoft.com/office/drawing/2014/main" id="{D24C7572-0482-4ADB-AAC1-4C21D5481EEE}"/>
              </a:ext>
            </a:extLst>
          </p:cNvPr>
          <p:cNvCxnSpPr>
            <a:cxnSpLocks/>
            <a:stCxn id="302" idx="6"/>
            <a:endCxn id="284" idx="1"/>
          </p:cNvCxnSpPr>
          <p:nvPr/>
        </p:nvCxnSpPr>
        <p:spPr>
          <a:xfrm flipV="1">
            <a:off x="7791454" y="2926934"/>
            <a:ext cx="923642" cy="53298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Elbow Connector 29">
            <a:extLst>
              <a:ext uri="{FF2B5EF4-FFF2-40B4-BE49-F238E27FC236}">
                <a16:creationId xmlns:a16="http://schemas.microsoft.com/office/drawing/2014/main" id="{32FE83DB-7F89-4DD9-A9D3-63F2FA265454}"/>
              </a:ext>
            </a:extLst>
          </p:cNvPr>
          <p:cNvCxnSpPr>
            <a:stCxn id="303" idx="6"/>
            <a:endCxn id="287" idx="1"/>
          </p:cNvCxnSpPr>
          <p:nvPr/>
        </p:nvCxnSpPr>
        <p:spPr>
          <a:xfrm flipV="1">
            <a:off x="8089212" y="3780236"/>
            <a:ext cx="625884" cy="54703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Elbow Connector 32">
            <a:extLst>
              <a:ext uri="{FF2B5EF4-FFF2-40B4-BE49-F238E27FC236}">
                <a16:creationId xmlns:a16="http://schemas.microsoft.com/office/drawing/2014/main" id="{05999D93-2F0A-4101-ADF8-5A278C5B478A}"/>
              </a:ext>
            </a:extLst>
          </p:cNvPr>
          <p:cNvCxnSpPr>
            <a:stCxn id="298" idx="0"/>
            <a:endCxn id="290" idx="3"/>
          </p:cNvCxnSpPr>
          <p:nvPr/>
        </p:nvCxnSpPr>
        <p:spPr>
          <a:xfrm rot="16200000" flipV="1">
            <a:off x="3626276" y="1968709"/>
            <a:ext cx="612643" cy="822490"/>
          </a:xfrm>
          <a:prstGeom prst="bentConnector2">
            <a:avLst/>
          </a:prstGeom>
          <a:ln w="12700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Elbow Connector 36">
            <a:extLst>
              <a:ext uri="{FF2B5EF4-FFF2-40B4-BE49-F238E27FC236}">
                <a16:creationId xmlns:a16="http://schemas.microsoft.com/office/drawing/2014/main" id="{D62AEA08-1BD5-4274-8893-AD486E3F37C4}"/>
              </a:ext>
            </a:extLst>
          </p:cNvPr>
          <p:cNvCxnSpPr>
            <a:cxnSpLocks/>
            <a:stCxn id="299" idx="2"/>
            <a:endCxn id="293" idx="3"/>
          </p:cNvCxnSpPr>
          <p:nvPr/>
        </p:nvCxnSpPr>
        <p:spPr>
          <a:xfrm rot="10800000">
            <a:off x="3521352" y="2926935"/>
            <a:ext cx="797266" cy="40493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Elbow Connector 39">
            <a:extLst>
              <a:ext uri="{FF2B5EF4-FFF2-40B4-BE49-F238E27FC236}">
                <a16:creationId xmlns:a16="http://schemas.microsoft.com/office/drawing/2014/main" id="{BF10538B-B34A-4734-BEFC-518E1426C7AC}"/>
              </a:ext>
            </a:extLst>
          </p:cNvPr>
          <p:cNvCxnSpPr>
            <a:cxnSpLocks/>
            <a:endCxn id="296" idx="3"/>
          </p:cNvCxnSpPr>
          <p:nvPr/>
        </p:nvCxnSpPr>
        <p:spPr>
          <a:xfrm rot="10800000">
            <a:off x="3521353" y="3780237"/>
            <a:ext cx="1435059" cy="39840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0" name="Chart 309">
            <a:extLst>
              <a:ext uri="{FF2B5EF4-FFF2-40B4-BE49-F238E27FC236}">
                <a16:creationId xmlns:a16="http://schemas.microsoft.com/office/drawing/2014/main" id="{8277B948-DF53-4CD9-950C-AA1524E36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167613"/>
              </p:ext>
            </p:extLst>
          </p:nvPr>
        </p:nvGraphicFramePr>
        <p:xfrm>
          <a:off x="891676" y="491915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1" name="Chart 310">
            <a:extLst>
              <a:ext uri="{FF2B5EF4-FFF2-40B4-BE49-F238E27FC236}">
                <a16:creationId xmlns:a16="http://schemas.microsoft.com/office/drawing/2014/main" id="{A66D9DE2-9766-4DD0-82F2-96D1E376B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030592"/>
              </p:ext>
            </p:extLst>
          </p:nvPr>
        </p:nvGraphicFramePr>
        <p:xfrm>
          <a:off x="2609984" y="491915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2" name="Chart 311">
            <a:extLst>
              <a:ext uri="{FF2B5EF4-FFF2-40B4-BE49-F238E27FC236}">
                <a16:creationId xmlns:a16="http://schemas.microsoft.com/office/drawing/2014/main" id="{5CC06F27-44F1-4C66-908F-5A1C779BB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6253544"/>
              </p:ext>
            </p:extLst>
          </p:nvPr>
        </p:nvGraphicFramePr>
        <p:xfrm>
          <a:off x="4328292" y="491915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3" name="Chart 312">
            <a:extLst>
              <a:ext uri="{FF2B5EF4-FFF2-40B4-BE49-F238E27FC236}">
                <a16:creationId xmlns:a16="http://schemas.microsoft.com/office/drawing/2014/main" id="{2ED1F3CE-D670-4B27-8415-8E312E65A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687374"/>
              </p:ext>
            </p:extLst>
          </p:nvPr>
        </p:nvGraphicFramePr>
        <p:xfrm>
          <a:off x="6046600" y="491915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4" name="Chart 313">
            <a:extLst>
              <a:ext uri="{FF2B5EF4-FFF2-40B4-BE49-F238E27FC236}">
                <a16:creationId xmlns:a16="http://schemas.microsoft.com/office/drawing/2014/main" id="{35B8FE17-15B0-40E8-BF47-5C0EE2641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840727"/>
              </p:ext>
            </p:extLst>
          </p:nvPr>
        </p:nvGraphicFramePr>
        <p:xfrm>
          <a:off x="7764908" y="491915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5" name="Chart 314">
            <a:extLst>
              <a:ext uri="{FF2B5EF4-FFF2-40B4-BE49-F238E27FC236}">
                <a16:creationId xmlns:a16="http://schemas.microsoft.com/office/drawing/2014/main" id="{955C3846-5779-48DC-9333-01E2711D5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8971"/>
              </p:ext>
            </p:extLst>
          </p:nvPr>
        </p:nvGraphicFramePr>
        <p:xfrm>
          <a:off x="9483214" y="491915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58BA34-BA80-4FF4-87C6-06FC37DF1F60}"/>
              </a:ext>
            </a:extLst>
          </p:cNvPr>
          <p:cNvGrpSpPr/>
          <p:nvPr/>
        </p:nvGrpSpPr>
        <p:grpSpPr>
          <a:xfrm>
            <a:off x="8318310" y="3044649"/>
            <a:ext cx="3073234" cy="857361"/>
            <a:chOff x="720000" y="1114639"/>
            <a:chExt cx="3059912" cy="8573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132CE7-00F9-4368-AB64-D14287D2A227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D3D954-B980-400D-8D86-14385BFAE941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E12C608-439C-4724-82D7-0CA9D332A22A}"/>
              </a:ext>
            </a:extLst>
          </p:cNvPr>
          <p:cNvGrpSpPr/>
          <p:nvPr/>
        </p:nvGrpSpPr>
        <p:grpSpPr>
          <a:xfrm>
            <a:off x="8318310" y="5240252"/>
            <a:ext cx="3073234" cy="857361"/>
            <a:chOff x="720000" y="2431958"/>
            <a:chExt cx="3059912" cy="8573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09A267-4BAF-4E7D-B824-DF52DBB98093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9BDDA9-CF7A-4993-AB97-5AE5E6DED04B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8CA167-BF1A-45AA-9B30-2B961730F51A}"/>
              </a:ext>
            </a:extLst>
          </p:cNvPr>
          <p:cNvGrpSpPr/>
          <p:nvPr/>
        </p:nvGrpSpPr>
        <p:grpSpPr>
          <a:xfrm>
            <a:off x="8318310" y="4142450"/>
            <a:ext cx="3073234" cy="857361"/>
            <a:chOff x="720000" y="2431958"/>
            <a:chExt cx="3059912" cy="8573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4CB695-395B-42BB-AF86-35C3D095BC24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8F8577-AF34-4AA1-81CF-F8E17F35E226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640B741-2EA8-4AB4-80A4-5BA88E936467}"/>
              </a:ext>
            </a:extLst>
          </p:cNvPr>
          <p:cNvSpPr/>
          <p:nvPr/>
        </p:nvSpPr>
        <p:spPr>
          <a:xfrm>
            <a:off x="7688862" y="3207472"/>
            <a:ext cx="531722" cy="5317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AC0E32-42FB-46F6-B9DB-C837C1552DF9}"/>
              </a:ext>
            </a:extLst>
          </p:cNvPr>
          <p:cNvSpPr/>
          <p:nvPr/>
        </p:nvSpPr>
        <p:spPr>
          <a:xfrm>
            <a:off x="7688862" y="4305273"/>
            <a:ext cx="531722" cy="531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EA217A-7F34-42EA-AF08-9188104A9EC1}"/>
              </a:ext>
            </a:extLst>
          </p:cNvPr>
          <p:cNvSpPr/>
          <p:nvPr/>
        </p:nvSpPr>
        <p:spPr>
          <a:xfrm>
            <a:off x="7697126" y="5403076"/>
            <a:ext cx="531722" cy="5317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E375B0-0E9F-49B1-9E7F-B700354C9D0B}"/>
              </a:ext>
            </a:extLst>
          </p:cNvPr>
          <p:cNvGrpSpPr/>
          <p:nvPr/>
        </p:nvGrpSpPr>
        <p:grpSpPr>
          <a:xfrm>
            <a:off x="839120" y="3044649"/>
            <a:ext cx="3073234" cy="857361"/>
            <a:chOff x="720000" y="1114639"/>
            <a:chExt cx="3059912" cy="8573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768324-A956-47E3-882F-49F08E10DBC5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EAF744-463C-49CC-ACD0-A9BEDDFBA15D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B69FB9-E1C5-4636-A58C-0C8BE5728421}"/>
              </a:ext>
            </a:extLst>
          </p:cNvPr>
          <p:cNvGrpSpPr/>
          <p:nvPr/>
        </p:nvGrpSpPr>
        <p:grpSpPr>
          <a:xfrm>
            <a:off x="839120" y="5240252"/>
            <a:ext cx="3073234" cy="857361"/>
            <a:chOff x="720000" y="2431958"/>
            <a:chExt cx="3059912" cy="8573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4D51EF-720B-4306-BCF3-5B5D956F88BE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5C0AB6-5D22-42DD-9364-8B88F2721D8A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0AB0F6A-C6D1-42C0-9152-81BB1193080E}"/>
              </a:ext>
            </a:extLst>
          </p:cNvPr>
          <p:cNvSpPr/>
          <p:nvPr/>
        </p:nvSpPr>
        <p:spPr>
          <a:xfrm>
            <a:off x="4012670" y="3207472"/>
            <a:ext cx="531722" cy="5317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0CD116-2943-4588-A53A-900E51D3B977}"/>
              </a:ext>
            </a:extLst>
          </p:cNvPr>
          <p:cNvSpPr/>
          <p:nvPr/>
        </p:nvSpPr>
        <p:spPr>
          <a:xfrm>
            <a:off x="4020934" y="5403076"/>
            <a:ext cx="531722" cy="5317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0C0D94-F6D8-4508-BA80-F12F8B6BC239}"/>
              </a:ext>
            </a:extLst>
          </p:cNvPr>
          <p:cNvGrpSpPr/>
          <p:nvPr/>
        </p:nvGrpSpPr>
        <p:grpSpPr>
          <a:xfrm>
            <a:off x="4847281" y="1788620"/>
            <a:ext cx="2497445" cy="4330594"/>
            <a:chOff x="3532378" y="2415442"/>
            <a:chExt cx="2079484" cy="36058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417EE6-B0B6-4AEC-BDC7-DA13F0178FE3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B2201EE7-3FF3-4E07-9822-3F1485996F7E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26">
                <a:extLst>
                  <a:ext uri="{FF2B5EF4-FFF2-40B4-BE49-F238E27FC236}">
                    <a16:creationId xmlns:a16="http://schemas.microsoft.com/office/drawing/2014/main" id="{E458396C-408D-410F-B4DF-1B6B66750EB3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2" name="Rounded Rectangle 27">
                <a:extLst>
                  <a:ext uri="{FF2B5EF4-FFF2-40B4-BE49-F238E27FC236}">
                    <a16:creationId xmlns:a16="http://schemas.microsoft.com/office/drawing/2014/main" id="{0461858B-1F47-4738-9DA8-D65DFC4F94DA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ounded Rectangle 28">
                <a:extLst>
                  <a:ext uri="{FF2B5EF4-FFF2-40B4-BE49-F238E27FC236}">
                    <a16:creationId xmlns:a16="http://schemas.microsoft.com/office/drawing/2014/main" id="{B6E6FACC-166E-40B1-98CF-17CE56878ECC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Rounded Rectangle 29">
                <a:extLst>
                  <a:ext uri="{FF2B5EF4-FFF2-40B4-BE49-F238E27FC236}">
                    <a16:creationId xmlns:a16="http://schemas.microsoft.com/office/drawing/2014/main" id="{6EE5A362-BF6E-4FBD-80F2-4747C08FD583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ounded Rectangle 30">
                <a:extLst>
                  <a:ext uri="{FF2B5EF4-FFF2-40B4-BE49-F238E27FC236}">
                    <a16:creationId xmlns:a16="http://schemas.microsoft.com/office/drawing/2014/main" id="{FC442B14-AFEE-49E9-B52B-3BDE34A5D45C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002BEC-08CB-421D-A443-91B1B12F1042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BAD229-555E-4AFC-9006-FE3FD2B7CDD2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FDECE4D-4FF6-4DF0-A61B-5A1333A70AB4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B02BA6-2E83-492E-8B2D-F844092196BB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097B2DE-F7E6-4B8A-8E28-F10E01CCB612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36" name="Oval 7">
            <a:extLst>
              <a:ext uri="{FF2B5EF4-FFF2-40B4-BE49-F238E27FC236}">
                <a16:creationId xmlns:a16="http://schemas.microsoft.com/office/drawing/2014/main" id="{4A890117-7900-40AF-86B6-45A755460C7A}"/>
              </a:ext>
            </a:extLst>
          </p:cNvPr>
          <p:cNvSpPr/>
          <p:nvPr/>
        </p:nvSpPr>
        <p:spPr>
          <a:xfrm>
            <a:off x="7844886" y="4393369"/>
            <a:ext cx="270661" cy="35553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7" name="Trapezoid 10">
            <a:extLst>
              <a:ext uri="{FF2B5EF4-FFF2-40B4-BE49-F238E27FC236}">
                <a16:creationId xmlns:a16="http://schemas.microsoft.com/office/drawing/2014/main" id="{58D0B298-FDD9-4815-B83C-BFF7C11DBA6A}"/>
              </a:ext>
            </a:extLst>
          </p:cNvPr>
          <p:cNvSpPr>
            <a:spLocks noChangeAspect="1"/>
          </p:cNvSpPr>
          <p:nvPr/>
        </p:nvSpPr>
        <p:spPr>
          <a:xfrm>
            <a:off x="4134686" y="3321407"/>
            <a:ext cx="304211" cy="303855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688F454B-075A-4180-B34C-86C099176BDD}"/>
              </a:ext>
            </a:extLst>
          </p:cNvPr>
          <p:cNvSpPr>
            <a:spLocks noChangeAspect="1"/>
          </p:cNvSpPr>
          <p:nvPr/>
        </p:nvSpPr>
        <p:spPr>
          <a:xfrm>
            <a:off x="7821288" y="3331116"/>
            <a:ext cx="283389" cy="28442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9" name="Round Same Side Corner Rectangle 7">
            <a:extLst>
              <a:ext uri="{FF2B5EF4-FFF2-40B4-BE49-F238E27FC236}">
                <a16:creationId xmlns:a16="http://schemas.microsoft.com/office/drawing/2014/main" id="{43CFDEF9-174C-4A1A-B83A-53C9EE571E7A}"/>
              </a:ext>
            </a:extLst>
          </p:cNvPr>
          <p:cNvSpPr>
            <a:spLocks noChangeAspect="1"/>
          </p:cNvSpPr>
          <p:nvPr/>
        </p:nvSpPr>
        <p:spPr>
          <a:xfrm rot="10800000">
            <a:off x="4134687" y="5507684"/>
            <a:ext cx="306759" cy="322498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id="{F172F565-BC38-442B-BD2C-F0E87CD54BF1}"/>
              </a:ext>
            </a:extLst>
          </p:cNvPr>
          <p:cNvSpPr>
            <a:spLocks noChangeAspect="1"/>
          </p:cNvSpPr>
          <p:nvPr/>
        </p:nvSpPr>
        <p:spPr>
          <a:xfrm>
            <a:off x="7836810" y="5509325"/>
            <a:ext cx="267871" cy="31921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ADE65CD1-27DD-43FA-80AF-7F7850AFBC2D}"/>
              </a:ext>
            </a:extLst>
          </p:cNvPr>
          <p:cNvSpPr/>
          <p:nvPr/>
        </p:nvSpPr>
        <p:spPr>
          <a:xfrm>
            <a:off x="6532376" y="2217085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Trapezoid 10">
            <a:extLst>
              <a:ext uri="{FF2B5EF4-FFF2-40B4-BE49-F238E27FC236}">
                <a16:creationId xmlns:a16="http://schemas.microsoft.com/office/drawing/2014/main" id="{4D9196E3-69C7-4BF2-8247-B2B0BEE25EDE}"/>
              </a:ext>
            </a:extLst>
          </p:cNvPr>
          <p:cNvSpPr>
            <a:spLocks noChangeAspect="1"/>
          </p:cNvSpPr>
          <p:nvPr/>
        </p:nvSpPr>
        <p:spPr>
          <a:xfrm>
            <a:off x="4964938" y="3424810"/>
            <a:ext cx="221440" cy="2211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F5255B8D-6BD0-48C0-AA58-85210AE496E8}"/>
              </a:ext>
            </a:extLst>
          </p:cNvPr>
          <p:cNvSpPr>
            <a:spLocks noChangeAspect="1"/>
          </p:cNvSpPr>
          <p:nvPr/>
        </p:nvSpPr>
        <p:spPr>
          <a:xfrm>
            <a:off x="5995292" y="1931760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Round Same Side Corner Rectangle 7">
            <a:extLst>
              <a:ext uri="{FF2B5EF4-FFF2-40B4-BE49-F238E27FC236}">
                <a16:creationId xmlns:a16="http://schemas.microsoft.com/office/drawing/2014/main" id="{3CD7B829-F098-4D4B-891E-5C141C55F4EB}"/>
              </a:ext>
            </a:extLst>
          </p:cNvPr>
          <p:cNvSpPr>
            <a:spLocks noChangeAspect="1"/>
          </p:cNvSpPr>
          <p:nvPr/>
        </p:nvSpPr>
        <p:spPr>
          <a:xfrm rot="10800000">
            <a:off x="5479124" y="2225888"/>
            <a:ext cx="223294" cy="23475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5" name="Rounded Rectangle 12">
            <a:extLst>
              <a:ext uri="{FF2B5EF4-FFF2-40B4-BE49-F238E27FC236}">
                <a16:creationId xmlns:a16="http://schemas.microsoft.com/office/drawing/2014/main" id="{10D2D525-5B09-44A4-B2E0-845A8EBE37E8}"/>
              </a:ext>
            </a:extLst>
          </p:cNvPr>
          <p:cNvSpPr>
            <a:spLocks noChangeAspect="1"/>
          </p:cNvSpPr>
          <p:nvPr/>
        </p:nvSpPr>
        <p:spPr>
          <a:xfrm>
            <a:off x="7030705" y="2611130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8BD5064-D261-4052-8B4F-6502578B4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154134-B255-4B6B-A677-EA496C92A731}"/>
              </a:ext>
            </a:extLst>
          </p:cNvPr>
          <p:cNvGrpSpPr/>
          <p:nvPr/>
        </p:nvGrpSpPr>
        <p:grpSpPr>
          <a:xfrm>
            <a:off x="6318472" y="1816077"/>
            <a:ext cx="5280041" cy="4392482"/>
            <a:chOff x="6283638" y="1720282"/>
            <a:chExt cx="5280041" cy="4392482"/>
          </a:xfrm>
        </p:grpSpPr>
        <p:sp>
          <p:nvSpPr>
            <p:cNvPr id="4" name="Oval Callout 10">
              <a:extLst>
                <a:ext uri="{FF2B5EF4-FFF2-40B4-BE49-F238E27FC236}">
                  <a16:creationId xmlns:a16="http://schemas.microsoft.com/office/drawing/2014/main" id="{B2A5B0A2-E6E6-4ACC-898E-50A547A55925}"/>
                </a:ext>
              </a:extLst>
            </p:cNvPr>
            <p:cNvSpPr/>
            <p:nvPr/>
          </p:nvSpPr>
          <p:spPr>
            <a:xfrm rot="1639528">
              <a:off x="6299340" y="1889524"/>
              <a:ext cx="632898" cy="632898"/>
            </a:xfrm>
            <a:prstGeom prst="wedgeEllipseCallout">
              <a:avLst>
                <a:gd name="adj1" fmla="val -37346"/>
                <a:gd name="adj2" fmla="val 13792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Callout 11">
              <a:extLst>
                <a:ext uri="{FF2B5EF4-FFF2-40B4-BE49-F238E27FC236}">
                  <a16:creationId xmlns:a16="http://schemas.microsoft.com/office/drawing/2014/main" id="{1E0DDBA9-2304-49F3-B830-D6034E277B86}"/>
                </a:ext>
              </a:extLst>
            </p:cNvPr>
            <p:cNvSpPr/>
            <p:nvPr/>
          </p:nvSpPr>
          <p:spPr>
            <a:xfrm rot="1639528">
              <a:off x="6299340" y="2993078"/>
              <a:ext cx="632898" cy="632898"/>
            </a:xfrm>
            <a:prstGeom prst="wedgeEllipseCallout">
              <a:avLst>
                <a:gd name="adj1" fmla="val -74202"/>
                <a:gd name="adj2" fmla="val 729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Callout 12">
              <a:extLst>
                <a:ext uri="{FF2B5EF4-FFF2-40B4-BE49-F238E27FC236}">
                  <a16:creationId xmlns:a16="http://schemas.microsoft.com/office/drawing/2014/main" id="{9EBC8736-2F09-4684-BC57-CF71FD523306}"/>
                </a:ext>
              </a:extLst>
            </p:cNvPr>
            <p:cNvSpPr/>
            <p:nvPr/>
          </p:nvSpPr>
          <p:spPr>
            <a:xfrm rot="1639528">
              <a:off x="6299342" y="5200184"/>
              <a:ext cx="632898" cy="632898"/>
            </a:xfrm>
            <a:prstGeom prst="wedgeEllipseCallout">
              <a:avLst>
                <a:gd name="adj1" fmla="val -139112"/>
                <a:gd name="adj2" fmla="val -654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31">
              <a:extLst>
                <a:ext uri="{FF2B5EF4-FFF2-40B4-BE49-F238E27FC236}">
                  <a16:creationId xmlns:a16="http://schemas.microsoft.com/office/drawing/2014/main" id="{24B8C616-4C06-4BF5-9412-D258547BD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0377" y="5334894"/>
              <a:ext cx="310825" cy="298154"/>
            </a:xfrm>
            <a:custGeom>
              <a:avLst/>
              <a:gdLst/>
              <a:ahLst/>
              <a:cxnLst/>
              <a:rect l="l" t="t" r="r" b="b"/>
              <a:pathLst>
                <a:path w="3844509" h="3687783">
                  <a:moveTo>
                    <a:pt x="3058976" y="1638112"/>
                  </a:moveTo>
                  <a:lnTo>
                    <a:pt x="3589152" y="1638112"/>
                  </a:lnTo>
                  <a:cubicBezTo>
                    <a:pt x="3638858" y="1638112"/>
                    <a:pt x="3679152" y="1678406"/>
                    <a:pt x="3679152" y="1728112"/>
                  </a:cubicBezTo>
                  <a:cubicBezTo>
                    <a:pt x="3679152" y="1777818"/>
                    <a:pt x="3638858" y="1818112"/>
                    <a:pt x="3589152" y="1818112"/>
                  </a:cubicBezTo>
                  <a:lnTo>
                    <a:pt x="3200291" y="1818112"/>
                  </a:lnTo>
                  <a:cubicBezTo>
                    <a:pt x="3163154" y="1755131"/>
                    <a:pt x="3116528" y="1693960"/>
                    <a:pt x="3058976" y="1638112"/>
                  </a:cubicBezTo>
                  <a:close/>
                  <a:moveTo>
                    <a:pt x="181085" y="1638112"/>
                  </a:moveTo>
                  <a:lnTo>
                    <a:pt x="721085" y="1638112"/>
                  </a:lnTo>
                  <a:cubicBezTo>
                    <a:pt x="770791" y="1638112"/>
                    <a:pt x="811085" y="1678406"/>
                    <a:pt x="811085" y="1728112"/>
                  </a:cubicBezTo>
                  <a:cubicBezTo>
                    <a:pt x="811085" y="1777818"/>
                    <a:pt x="770791" y="1818112"/>
                    <a:pt x="721085" y="1818112"/>
                  </a:cubicBezTo>
                  <a:lnTo>
                    <a:pt x="181085" y="1818112"/>
                  </a:lnTo>
                  <a:cubicBezTo>
                    <a:pt x="131379" y="1818112"/>
                    <a:pt x="91085" y="1777818"/>
                    <a:pt x="91085" y="1728112"/>
                  </a:cubicBezTo>
                  <a:cubicBezTo>
                    <a:pt x="91085" y="1678406"/>
                    <a:pt x="131379" y="1638112"/>
                    <a:pt x="181085" y="1638112"/>
                  </a:cubicBezTo>
                  <a:close/>
                  <a:moveTo>
                    <a:pt x="2407996" y="1616759"/>
                  </a:moveTo>
                  <a:cubicBezTo>
                    <a:pt x="2441617" y="1617523"/>
                    <a:pt x="2476314" y="1619623"/>
                    <a:pt x="2512102" y="1623184"/>
                  </a:cubicBezTo>
                  <a:cubicBezTo>
                    <a:pt x="3111162" y="1718458"/>
                    <a:pt x="3282084" y="2201243"/>
                    <a:pt x="3279835" y="2465949"/>
                  </a:cubicBezTo>
                  <a:cubicBezTo>
                    <a:pt x="3835370" y="2585485"/>
                    <a:pt x="3867810" y="2977600"/>
                    <a:pt x="3836089" y="3163655"/>
                  </a:cubicBezTo>
                  <a:cubicBezTo>
                    <a:pt x="3757475" y="3560722"/>
                    <a:pt x="3236143" y="3678707"/>
                    <a:pt x="3054091" y="3680976"/>
                  </a:cubicBezTo>
                  <a:lnTo>
                    <a:pt x="749472" y="3687783"/>
                  </a:lnTo>
                  <a:cubicBezTo>
                    <a:pt x="462601" y="3670766"/>
                    <a:pt x="258482" y="3561857"/>
                    <a:pt x="95738" y="3371263"/>
                  </a:cubicBezTo>
                  <a:cubicBezTo>
                    <a:pt x="-51834" y="3177268"/>
                    <a:pt x="-3707" y="2901945"/>
                    <a:pt x="73013" y="2762709"/>
                  </a:cubicBezTo>
                  <a:cubicBezTo>
                    <a:pt x="131588" y="2662400"/>
                    <a:pt x="402999" y="2443202"/>
                    <a:pt x="748609" y="2500468"/>
                  </a:cubicBezTo>
                  <a:cubicBezTo>
                    <a:pt x="711949" y="2305751"/>
                    <a:pt x="809508" y="2118554"/>
                    <a:pt x="973702" y="2040037"/>
                  </a:cubicBezTo>
                  <a:cubicBezTo>
                    <a:pt x="1175350" y="1931150"/>
                    <a:pt x="1416864" y="1980501"/>
                    <a:pt x="1568863" y="2058070"/>
                  </a:cubicBezTo>
                  <a:cubicBezTo>
                    <a:pt x="1641270" y="1894278"/>
                    <a:pt x="1903671" y="1605293"/>
                    <a:pt x="2407996" y="1616759"/>
                  </a:cubicBezTo>
                  <a:close/>
                  <a:moveTo>
                    <a:pt x="1879032" y="828012"/>
                  </a:moveTo>
                  <a:cubicBezTo>
                    <a:pt x="2272018" y="828012"/>
                    <a:pt x="2606182" y="1079860"/>
                    <a:pt x="2727993" y="1431289"/>
                  </a:cubicBezTo>
                  <a:cubicBezTo>
                    <a:pt x="2662026" y="1407016"/>
                    <a:pt x="2589492" y="1387959"/>
                    <a:pt x="2509890" y="1375299"/>
                  </a:cubicBezTo>
                  <a:cubicBezTo>
                    <a:pt x="2471614" y="1371490"/>
                    <a:pt x="2434505" y="1369244"/>
                    <a:pt x="2398546" y="1368427"/>
                  </a:cubicBezTo>
                  <a:cubicBezTo>
                    <a:pt x="1859157" y="1356164"/>
                    <a:pt x="1578511" y="1665241"/>
                    <a:pt x="1501070" y="1840421"/>
                  </a:cubicBezTo>
                  <a:cubicBezTo>
                    <a:pt x="1366956" y="1771979"/>
                    <a:pt x="1167682" y="1724078"/>
                    <a:pt x="981368" y="1776353"/>
                  </a:cubicBezTo>
                  <a:cubicBezTo>
                    <a:pt x="979360" y="1760421"/>
                    <a:pt x="978932" y="1744316"/>
                    <a:pt x="978932" y="1728112"/>
                  </a:cubicBezTo>
                  <a:cubicBezTo>
                    <a:pt x="978932" y="1231000"/>
                    <a:pt x="1381920" y="828012"/>
                    <a:pt x="1879032" y="828012"/>
                  </a:cubicBezTo>
                  <a:close/>
                  <a:moveTo>
                    <a:pt x="3036221" y="480881"/>
                  </a:moveTo>
                  <a:cubicBezTo>
                    <a:pt x="3059254" y="480881"/>
                    <a:pt x="3082287" y="489668"/>
                    <a:pt x="3099861" y="507242"/>
                  </a:cubicBezTo>
                  <a:cubicBezTo>
                    <a:pt x="3135008" y="542389"/>
                    <a:pt x="3135008" y="599374"/>
                    <a:pt x="3099861" y="634521"/>
                  </a:cubicBezTo>
                  <a:lnTo>
                    <a:pt x="2718023" y="1016359"/>
                  </a:lnTo>
                  <a:cubicBezTo>
                    <a:pt x="2682876" y="1051506"/>
                    <a:pt x="2625891" y="1051506"/>
                    <a:pt x="2590744" y="1016359"/>
                  </a:cubicBezTo>
                  <a:cubicBezTo>
                    <a:pt x="2555597" y="981211"/>
                    <a:pt x="2555597" y="924227"/>
                    <a:pt x="2590744" y="889079"/>
                  </a:cubicBezTo>
                  <a:lnTo>
                    <a:pt x="2972582" y="507242"/>
                  </a:lnTo>
                  <a:cubicBezTo>
                    <a:pt x="2990155" y="489668"/>
                    <a:pt x="3013188" y="480881"/>
                    <a:pt x="3036221" y="480881"/>
                  </a:cubicBezTo>
                  <a:close/>
                  <a:moveTo>
                    <a:pt x="710166" y="439080"/>
                  </a:moveTo>
                  <a:cubicBezTo>
                    <a:pt x="733199" y="439080"/>
                    <a:pt x="756232" y="447867"/>
                    <a:pt x="773806" y="465441"/>
                  </a:cubicBezTo>
                  <a:lnTo>
                    <a:pt x="1155643" y="847278"/>
                  </a:lnTo>
                  <a:cubicBezTo>
                    <a:pt x="1190791" y="882426"/>
                    <a:pt x="1190791" y="939410"/>
                    <a:pt x="1155643" y="974558"/>
                  </a:cubicBezTo>
                  <a:cubicBezTo>
                    <a:pt x="1120496" y="1009705"/>
                    <a:pt x="1063512" y="1009705"/>
                    <a:pt x="1028364" y="974558"/>
                  </a:cubicBezTo>
                  <a:lnTo>
                    <a:pt x="646526" y="592720"/>
                  </a:lnTo>
                  <a:cubicBezTo>
                    <a:pt x="611379" y="557573"/>
                    <a:pt x="611379" y="500588"/>
                    <a:pt x="646526" y="465441"/>
                  </a:cubicBezTo>
                  <a:cubicBezTo>
                    <a:pt x="664100" y="447867"/>
                    <a:pt x="687133" y="439080"/>
                    <a:pt x="710166" y="439080"/>
                  </a:cubicBezTo>
                  <a:close/>
                  <a:moveTo>
                    <a:pt x="1879032" y="0"/>
                  </a:moveTo>
                  <a:cubicBezTo>
                    <a:pt x="1928738" y="0"/>
                    <a:pt x="1969032" y="40294"/>
                    <a:pt x="1969032" y="90000"/>
                  </a:cubicBezTo>
                  <a:lnTo>
                    <a:pt x="1969032" y="630000"/>
                  </a:lnTo>
                  <a:cubicBezTo>
                    <a:pt x="1969032" y="679706"/>
                    <a:pt x="1928738" y="720000"/>
                    <a:pt x="1879032" y="720000"/>
                  </a:cubicBezTo>
                  <a:cubicBezTo>
                    <a:pt x="1829326" y="720000"/>
                    <a:pt x="1789032" y="679706"/>
                    <a:pt x="1789032" y="630000"/>
                  </a:cubicBezTo>
                  <a:lnTo>
                    <a:pt x="1789032" y="90000"/>
                  </a:lnTo>
                  <a:cubicBezTo>
                    <a:pt x="1789032" y="40294"/>
                    <a:pt x="1829326" y="0"/>
                    <a:pt x="18790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492D986-0F72-42C9-BE04-61DE41EDFF6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67131" y="2066888"/>
              <a:ext cx="310825" cy="229271"/>
            </a:xfrm>
            <a:custGeom>
              <a:avLst/>
              <a:gdLst/>
              <a:ahLst/>
              <a:cxnLst/>
              <a:rect l="l" t="t" r="r" b="b"/>
              <a:pathLst>
                <a:path w="4114619" h="3035027">
                  <a:moveTo>
                    <a:pt x="1706623" y="964003"/>
                  </a:moveTo>
                  <a:cubicBezTo>
                    <a:pt x="1673002" y="964767"/>
                    <a:pt x="1638305" y="966867"/>
                    <a:pt x="1602517" y="970428"/>
                  </a:cubicBezTo>
                  <a:cubicBezTo>
                    <a:pt x="1003457" y="1065702"/>
                    <a:pt x="832535" y="1548487"/>
                    <a:pt x="834784" y="1813193"/>
                  </a:cubicBezTo>
                  <a:cubicBezTo>
                    <a:pt x="279249" y="1932729"/>
                    <a:pt x="246809" y="2324844"/>
                    <a:pt x="278530" y="2510899"/>
                  </a:cubicBezTo>
                  <a:cubicBezTo>
                    <a:pt x="357144" y="2907966"/>
                    <a:pt x="878476" y="3025951"/>
                    <a:pt x="1060528" y="3028220"/>
                  </a:cubicBezTo>
                  <a:lnTo>
                    <a:pt x="3365147" y="3035027"/>
                  </a:lnTo>
                  <a:cubicBezTo>
                    <a:pt x="3652018" y="3018010"/>
                    <a:pt x="3856137" y="2909101"/>
                    <a:pt x="4018881" y="2718507"/>
                  </a:cubicBezTo>
                  <a:cubicBezTo>
                    <a:pt x="4166453" y="2524512"/>
                    <a:pt x="4118326" y="2249189"/>
                    <a:pt x="4041606" y="2109953"/>
                  </a:cubicBezTo>
                  <a:cubicBezTo>
                    <a:pt x="3983031" y="2009644"/>
                    <a:pt x="3711620" y="1790446"/>
                    <a:pt x="3366010" y="1847712"/>
                  </a:cubicBezTo>
                  <a:cubicBezTo>
                    <a:pt x="3402670" y="1652995"/>
                    <a:pt x="3305111" y="1465798"/>
                    <a:pt x="3140917" y="1387281"/>
                  </a:cubicBezTo>
                  <a:cubicBezTo>
                    <a:pt x="2939269" y="1278394"/>
                    <a:pt x="2697755" y="1327745"/>
                    <a:pt x="2545756" y="1405314"/>
                  </a:cubicBezTo>
                  <a:cubicBezTo>
                    <a:pt x="2473349" y="1241523"/>
                    <a:pt x="2210948" y="952538"/>
                    <a:pt x="1706623" y="964003"/>
                  </a:cubicBezTo>
                  <a:close/>
                  <a:moveTo>
                    <a:pt x="1291489" y="298"/>
                  </a:moveTo>
                  <a:cubicBezTo>
                    <a:pt x="1261262" y="985"/>
                    <a:pt x="1230068" y="2873"/>
                    <a:pt x="1197893" y="6075"/>
                  </a:cubicBezTo>
                  <a:cubicBezTo>
                    <a:pt x="659312" y="91730"/>
                    <a:pt x="505645" y="525775"/>
                    <a:pt x="507667" y="763758"/>
                  </a:cubicBezTo>
                  <a:cubicBezTo>
                    <a:pt x="8217" y="871226"/>
                    <a:pt x="-20949" y="1223755"/>
                    <a:pt x="7570" y="1391026"/>
                  </a:cubicBezTo>
                  <a:cubicBezTo>
                    <a:pt x="50640" y="1608564"/>
                    <a:pt x="241514" y="1732929"/>
                    <a:pt x="421358" y="1796630"/>
                  </a:cubicBezTo>
                  <a:cubicBezTo>
                    <a:pt x="490655" y="1763053"/>
                    <a:pt x="572067" y="1735693"/>
                    <a:pt x="666846" y="1715300"/>
                  </a:cubicBezTo>
                  <a:cubicBezTo>
                    <a:pt x="664284" y="1413784"/>
                    <a:pt x="858974" y="863866"/>
                    <a:pt x="1541336" y="755343"/>
                  </a:cubicBezTo>
                  <a:cubicBezTo>
                    <a:pt x="2193557" y="690442"/>
                    <a:pt x="2527763" y="1051697"/>
                    <a:pt x="2615736" y="1250702"/>
                  </a:cubicBezTo>
                  <a:cubicBezTo>
                    <a:pt x="2788871" y="1162348"/>
                    <a:pt x="3063969" y="1106134"/>
                    <a:pt x="3293657" y="1230163"/>
                  </a:cubicBezTo>
                  <a:cubicBezTo>
                    <a:pt x="3356880" y="1260396"/>
                    <a:pt x="3411430" y="1304775"/>
                    <a:pt x="3453316" y="1359656"/>
                  </a:cubicBezTo>
                  <a:cubicBezTo>
                    <a:pt x="3466700" y="1233986"/>
                    <a:pt x="3433709" y="1108535"/>
                    <a:pt x="3390743" y="1030558"/>
                  </a:cubicBezTo>
                  <a:cubicBezTo>
                    <a:pt x="3338082" y="940376"/>
                    <a:pt x="3094071" y="743307"/>
                    <a:pt x="2783352" y="794792"/>
                  </a:cubicBezTo>
                  <a:cubicBezTo>
                    <a:pt x="2816311" y="619733"/>
                    <a:pt x="2728601" y="451435"/>
                    <a:pt x="2580984" y="380845"/>
                  </a:cubicBezTo>
                  <a:cubicBezTo>
                    <a:pt x="2399693" y="282950"/>
                    <a:pt x="2182561" y="327319"/>
                    <a:pt x="2045907" y="397057"/>
                  </a:cubicBezTo>
                  <a:cubicBezTo>
                    <a:pt x="1980811" y="249801"/>
                    <a:pt x="1744899" y="-10010"/>
                    <a:pt x="1291489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Trapezoid 2">
              <a:extLst>
                <a:ext uri="{FF2B5EF4-FFF2-40B4-BE49-F238E27FC236}">
                  <a16:creationId xmlns:a16="http://schemas.microsoft.com/office/drawing/2014/main" id="{FEE721A2-DB36-49EB-A3F3-DF5F4C3F16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5547" y="3154114"/>
              <a:ext cx="251055" cy="310825"/>
            </a:xfrm>
            <a:custGeom>
              <a:avLst/>
              <a:gdLst/>
              <a:ahLst/>
              <a:cxnLst/>
              <a:rect l="l" t="t" r="r" b="b"/>
              <a:pathLst>
                <a:path w="3176916" h="3933269">
                  <a:moveTo>
                    <a:pt x="1597126" y="1340437"/>
                  </a:moveTo>
                  <a:cubicBezTo>
                    <a:pt x="1516725" y="1340222"/>
                    <a:pt x="1389074" y="1393456"/>
                    <a:pt x="1340877" y="1496151"/>
                  </a:cubicBezTo>
                  <a:cubicBezTo>
                    <a:pt x="1343250" y="1522078"/>
                    <a:pt x="1343241" y="1512286"/>
                    <a:pt x="1347995" y="1554882"/>
                  </a:cubicBezTo>
                  <a:cubicBezTo>
                    <a:pt x="1416100" y="1454837"/>
                    <a:pt x="1524178" y="1437570"/>
                    <a:pt x="1593513" y="1429698"/>
                  </a:cubicBezTo>
                  <a:cubicBezTo>
                    <a:pt x="1662848" y="1421826"/>
                    <a:pt x="1796931" y="1484376"/>
                    <a:pt x="1831845" y="1544793"/>
                  </a:cubicBezTo>
                  <a:cubicBezTo>
                    <a:pt x="1835344" y="1495673"/>
                    <a:pt x="1834080" y="1513228"/>
                    <a:pt x="1837578" y="1468870"/>
                  </a:cubicBezTo>
                  <a:cubicBezTo>
                    <a:pt x="1774303" y="1383001"/>
                    <a:pt x="1677527" y="1340652"/>
                    <a:pt x="1597126" y="1340437"/>
                  </a:cubicBezTo>
                  <a:close/>
                  <a:moveTo>
                    <a:pt x="2160240" y="1304708"/>
                  </a:moveTo>
                  <a:lnTo>
                    <a:pt x="3176916" y="1304708"/>
                  </a:lnTo>
                  <a:lnTo>
                    <a:pt x="3176916" y="1520732"/>
                  </a:lnTo>
                  <a:lnTo>
                    <a:pt x="2160240" y="1520732"/>
                  </a:lnTo>
                  <a:close/>
                  <a:moveTo>
                    <a:pt x="0" y="1304708"/>
                  </a:moveTo>
                  <a:lnTo>
                    <a:pt x="1016676" y="1304708"/>
                  </a:lnTo>
                  <a:lnTo>
                    <a:pt x="1016676" y="1520732"/>
                  </a:lnTo>
                  <a:lnTo>
                    <a:pt x="0" y="1520732"/>
                  </a:lnTo>
                  <a:close/>
                  <a:moveTo>
                    <a:pt x="1586368" y="1190405"/>
                  </a:moveTo>
                  <a:cubicBezTo>
                    <a:pt x="1742191" y="1188817"/>
                    <a:pt x="1896109" y="1256762"/>
                    <a:pt x="1914771" y="1391382"/>
                  </a:cubicBezTo>
                  <a:lnTo>
                    <a:pt x="2359597" y="3933269"/>
                  </a:lnTo>
                  <a:lnTo>
                    <a:pt x="847429" y="3933269"/>
                  </a:lnTo>
                  <a:lnTo>
                    <a:pt x="1246535" y="1406622"/>
                  </a:lnTo>
                  <a:cubicBezTo>
                    <a:pt x="1272818" y="1263112"/>
                    <a:pt x="1430545" y="1191992"/>
                    <a:pt x="1586368" y="1190405"/>
                  </a:cubicBezTo>
                  <a:close/>
                  <a:moveTo>
                    <a:pt x="2642670" y="318729"/>
                  </a:moveTo>
                  <a:lnTo>
                    <a:pt x="2795422" y="471481"/>
                  </a:lnTo>
                  <a:lnTo>
                    <a:pt x="2076524" y="1190379"/>
                  </a:lnTo>
                  <a:lnTo>
                    <a:pt x="1923772" y="1037627"/>
                  </a:lnTo>
                  <a:close/>
                  <a:moveTo>
                    <a:pt x="564355" y="318729"/>
                  </a:moveTo>
                  <a:lnTo>
                    <a:pt x="1283254" y="1037627"/>
                  </a:lnTo>
                  <a:lnTo>
                    <a:pt x="1130501" y="1190379"/>
                  </a:lnTo>
                  <a:lnTo>
                    <a:pt x="411603" y="471481"/>
                  </a:lnTo>
                  <a:close/>
                  <a:moveTo>
                    <a:pt x="1495501" y="0"/>
                  </a:moveTo>
                  <a:lnTo>
                    <a:pt x="1711525" y="0"/>
                  </a:lnTo>
                  <a:lnTo>
                    <a:pt x="1711525" y="1016676"/>
                  </a:lnTo>
                  <a:lnTo>
                    <a:pt x="1495501" y="1016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F5AF25AA-AF45-4CEC-AA40-5F20E5C938E3}"/>
                </a:ext>
              </a:extLst>
            </p:cNvPr>
            <p:cNvGrpSpPr/>
            <p:nvPr/>
          </p:nvGrpSpPr>
          <p:grpSpPr>
            <a:xfrm>
              <a:off x="7141774" y="1720282"/>
              <a:ext cx="4421905" cy="971384"/>
              <a:chOff x="7141773" y="1720281"/>
              <a:chExt cx="4421905" cy="971384"/>
            </a:xfrm>
          </p:grpSpPr>
          <p:sp>
            <p:nvSpPr>
              <p:cNvPr id="11" name="Rectangle 18">
                <a:extLst>
                  <a:ext uri="{FF2B5EF4-FFF2-40B4-BE49-F238E27FC236}">
                    <a16:creationId xmlns:a16="http://schemas.microsoft.com/office/drawing/2014/main" id="{1E5FA016-7A81-4844-A24C-6A91AEADFE7B}"/>
                  </a:ext>
                </a:extLst>
              </p:cNvPr>
              <p:cNvSpPr/>
              <p:nvPr/>
            </p:nvSpPr>
            <p:spPr>
              <a:xfrm>
                <a:off x="7141773" y="1720281"/>
                <a:ext cx="442190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A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5139B0C7-8573-40C0-AD3C-3C3F6AA40D4D}"/>
                  </a:ext>
                </a:extLst>
              </p:cNvPr>
              <p:cNvSpPr/>
              <p:nvPr/>
            </p:nvSpPr>
            <p:spPr>
              <a:xfrm>
                <a:off x="7141773" y="2045334"/>
                <a:ext cx="4421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그룹 8">
              <a:extLst>
                <a:ext uri="{FF2B5EF4-FFF2-40B4-BE49-F238E27FC236}">
                  <a16:creationId xmlns:a16="http://schemas.microsoft.com/office/drawing/2014/main" id="{D2CD4AE2-18AE-4BFF-A6A9-583D9CA8E273}"/>
                </a:ext>
              </a:extLst>
            </p:cNvPr>
            <p:cNvGrpSpPr/>
            <p:nvPr/>
          </p:nvGrpSpPr>
          <p:grpSpPr>
            <a:xfrm>
              <a:off x="7141774" y="2860648"/>
              <a:ext cx="4421905" cy="971384"/>
              <a:chOff x="7141773" y="2848382"/>
              <a:chExt cx="4421905" cy="971384"/>
            </a:xfrm>
          </p:grpSpPr>
          <p:sp>
            <p:nvSpPr>
              <p:cNvPr id="14" name="Rectangle 18">
                <a:extLst>
                  <a:ext uri="{FF2B5EF4-FFF2-40B4-BE49-F238E27FC236}">
                    <a16:creationId xmlns:a16="http://schemas.microsoft.com/office/drawing/2014/main" id="{838ECC54-493A-4A00-8615-96E0085671EA}"/>
                  </a:ext>
                </a:extLst>
              </p:cNvPr>
              <p:cNvSpPr/>
              <p:nvPr/>
            </p:nvSpPr>
            <p:spPr>
              <a:xfrm>
                <a:off x="7141773" y="2848382"/>
                <a:ext cx="442190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B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Rectangle 18">
                <a:extLst>
                  <a:ext uri="{FF2B5EF4-FFF2-40B4-BE49-F238E27FC236}">
                    <a16:creationId xmlns:a16="http://schemas.microsoft.com/office/drawing/2014/main" id="{3E7A5158-4538-4F69-9E5D-9C4529752AB8}"/>
                  </a:ext>
                </a:extLst>
              </p:cNvPr>
              <p:cNvSpPr/>
              <p:nvPr/>
            </p:nvSpPr>
            <p:spPr>
              <a:xfrm>
                <a:off x="7141773" y="3173435"/>
                <a:ext cx="4421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그룹 6">
              <a:extLst>
                <a:ext uri="{FF2B5EF4-FFF2-40B4-BE49-F238E27FC236}">
                  <a16:creationId xmlns:a16="http://schemas.microsoft.com/office/drawing/2014/main" id="{BD3FE301-6C9A-4711-B28D-8150FB7998AB}"/>
                </a:ext>
              </a:extLst>
            </p:cNvPr>
            <p:cNvGrpSpPr/>
            <p:nvPr/>
          </p:nvGrpSpPr>
          <p:grpSpPr>
            <a:xfrm>
              <a:off x="7141774" y="5141380"/>
              <a:ext cx="4421905" cy="971384"/>
              <a:chOff x="7141773" y="5141380"/>
              <a:chExt cx="4421905" cy="971384"/>
            </a:xfrm>
          </p:grpSpPr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id="{E359A50E-12A7-4C19-8D92-E71314592253}"/>
                  </a:ext>
                </a:extLst>
              </p:cNvPr>
              <p:cNvSpPr/>
              <p:nvPr/>
            </p:nvSpPr>
            <p:spPr>
              <a:xfrm>
                <a:off x="7141773" y="5141380"/>
                <a:ext cx="442190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D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88BB41A2-C5D3-42DB-A57E-7D50C633554D}"/>
                  </a:ext>
                </a:extLst>
              </p:cNvPr>
              <p:cNvSpPr/>
              <p:nvPr/>
            </p:nvSpPr>
            <p:spPr>
              <a:xfrm>
                <a:off x="7141773" y="5466433"/>
                <a:ext cx="4421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9" name="Oval Callout 11">
              <a:extLst>
                <a:ext uri="{FF2B5EF4-FFF2-40B4-BE49-F238E27FC236}">
                  <a16:creationId xmlns:a16="http://schemas.microsoft.com/office/drawing/2014/main" id="{D20362AE-3F22-420F-B13B-5BF572FD8B78}"/>
                </a:ext>
              </a:extLst>
            </p:cNvPr>
            <p:cNvSpPr/>
            <p:nvPr/>
          </p:nvSpPr>
          <p:spPr>
            <a:xfrm rot="1639528">
              <a:off x="6283638" y="4096630"/>
              <a:ext cx="632898" cy="632898"/>
            </a:xfrm>
            <a:prstGeom prst="wedgeEllipseCallout">
              <a:avLst>
                <a:gd name="adj1" fmla="val -105807"/>
                <a:gd name="adj2" fmla="val 558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20" name="그룹 7">
              <a:extLst>
                <a:ext uri="{FF2B5EF4-FFF2-40B4-BE49-F238E27FC236}">
                  <a16:creationId xmlns:a16="http://schemas.microsoft.com/office/drawing/2014/main" id="{85F40EBF-3AFC-40E6-930B-763545CF50A6}"/>
                </a:ext>
              </a:extLst>
            </p:cNvPr>
            <p:cNvGrpSpPr/>
            <p:nvPr/>
          </p:nvGrpSpPr>
          <p:grpSpPr>
            <a:xfrm>
              <a:off x="7141774" y="4001014"/>
              <a:ext cx="4421905" cy="971384"/>
              <a:chOff x="7141773" y="3851193"/>
              <a:chExt cx="4421905" cy="971384"/>
            </a:xfrm>
          </p:grpSpPr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CF457409-1BC1-464A-8EA9-D66F04A6A36D}"/>
                  </a:ext>
                </a:extLst>
              </p:cNvPr>
              <p:cNvSpPr/>
              <p:nvPr/>
            </p:nvSpPr>
            <p:spPr>
              <a:xfrm>
                <a:off x="7141773" y="3851193"/>
                <a:ext cx="442190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C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8CC6C331-B400-4A3B-9199-AEB7E2A55BC4}"/>
                  </a:ext>
                </a:extLst>
              </p:cNvPr>
              <p:cNvSpPr/>
              <p:nvPr/>
            </p:nvSpPr>
            <p:spPr>
              <a:xfrm>
                <a:off x="7141773" y="4176246"/>
                <a:ext cx="44219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2F408F84-619E-4C4D-B9A2-CEAFB7B9A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50785" y="4238231"/>
              <a:ext cx="298603" cy="349699"/>
            </a:xfrm>
            <a:custGeom>
              <a:avLst/>
              <a:gdLst/>
              <a:ahLst/>
              <a:cxnLst/>
              <a:rect l="l" t="t" r="r" b="b"/>
              <a:pathLst>
                <a:path w="3232631" h="3785798">
                  <a:moveTo>
                    <a:pt x="460870" y="1533749"/>
                  </a:moveTo>
                  <a:cubicBezTo>
                    <a:pt x="401217" y="1533749"/>
                    <a:pt x="352858" y="1582108"/>
                    <a:pt x="352858" y="1641761"/>
                  </a:cubicBezTo>
                  <a:cubicBezTo>
                    <a:pt x="352858" y="1701414"/>
                    <a:pt x="401217" y="1749773"/>
                    <a:pt x="460870" y="1749773"/>
                  </a:cubicBezTo>
                  <a:cubicBezTo>
                    <a:pt x="520523" y="1749773"/>
                    <a:pt x="568882" y="1701414"/>
                    <a:pt x="568882" y="1641761"/>
                  </a:cubicBezTo>
                  <a:cubicBezTo>
                    <a:pt x="568882" y="1582108"/>
                    <a:pt x="520523" y="1533749"/>
                    <a:pt x="460870" y="1533749"/>
                  </a:cubicBezTo>
                  <a:close/>
                  <a:moveTo>
                    <a:pt x="2244716" y="0"/>
                  </a:moveTo>
                  <a:cubicBezTo>
                    <a:pt x="1836936" y="590768"/>
                    <a:pt x="1646438" y="1376188"/>
                    <a:pt x="2021783" y="1604817"/>
                  </a:cubicBezTo>
                  <a:cubicBezTo>
                    <a:pt x="2660788" y="1872620"/>
                    <a:pt x="2666053" y="1511205"/>
                    <a:pt x="3232631" y="914400"/>
                  </a:cubicBezTo>
                  <a:cubicBezTo>
                    <a:pt x="2905546" y="1955101"/>
                    <a:pt x="3126198" y="2339427"/>
                    <a:pt x="3220100" y="2841447"/>
                  </a:cubicBezTo>
                  <a:cubicBezTo>
                    <a:pt x="2881156" y="2563656"/>
                    <a:pt x="2671847" y="1792725"/>
                    <a:pt x="2040941" y="2208140"/>
                  </a:cubicBezTo>
                  <a:cubicBezTo>
                    <a:pt x="1635720" y="2540033"/>
                    <a:pt x="1852592" y="3227466"/>
                    <a:pt x="2281980" y="3785798"/>
                  </a:cubicBezTo>
                  <a:cubicBezTo>
                    <a:pt x="1456762" y="3630405"/>
                    <a:pt x="360883" y="2851877"/>
                    <a:pt x="0" y="1864325"/>
                  </a:cubicBezTo>
                  <a:cubicBezTo>
                    <a:pt x="143866" y="1576594"/>
                    <a:pt x="732908" y="390144"/>
                    <a:pt x="22447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53462-E7F3-45E7-A72C-B5442A841E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1">
            <a:extLst>
              <a:ext uri="{FF2B5EF4-FFF2-40B4-BE49-F238E27FC236}">
                <a16:creationId xmlns:a16="http://schemas.microsoft.com/office/drawing/2014/main" id="{369C3530-F036-4408-87B8-57CEB1B78313}"/>
              </a:ext>
            </a:extLst>
          </p:cNvPr>
          <p:cNvSpPr/>
          <p:nvPr/>
        </p:nvSpPr>
        <p:spPr>
          <a:xfrm rot="3584032">
            <a:off x="4999627" y="1821283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6AED9A-B2BC-440A-9882-7AC9BEC15223}"/>
              </a:ext>
            </a:extLst>
          </p:cNvPr>
          <p:cNvSpPr/>
          <p:nvPr/>
        </p:nvSpPr>
        <p:spPr>
          <a:xfrm>
            <a:off x="5732424" y="2268792"/>
            <a:ext cx="762478" cy="762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8B9968-1FD8-4E4F-BF06-1823395DB971}"/>
              </a:ext>
            </a:extLst>
          </p:cNvPr>
          <p:cNvSpPr/>
          <p:nvPr/>
        </p:nvSpPr>
        <p:spPr>
          <a:xfrm>
            <a:off x="5732424" y="4905732"/>
            <a:ext cx="762478" cy="7624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2044AE-1569-435D-9ADB-05FACF8AD811}"/>
              </a:ext>
            </a:extLst>
          </p:cNvPr>
          <p:cNvSpPr/>
          <p:nvPr/>
        </p:nvSpPr>
        <p:spPr>
          <a:xfrm>
            <a:off x="4362386" y="3559644"/>
            <a:ext cx="762478" cy="762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7C340D-211E-4BA7-8F27-632E2A3E863B}"/>
              </a:ext>
            </a:extLst>
          </p:cNvPr>
          <p:cNvSpPr/>
          <p:nvPr/>
        </p:nvSpPr>
        <p:spPr>
          <a:xfrm>
            <a:off x="6993662" y="3559644"/>
            <a:ext cx="762478" cy="7624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0D75E-B763-4505-AFDC-AC29B1013994}"/>
              </a:ext>
            </a:extLst>
          </p:cNvPr>
          <p:cNvSpPr txBox="1"/>
          <p:nvPr/>
        </p:nvSpPr>
        <p:spPr>
          <a:xfrm>
            <a:off x="5849810" y="24083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CBD22-B5A9-4F35-B930-C4E42D8A818F}"/>
              </a:ext>
            </a:extLst>
          </p:cNvPr>
          <p:cNvSpPr txBox="1"/>
          <p:nvPr/>
        </p:nvSpPr>
        <p:spPr>
          <a:xfrm>
            <a:off x="4479771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6FF9E-77D8-4202-80ED-B5E386A5A96F}"/>
              </a:ext>
            </a:extLst>
          </p:cNvPr>
          <p:cNvSpPr txBox="1"/>
          <p:nvPr/>
        </p:nvSpPr>
        <p:spPr>
          <a:xfrm>
            <a:off x="5849810" y="505613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C0F685-039C-4BFF-B997-6A47CB3839E1}"/>
              </a:ext>
            </a:extLst>
          </p:cNvPr>
          <p:cNvSpPr txBox="1"/>
          <p:nvPr/>
        </p:nvSpPr>
        <p:spPr>
          <a:xfrm>
            <a:off x="7111047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F01782-9ADC-4583-9E45-4D2C097A1E3D}"/>
              </a:ext>
            </a:extLst>
          </p:cNvPr>
          <p:cNvGrpSpPr/>
          <p:nvPr/>
        </p:nvGrpSpPr>
        <p:grpSpPr>
          <a:xfrm>
            <a:off x="1866901" y="1789530"/>
            <a:ext cx="3563549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A556D1-539A-4999-AB78-26EFCE3CCEF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B3667C-EF87-40FF-A8A7-C5A4E8F750F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069324-4475-4790-BE43-EE3C0ED91274}"/>
              </a:ext>
            </a:extLst>
          </p:cNvPr>
          <p:cNvGrpSpPr/>
          <p:nvPr/>
        </p:nvGrpSpPr>
        <p:grpSpPr>
          <a:xfrm>
            <a:off x="704851" y="3508246"/>
            <a:ext cx="3505135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84ABFF-DA06-4786-94BD-A418DE2A55A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49004C-DA56-4C07-9543-B07F69D2C7E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09DF5B-9039-4160-94B6-20B548265133}"/>
              </a:ext>
            </a:extLst>
          </p:cNvPr>
          <p:cNvGrpSpPr/>
          <p:nvPr/>
        </p:nvGrpSpPr>
        <p:grpSpPr>
          <a:xfrm>
            <a:off x="1866901" y="5192285"/>
            <a:ext cx="3563549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40BA68-4DE4-4F71-93C5-DB35DD8100E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8CFA6F-1DF3-42F3-B4CC-8661D4FD70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B4D778-3A80-44FF-B923-7149E55DC82F}"/>
              </a:ext>
            </a:extLst>
          </p:cNvPr>
          <p:cNvGrpSpPr/>
          <p:nvPr/>
        </p:nvGrpSpPr>
        <p:grpSpPr>
          <a:xfrm>
            <a:off x="7920795" y="3508246"/>
            <a:ext cx="3499680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CBF629-5150-433F-A062-08B3E8A1029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2E7E50-3503-49E9-8FB6-F70F5FD2300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950527-6CE9-4EA9-B4E6-9F7F3F0D5865}"/>
              </a:ext>
            </a:extLst>
          </p:cNvPr>
          <p:cNvGrpSpPr/>
          <p:nvPr/>
        </p:nvGrpSpPr>
        <p:grpSpPr>
          <a:xfrm>
            <a:off x="5276706" y="3188656"/>
            <a:ext cx="1565114" cy="1564311"/>
            <a:chOff x="4574848" y="1897856"/>
            <a:chExt cx="3028217" cy="302666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25E589-6422-433B-BE96-012BBCFD342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B06BDA-4F47-4F6A-8847-2B8DA11B4460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F5B9AA-48FB-46A9-93C6-2A807F1879CF}"/>
              </a:ext>
            </a:extLst>
          </p:cNvPr>
          <p:cNvGrpSpPr/>
          <p:nvPr/>
        </p:nvGrpSpPr>
        <p:grpSpPr>
          <a:xfrm>
            <a:off x="7920795" y="1631903"/>
            <a:ext cx="1107121" cy="1395637"/>
            <a:chOff x="6804248" y="2144238"/>
            <a:chExt cx="1305367" cy="1645545"/>
          </a:xfrm>
          <a:solidFill>
            <a:schemeClr val="accent1"/>
          </a:solidFill>
        </p:grpSpPr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3E912A1C-0919-4E3B-8825-3CCA9A71B376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05B9473D-F2C9-4E08-A513-03A39238BD12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63EEFCC5-1E6C-4CBC-8328-BEA0A5C0BC12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1">
              <a:extLst>
                <a:ext uri="{FF2B5EF4-FFF2-40B4-BE49-F238E27FC236}">
                  <a16:creationId xmlns:a16="http://schemas.microsoft.com/office/drawing/2014/main" id="{F76B2435-1F52-411F-B662-D095A7123439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1">
              <a:extLst>
                <a:ext uri="{FF2B5EF4-FFF2-40B4-BE49-F238E27FC236}">
                  <a16:creationId xmlns:a16="http://schemas.microsoft.com/office/drawing/2014/main" id="{9B872F99-0CC9-476A-90F8-990D7866F850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1">
              <a:extLst>
                <a:ext uri="{FF2B5EF4-FFF2-40B4-BE49-F238E27FC236}">
                  <a16:creationId xmlns:a16="http://schemas.microsoft.com/office/drawing/2014/main" id="{72E30FB2-4FD4-4F5B-9913-5352156CDE92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1">
              <a:extLst>
                <a:ext uri="{FF2B5EF4-FFF2-40B4-BE49-F238E27FC236}">
                  <a16:creationId xmlns:a16="http://schemas.microsoft.com/office/drawing/2014/main" id="{5E154226-16D2-404A-9EA5-F96384EE190C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5F46F4-DDF9-42B7-8594-926548562F1A}"/>
              </a:ext>
            </a:extLst>
          </p:cNvPr>
          <p:cNvGrpSpPr/>
          <p:nvPr/>
        </p:nvGrpSpPr>
        <p:grpSpPr>
          <a:xfrm>
            <a:off x="5324038" y="1603174"/>
            <a:ext cx="4106939" cy="769442"/>
            <a:chOff x="3835942" y="1562889"/>
            <a:chExt cx="4106939" cy="7694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A24799-5867-487D-AE8D-205BB5E11AC4}"/>
                </a:ext>
              </a:extLst>
            </p:cNvPr>
            <p:cNvSpPr txBox="1"/>
            <p:nvPr/>
          </p:nvSpPr>
          <p:spPr>
            <a:xfrm>
              <a:off x="3835942" y="1562889"/>
              <a:ext cx="3526798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dirty="0">
                  <a:solidFill>
                    <a:schemeClr val="accent1"/>
                  </a:solidFill>
                  <a:latin typeface="Brush Script MT" pitchFamily="66" charset="0"/>
                  <a:cs typeface="Arial" pitchFamily="34" charset="0"/>
                </a:rPr>
                <a:t>Infographic Style</a:t>
              </a:r>
              <a:endParaRPr lang="ko-KR" altLang="en-US" sz="4400" dirty="0">
                <a:solidFill>
                  <a:schemeClr val="accent1"/>
                </a:solidFill>
                <a:latin typeface="Brush Script MT" pitchFamily="66" charset="0"/>
                <a:cs typeface="Arial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8F3DAEA-2ADF-43C8-856D-241E4B865281}"/>
                </a:ext>
              </a:extLst>
            </p:cNvPr>
            <p:cNvSpPr/>
            <p:nvPr/>
          </p:nvSpPr>
          <p:spPr>
            <a:xfrm>
              <a:off x="7157145" y="1810985"/>
              <a:ext cx="785736" cy="231591"/>
            </a:xfrm>
            <a:custGeom>
              <a:avLst/>
              <a:gdLst>
                <a:gd name="connsiteX0" fmla="*/ 0 w 757029"/>
                <a:gd name="connsiteY0" fmla="*/ 201059 h 282425"/>
                <a:gd name="connsiteX1" fmla="*/ 342900 w 757029"/>
                <a:gd name="connsiteY1" fmla="*/ 1034 h 282425"/>
                <a:gd name="connsiteX2" fmla="*/ 514350 w 757029"/>
                <a:gd name="connsiteY2" fmla="*/ 277259 h 282425"/>
                <a:gd name="connsiteX3" fmla="*/ 742950 w 757029"/>
                <a:gd name="connsiteY3" fmla="*/ 182009 h 282425"/>
                <a:gd name="connsiteX4" fmla="*/ 733425 w 757029"/>
                <a:gd name="connsiteY4" fmla="*/ 191534 h 282425"/>
                <a:gd name="connsiteX0" fmla="*/ 0 w 742950"/>
                <a:gd name="connsiteY0" fmla="*/ 201059 h 282425"/>
                <a:gd name="connsiteX1" fmla="*/ 342900 w 742950"/>
                <a:gd name="connsiteY1" fmla="*/ 1034 h 282425"/>
                <a:gd name="connsiteX2" fmla="*/ 514350 w 742950"/>
                <a:gd name="connsiteY2" fmla="*/ 277259 h 282425"/>
                <a:gd name="connsiteX3" fmla="*/ 742950 w 742950"/>
                <a:gd name="connsiteY3" fmla="*/ 182009 h 282425"/>
                <a:gd name="connsiteX0" fmla="*/ 0 w 742950"/>
                <a:gd name="connsiteY0" fmla="*/ 213115 h 282068"/>
                <a:gd name="connsiteX1" fmla="*/ 342900 w 742950"/>
                <a:gd name="connsiteY1" fmla="*/ 677 h 282068"/>
                <a:gd name="connsiteX2" fmla="*/ 514350 w 742950"/>
                <a:gd name="connsiteY2" fmla="*/ 276902 h 282068"/>
                <a:gd name="connsiteX3" fmla="*/ 742950 w 742950"/>
                <a:gd name="connsiteY3" fmla="*/ 181652 h 282068"/>
                <a:gd name="connsiteX0" fmla="*/ 0 w 742950"/>
                <a:gd name="connsiteY0" fmla="*/ 112016 h 177020"/>
                <a:gd name="connsiteX1" fmla="*/ 355313 w 742950"/>
                <a:gd name="connsiteY1" fmla="*/ 3016 h 177020"/>
                <a:gd name="connsiteX2" fmla="*/ 514350 w 742950"/>
                <a:gd name="connsiteY2" fmla="*/ 175803 h 177020"/>
                <a:gd name="connsiteX3" fmla="*/ 742950 w 742950"/>
                <a:gd name="connsiteY3" fmla="*/ 80553 h 177020"/>
                <a:gd name="connsiteX0" fmla="*/ 0 w 742950"/>
                <a:gd name="connsiteY0" fmla="*/ 112264 h 181358"/>
                <a:gd name="connsiteX1" fmla="*/ 355313 w 742950"/>
                <a:gd name="connsiteY1" fmla="*/ 3264 h 181358"/>
                <a:gd name="connsiteX2" fmla="*/ 377811 w 742950"/>
                <a:gd name="connsiteY2" fmla="*/ 180188 h 181358"/>
                <a:gd name="connsiteX3" fmla="*/ 742950 w 742950"/>
                <a:gd name="connsiteY3" fmla="*/ 80801 h 181358"/>
                <a:gd name="connsiteX0" fmla="*/ 0 w 742950"/>
                <a:gd name="connsiteY0" fmla="*/ 119934 h 189261"/>
                <a:gd name="connsiteX1" fmla="*/ 400826 w 742950"/>
                <a:gd name="connsiteY1" fmla="*/ 2659 h 189261"/>
                <a:gd name="connsiteX2" fmla="*/ 377811 w 742950"/>
                <a:gd name="connsiteY2" fmla="*/ 187858 h 189261"/>
                <a:gd name="connsiteX3" fmla="*/ 742950 w 742950"/>
                <a:gd name="connsiteY3" fmla="*/ 88471 h 189261"/>
                <a:gd name="connsiteX0" fmla="*/ 0 w 752817"/>
                <a:gd name="connsiteY0" fmla="*/ 122863 h 188900"/>
                <a:gd name="connsiteX1" fmla="*/ 410693 w 752817"/>
                <a:gd name="connsiteY1" fmla="*/ 2298 h 188900"/>
                <a:gd name="connsiteX2" fmla="*/ 387678 w 752817"/>
                <a:gd name="connsiteY2" fmla="*/ 187497 h 188900"/>
                <a:gd name="connsiteX3" fmla="*/ 752817 w 752817"/>
                <a:gd name="connsiteY3" fmla="*/ 88110 h 188900"/>
                <a:gd name="connsiteX0" fmla="*/ 0 w 767448"/>
                <a:gd name="connsiteY0" fmla="*/ 139778 h 187527"/>
                <a:gd name="connsiteX1" fmla="*/ 425324 w 767448"/>
                <a:gd name="connsiteY1" fmla="*/ 925 h 187527"/>
                <a:gd name="connsiteX2" fmla="*/ 402309 w 767448"/>
                <a:gd name="connsiteY2" fmla="*/ 186124 h 187527"/>
                <a:gd name="connsiteX3" fmla="*/ 767448 w 767448"/>
                <a:gd name="connsiteY3" fmla="*/ 86737 h 187527"/>
                <a:gd name="connsiteX0" fmla="*/ 0 w 767448"/>
                <a:gd name="connsiteY0" fmla="*/ 140230 h 187979"/>
                <a:gd name="connsiteX1" fmla="*/ 425324 w 767448"/>
                <a:gd name="connsiteY1" fmla="*/ 1377 h 187979"/>
                <a:gd name="connsiteX2" fmla="*/ 402309 w 767448"/>
                <a:gd name="connsiteY2" fmla="*/ 186576 h 187979"/>
                <a:gd name="connsiteX3" fmla="*/ 767448 w 767448"/>
                <a:gd name="connsiteY3" fmla="*/ 87189 h 187979"/>
                <a:gd name="connsiteX0" fmla="*/ 0 w 767448"/>
                <a:gd name="connsiteY0" fmla="*/ 141802 h 189551"/>
                <a:gd name="connsiteX1" fmla="*/ 425324 w 767448"/>
                <a:gd name="connsiteY1" fmla="*/ 2949 h 189551"/>
                <a:gd name="connsiteX2" fmla="*/ 402309 w 767448"/>
                <a:gd name="connsiteY2" fmla="*/ 188148 h 189551"/>
                <a:gd name="connsiteX3" fmla="*/ 767448 w 767448"/>
                <a:gd name="connsiteY3" fmla="*/ 88761 h 189551"/>
                <a:gd name="connsiteX0" fmla="*/ 0 w 785736"/>
                <a:gd name="connsiteY0" fmla="*/ 154570 h 187689"/>
                <a:gd name="connsiteX1" fmla="*/ 443612 w 785736"/>
                <a:gd name="connsiteY1" fmla="*/ 1087 h 187689"/>
                <a:gd name="connsiteX2" fmla="*/ 420597 w 785736"/>
                <a:gd name="connsiteY2" fmla="*/ 186286 h 187689"/>
                <a:gd name="connsiteX3" fmla="*/ 785736 w 785736"/>
                <a:gd name="connsiteY3" fmla="*/ 86899 h 187689"/>
                <a:gd name="connsiteX0" fmla="*/ 0 w 785736"/>
                <a:gd name="connsiteY0" fmla="*/ 158688 h 191807"/>
                <a:gd name="connsiteX1" fmla="*/ 443612 w 785736"/>
                <a:gd name="connsiteY1" fmla="*/ 5205 h 191807"/>
                <a:gd name="connsiteX2" fmla="*/ 420597 w 785736"/>
                <a:gd name="connsiteY2" fmla="*/ 190404 h 191807"/>
                <a:gd name="connsiteX3" fmla="*/ 785736 w 785736"/>
                <a:gd name="connsiteY3" fmla="*/ 91017 h 191807"/>
                <a:gd name="connsiteX0" fmla="*/ 0 w 785736"/>
                <a:gd name="connsiteY0" fmla="*/ 182905 h 216024"/>
                <a:gd name="connsiteX1" fmla="*/ 443612 w 785736"/>
                <a:gd name="connsiteY1" fmla="*/ 29422 h 216024"/>
                <a:gd name="connsiteX2" fmla="*/ 420597 w 785736"/>
                <a:gd name="connsiteY2" fmla="*/ 214621 h 216024"/>
                <a:gd name="connsiteX3" fmla="*/ 785736 w 785736"/>
                <a:gd name="connsiteY3" fmla="*/ 115234 h 216024"/>
                <a:gd name="connsiteX0" fmla="*/ 0 w 785736"/>
                <a:gd name="connsiteY0" fmla="*/ 191488 h 224939"/>
                <a:gd name="connsiteX1" fmla="*/ 414351 w 785736"/>
                <a:gd name="connsiteY1" fmla="*/ 27032 h 224939"/>
                <a:gd name="connsiteX2" fmla="*/ 420597 w 785736"/>
                <a:gd name="connsiteY2" fmla="*/ 223204 h 224939"/>
                <a:gd name="connsiteX3" fmla="*/ 785736 w 785736"/>
                <a:gd name="connsiteY3" fmla="*/ 123817 h 224939"/>
                <a:gd name="connsiteX0" fmla="*/ 0 w 785736"/>
                <a:gd name="connsiteY0" fmla="*/ 191488 h 231591"/>
                <a:gd name="connsiteX1" fmla="*/ 414351 w 785736"/>
                <a:gd name="connsiteY1" fmla="*/ 27032 h 231591"/>
                <a:gd name="connsiteX2" fmla="*/ 420597 w 785736"/>
                <a:gd name="connsiteY2" fmla="*/ 223204 h 231591"/>
                <a:gd name="connsiteX3" fmla="*/ 785736 w 785736"/>
                <a:gd name="connsiteY3" fmla="*/ 123817 h 23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736" h="231591">
                  <a:moveTo>
                    <a:pt x="0" y="191488"/>
                  </a:moveTo>
                  <a:cubicBezTo>
                    <a:pt x="227342" y="1001"/>
                    <a:pt x="355224" y="-33118"/>
                    <a:pt x="414351" y="27032"/>
                  </a:cubicBezTo>
                  <a:cubicBezTo>
                    <a:pt x="473478" y="87182"/>
                    <a:pt x="347727" y="181470"/>
                    <a:pt x="420597" y="223204"/>
                  </a:cubicBezTo>
                  <a:cubicBezTo>
                    <a:pt x="493467" y="264938"/>
                    <a:pt x="749224" y="138104"/>
                    <a:pt x="785736" y="123817"/>
                  </a:cubicBezTo>
                </a:path>
              </a:pathLst>
            </a:cu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905B76-3761-46C9-A37F-F61E31C3E14A}"/>
              </a:ext>
            </a:extLst>
          </p:cNvPr>
          <p:cNvGrpSpPr/>
          <p:nvPr/>
        </p:nvGrpSpPr>
        <p:grpSpPr>
          <a:xfrm>
            <a:off x="17274" y="2033356"/>
            <a:ext cx="12183754" cy="4016330"/>
            <a:chOff x="-2312971" y="1930801"/>
            <a:chExt cx="12183754" cy="401633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44A5174E-9E45-48F3-A0AA-FF772C990F9E}"/>
                </a:ext>
              </a:extLst>
            </p:cNvPr>
            <p:cNvSpPr/>
            <p:nvPr/>
          </p:nvSpPr>
          <p:spPr>
            <a:xfrm>
              <a:off x="-2312971" y="1930803"/>
              <a:ext cx="12183754" cy="4016328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4869712"/>
                <a:gd name="connsiteY0" fmla="*/ 2636141 h 2636599"/>
                <a:gd name="connsiteX1" fmla="*/ 2317774 w 4869712"/>
                <a:gd name="connsiteY1" fmla="*/ 2632825 h 2636599"/>
                <a:gd name="connsiteX2" fmla="*/ 2317012 w 4869712"/>
                <a:gd name="connsiteY2" fmla="*/ 2387384 h 2636599"/>
                <a:gd name="connsiteX3" fmla="*/ 1726462 w 4869712"/>
                <a:gd name="connsiteY3" fmla="*/ 1320584 h 2636599"/>
                <a:gd name="connsiteX4" fmla="*/ 1923438 w 4869712"/>
                <a:gd name="connsiteY4" fmla="*/ 1152105 h 2636599"/>
                <a:gd name="connsiteX5" fmla="*/ 2345587 w 4869712"/>
                <a:gd name="connsiteY5" fmla="*/ 1634909 h 2636599"/>
                <a:gd name="connsiteX6" fmla="*/ 2288437 w 4869712"/>
                <a:gd name="connsiteY6" fmla="*/ 168059 h 2636599"/>
                <a:gd name="connsiteX7" fmla="*/ 2564662 w 4869712"/>
                <a:gd name="connsiteY7" fmla="*/ 177584 h 2636599"/>
                <a:gd name="connsiteX8" fmla="*/ 2631337 w 4869712"/>
                <a:gd name="connsiteY8" fmla="*/ 1149134 h 2636599"/>
                <a:gd name="connsiteX9" fmla="*/ 2817796 w 4869712"/>
                <a:gd name="connsiteY9" fmla="*/ 723252 h 2636599"/>
                <a:gd name="connsiteX10" fmla="*/ 2986657 w 4869712"/>
                <a:gd name="connsiteY10" fmla="*/ 1152791 h 2636599"/>
                <a:gd name="connsiteX11" fmla="*/ 3172585 w 4869712"/>
                <a:gd name="connsiteY11" fmla="*/ 763487 h 2636599"/>
                <a:gd name="connsiteX12" fmla="*/ 3347922 w 4869712"/>
                <a:gd name="connsiteY12" fmla="*/ 1178395 h 2636599"/>
                <a:gd name="connsiteX13" fmla="*/ 3501768 w 4869712"/>
                <a:gd name="connsiteY13" fmla="*/ 840297 h 2636599"/>
                <a:gd name="connsiteX14" fmla="*/ 3648302 w 4869712"/>
                <a:gd name="connsiteY14" fmla="*/ 1167422 h 2636599"/>
                <a:gd name="connsiteX15" fmla="*/ 3640225 w 4869712"/>
                <a:gd name="connsiteY15" fmla="*/ 1945576 h 2636599"/>
                <a:gd name="connsiteX16" fmla="*/ 3523714 w 4869712"/>
                <a:gd name="connsiteY16" fmla="*/ 2317968 h 2636599"/>
                <a:gd name="connsiteX17" fmla="*/ 3449649 w 4869712"/>
                <a:gd name="connsiteY17" fmla="*/ 2635034 h 2636599"/>
                <a:gd name="connsiteX18" fmla="*/ 4869712 w 4869712"/>
                <a:gd name="connsiteY18" fmla="*/ 2635034 h 2636599"/>
                <a:gd name="connsiteX0" fmla="*/ 0 w 4869712"/>
                <a:gd name="connsiteY0" fmla="*/ 2636141 h 2636141"/>
                <a:gd name="connsiteX1" fmla="*/ 2317774 w 4869712"/>
                <a:gd name="connsiteY1" fmla="*/ 2632825 h 2636141"/>
                <a:gd name="connsiteX2" fmla="*/ 2317012 w 4869712"/>
                <a:gd name="connsiteY2" fmla="*/ 2387384 h 2636141"/>
                <a:gd name="connsiteX3" fmla="*/ 1726462 w 4869712"/>
                <a:gd name="connsiteY3" fmla="*/ 1320584 h 2636141"/>
                <a:gd name="connsiteX4" fmla="*/ 1923438 w 4869712"/>
                <a:gd name="connsiteY4" fmla="*/ 1152105 h 2636141"/>
                <a:gd name="connsiteX5" fmla="*/ 2345587 w 4869712"/>
                <a:gd name="connsiteY5" fmla="*/ 1634909 h 2636141"/>
                <a:gd name="connsiteX6" fmla="*/ 2288437 w 4869712"/>
                <a:gd name="connsiteY6" fmla="*/ 168059 h 2636141"/>
                <a:gd name="connsiteX7" fmla="*/ 2564662 w 4869712"/>
                <a:gd name="connsiteY7" fmla="*/ 177584 h 2636141"/>
                <a:gd name="connsiteX8" fmla="*/ 2631337 w 4869712"/>
                <a:gd name="connsiteY8" fmla="*/ 1149134 h 2636141"/>
                <a:gd name="connsiteX9" fmla="*/ 2817796 w 4869712"/>
                <a:gd name="connsiteY9" fmla="*/ 723252 h 2636141"/>
                <a:gd name="connsiteX10" fmla="*/ 2986657 w 4869712"/>
                <a:gd name="connsiteY10" fmla="*/ 1152791 h 2636141"/>
                <a:gd name="connsiteX11" fmla="*/ 3172585 w 4869712"/>
                <a:gd name="connsiteY11" fmla="*/ 763487 h 2636141"/>
                <a:gd name="connsiteX12" fmla="*/ 3347922 w 4869712"/>
                <a:gd name="connsiteY12" fmla="*/ 1178395 h 2636141"/>
                <a:gd name="connsiteX13" fmla="*/ 3501768 w 4869712"/>
                <a:gd name="connsiteY13" fmla="*/ 840297 h 2636141"/>
                <a:gd name="connsiteX14" fmla="*/ 3648302 w 4869712"/>
                <a:gd name="connsiteY14" fmla="*/ 1167422 h 2636141"/>
                <a:gd name="connsiteX15" fmla="*/ 3640225 w 4869712"/>
                <a:gd name="connsiteY15" fmla="*/ 1945576 h 2636141"/>
                <a:gd name="connsiteX16" fmla="*/ 3523714 w 4869712"/>
                <a:gd name="connsiteY16" fmla="*/ 2317968 h 2636141"/>
                <a:gd name="connsiteX17" fmla="*/ 3449649 w 4869712"/>
                <a:gd name="connsiteY17" fmla="*/ 2635034 h 2636141"/>
                <a:gd name="connsiteX18" fmla="*/ 4869712 w 4869712"/>
                <a:gd name="connsiteY18" fmla="*/ 2635034 h 2636141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113906 w 4005423"/>
                <a:gd name="connsiteY0" fmla="*/ 2668039 h 2670195"/>
                <a:gd name="connsiteX1" fmla="*/ 1453485 w 4005423"/>
                <a:gd name="connsiteY1" fmla="*/ 2632825 h 2670195"/>
                <a:gd name="connsiteX2" fmla="*/ 1452723 w 4005423"/>
                <a:gd name="connsiteY2" fmla="*/ 2387384 h 2670195"/>
                <a:gd name="connsiteX3" fmla="*/ 862173 w 4005423"/>
                <a:gd name="connsiteY3" fmla="*/ 1320584 h 2670195"/>
                <a:gd name="connsiteX4" fmla="*/ 1059149 w 4005423"/>
                <a:gd name="connsiteY4" fmla="*/ 1152105 h 2670195"/>
                <a:gd name="connsiteX5" fmla="*/ 1481298 w 4005423"/>
                <a:gd name="connsiteY5" fmla="*/ 1634909 h 2670195"/>
                <a:gd name="connsiteX6" fmla="*/ 1424148 w 4005423"/>
                <a:gd name="connsiteY6" fmla="*/ 168059 h 2670195"/>
                <a:gd name="connsiteX7" fmla="*/ 1700373 w 4005423"/>
                <a:gd name="connsiteY7" fmla="*/ 177584 h 2670195"/>
                <a:gd name="connsiteX8" fmla="*/ 1767048 w 4005423"/>
                <a:gd name="connsiteY8" fmla="*/ 1149134 h 2670195"/>
                <a:gd name="connsiteX9" fmla="*/ 1953507 w 4005423"/>
                <a:gd name="connsiteY9" fmla="*/ 723252 h 2670195"/>
                <a:gd name="connsiteX10" fmla="*/ 2122368 w 4005423"/>
                <a:gd name="connsiteY10" fmla="*/ 1152791 h 2670195"/>
                <a:gd name="connsiteX11" fmla="*/ 2308296 w 4005423"/>
                <a:gd name="connsiteY11" fmla="*/ 763487 h 2670195"/>
                <a:gd name="connsiteX12" fmla="*/ 2483633 w 4005423"/>
                <a:gd name="connsiteY12" fmla="*/ 1178395 h 2670195"/>
                <a:gd name="connsiteX13" fmla="*/ 2637479 w 4005423"/>
                <a:gd name="connsiteY13" fmla="*/ 840297 h 2670195"/>
                <a:gd name="connsiteX14" fmla="*/ 2784013 w 4005423"/>
                <a:gd name="connsiteY14" fmla="*/ 1167422 h 2670195"/>
                <a:gd name="connsiteX15" fmla="*/ 2775936 w 4005423"/>
                <a:gd name="connsiteY15" fmla="*/ 1945576 h 2670195"/>
                <a:gd name="connsiteX16" fmla="*/ 2659425 w 4005423"/>
                <a:gd name="connsiteY16" fmla="*/ 2317968 h 2670195"/>
                <a:gd name="connsiteX17" fmla="*/ 2585360 w 4005423"/>
                <a:gd name="connsiteY17" fmla="*/ 2635034 h 2670195"/>
                <a:gd name="connsiteX18" fmla="*/ 4005423 w 4005423"/>
                <a:gd name="connsiteY18" fmla="*/ 2635034 h 2670195"/>
                <a:gd name="connsiteX0" fmla="*/ 479716 w 3701381"/>
                <a:gd name="connsiteY0" fmla="*/ 3072076 h 3072352"/>
                <a:gd name="connsiteX1" fmla="*/ 1149443 w 3701381"/>
                <a:gd name="connsiteY1" fmla="*/ 2632825 h 3072352"/>
                <a:gd name="connsiteX2" fmla="*/ 1148681 w 3701381"/>
                <a:gd name="connsiteY2" fmla="*/ 2387384 h 3072352"/>
                <a:gd name="connsiteX3" fmla="*/ 558131 w 3701381"/>
                <a:gd name="connsiteY3" fmla="*/ 1320584 h 3072352"/>
                <a:gd name="connsiteX4" fmla="*/ 755107 w 3701381"/>
                <a:gd name="connsiteY4" fmla="*/ 1152105 h 3072352"/>
                <a:gd name="connsiteX5" fmla="*/ 1177256 w 3701381"/>
                <a:gd name="connsiteY5" fmla="*/ 1634909 h 3072352"/>
                <a:gd name="connsiteX6" fmla="*/ 1120106 w 3701381"/>
                <a:gd name="connsiteY6" fmla="*/ 168059 h 3072352"/>
                <a:gd name="connsiteX7" fmla="*/ 1396331 w 3701381"/>
                <a:gd name="connsiteY7" fmla="*/ 177584 h 3072352"/>
                <a:gd name="connsiteX8" fmla="*/ 1463006 w 3701381"/>
                <a:gd name="connsiteY8" fmla="*/ 1149134 h 3072352"/>
                <a:gd name="connsiteX9" fmla="*/ 1649465 w 3701381"/>
                <a:gd name="connsiteY9" fmla="*/ 723252 h 3072352"/>
                <a:gd name="connsiteX10" fmla="*/ 1818326 w 3701381"/>
                <a:gd name="connsiteY10" fmla="*/ 1152791 h 3072352"/>
                <a:gd name="connsiteX11" fmla="*/ 2004254 w 3701381"/>
                <a:gd name="connsiteY11" fmla="*/ 763487 h 3072352"/>
                <a:gd name="connsiteX12" fmla="*/ 2179591 w 3701381"/>
                <a:gd name="connsiteY12" fmla="*/ 1178395 h 3072352"/>
                <a:gd name="connsiteX13" fmla="*/ 2333437 w 3701381"/>
                <a:gd name="connsiteY13" fmla="*/ 840297 h 3072352"/>
                <a:gd name="connsiteX14" fmla="*/ 2479971 w 3701381"/>
                <a:gd name="connsiteY14" fmla="*/ 1167422 h 3072352"/>
                <a:gd name="connsiteX15" fmla="*/ 2471894 w 3701381"/>
                <a:gd name="connsiteY15" fmla="*/ 1945576 h 3072352"/>
                <a:gd name="connsiteX16" fmla="*/ 2355383 w 3701381"/>
                <a:gd name="connsiteY16" fmla="*/ 2317968 h 3072352"/>
                <a:gd name="connsiteX17" fmla="*/ 2281318 w 3701381"/>
                <a:gd name="connsiteY17" fmla="*/ 2635034 h 3072352"/>
                <a:gd name="connsiteX18" fmla="*/ 3701381 w 3701381"/>
                <a:gd name="connsiteY18" fmla="*/ 2635034 h 3072352"/>
                <a:gd name="connsiteX0" fmla="*/ 609558 w 3831223"/>
                <a:gd name="connsiteY0" fmla="*/ 3072076 h 3072076"/>
                <a:gd name="connsiteX1" fmla="*/ 1279285 w 3831223"/>
                <a:gd name="connsiteY1" fmla="*/ 2632825 h 3072076"/>
                <a:gd name="connsiteX2" fmla="*/ 1278523 w 3831223"/>
                <a:gd name="connsiteY2" fmla="*/ 2387384 h 3072076"/>
                <a:gd name="connsiteX3" fmla="*/ 687973 w 3831223"/>
                <a:gd name="connsiteY3" fmla="*/ 1320584 h 3072076"/>
                <a:gd name="connsiteX4" fmla="*/ 884949 w 3831223"/>
                <a:gd name="connsiteY4" fmla="*/ 1152105 h 3072076"/>
                <a:gd name="connsiteX5" fmla="*/ 1307098 w 3831223"/>
                <a:gd name="connsiteY5" fmla="*/ 1634909 h 3072076"/>
                <a:gd name="connsiteX6" fmla="*/ 1249948 w 3831223"/>
                <a:gd name="connsiteY6" fmla="*/ 168059 h 3072076"/>
                <a:gd name="connsiteX7" fmla="*/ 1526173 w 3831223"/>
                <a:gd name="connsiteY7" fmla="*/ 177584 h 3072076"/>
                <a:gd name="connsiteX8" fmla="*/ 1592848 w 3831223"/>
                <a:gd name="connsiteY8" fmla="*/ 1149134 h 3072076"/>
                <a:gd name="connsiteX9" fmla="*/ 1779307 w 3831223"/>
                <a:gd name="connsiteY9" fmla="*/ 723252 h 3072076"/>
                <a:gd name="connsiteX10" fmla="*/ 1948168 w 3831223"/>
                <a:gd name="connsiteY10" fmla="*/ 1152791 h 3072076"/>
                <a:gd name="connsiteX11" fmla="*/ 2134096 w 3831223"/>
                <a:gd name="connsiteY11" fmla="*/ 763487 h 3072076"/>
                <a:gd name="connsiteX12" fmla="*/ 2309433 w 3831223"/>
                <a:gd name="connsiteY12" fmla="*/ 1178395 h 3072076"/>
                <a:gd name="connsiteX13" fmla="*/ 2463279 w 3831223"/>
                <a:gd name="connsiteY13" fmla="*/ 840297 h 3072076"/>
                <a:gd name="connsiteX14" fmla="*/ 2609813 w 3831223"/>
                <a:gd name="connsiteY14" fmla="*/ 1167422 h 3072076"/>
                <a:gd name="connsiteX15" fmla="*/ 2601736 w 3831223"/>
                <a:gd name="connsiteY15" fmla="*/ 1945576 h 3072076"/>
                <a:gd name="connsiteX16" fmla="*/ 2485225 w 3831223"/>
                <a:gd name="connsiteY16" fmla="*/ 2317968 h 3072076"/>
                <a:gd name="connsiteX17" fmla="*/ 2411160 w 3831223"/>
                <a:gd name="connsiteY17" fmla="*/ 2635034 h 3072076"/>
                <a:gd name="connsiteX18" fmla="*/ 3831223 w 3831223"/>
                <a:gd name="connsiteY18" fmla="*/ 2635034 h 3072076"/>
                <a:gd name="connsiteX0" fmla="*/ 111732 w 4715630"/>
                <a:gd name="connsiteY0" fmla="*/ 3274095 h 3274095"/>
                <a:gd name="connsiteX1" fmla="*/ 2163692 w 4715630"/>
                <a:gd name="connsiteY1" fmla="*/ 2632825 h 3274095"/>
                <a:gd name="connsiteX2" fmla="*/ 2162930 w 4715630"/>
                <a:gd name="connsiteY2" fmla="*/ 2387384 h 3274095"/>
                <a:gd name="connsiteX3" fmla="*/ 1572380 w 4715630"/>
                <a:gd name="connsiteY3" fmla="*/ 1320584 h 3274095"/>
                <a:gd name="connsiteX4" fmla="*/ 1769356 w 4715630"/>
                <a:gd name="connsiteY4" fmla="*/ 1152105 h 3274095"/>
                <a:gd name="connsiteX5" fmla="*/ 2191505 w 4715630"/>
                <a:gd name="connsiteY5" fmla="*/ 1634909 h 3274095"/>
                <a:gd name="connsiteX6" fmla="*/ 2134355 w 4715630"/>
                <a:gd name="connsiteY6" fmla="*/ 168059 h 3274095"/>
                <a:gd name="connsiteX7" fmla="*/ 2410580 w 4715630"/>
                <a:gd name="connsiteY7" fmla="*/ 177584 h 3274095"/>
                <a:gd name="connsiteX8" fmla="*/ 2477255 w 4715630"/>
                <a:gd name="connsiteY8" fmla="*/ 1149134 h 3274095"/>
                <a:gd name="connsiteX9" fmla="*/ 2663714 w 4715630"/>
                <a:gd name="connsiteY9" fmla="*/ 723252 h 3274095"/>
                <a:gd name="connsiteX10" fmla="*/ 2832575 w 4715630"/>
                <a:gd name="connsiteY10" fmla="*/ 1152791 h 3274095"/>
                <a:gd name="connsiteX11" fmla="*/ 3018503 w 4715630"/>
                <a:gd name="connsiteY11" fmla="*/ 763487 h 3274095"/>
                <a:gd name="connsiteX12" fmla="*/ 3193840 w 4715630"/>
                <a:gd name="connsiteY12" fmla="*/ 1178395 h 3274095"/>
                <a:gd name="connsiteX13" fmla="*/ 3347686 w 4715630"/>
                <a:gd name="connsiteY13" fmla="*/ 840297 h 3274095"/>
                <a:gd name="connsiteX14" fmla="*/ 3494220 w 4715630"/>
                <a:gd name="connsiteY14" fmla="*/ 1167422 h 3274095"/>
                <a:gd name="connsiteX15" fmla="*/ 3486143 w 4715630"/>
                <a:gd name="connsiteY15" fmla="*/ 1945576 h 3274095"/>
                <a:gd name="connsiteX16" fmla="*/ 3369632 w 4715630"/>
                <a:gd name="connsiteY16" fmla="*/ 2317968 h 3274095"/>
                <a:gd name="connsiteX17" fmla="*/ 3295567 w 4715630"/>
                <a:gd name="connsiteY17" fmla="*/ 2635034 h 3274095"/>
                <a:gd name="connsiteX18" fmla="*/ 4715630 w 4715630"/>
                <a:gd name="connsiteY18" fmla="*/ 2635034 h 3274095"/>
                <a:gd name="connsiteX0" fmla="*/ 0 w 4603898"/>
                <a:gd name="connsiteY0" fmla="*/ 3274095 h 3274095"/>
                <a:gd name="connsiteX1" fmla="*/ 2051960 w 4603898"/>
                <a:gd name="connsiteY1" fmla="*/ 2632825 h 3274095"/>
                <a:gd name="connsiteX2" fmla="*/ 2051198 w 4603898"/>
                <a:gd name="connsiteY2" fmla="*/ 2387384 h 3274095"/>
                <a:gd name="connsiteX3" fmla="*/ 1460648 w 4603898"/>
                <a:gd name="connsiteY3" fmla="*/ 1320584 h 3274095"/>
                <a:gd name="connsiteX4" fmla="*/ 1657624 w 4603898"/>
                <a:gd name="connsiteY4" fmla="*/ 1152105 h 3274095"/>
                <a:gd name="connsiteX5" fmla="*/ 2079773 w 4603898"/>
                <a:gd name="connsiteY5" fmla="*/ 1634909 h 3274095"/>
                <a:gd name="connsiteX6" fmla="*/ 2022623 w 4603898"/>
                <a:gd name="connsiteY6" fmla="*/ 168059 h 3274095"/>
                <a:gd name="connsiteX7" fmla="*/ 2298848 w 4603898"/>
                <a:gd name="connsiteY7" fmla="*/ 177584 h 3274095"/>
                <a:gd name="connsiteX8" fmla="*/ 2365523 w 4603898"/>
                <a:gd name="connsiteY8" fmla="*/ 1149134 h 3274095"/>
                <a:gd name="connsiteX9" fmla="*/ 2551982 w 4603898"/>
                <a:gd name="connsiteY9" fmla="*/ 723252 h 3274095"/>
                <a:gd name="connsiteX10" fmla="*/ 2720843 w 4603898"/>
                <a:gd name="connsiteY10" fmla="*/ 1152791 h 3274095"/>
                <a:gd name="connsiteX11" fmla="*/ 2906771 w 4603898"/>
                <a:gd name="connsiteY11" fmla="*/ 763487 h 3274095"/>
                <a:gd name="connsiteX12" fmla="*/ 3082108 w 4603898"/>
                <a:gd name="connsiteY12" fmla="*/ 1178395 h 3274095"/>
                <a:gd name="connsiteX13" fmla="*/ 3235954 w 4603898"/>
                <a:gd name="connsiteY13" fmla="*/ 840297 h 3274095"/>
                <a:gd name="connsiteX14" fmla="*/ 3382488 w 4603898"/>
                <a:gd name="connsiteY14" fmla="*/ 1167422 h 3274095"/>
                <a:gd name="connsiteX15" fmla="*/ 3374411 w 4603898"/>
                <a:gd name="connsiteY15" fmla="*/ 1945576 h 3274095"/>
                <a:gd name="connsiteX16" fmla="*/ 3257900 w 4603898"/>
                <a:gd name="connsiteY16" fmla="*/ 2317968 h 3274095"/>
                <a:gd name="connsiteX17" fmla="*/ 3183835 w 4603898"/>
                <a:gd name="connsiteY17" fmla="*/ 2635034 h 3274095"/>
                <a:gd name="connsiteX18" fmla="*/ 4603898 w 4603898"/>
                <a:gd name="connsiteY18" fmla="*/ 2635034 h 3274095"/>
                <a:gd name="connsiteX0" fmla="*/ 58169 w 4130439"/>
                <a:gd name="connsiteY0" fmla="*/ 2678672 h 2678672"/>
                <a:gd name="connsiteX1" fmla="*/ 1578501 w 4130439"/>
                <a:gd name="connsiteY1" fmla="*/ 2632825 h 2678672"/>
                <a:gd name="connsiteX2" fmla="*/ 1577739 w 4130439"/>
                <a:gd name="connsiteY2" fmla="*/ 2387384 h 2678672"/>
                <a:gd name="connsiteX3" fmla="*/ 987189 w 4130439"/>
                <a:gd name="connsiteY3" fmla="*/ 1320584 h 2678672"/>
                <a:gd name="connsiteX4" fmla="*/ 1184165 w 4130439"/>
                <a:gd name="connsiteY4" fmla="*/ 1152105 h 2678672"/>
                <a:gd name="connsiteX5" fmla="*/ 1606314 w 4130439"/>
                <a:gd name="connsiteY5" fmla="*/ 1634909 h 2678672"/>
                <a:gd name="connsiteX6" fmla="*/ 1549164 w 4130439"/>
                <a:gd name="connsiteY6" fmla="*/ 168059 h 2678672"/>
                <a:gd name="connsiteX7" fmla="*/ 1825389 w 4130439"/>
                <a:gd name="connsiteY7" fmla="*/ 177584 h 2678672"/>
                <a:gd name="connsiteX8" fmla="*/ 1892064 w 4130439"/>
                <a:gd name="connsiteY8" fmla="*/ 1149134 h 2678672"/>
                <a:gd name="connsiteX9" fmla="*/ 2078523 w 4130439"/>
                <a:gd name="connsiteY9" fmla="*/ 723252 h 2678672"/>
                <a:gd name="connsiteX10" fmla="*/ 2247384 w 4130439"/>
                <a:gd name="connsiteY10" fmla="*/ 1152791 h 2678672"/>
                <a:gd name="connsiteX11" fmla="*/ 2433312 w 4130439"/>
                <a:gd name="connsiteY11" fmla="*/ 763487 h 2678672"/>
                <a:gd name="connsiteX12" fmla="*/ 2608649 w 4130439"/>
                <a:gd name="connsiteY12" fmla="*/ 1178395 h 2678672"/>
                <a:gd name="connsiteX13" fmla="*/ 2762495 w 4130439"/>
                <a:gd name="connsiteY13" fmla="*/ 840297 h 2678672"/>
                <a:gd name="connsiteX14" fmla="*/ 2909029 w 4130439"/>
                <a:gd name="connsiteY14" fmla="*/ 1167422 h 2678672"/>
                <a:gd name="connsiteX15" fmla="*/ 2900952 w 4130439"/>
                <a:gd name="connsiteY15" fmla="*/ 1945576 h 2678672"/>
                <a:gd name="connsiteX16" fmla="*/ 2784441 w 4130439"/>
                <a:gd name="connsiteY16" fmla="*/ 2317968 h 2678672"/>
                <a:gd name="connsiteX17" fmla="*/ 2710376 w 4130439"/>
                <a:gd name="connsiteY17" fmla="*/ 2635034 h 2678672"/>
                <a:gd name="connsiteX18" fmla="*/ 4130439 w 4130439"/>
                <a:gd name="connsiteY18" fmla="*/ 2635034 h 2678672"/>
                <a:gd name="connsiteX0" fmla="*/ 31727 w 4189058"/>
                <a:gd name="connsiteY0" fmla="*/ 2678672 h 2678672"/>
                <a:gd name="connsiteX1" fmla="*/ 1637120 w 4189058"/>
                <a:gd name="connsiteY1" fmla="*/ 2632825 h 2678672"/>
                <a:gd name="connsiteX2" fmla="*/ 1636358 w 4189058"/>
                <a:gd name="connsiteY2" fmla="*/ 2387384 h 2678672"/>
                <a:gd name="connsiteX3" fmla="*/ 1045808 w 4189058"/>
                <a:gd name="connsiteY3" fmla="*/ 1320584 h 2678672"/>
                <a:gd name="connsiteX4" fmla="*/ 1242784 w 4189058"/>
                <a:gd name="connsiteY4" fmla="*/ 1152105 h 2678672"/>
                <a:gd name="connsiteX5" fmla="*/ 1664933 w 4189058"/>
                <a:gd name="connsiteY5" fmla="*/ 1634909 h 2678672"/>
                <a:gd name="connsiteX6" fmla="*/ 1607783 w 4189058"/>
                <a:gd name="connsiteY6" fmla="*/ 168059 h 2678672"/>
                <a:gd name="connsiteX7" fmla="*/ 1884008 w 4189058"/>
                <a:gd name="connsiteY7" fmla="*/ 177584 h 2678672"/>
                <a:gd name="connsiteX8" fmla="*/ 1950683 w 4189058"/>
                <a:gd name="connsiteY8" fmla="*/ 1149134 h 2678672"/>
                <a:gd name="connsiteX9" fmla="*/ 2137142 w 4189058"/>
                <a:gd name="connsiteY9" fmla="*/ 723252 h 2678672"/>
                <a:gd name="connsiteX10" fmla="*/ 2306003 w 4189058"/>
                <a:gd name="connsiteY10" fmla="*/ 1152791 h 2678672"/>
                <a:gd name="connsiteX11" fmla="*/ 2491931 w 4189058"/>
                <a:gd name="connsiteY11" fmla="*/ 763487 h 2678672"/>
                <a:gd name="connsiteX12" fmla="*/ 2667268 w 4189058"/>
                <a:gd name="connsiteY12" fmla="*/ 1178395 h 2678672"/>
                <a:gd name="connsiteX13" fmla="*/ 2821114 w 4189058"/>
                <a:gd name="connsiteY13" fmla="*/ 840297 h 2678672"/>
                <a:gd name="connsiteX14" fmla="*/ 2967648 w 4189058"/>
                <a:gd name="connsiteY14" fmla="*/ 1167422 h 2678672"/>
                <a:gd name="connsiteX15" fmla="*/ 2959571 w 4189058"/>
                <a:gd name="connsiteY15" fmla="*/ 1945576 h 2678672"/>
                <a:gd name="connsiteX16" fmla="*/ 2843060 w 4189058"/>
                <a:gd name="connsiteY16" fmla="*/ 2317968 h 2678672"/>
                <a:gd name="connsiteX17" fmla="*/ 2768995 w 4189058"/>
                <a:gd name="connsiteY17" fmla="*/ 2635034 h 2678672"/>
                <a:gd name="connsiteX18" fmla="*/ 4189058 w 4189058"/>
                <a:gd name="connsiteY18" fmla="*/ 2635034 h 2678672"/>
                <a:gd name="connsiteX0" fmla="*/ 231463 w 3899696"/>
                <a:gd name="connsiteY0" fmla="*/ 2636142 h 2636142"/>
                <a:gd name="connsiteX1" fmla="*/ 1347758 w 3899696"/>
                <a:gd name="connsiteY1" fmla="*/ 2632825 h 2636142"/>
                <a:gd name="connsiteX2" fmla="*/ 1346996 w 3899696"/>
                <a:gd name="connsiteY2" fmla="*/ 2387384 h 2636142"/>
                <a:gd name="connsiteX3" fmla="*/ 756446 w 3899696"/>
                <a:gd name="connsiteY3" fmla="*/ 1320584 h 2636142"/>
                <a:gd name="connsiteX4" fmla="*/ 953422 w 3899696"/>
                <a:gd name="connsiteY4" fmla="*/ 1152105 h 2636142"/>
                <a:gd name="connsiteX5" fmla="*/ 1375571 w 3899696"/>
                <a:gd name="connsiteY5" fmla="*/ 1634909 h 2636142"/>
                <a:gd name="connsiteX6" fmla="*/ 1318421 w 3899696"/>
                <a:gd name="connsiteY6" fmla="*/ 168059 h 2636142"/>
                <a:gd name="connsiteX7" fmla="*/ 1594646 w 3899696"/>
                <a:gd name="connsiteY7" fmla="*/ 177584 h 2636142"/>
                <a:gd name="connsiteX8" fmla="*/ 1661321 w 3899696"/>
                <a:gd name="connsiteY8" fmla="*/ 1149134 h 2636142"/>
                <a:gd name="connsiteX9" fmla="*/ 1847780 w 3899696"/>
                <a:gd name="connsiteY9" fmla="*/ 723252 h 2636142"/>
                <a:gd name="connsiteX10" fmla="*/ 2016641 w 3899696"/>
                <a:gd name="connsiteY10" fmla="*/ 1152791 h 2636142"/>
                <a:gd name="connsiteX11" fmla="*/ 2202569 w 3899696"/>
                <a:gd name="connsiteY11" fmla="*/ 763487 h 2636142"/>
                <a:gd name="connsiteX12" fmla="*/ 2377906 w 3899696"/>
                <a:gd name="connsiteY12" fmla="*/ 1178395 h 2636142"/>
                <a:gd name="connsiteX13" fmla="*/ 2531752 w 3899696"/>
                <a:gd name="connsiteY13" fmla="*/ 840297 h 2636142"/>
                <a:gd name="connsiteX14" fmla="*/ 2678286 w 3899696"/>
                <a:gd name="connsiteY14" fmla="*/ 1167422 h 2636142"/>
                <a:gd name="connsiteX15" fmla="*/ 2670209 w 3899696"/>
                <a:gd name="connsiteY15" fmla="*/ 1945576 h 2636142"/>
                <a:gd name="connsiteX16" fmla="*/ 2553698 w 3899696"/>
                <a:gd name="connsiteY16" fmla="*/ 2317968 h 2636142"/>
                <a:gd name="connsiteX17" fmla="*/ 2479633 w 3899696"/>
                <a:gd name="connsiteY17" fmla="*/ 2635034 h 2636142"/>
                <a:gd name="connsiteX18" fmla="*/ 3899696 w 3899696"/>
                <a:gd name="connsiteY18" fmla="*/ 2635034 h 2636142"/>
                <a:gd name="connsiteX0" fmla="*/ 0 w 3668233"/>
                <a:gd name="connsiteY0" fmla="*/ 2636142 h 2636142"/>
                <a:gd name="connsiteX1" fmla="*/ 1116295 w 3668233"/>
                <a:gd name="connsiteY1" fmla="*/ 2632825 h 2636142"/>
                <a:gd name="connsiteX2" fmla="*/ 1115533 w 3668233"/>
                <a:gd name="connsiteY2" fmla="*/ 2387384 h 2636142"/>
                <a:gd name="connsiteX3" fmla="*/ 524983 w 3668233"/>
                <a:gd name="connsiteY3" fmla="*/ 1320584 h 2636142"/>
                <a:gd name="connsiteX4" fmla="*/ 721959 w 3668233"/>
                <a:gd name="connsiteY4" fmla="*/ 1152105 h 2636142"/>
                <a:gd name="connsiteX5" fmla="*/ 1144108 w 3668233"/>
                <a:gd name="connsiteY5" fmla="*/ 1634909 h 2636142"/>
                <a:gd name="connsiteX6" fmla="*/ 1086958 w 3668233"/>
                <a:gd name="connsiteY6" fmla="*/ 168059 h 2636142"/>
                <a:gd name="connsiteX7" fmla="*/ 1363183 w 3668233"/>
                <a:gd name="connsiteY7" fmla="*/ 177584 h 2636142"/>
                <a:gd name="connsiteX8" fmla="*/ 1429858 w 3668233"/>
                <a:gd name="connsiteY8" fmla="*/ 1149134 h 2636142"/>
                <a:gd name="connsiteX9" fmla="*/ 1616317 w 3668233"/>
                <a:gd name="connsiteY9" fmla="*/ 723252 h 2636142"/>
                <a:gd name="connsiteX10" fmla="*/ 1785178 w 3668233"/>
                <a:gd name="connsiteY10" fmla="*/ 1152791 h 2636142"/>
                <a:gd name="connsiteX11" fmla="*/ 1971106 w 3668233"/>
                <a:gd name="connsiteY11" fmla="*/ 763487 h 2636142"/>
                <a:gd name="connsiteX12" fmla="*/ 2146443 w 3668233"/>
                <a:gd name="connsiteY12" fmla="*/ 1178395 h 2636142"/>
                <a:gd name="connsiteX13" fmla="*/ 2300289 w 3668233"/>
                <a:gd name="connsiteY13" fmla="*/ 840297 h 2636142"/>
                <a:gd name="connsiteX14" fmla="*/ 2446823 w 3668233"/>
                <a:gd name="connsiteY14" fmla="*/ 1167422 h 2636142"/>
                <a:gd name="connsiteX15" fmla="*/ 2438746 w 3668233"/>
                <a:gd name="connsiteY15" fmla="*/ 1945576 h 2636142"/>
                <a:gd name="connsiteX16" fmla="*/ 2322235 w 3668233"/>
                <a:gd name="connsiteY16" fmla="*/ 2317968 h 2636142"/>
                <a:gd name="connsiteX17" fmla="*/ 2248170 w 3668233"/>
                <a:gd name="connsiteY17" fmla="*/ 2635034 h 2636142"/>
                <a:gd name="connsiteX18" fmla="*/ 3668233 w 3668233"/>
                <a:gd name="connsiteY18" fmla="*/ 2635034 h 2636142"/>
                <a:gd name="connsiteX0" fmla="*/ 357493 w 3207019"/>
                <a:gd name="connsiteY0" fmla="*/ 2636142 h 2636142"/>
                <a:gd name="connsiteX1" fmla="*/ 655081 w 3207019"/>
                <a:gd name="connsiteY1" fmla="*/ 2632825 h 2636142"/>
                <a:gd name="connsiteX2" fmla="*/ 654319 w 3207019"/>
                <a:gd name="connsiteY2" fmla="*/ 2387384 h 2636142"/>
                <a:gd name="connsiteX3" fmla="*/ 63769 w 3207019"/>
                <a:gd name="connsiteY3" fmla="*/ 1320584 h 2636142"/>
                <a:gd name="connsiteX4" fmla="*/ 260745 w 3207019"/>
                <a:gd name="connsiteY4" fmla="*/ 1152105 h 2636142"/>
                <a:gd name="connsiteX5" fmla="*/ 682894 w 3207019"/>
                <a:gd name="connsiteY5" fmla="*/ 1634909 h 2636142"/>
                <a:gd name="connsiteX6" fmla="*/ 625744 w 3207019"/>
                <a:gd name="connsiteY6" fmla="*/ 168059 h 2636142"/>
                <a:gd name="connsiteX7" fmla="*/ 901969 w 3207019"/>
                <a:gd name="connsiteY7" fmla="*/ 177584 h 2636142"/>
                <a:gd name="connsiteX8" fmla="*/ 968644 w 3207019"/>
                <a:gd name="connsiteY8" fmla="*/ 1149134 h 2636142"/>
                <a:gd name="connsiteX9" fmla="*/ 1155103 w 3207019"/>
                <a:gd name="connsiteY9" fmla="*/ 723252 h 2636142"/>
                <a:gd name="connsiteX10" fmla="*/ 1323964 w 3207019"/>
                <a:gd name="connsiteY10" fmla="*/ 1152791 h 2636142"/>
                <a:gd name="connsiteX11" fmla="*/ 1509892 w 3207019"/>
                <a:gd name="connsiteY11" fmla="*/ 763487 h 2636142"/>
                <a:gd name="connsiteX12" fmla="*/ 1685229 w 3207019"/>
                <a:gd name="connsiteY12" fmla="*/ 1178395 h 2636142"/>
                <a:gd name="connsiteX13" fmla="*/ 1839075 w 3207019"/>
                <a:gd name="connsiteY13" fmla="*/ 840297 h 2636142"/>
                <a:gd name="connsiteX14" fmla="*/ 1985609 w 3207019"/>
                <a:gd name="connsiteY14" fmla="*/ 1167422 h 2636142"/>
                <a:gd name="connsiteX15" fmla="*/ 1977532 w 3207019"/>
                <a:gd name="connsiteY15" fmla="*/ 1945576 h 2636142"/>
                <a:gd name="connsiteX16" fmla="*/ 1861021 w 3207019"/>
                <a:gd name="connsiteY16" fmla="*/ 2317968 h 2636142"/>
                <a:gd name="connsiteX17" fmla="*/ 1786956 w 3207019"/>
                <a:gd name="connsiteY17" fmla="*/ 2635034 h 2636142"/>
                <a:gd name="connsiteX18" fmla="*/ 3207019 w 3207019"/>
                <a:gd name="connsiteY18" fmla="*/ 2635034 h 2636142"/>
                <a:gd name="connsiteX0" fmla="*/ 357493 w 3207019"/>
                <a:gd name="connsiteY0" fmla="*/ 2841040 h 2841040"/>
                <a:gd name="connsiteX1" fmla="*/ 655081 w 3207019"/>
                <a:gd name="connsiteY1" fmla="*/ 2837723 h 2841040"/>
                <a:gd name="connsiteX2" fmla="*/ 654319 w 3207019"/>
                <a:gd name="connsiteY2" fmla="*/ 2592282 h 2841040"/>
                <a:gd name="connsiteX3" fmla="*/ 63769 w 3207019"/>
                <a:gd name="connsiteY3" fmla="*/ 1525482 h 2841040"/>
                <a:gd name="connsiteX4" fmla="*/ 260745 w 3207019"/>
                <a:gd name="connsiteY4" fmla="*/ 1357003 h 2841040"/>
                <a:gd name="connsiteX5" fmla="*/ 682894 w 3207019"/>
                <a:gd name="connsiteY5" fmla="*/ 1839807 h 2841040"/>
                <a:gd name="connsiteX6" fmla="*/ 625744 w 3207019"/>
                <a:gd name="connsiteY6" fmla="*/ 372957 h 2841040"/>
                <a:gd name="connsiteX7" fmla="*/ 744075 w 3207019"/>
                <a:gd name="connsiteY7" fmla="*/ 18 h 2841040"/>
                <a:gd name="connsiteX8" fmla="*/ 901969 w 3207019"/>
                <a:gd name="connsiteY8" fmla="*/ 382482 h 2841040"/>
                <a:gd name="connsiteX9" fmla="*/ 968644 w 3207019"/>
                <a:gd name="connsiteY9" fmla="*/ 1354032 h 2841040"/>
                <a:gd name="connsiteX10" fmla="*/ 1155103 w 3207019"/>
                <a:gd name="connsiteY10" fmla="*/ 928150 h 2841040"/>
                <a:gd name="connsiteX11" fmla="*/ 1323964 w 3207019"/>
                <a:gd name="connsiteY11" fmla="*/ 1357689 h 2841040"/>
                <a:gd name="connsiteX12" fmla="*/ 1509892 w 3207019"/>
                <a:gd name="connsiteY12" fmla="*/ 968385 h 2841040"/>
                <a:gd name="connsiteX13" fmla="*/ 1685229 w 3207019"/>
                <a:gd name="connsiteY13" fmla="*/ 1383293 h 2841040"/>
                <a:gd name="connsiteX14" fmla="*/ 1839075 w 3207019"/>
                <a:gd name="connsiteY14" fmla="*/ 1045195 h 2841040"/>
                <a:gd name="connsiteX15" fmla="*/ 1985609 w 3207019"/>
                <a:gd name="connsiteY15" fmla="*/ 1372320 h 2841040"/>
                <a:gd name="connsiteX16" fmla="*/ 1977532 w 3207019"/>
                <a:gd name="connsiteY16" fmla="*/ 2150474 h 2841040"/>
                <a:gd name="connsiteX17" fmla="*/ 1861021 w 3207019"/>
                <a:gd name="connsiteY17" fmla="*/ 2522866 h 2841040"/>
                <a:gd name="connsiteX18" fmla="*/ 1786956 w 3207019"/>
                <a:gd name="connsiteY18" fmla="*/ 2839932 h 2841040"/>
                <a:gd name="connsiteX19" fmla="*/ 3207019 w 3207019"/>
                <a:gd name="connsiteY19" fmla="*/ 2839932 h 2841040"/>
                <a:gd name="connsiteX0" fmla="*/ 357493 w 3207019"/>
                <a:gd name="connsiteY0" fmla="*/ 2926729 h 2926729"/>
                <a:gd name="connsiteX1" fmla="*/ 655081 w 3207019"/>
                <a:gd name="connsiteY1" fmla="*/ 2923412 h 2926729"/>
                <a:gd name="connsiteX2" fmla="*/ 654319 w 3207019"/>
                <a:gd name="connsiteY2" fmla="*/ 2677971 h 2926729"/>
                <a:gd name="connsiteX3" fmla="*/ 63769 w 3207019"/>
                <a:gd name="connsiteY3" fmla="*/ 1611171 h 2926729"/>
                <a:gd name="connsiteX4" fmla="*/ 260745 w 3207019"/>
                <a:gd name="connsiteY4" fmla="*/ 1442692 h 2926729"/>
                <a:gd name="connsiteX5" fmla="*/ 682894 w 3207019"/>
                <a:gd name="connsiteY5" fmla="*/ 1925496 h 2926729"/>
                <a:gd name="connsiteX6" fmla="*/ 625744 w 3207019"/>
                <a:gd name="connsiteY6" fmla="*/ 458646 h 2926729"/>
                <a:gd name="connsiteX7" fmla="*/ 744075 w 3207019"/>
                <a:gd name="connsiteY7" fmla="*/ 10 h 2926729"/>
                <a:gd name="connsiteX8" fmla="*/ 901969 w 3207019"/>
                <a:gd name="connsiteY8" fmla="*/ 468171 h 2926729"/>
                <a:gd name="connsiteX9" fmla="*/ 968644 w 3207019"/>
                <a:gd name="connsiteY9" fmla="*/ 1439721 h 2926729"/>
                <a:gd name="connsiteX10" fmla="*/ 1155103 w 3207019"/>
                <a:gd name="connsiteY10" fmla="*/ 1013839 h 2926729"/>
                <a:gd name="connsiteX11" fmla="*/ 1323964 w 3207019"/>
                <a:gd name="connsiteY11" fmla="*/ 1443378 h 2926729"/>
                <a:gd name="connsiteX12" fmla="*/ 1509892 w 3207019"/>
                <a:gd name="connsiteY12" fmla="*/ 1054074 h 2926729"/>
                <a:gd name="connsiteX13" fmla="*/ 1685229 w 3207019"/>
                <a:gd name="connsiteY13" fmla="*/ 1468982 h 2926729"/>
                <a:gd name="connsiteX14" fmla="*/ 1839075 w 3207019"/>
                <a:gd name="connsiteY14" fmla="*/ 1130884 h 2926729"/>
                <a:gd name="connsiteX15" fmla="*/ 1985609 w 3207019"/>
                <a:gd name="connsiteY15" fmla="*/ 1458009 h 2926729"/>
                <a:gd name="connsiteX16" fmla="*/ 1977532 w 3207019"/>
                <a:gd name="connsiteY16" fmla="*/ 2236163 h 2926729"/>
                <a:gd name="connsiteX17" fmla="*/ 1861021 w 3207019"/>
                <a:gd name="connsiteY17" fmla="*/ 2608555 h 2926729"/>
                <a:gd name="connsiteX18" fmla="*/ 1786956 w 3207019"/>
                <a:gd name="connsiteY18" fmla="*/ 2925621 h 2926729"/>
                <a:gd name="connsiteX19" fmla="*/ 3207019 w 3207019"/>
                <a:gd name="connsiteY19" fmla="*/ 2925621 h 2926729"/>
                <a:gd name="connsiteX0" fmla="*/ 357493 w 3207019"/>
                <a:gd name="connsiteY0" fmla="*/ 2916018 h 2916018"/>
                <a:gd name="connsiteX1" fmla="*/ 655081 w 3207019"/>
                <a:gd name="connsiteY1" fmla="*/ 2912701 h 2916018"/>
                <a:gd name="connsiteX2" fmla="*/ 654319 w 3207019"/>
                <a:gd name="connsiteY2" fmla="*/ 2667260 h 2916018"/>
                <a:gd name="connsiteX3" fmla="*/ 63769 w 3207019"/>
                <a:gd name="connsiteY3" fmla="*/ 1600460 h 2916018"/>
                <a:gd name="connsiteX4" fmla="*/ 260745 w 3207019"/>
                <a:gd name="connsiteY4" fmla="*/ 1431981 h 2916018"/>
                <a:gd name="connsiteX5" fmla="*/ 682894 w 3207019"/>
                <a:gd name="connsiteY5" fmla="*/ 1914785 h 2916018"/>
                <a:gd name="connsiteX6" fmla="*/ 625744 w 3207019"/>
                <a:gd name="connsiteY6" fmla="*/ 447935 h 2916018"/>
                <a:gd name="connsiteX7" fmla="*/ 765499 w 3207019"/>
                <a:gd name="connsiteY7" fmla="*/ 11 h 2916018"/>
                <a:gd name="connsiteX8" fmla="*/ 901969 w 3207019"/>
                <a:gd name="connsiteY8" fmla="*/ 457460 h 2916018"/>
                <a:gd name="connsiteX9" fmla="*/ 968644 w 3207019"/>
                <a:gd name="connsiteY9" fmla="*/ 1429010 h 2916018"/>
                <a:gd name="connsiteX10" fmla="*/ 1155103 w 3207019"/>
                <a:gd name="connsiteY10" fmla="*/ 1003128 h 2916018"/>
                <a:gd name="connsiteX11" fmla="*/ 1323964 w 3207019"/>
                <a:gd name="connsiteY11" fmla="*/ 1432667 h 2916018"/>
                <a:gd name="connsiteX12" fmla="*/ 1509892 w 3207019"/>
                <a:gd name="connsiteY12" fmla="*/ 1043363 h 2916018"/>
                <a:gd name="connsiteX13" fmla="*/ 1685229 w 3207019"/>
                <a:gd name="connsiteY13" fmla="*/ 1458271 h 2916018"/>
                <a:gd name="connsiteX14" fmla="*/ 1839075 w 3207019"/>
                <a:gd name="connsiteY14" fmla="*/ 1120173 h 2916018"/>
                <a:gd name="connsiteX15" fmla="*/ 1985609 w 3207019"/>
                <a:gd name="connsiteY15" fmla="*/ 1447298 h 2916018"/>
                <a:gd name="connsiteX16" fmla="*/ 1977532 w 3207019"/>
                <a:gd name="connsiteY16" fmla="*/ 2225452 h 2916018"/>
                <a:gd name="connsiteX17" fmla="*/ 1861021 w 3207019"/>
                <a:gd name="connsiteY17" fmla="*/ 2597844 h 2916018"/>
                <a:gd name="connsiteX18" fmla="*/ 1786956 w 3207019"/>
                <a:gd name="connsiteY18" fmla="*/ 2914910 h 2916018"/>
                <a:gd name="connsiteX19" fmla="*/ 3207019 w 3207019"/>
                <a:gd name="connsiteY19" fmla="*/ 2914910 h 2916018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3207019 w 3207019"/>
                <a:gd name="connsiteY19" fmla="*/ 2898832 h 2899940"/>
                <a:gd name="connsiteX0" fmla="*/ 357493 w 3207019"/>
                <a:gd name="connsiteY0" fmla="*/ 2899940 h 2908847"/>
                <a:gd name="connsiteX1" fmla="*/ 655081 w 3207019"/>
                <a:gd name="connsiteY1" fmla="*/ 2896623 h 2908847"/>
                <a:gd name="connsiteX2" fmla="*/ 654319 w 3207019"/>
                <a:gd name="connsiteY2" fmla="*/ 2651182 h 2908847"/>
                <a:gd name="connsiteX3" fmla="*/ 63769 w 3207019"/>
                <a:gd name="connsiteY3" fmla="*/ 1584382 h 2908847"/>
                <a:gd name="connsiteX4" fmla="*/ 260745 w 3207019"/>
                <a:gd name="connsiteY4" fmla="*/ 1415903 h 2908847"/>
                <a:gd name="connsiteX5" fmla="*/ 682894 w 3207019"/>
                <a:gd name="connsiteY5" fmla="*/ 1898707 h 2908847"/>
                <a:gd name="connsiteX6" fmla="*/ 625744 w 3207019"/>
                <a:gd name="connsiteY6" fmla="*/ 431857 h 2908847"/>
                <a:gd name="connsiteX7" fmla="*/ 765498 w 3207019"/>
                <a:gd name="connsiteY7" fmla="*/ 0 h 2908847"/>
                <a:gd name="connsiteX8" fmla="*/ 901969 w 3207019"/>
                <a:gd name="connsiteY8" fmla="*/ 441382 h 2908847"/>
                <a:gd name="connsiteX9" fmla="*/ 968644 w 3207019"/>
                <a:gd name="connsiteY9" fmla="*/ 1412932 h 2908847"/>
                <a:gd name="connsiteX10" fmla="*/ 1155103 w 3207019"/>
                <a:gd name="connsiteY10" fmla="*/ 987050 h 2908847"/>
                <a:gd name="connsiteX11" fmla="*/ 1323964 w 3207019"/>
                <a:gd name="connsiteY11" fmla="*/ 1416589 h 2908847"/>
                <a:gd name="connsiteX12" fmla="*/ 1509892 w 3207019"/>
                <a:gd name="connsiteY12" fmla="*/ 1027285 h 2908847"/>
                <a:gd name="connsiteX13" fmla="*/ 1685229 w 3207019"/>
                <a:gd name="connsiteY13" fmla="*/ 1442193 h 2908847"/>
                <a:gd name="connsiteX14" fmla="*/ 1839075 w 3207019"/>
                <a:gd name="connsiteY14" fmla="*/ 1104095 h 2908847"/>
                <a:gd name="connsiteX15" fmla="*/ 1985609 w 3207019"/>
                <a:gd name="connsiteY15" fmla="*/ 1431220 h 2908847"/>
                <a:gd name="connsiteX16" fmla="*/ 1977532 w 3207019"/>
                <a:gd name="connsiteY16" fmla="*/ 2209374 h 2908847"/>
                <a:gd name="connsiteX17" fmla="*/ 1861021 w 3207019"/>
                <a:gd name="connsiteY17" fmla="*/ 2581766 h 2908847"/>
                <a:gd name="connsiteX18" fmla="*/ 1786956 w 3207019"/>
                <a:gd name="connsiteY18" fmla="*/ 2898832 h 2908847"/>
                <a:gd name="connsiteX19" fmla="*/ 2496608 w 3207019"/>
                <a:gd name="connsiteY19" fmla="*/ 2908634 h 2908847"/>
                <a:gd name="connsiteX20" fmla="*/ 3207019 w 3207019"/>
                <a:gd name="connsiteY20" fmla="*/ 2898832 h 2908847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2453760"/>
                <a:gd name="connsiteY0" fmla="*/ 2899940 h 2899940"/>
                <a:gd name="connsiteX1" fmla="*/ 655081 w 2453760"/>
                <a:gd name="connsiteY1" fmla="*/ 2896623 h 2899940"/>
                <a:gd name="connsiteX2" fmla="*/ 654319 w 2453760"/>
                <a:gd name="connsiteY2" fmla="*/ 2651182 h 2899940"/>
                <a:gd name="connsiteX3" fmla="*/ 63769 w 2453760"/>
                <a:gd name="connsiteY3" fmla="*/ 1584382 h 2899940"/>
                <a:gd name="connsiteX4" fmla="*/ 260745 w 2453760"/>
                <a:gd name="connsiteY4" fmla="*/ 1415903 h 2899940"/>
                <a:gd name="connsiteX5" fmla="*/ 682894 w 2453760"/>
                <a:gd name="connsiteY5" fmla="*/ 1898707 h 2899940"/>
                <a:gd name="connsiteX6" fmla="*/ 625744 w 2453760"/>
                <a:gd name="connsiteY6" fmla="*/ 431857 h 2899940"/>
                <a:gd name="connsiteX7" fmla="*/ 765498 w 2453760"/>
                <a:gd name="connsiteY7" fmla="*/ 0 h 2899940"/>
                <a:gd name="connsiteX8" fmla="*/ 901969 w 2453760"/>
                <a:gd name="connsiteY8" fmla="*/ 441382 h 2899940"/>
                <a:gd name="connsiteX9" fmla="*/ 968644 w 2453760"/>
                <a:gd name="connsiteY9" fmla="*/ 1412932 h 2899940"/>
                <a:gd name="connsiteX10" fmla="*/ 1155103 w 2453760"/>
                <a:gd name="connsiteY10" fmla="*/ 987050 h 2899940"/>
                <a:gd name="connsiteX11" fmla="*/ 1323964 w 2453760"/>
                <a:gd name="connsiteY11" fmla="*/ 1416589 h 2899940"/>
                <a:gd name="connsiteX12" fmla="*/ 1509892 w 2453760"/>
                <a:gd name="connsiteY12" fmla="*/ 1027285 h 2899940"/>
                <a:gd name="connsiteX13" fmla="*/ 1685229 w 2453760"/>
                <a:gd name="connsiteY13" fmla="*/ 1442193 h 2899940"/>
                <a:gd name="connsiteX14" fmla="*/ 1839075 w 2453760"/>
                <a:gd name="connsiteY14" fmla="*/ 1104095 h 2899940"/>
                <a:gd name="connsiteX15" fmla="*/ 1985609 w 2453760"/>
                <a:gd name="connsiteY15" fmla="*/ 1431220 h 2899940"/>
                <a:gd name="connsiteX16" fmla="*/ 1977532 w 2453760"/>
                <a:gd name="connsiteY16" fmla="*/ 2209374 h 2899940"/>
                <a:gd name="connsiteX17" fmla="*/ 1861021 w 2453760"/>
                <a:gd name="connsiteY17" fmla="*/ 2581766 h 2899940"/>
                <a:gd name="connsiteX18" fmla="*/ 1786956 w 2453760"/>
                <a:gd name="connsiteY18" fmla="*/ 2898832 h 2899940"/>
                <a:gd name="connsiteX19" fmla="*/ 2453760 w 2453760"/>
                <a:gd name="connsiteY19" fmla="*/ 2897922 h 2899940"/>
                <a:gd name="connsiteX0" fmla="*/ 357493 w 2255587"/>
                <a:gd name="connsiteY0" fmla="*/ 2899940 h 2899940"/>
                <a:gd name="connsiteX1" fmla="*/ 655081 w 2255587"/>
                <a:gd name="connsiteY1" fmla="*/ 2896623 h 2899940"/>
                <a:gd name="connsiteX2" fmla="*/ 654319 w 2255587"/>
                <a:gd name="connsiteY2" fmla="*/ 2651182 h 2899940"/>
                <a:gd name="connsiteX3" fmla="*/ 63769 w 2255587"/>
                <a:gd name="connsiteY3" fmla="*/ 1584382 h 2899940"/>
                <a:gd name="connsiteX4" fmla="*/ 260745 w 2255587"/>
                <a:gd name="connsiteY4" fmla="*/ 1415903 h 2899940"/>
                <a:gd name="connsiteX5" fmla="*/ 682894 w 2255587"/>
                <a:gd name="connsiteY5" fmla="*/ 1898707 h 2899940"/>
                <a:gd name="connsiteX6" fmla="*/ 625744 w 2255587"/>
                <a:gd name="connsiteY6" fmla="*/ 431857 h 2899940"/>
                <a:gd name="connsiteX7" fmla="*/ 765498 w 2255587"/>
                <a:gd name="connsiteY7" fmla="*/ 0 h 2899940"/>
                <a:gd name="connsiteX8" fmla="*/ 901969 w 2255587"/>
                <a:gd name="connsiteY8" fmla="*/ 441382 h 2899940"/>
                <a:gd name="connsiteX9" fmla="*/ 968644 w 2255587"/>
                <a:gd name="connsiteY9" fmla="*/ 1412932 h 2899940"/>
                <a:gd name="connsiteX10" fmla="*/ 1155103 w 2255587"/>
                <a:gd name="connsiteY10" fmla="*/ 987050 h 2899940"/>
                <a:gd name="connsiteX11" fmla="*/ 1323964 w 2255587"/>
                <a:gd name="connsiteY11" fmla="*/ 1416589 h 2899940"/>
                <a:gd name="connsiteX12" fmla="*/ 1509892 w 2255587"/>
                <a:gd name="connsiteY12" fmla="*/ 1027285 h 2899940"/>
                <a:gd name="connsiteX13" fmla="*/ 1685229 w 2255587"/>
                <a:gd name="connsiteY13" fmla="*/ 1442193 h 2899940"/>
                <a:gd name="connsiteX14" fmla="*/ 1839075 w 2255587"/>
                <a:gd name="connsiteY14" fmla="*/ 1104095 h 2899940"/>
                <a:gd name="connsiteX15" fmla="*/ 1985609 w 2255587"/>
                <a:gd name="connsiteY15" fmla="*/ 1431220 h 2899940"/>
                <a:gd name="connsiteX16" fmla="*/ 1977532 w 2255587"/>
                <a:gd name="connsiteY16" fmla="*/ 2209374 h 2899940"/>
                <a:gd name="connsiteX17" fmla="*/ 1861021 w 2255587"/>
                <a:gd name="connsiteY17" fmla="*/ 2581766 h 2899940"/>
                <a:gd name="connsiteX18" fmla="*/ 1786956 w 2255587"/>
                <a:gd name="connsiteY18" fmla="*/ 2898832 h 2899940"/>
                <a:gd name="connsiteX19" fmla="*/ 2255587 w 2255587"/>
                <a:gd name="connsiteY19" fmla="*/ 2897922 h 2899940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504294"/>
                <a:gd name="connsiteY0" fmla="*/ 2926720 h 2926720"/>
                <a:gd name="connsiteX1" fmla="*/ 5043045 w 6504294"/>
                <a:gd name="connsiteY1" fmla="*/ 2896623 h 2926720"/>
                <a:gd name="connsiteX2" fmla="*/ 4903026 w 6504294"/>
                <a:gd name="connsiteY2" fmla="*/ 2651182 h 2926720"/>
                <a:gd name="connsiteX3" fmla="*/ 4312476 w 6504294"/>
                <a:gd name="connsiteY3" fmla="*/ 1584382 h 2926720"/>
                <a:gd name="connsiteX4" fmla="*/ 4509452 w 6504294"/>
                <a:gd name="connsiteY4" fmla="*/ 1415903 h 2926720"/>
                <a:gd name="connsiteX5" fmla="*/ 4931601 w 6504294"/>
                <a:gd name="connsiteY5" fmla="*/ 1898707 h 2926720"/>
                <a:gd name="connsiteX6" fmla="*/ 4874451 w 6504294"/>
                <a:gd name="connsiteY6" fmla="*/ 431857 h 2926720"/>
                <a:gd name="connsiteX7" fmla="*/ 5014205 w 6504294"/>
                <a:gd name="connsiteY7" fmla="*/ 0 h 2926720"/>
                <a:gd name="connsiteX8" fmla="*/ 5150676 w 6504294"/>
                <a:gd name="connsiteY8" fmla="*/ 441382 h 2926720"/>
                <a:gd name="connsiteX9" fmla="*/ 5217351 w 6504294"/>
                <a:gd name="connsiteY9" fmla="*/ 1412932 h 2926720"/>
                <a:gd name="connsiteX10" fmla="*/ 5403810 w 6504294"/>
                <a:gd name="connsiteY10" fmla="*/ 987050 h 2926720"/>
                <a:gd name="connsiteX11" fmla="*/ 5572671 w 6504294"/>
                <a:gd name="connsiteY11" fmla="*/ 1416589 h 2926720"/>
                <a:gd name="connsiteX12" fmla="*/ 5758599 w 6504294"/>
                <a:gd name="connsiteY12" fmla="*/ 1027285 h 2926720"/>
                <a:gd name="connsiteX13" fmla="*/ 5933936 w 6504294"/>
                <a:gd name="connsiteY13" fmla="*/ 1442193 h 2926720"/>
                <a:gd name="connsiteX14" fmla="*/ 6087782 w 6504294"/>
                <a:gd name="connsiteY14" fmla="*/ 1104095 h 2926720"/>
                <a:gd name="connsiteX15" fmla="*/ 6234316 w 6504294"/>
                <a:gd name="connsiteY15" fmla="*/ 1431220 h 2926720"/>
                <a:gd name="connsiteX16" fmla="*/ 6226239 w 6504294"/>
                <a:gd name="connsiteY16" fmla="*/ 2209374 h 2926720"/>
                <a:gd name="connsiteX17" fmla="*/ 6109728 w 6504294"/>
                <a:gd name="connsiteY17" fmla="*/ 2581766 h 2926720"/>
                <a:gd name="connsiteX18" fmla="*/ 6035663 w 6504294"/>
                <a:gd name="connsiteY18" fmla="*/ 2898832 h 2926720"/>
                <a:gd name="connsiteX19" fmla="*/ 6504294 w 6504294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896623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917545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56993 w 6691756"/>
                <a:gd name="connsiteY1" fmla="*/ 2910571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898832 h 2927671"/>
                <a:gd name="connsiteX19" fmla="*/ 6691756 w 6691756"/>
                <a:gd name="connsiteY19" fmla="*/ 2897922 h 2927671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912780 h 2927671"/>
                <a:gd name="connsiteX19" fmla="*/ 6691756 w 6691756"/>
                <a:gd name="connsiteY19" fmla="*/ 2897922 h 2927671"/>
                <a:gd name="connsiteX0" fmla="*/ 0 w 6698730"/>
                <a:gd name="connsiteY0" fmla="*/ 2926720 h 2927671"/>
                <a:gd name="connsiteX1" fmla="*/ 5056993 w 6698730"/>
                <a:gd name="connsiteY1" fmla="*/ 2924519 h 2927671"/>
                <a:gd name="connsiteX2" fmla="*/ 4903026 w 6698730"/>
                <a:gd name="connsiteY2" fmla="*/ 2651182 h 2927671"/>
                <a:gd name="connsiteX3" fmla="*/ 4312476 w 6698730"/>
                <a:gd name="connsiteY3" fmla="*/ 1584382 h 2927671"/>
                <a:gd name="connsiteX4" fmla="*/ 4509452 w 6698730"/>
                <a:gd name="connsiteY4" fmla="*/ 1415903 h 2927671"/>
                <a:gd name="connsiteX5" fmla="*/ 4931601 w 6698730"/>
                <a:gd name="connsiteY5" fmla="*/ 1898707 h 2927671"/>
                <a:gd name="connsiteX6" fmla="*/ 4874451 w 6698730"/>
                <a:gd name="connsiteY6" fmla="*/ 431857 h 2927671"/>
                <a:gd name="connsiteX7" fmla="*/ 5014205 w 6698730"/>
                <a:gd name="connsiteY7" fmla="*/ 0 h 2927671"/>
                <a:gd name="connsiteX8" fmla="*/ 5150676 w 6698730"/>
                <a:gd name="connsiteY8" fmla="*/ 441382 h 2927671"/>
                <a:gd name="connsiteX9" fmla="*/ 5217351 w 6698730"/>
                <a:gd name="connsiteY9" fmla="*/ 1412932 h 2927671"/>
                <a:gd name="connsiteX10" fmla="*/ 5403810 w 6698730"/>
                <a:gd name="connsiteY10" fmla="*/ 987050 h 2927671"/>
                <a:gd name="connsiteX11" fmla="*/ 5572671 w 6698730"/>
                <a:gd name="connsiteY11" fmla="*/ 1416589 h 2927671"/>
                <a:gd name="connsiteX12" fmla="*/ 5758599 w 6698730"/>
                <a:gd name="connsiteY12" fmla="*/ 1027285 h 2927671"/>
                <a:gd name="connsiteX13" fmla="*/ 5933936 w 6698730"/>
                <a:gd name="connsiteY13" fmla="*/ 1442193 h 2927671"/>
                <a:gd name="connsiteX14" fmla="*/ 6087782 w 6698730"/>
                <a:gd name="connsiteY14" fmla="*/ 1104095 h 2927671"/>
                <a:gd name="connsiteX15" fmla="*/ 6234316 w 6698730"/>
                <a:gd name="connsiteY15" fmla="*/ 1431220 h 2927671"/>
                <a:gd name="connsiteX16" fmla="*/ 6226239 w 6698730"/>
                <a:gd name="connsiteY16" fmla="*/ 2209374 h 2927671"/>
                <a:gd name="connsiteX17" fmla="*/ 6109728 w 6698730"/>
                <a:gd name="connsiteY17" fmla="*/ 2581766 h 2927671"/>
                <a:gd name="connsiteX18" fmla="*/ 6035663 w 6698730"/>
                <a:gd name="connsiteY18" fmla="*/ 2912780 h 2927671"/>
                <a:gd name="connsiteX19" fmla="*/ 6698730 w 6698730"/>
                <a:gd name="connsiteY19" fmla="*/ 2918844 h 2927671"/>
                <a:gd name="connsiteX0" fmla="*/ 0 w 6698730"/>
                <a:gd name="connsiteY0" fmla="*/ 2926720 h 2940676"/>
                <a:gd name="connsiteX1" fmla="*/ 5056993 w 6698730"/>
                <a:gd name="connsiteY1" fmla="*/ 2924519 h 2940676"/>
                <a:gd name="connsiteX2" fmla="*/ 4903026 w 6698730"/>
                <a:gd name="connsiteY2" fmla="*/ 2651182 h 2940676"/>
                <a:gd name="connsiteX3" fmla="*/ 4312476 w 6698730"/>
                <a:gd name="connsiteY3" fmla="*/ 1584382 h 2940676"/>
                <a:gd name="connsiteX4" fmla="*/ 4509452 w 6698730"/>
                <a:gd name="connsiteY4" fmla="*/ 1415903 h 2940676"/>
                <a:gd name="connsiteX5" fmla="*/ 4931601 w 6698730"/>
                <a:gd name="connsiteY5" fmla="*/ 1898707 h 2940676"/>
                <a:gd name="connsiteX6" fmla="*/ 4874451 w 6698730"/>
                <a:gd name="connsiteY6" fmla="*/ 431857 h 2940676"/>
                <a:gd name="connsiteX7" fmla="*/ 5014205 w 6698730"/>
                <a:gd name="connsiteY7" fmla="*/ 0 h 2940676"/>
                <a:gd name="connsiteX8" fmla="*/ 5150676 w 6698730"/>
                <a:gd name="connsiteY8" fmla="*/ 441382 h 2940676"/>
                <a:gd name="connsiteX9" fmla="*/ 5217351 w 6698730"/>
                <a:gd name="connsiteY9" fmla="*/ 1412932 h 2940676"/>
                <a:gd name="connsiteX10" fmla="*/ 5403810 w 6698730"/>
                <a:gd name="connsiteY10" fmla="*/ 987050 h 2940676"/>
                <a:gd name="connsiteX11" fmla="*/ 5572671 w 6698730"/>
                <a:gd name="connsiteY11" fmla="*/ 1416589 h 2940676"/>
                <a:gd name="connsiteX12" fmla="*/ 5758599 w 6698730"/>
                <a:gd name="connsiteY12" fmla="*/ 1027285 h 2940676"/>
                <a:gd name="connsiteX13" fmla="*/ 5933936 w 6698730"/>
                <a:gd name="connsiteY13" fmla="*/ 1442193 h 2940676"/>
                <a:gd name="connsiteX14" fmla="*/ 6087782 w 6698730"/>
                <a:gd name="connsiteY14" fmla="*/ 1104095 h 2940676"/>
                <a:gd name="connsiteX15" fmla="*/ 6234316 w 6698730"/>
                <a:gd name="connsiteY15" fmla="*/ 1431220 h 2940676"/>
                <a:gd name="connsiteX16" fmla="*/ 6226239 w 6698730"/>
                <a:gd name="connsiteY16" fmla="*/ 2209374 h 2940676"/>
                <a:gd name="connsiteX17" fmla="*/ 6109728 w 6698730"/>
                <a:gd name="connsiteY17" fmla="*/ 2581766 h 2940676"/>
                <a:gd name="connsiteX18" fmla="*/ 6042637 w 6698730"/>
                <a:gd name="connsiteY18" fmla="*/ 2940676 h 2940676"/>
                <a:gd name="connsiteX19" fmla="*/ 6698730 w 6698730"/>
                <a:gd name="connsiteY19" fmla="*/ 2918844 h 2940676"/>
                <a:gd name="connsiteX0" fmla="*/ 0 w 6705704"/>
                <a:gd name="connsiteY0" fmla="*/ 2926720 h 2940676"/>
                <a:gd name="connsiteX1" fmla="*/ 5056993 w 6705704"/>
                <a:gd name="connsiteY1" fmla="*/ 2924519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6705704"/>
                <a:gd name="connsiteY0" fmla="*/ 2926720 h 2940676"/>
                <a:gd name="connsiteX1" fmla="*/ 5050019 w 6705704"/>
                <a:gd name="connsiteY1" fmla="*/ 2931493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7031072"/>
                <a:gd name="connsiteY0" fmla="*/ 2926720 h 2940676"/>
                <a:gd name="connsiteX1" fmla="*/ 5050019 w 7031072"/>
                <a:gd name="connsiteY1" fmla="*/ 2931493 h 2940676"/>
                <a:gd name="connsiteX2" fmla="*/ 4903026 w 7031072"/>
                <a:gd name="connsiteY2" fmla="*/ 2651182 h 2940676"/>
                <a:gd name="connsiteX3" fmla="*/ 4312476 w 7031072"/>
                <a:gd name="connsiteY3" fmla="*/ 1584382 h 2940676"/>
                <a:gd name="connsiteX4" fmla="*/ 4509452 w 7031072"/>
                <a:gd name="connsiteY4" fmla="*/ 1415903 h 2940676"/>
                <a:gd name="connsiteX5" fmla="*/ 4931601 w 7031072"/>
                <a:gd name="connsiteY5" fmla="*/ 1898707 h 2940676"/>
                <a:gd name="connsiteX6" fmla="*/ 4874451 w 7031072"/>
                <a:gd name="connsiteY6" fmla="*/ 431857 h 2940676"/>
                <a:gd name="connsiteX7" fmla="*/ 5014205 w 7031072"/>
                <a:gd name="connsiteY7" fmla="*/ 0 h 2940676"/>
                <a:gd name="connsiteX8" fmla="*/ 5150676 w 7031072"/>
                <a:gd name="connsiteY8" fmla="*/ 441382 h 2940676"/>
                <a:gd name="connsiteX9" fmla="*/ 5217351 w 7031072"/>
                <a:gd name="connsiteY9" fmla="*/ 1412932 h 2940676"/>
                <a:gd name="connsiteX10" fmla="*/ 5403810 w 7031072"/>
                <a:gd name="connsiteY10" fmla="*/ 987050 h 2940676"/>
                <a:gd name="connsiteX11" fmla="*/ 5572671 w 7031072"/>
                <a:gd name="connsiteY11" fmla="*/ 1416589 h 2940676"/>
                <a:gd name="connsiteX12" fmla="*/ 5758599 w 7031072"/>
                <a:gd name="connsiteY12" fmla="*/ 1027285 h 2940676"/>
                <a:gd name="connsiteX13" fmla="*/ 5933936 w 7031072"/>
                <a:gd name="connsiteY13" fmla="*/ 1442193 h 2940676"/>
                <a:gd name="connsiteX14" fmla="*/ 6087782 w 7031072"/>
                <a:gd name="connsiteY14" fmla="*/ 1104095 h 2940676"/>
                <a:gd name="connsiteX15" fmla="*/ 6234316 w 7031072"/>
                <a:gd name="connsiteY15" fmla="*/ 1431220 h 2940676"/>
                <a:gd name="connsiteX16" fmla="*/ 6226239 w 7031072"/>
                <a:gd name="connsiteY16" fmla="*/ 2209374 h 2940676"/>
                <a:gd name="connsiteX17" fmla="*/ 6109728 w 7031072"/>
                <a:gd name="connsiteY17" fmla="*/ 2581766 h 2940676"/>
                <a:gd name="connsiteX18" fmla="*/ 6042637 w 7031072"/>
                <a:gd name="connsiteY18" fmla="*/ 2940676 h 2940676"/>
                <a:gd name="connsiteX19" fmla="*/ 7031072 w 7031072"/>
                <a:gd name="connsiteY19" fmla="*/ 2939766 h 2940676"/>
                <a:gd name="connsiteX0" fmla="*/ 0 w 8920705"/>
                <a:gd name="connsiteY0" fmla="*/ 2914206 h 2940676"/>
                <a:gd name="connsiteX1" fmla="*/ 6939652 w 8920705"/>
                <a:gd name="connsiteY1" fmla="*/ 2931493 h 2940676"/>
                <a:gd name="connsiteX2" fmla="*/ 6792659 w 8920705"/>
                <a:gd name="connsiteY2" fmla="*/ 2651182 h 2940676"/>
                <a:gd name="connsiteX3" fmla="*/ 6202109 w 8920705"/>
                <a:gd name="connsiteY3" fmla="*/ 1584382 h 2940676"/>
                <a:gd name="connsiteX4" fmla="*/ 6399085 w 8920705"/>
                <a:gd name="connsiteY4" fmla="*/ 1415903 h 2940676"/>
                <a:gd name="connsiteX5" fmla="*/ 6821234 w 8920705"/>
                <a:gd name="connsiteY5" fmla="*/ 1898707 h 2940676"/>
                <a:gd name="connsiteX6" fmla="*/ 6764084 w 8920705"/>
                <a:gd name="connsiteY6" fmla="*/ 431857 h 2940676"/>
                <a:gd name="connsiteX7" fmla="*/ 6903838 w 8920705"/>
                <a:gd name="connsiteY7" fmla="*/ 0 h 2940676"/>
                <a:gd name="connsiteX8" fmla="*/ 7040309 w 8920705"/>
                <a:gd name="connsiteY8" fmla="*/ 441382 h 2940676"/>
                <a:gd name="connsiteX9" fmla="*/ 7106984 w 8920705"/>
                <a:gd name="connsiteY9" fmla="*/ 1412932 h 2940676"/>
                <a:gd name="connsiteX10" fmla="*/ 7293443 w 8920705"/>
                <a:gd name="connsiteY10" fmla="*/ 987050 h 2940676"/>
                <a:gd name="connsiteX11" fmla="*/ 7462304 w 8920705"/>
                <a:gd name="connsiteY11" fmla="*/ 1416589 h 2940676"/>
                <a:gd name="connsiteX12" fmla="*/ 7648232 w 8920705"/>
                <a:gd name="connsiteY12" fmla="*/ 1027285 h 2940676"/>
                <a:gd name="connsiteX13" fmla="*/ 7823569 w 8920705"/>
                <a:gd name="connsiteY13" fmla="*/ 1442193 h 2940676"/>
                <a:gd name="connsiteX14" fmla="*/ 7977415 w 8920705"/>
                <a:gd name="connsiteY14" fmla="*/ 1104095 h 2940676"/>
                <a:gd name="connsiteX15" fmla="*/ 8123949 w 8920705"/>
                <a:gd name="connsiteY15" fmla="*/ 1431220 h 2940676"/>
                <a:gd name="connsiteX16" fmla="*/ 8115872 w 8920705"/>
                <a:gd name="connsiteY16" fmla="*/ 2209374 h 2940676"/>
                <a:gd name="connsiteX17" fmla="*/ 7999361 w 8920705"/>
                <a:gd name="connsiteY17" fmla="*/ 2581766 h 2940676"/>
                <a:gd name="connsiteX18" fmla="*/ 7932270 w 8920705"/>
                <a:gd name="connsiteY18" fmla="*/ 2940676 h 2940676"/>
                <a:gd name="connsiteX19" fmla="*/ 8920705 w 8920705"/>
                <a:gd name="connsiteY19" fmla="*/ 2939766 h 29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0705" h="2940676">
                  <a:moveTo>
                    <a:pt x="0" y="2914206"/>
                  </a:moveTo>
                  <a:cubicBezTo>
                    <a:pt x="92107" y="2906013"/>
                    <a:pt x="6067894" y="2940882"/>
                    <a:pt x="6939652" y="2931493"/>
                  </a:cubicBezTo>
                  <a:cubicBezTo>
                    <a:pt x="6928422" y="2809692"/>
                    <a:pt x="6861188" y="2719585"/>
                    <a:pt x="6792659" y="2651182"/>
                  </a:cubicBezTo>
                  <a:cubicBezTo>
                    <a:pt x="6456819" y="2288268"/>
                    <a:pt x="6516003" y="2046052"/>
                    <a:pt x="6202109" y="1584382"/>
                  </a:cubicBezTo>
                  <a:cubicBezTo>
                    <a:pt x="6022250" y="1333302"/>
                    <a:pt x="6266371" y="1276991"/>
                    <a:pt x="6399085" y="1415903"/>
                  </a:cubicBezTo>
                  <a:cubicBezTo>
                    <a:pt x="6498348" y="1535385"/>
                    <a:pt x="6663449" y="1643894"/>
                    <a:pt x="6821234" y="1898707"/>
                  </a:cubicBezTo>
                  <a:lnTo>
                    <a:pt x="6764084" y="431857"/>
                  </a:lnTo>
                  <a:cubicBezTo>
                    <a:pt x="6812666" y="238595"/>
                    <a:pt x="6825664" y="218012"/>
                    <a:pt x="6903838" y="0"/>
                  </a:cubicBezTo>
                  <a:cubicBezTo>
                    <a:pt x="6971299" y="221184"/>
                    <a:pt x="6998418" y="248742"/>
                    <a:pt x="7040309" y="441382"/>
                  </a:cubicBezTo>
                  <a:lnTo>
                    <a:pt x="7106984" y="1412932"/>
                  </a:lnTo>
                  <a:cubicBezTo>
                    <a:pt x="7089433" y="1278325"/>
                    <a:pt x="7135468" y="987050"/>
                    <a:pt x="7293443" y="987050"/>
                  </a:cubicBezTo>
                  <a:cubicBezTo>
                    <a:pt x="7480678" y="994365"/>
                    <a:pt x="7461086" y="1267236"/>
                    <a:pt x="7462304" y="1416589"/>
                  </a:cubicBezTo>
                  <a:cubicBezTo>
                    <a:pt x="7475093" y="1229174"/>
                    <a:pt x="7506945" y="1022409"/>
                    <a:pt x="7648232" y="1027285"/>
                  </a:cubicBezTo>
                  <a:cubicBezTo>
                    <a:pt x="7815124" y="1024846"/>
                    <a:pt x="7819301" y="1241636"/>
                    <a:pt x="7823569" y="1442193"/>
                  </a:cubicBezTo>
                  <a:cubicBezTo>
                    <a:pt x="7821639" y="1283431"/>
                    <a:pt x="7821891" y="1102266"/>
                    <a:pt x="7977415" y="1104095"/>
                  </a:cubicBezTo>
                  <a:cubicBezTo>
                    <a:pt x="8089047" y="1113238"/>
                    <a:pt x="8099654" y="1249445"/>
                    <a:pt x="8123949" y="1431220"/>
                  </a:cubicBezTo>
                  <a:cubicBezTo>
                    <a:pt x="8150518" y="1738154"/>
                    <a:pt x="8144167" y="1887810"/>
                    <a:pt x="8115872" y="2209374"/>
                  </a:cubicBezTo>
                  <a:cubicBezTo>
                    <a:pt x="8095107" y="2412104"/>
                    <a:pt x="8042097" y="2466856"/>
                    <a:pt x="7999361" y="2581766"/>
                  </a:cubicBezTo>
                  <a:cubicBezTo>
                    <a:pt x="7927365" y="2689360"/>
                    <a:pt x="7912762" y="2730555"/>
                    <a:pt x="7932270" y="2940676"/>
                  </a:cubicBezTo>
                  <a:lnTo>
                    <a:pt x="8920705" y="2939766"/>
                  </a:lnTo>
                </a:path>
              </a:pathLst>
            </a:cu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A5CADE14-57C1-404A-BBD2-BD138C3CD8D4}"/>
                </a:ext>
              </a:extLst>
            </p:cNvPr>
            <p:cNvSpPr/>
            <p:nvPr/>
          </p:nvSpPr>
          <p:spPr>
            <a:xfrm>
              <a:off x="7003432" y="1930801"/>
              <a:ext cx="227917" cy="26961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47E25FB9-BE52-4AD4-A83E-863C88822F85}"/>
              </a:ext>
            </a:extLst>
          </p:cNvPr>
          <p:cNvSpPr/>
          <p:nvPr/>
        </p:nvSpPr>
        <p:spPr>
          <a:xfrm>
            <a:off x="909873" y="2522565"/>
            <a:ext cx="532746" cy="532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A852CF-87C8-43BD-AD96-B9BC98E7F962}"/>
              </a:ext>
            </a:extLst>
          </p:cNvPr>
          <p:cNvSpPr/>
          <p:nvPr/>
        </p:nvSpPr>
        <p:spPr>
          <a:xfrm>
            <a:off x="909873" y="3404021"/>
            <a:ext cx="532746" cy="532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54DE64-A9CB-44F2-8128-8C13A189D2EE}"/>
              </a:ext>
            </a:extLst>
          </p:cNvPr>
          <p:cNvSpPr/>
          <p:nvPr/>
        </p:nvSpPr>
        <p:spPr>
          <a:xfrm>
            <a:off x="909873" y="4285477"/>
            <a:ext cx="532746" cy="5327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02AA27-4448-474B-A4E0-26668D8D898B}"/>
              </a:ext>
            </a:extLst>
          </p:cNvPr>
          <p:cNvSpPr/>
          <p:nvPr/>
        </p:nvSpPr>
        <p:spPr>
          <a:xfrm>
            <a:off x="909873" y="5166932"/>
            <a:ext cx="532746" cy="532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74ED0-5B68-4CCE-B77A-F64365995621}"/>
              </a:ext>
            </a:extLst>
          </p:cNvPr>
          <p:cNvSpPr txBox="1"/>
          <p:nvPr/>
        </p:nvSpPr>
        <p:spPr>
          <a:xfrm>
            <a:off x="941091" y="2588880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BA9E3D-7620-46D4-8808-8B3EE23A7DA8}"/>
              </a:ext>
            </a:extLst>
          </p:cNvPr>
          <p:cNvGrpSpPr/>
          <p:nvPr/>
        </p:nvGrpSpPr>
        <p:grpSpPr>
          <a:xfrm>
            <a:off x="1517938" y="2433307"/>
            <a:ext cx="5686170" cy="588149"/>
            <a:chOff x="6210998" y="1433695"/>
            <a:chExt cx="1457346" cy="5881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22AD12-46D3-48CE-8716-FF95DBA5C51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11FB4A-7755-45CA-AC60-DA1762991055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67916B-922E-4165-9450-E8D25FC9011A}"/>
              </a:ext>
            </a:extLst>
          </p:cNvPr>
          <p:cNvGrpSpPr/>
          <p:nvPr/>
        </p:nvGrpSpPr>
        <p:grpSpPr>
          <a:xfrm>
            <a:off x="1517938" y="5077675"/>
            <a:ext cx="5686170" cy="588149"/>
            <a:chOff x="6210998" y="1433695"/>
            <a:chExt cx="1457346" cy="5881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7233D3-0FA3-4496-A755-C527E6D01F66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C7CDDE-A81D-4348-BB66-56DBB0053A1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176572-D929-4EC0-B00F-D5D2E152A408}"/>
              </a:ext>
            </a:extLst>
          </p:cNvPr>
          <p:cNvGrpSpPr/>
          <p:nvPr/>
        </p:nvGrpSpPr>
        <p:grpSpPr>
          <a:xfrm>
            <a:off x="1517938" y="3314763"/>
            <a:ext cx="5686170" cy="588149"/>
            <a:chOff x="6210998" y="1433695"/>
            <a:chExt cx="1457346" cy="5881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0D6C52-CB6F-47AB-BD27-64E5D4E05D63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BC603D-0363-48A5-8127-A7C655C3A7F1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455F02-3FB7-4C43-BFC1-90692A170EA6}"/>
              </a:ext>
            </a:extLst>
          </p:cNvPr>
          <p:cNvGrpSpPr/>
          <p:nvPr/>
        </p:nvGrpSpPr>
        <p:grpSpPr>
          <a:xfrm>
            <a:off x="1517938" y="4196219"/>
            <a:ext cx="5686170" cy="588149"/>
            <a:chOff x="6210998" y="1433695"/>
            <a:chExt cx="1457346" cy="5881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D924AA-47B9-4DBC-B80C-36F212C1C05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CDCC27-A224-4B07-B15F-806C345C545E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3D6C820-DBFB-42F0-8D2A-BC40C78EA9B6}"/>
              </a:ext>
            </a:extLst>
          </p:cNvPr>
          <p:cNvSpPr txBox="1"/>
          <p:nvPr/>
        </p:nvSpPr>
        <p:spPr>
          <a:xfrm>
            <a:off x="941091" y="3470336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E39E50-AA85-47B6-B91A-E0F82ECD10C5}"/>
              </a:ext>
            </a:extLst>
          </p:cNvPr>
          <p:cNvSpPr txBox="1"/>
          <p:nvPr/>
        </p:nvSpPr>
        <p:spPr>
          <a:xfrm>
            <a:off x="941091" y="4351792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549B5E-7FC9-48BF-87B5-4F8B5F9E436A}"/>
              </a:ext>
            </a:extLst>
          </p:cNvPr>
          <p:cNvSpPr txBox="1"/>
          <p:nvPr/>
        </p:nvSpPr>
        <p:spPr>
          <a:xfrm>
            <a:off x="941091" y="5233248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CC64A0-ED28-400E-B11A-B68E03FC4F0F}"/>
              </a:ext>
            </a:extLst>
          </p:cNvPr>
          <p:cNvSpPr txBox="1"/>
          <p:nvPr/>
        </p:nvSpPr>
        <p:spPr>
          <a:xfrm>
            <a:off x="677973" y="533261"/>
            <a:ext cx="3972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F87F87-3297-49DD-84C3-64231D8DE0E1}"/>
              </a:ext>
            </a:extLst>
          </p:cNvPr>
          <p:cNvGrpSpPr/>
          <p:nvPr/>
        </p:nvGrpSpPr>
        <p:grpSpPr>
          <a:xfrm>
            <a:off x="7280501" y="353529"/>
            <a:ext cx="4233526" cy="1337280"/>
            <a:chOff x="4651035" y="1881101"/>
            <a:chExt cx="4233526" cy="15696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B59224-8A2C-4C58-A0CC-597E689195A6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E46FF9-05B5-4D67-8808-A19AAC64CBFF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5C930C-AC18-460C-BA37-F009FDFF8395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5FBE8D-ED51-4D56-B9E9-3E7B9A4901D2}"/>
              </a:ext>
            </a:extLst>
          </p:cNvPr>
          <p:cNvSpPr txBox="1"/>
          <p:nvPr/>
        </p:nvSpPr>
        <p:spPr>
          <a:xfrm>
            <a:off x="677973" y="5309076"/>
            <a:ext cx="2100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AF2EF5-30BC-465E-8ADF-2F54F8D86293}"/>
              </a:ext>
            </a:extLst>
          </p:cNvPr>
          <p:cNvGrpSpPr/>
          <p:nvPr/>
        </p:nvGrpSpPr>
        <p:grpSpPr>
          <a:xfrm>
            <a:off x="2145409" y="2460997"/>
            <a:ext cx="7990813" cy="2066528"/>
            <a:chOff x="971600" y="2823151"/>
            <a:chExt cx="7990813" cy="2066528"/>
          </a:xfrm>
          <a:solidFill>
            <a:schemeClr val="accent6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8DD3E5-DAE7-4F73-9D58-88C33034276B}"/>
                </a:ext>
              </a:extLst>
            </p:cNvPr>
            <p:cNvSpPr/>
            <p:nvPr/>
          </p:nvSpPr>
          <p:spPr>
            <a:xfrm>
              <a:off x="971600" y="2823151"/>
              <a:ext cx="2066528" cy="20665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FE56042A-7BF6-4BB2-8DA2-DB73DDADFFB3}"/>
                </a:ext>
              </a:extLst>
            </p:cNvPr>
            <p:cNvSpPr/>
            <p:nvPr/>
          </p:nvSpPr>
          <p:spPr>
            <a:xfrm>
              <a:off x="2556223" y="3397788"/>
              <a:ext cx="914400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A9BEE17D-3632-455D-86D8-E242FCAECA6F}"/>
                </a:ext>
              </a:extLst>
            </p:cNvPr>
            <p:cNvSpPr/>
            <p:nvPr/>
          </p:nvSpPr>
          <p:spPr>
            <a:xfrm>
              <a:off x="3563888" y="3397788"/>
              <a:ext cx="341804" cy="914400"/>
            </a:xfrm>
            <a:prstGeom prst="roundRect">
              <a:avLst>
                <a:gd name="adj" fmla="val 353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F861A747-949B-4EDC-85DC-CD5C28CAFC7B}"/>
                </a:ext>
              </a:extLst>
            </p:cNvPr>
            <p:cNvSpPr/>
            <p:nvPr/>
          </p:nvSpPr>
          <p:spPr>
            <a:xfrm>
              <a:off x="3401541" y="3596072"/>
              <a:ext cx="5560872" cy="529456"/>
            </a:xfrm>
            <a:prstGeom prst="roundRect">
              <a:avLst>
                <a:gd name="adj" fmla="val 98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F3DEB1-E15A-4A65-8C35-39B4C8608AE5}"/>
                </a:ext>
              </a:extLst>
            </p:cNvPr>
            <p:cNvSpPr/>
            <p:nvPr/>
          </p:nvSpPr>
          <p:spPr>
            <a:xfrm>
              <a:off x="4739497" y="4125527"/>
              <a:ext cx="701839" cy="764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7D2F59-6ADB-416C-AF17-F63607018E3A}"/>
                </a:ext>
              </a:extLst>
            </p:cNvPr>
            <p:cNvSpPr/>
            <p:nvPr/>
          </p:nvSpPr>
          <p:spPr>
            <a:xfrm>
              <a:off x="5757114" y="4125527"/>
              <a:ext cx="701839" cy="764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A478C4-2271-4F15-9D47-3355BB5AB588}"/>
                </a:ext>
              </a:extLst>
            </p:cNvPr>
            <p:cNvSpPr/>
            <p:nvPr/>
          </p:nvSpPr>
          <p:spPr>
            <a:xfrm>
              <a:off x="6774731" y="4125527"/>
              <a:ext cx="701839" cy="764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26DF660D-6A71-49E6-849B-F8B276E5AEF1}"/>
                </a:ext>
              </a:extLst>
            </p:cNvPr>
            <p:cNvSpPr/>
            <p:nvPr/>
          </p:nvSpPr>
          <p:spPr>
            <a:xfrm>
              <a:off x="7792348" y="4102861"/>
              <a:ext cx="701839" cy="764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2CB11C-2C1D-4AB1-A4B2-55519192E8FA}"/>
              </a:ext>
            </a:extLst>
          </p:cNvPr>
          <p:cNvSpPr txBox="1"/>
          <p:nvPr/>
        </p:nvSpPr>
        <p:spPr>
          <a:xfrm>
            <a:off x="6479421" y="3323557"/>
            <a:ext cx="262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78ECDF-E3F4-446F-AC82-653F14B6E55D}"/>
              </a:ext>
            </a:extLst>
          </p:cNvPr>
          <p:cNvGrpSpPr/>
          <p:nvPr/>
        </p:nvGrpSpPr>
        <p:grpSpPr>
          <a:xfrm>
            <a:off x="8840743" y="5323212"/>
            <a:ext cx="2621932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462FD5-D1F6-4BE5-853B-5D54CDE19D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EAB2F3-19FF-4180-AAFC-D53C7047B1A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D4539-718A-4DD3-844D-D66D1786EC44}"/>
              </a:ext>
            </a:extLst>
          </p:cNvPr>
          <p:cNvGrpSpPr/>
          <p:nvPr/>
        </p:nvGrpSpPr>
        <p:grpSpPr>
          <a:xfrm>
            <a:off x="3453910" y="5323212"/>
            <a:ext cx="2621932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6E214F-5745-4916-AA72-B9684604358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B3466D-2EF5-45CE-BE20-21DCEC172A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536EB2-B295-411B-9136-C931E56E66D2}"/>
              </a:ext>
            </a:extLst>
          </p:cNvPr>
          <p:cNvGrpSpPr/>
          <p:nvPr/>
        </p:nvGrpSpPr>
        <p:grpSpPr>
          <a:xfrm>
            <a:off x="760493" y="5323212"/>
            <a:ext cx="2621932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56FFF7-A946-43B4-8771-A9B615225F1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FBC58A-AE7E-4DA2-A025-1C6BDC537C7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6B3EF9-D721-467F-B5C8-BED477049803}"/>
              </a:ext>
            </a:extLst>
          </p:cNvPr>
          <p:cNvGrpSpPr/>
          <p:nvPr/>
        </p:nvGrpSpPr>
        <p:grpSpPr>
          <a:xfrm>
            <a:off x="5635843" y="1780533"/>
            <a:ext cx="4782483" cy="1191037"/>
            <a:chOff x="4932040" y="3889926"/>
            <a:chExt cx="3456384" cy="11910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7C7E64-2E0A-4E43-B010-D18DE5F00C2C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D0BFAC-FF77-4FB4-A9FC-DB93B5841197}"/>
                </a:ext>
              </a:extLst>
            </p:cNvPr>
            <p:cNvSpPr txBox="1"/>
            <p:nvPr/>
          </p:nvSpPr>
          <p:spPr>
            <a:xfrm>
              <a:off x="4932040" y="3889926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BDD533-8E33-4ABF-91BC-ED5925C1C4D2}"/>
              </a:ext>
            </a:extLst>
          </p:cNvPr>
          <p:cNvGrpSpPr/>
          <p:nvPr/>
        </p:nvGrpSpPr>
        <p:grpSpPr>
          <a:xfrm>
            <a:off x="6147327" y="5323212"/>
            <a:ext cx="2621932" cy="863358"/>
            <a:chOff x="803640" y="3362835"/>
            <a:chExt cx="2059657" cy="86335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D48166-F696-4256-8E28-44FA427189B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05CB3E-F823-47B7-9E17-917E37ECBB5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130">
            <a:extLst>
              <a:ext uri="{FF2B5EF4-FFF2-40B4-BE49-F238E27FC236}">
                <a16:creationId xmlns:a16="http://schemas.microsoft.com/office/drawing/2014/main" id="{74BB527B-2B51-4CA4-A009-F24FDAF0BA69}"/>
              </a:ext>
            </a:extLst>
          </p:cNvPr>
          <p:cNvSpPr/>
          <p:nvPr/>
        </p:nvSpPr>
        <p:spPr>
          <a:xfrm>
            <a:off x="4588882" y="4808992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Donut 8">
            <a:extLst>
              <a:ext uri="{FF2B5EF4-FFF2-40B4-BE49-F238E27FC236}">
                <a16:creationId xmlns:a16="http://schemas.microsoft.com/office/drawing/2014/main" id="{138D5C76-9133-4DF2-9052-4F21660BFE2A}"/>
              </a:ext>
            </a:extLst>
          </p:cNvPr>
          <p:cNvSpPr/>
          <p:nvPr/>
        </p:nvSpPr>
        <p:spPr>
          <a:xfrm>
            <a:off x="1900753" y="478173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Block Arc 31">
            <a:extLst>
              <a:ext uri="{FF2B5EF4-FFF2-40B4-BE49-F238E27FC236}">
                <a16:creationId xmlns:a16="http://schemas.microsoft.com/office/drawing/2014/main" id="{83B60C5D-678D-4A69-A951-C92347B54EE6}"/>
              </a:ext>
            </a:extLst>
          </p:cNvPr>
          <p:cNvSpPr/>
          <p:nvPr/>
        </p:nvSpPr>
        <p:spPr>
          <a:xfrm>
            <a:off x="10077798" y="4758328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C485B352-CDC5-4E33-B605-EFAB8E1071C8}"/>
              </a:ext>
            </a:extLst>
          </p:cNvPr>
          <p:cNvSpPr>
            <a:spLocks noChangeAspect="1"/>
          </p:cNvSpPr>
          <p:nvPr/>
        </p:nvSpPr>
        <p:spPr>
          <a:xfrm>
            <a:off x="7316808" y="480899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30">
            <a:extLst>
              <a:ext uri="{FF2B5EF4-FFF2-40B4-BE49-F238E27FC236}">
                <a16:creationId xmlns:a16="http://schemas.microsoft.com/office/drawing/2014/main" id="{C163967C-011F-4090-A52D-6190D8017B55}"/>
              </a:ext>
            </a:extLst>
          </p:cNvPr>
          <p:cNvSpPr/>
          <p:nvPr/>
        </p:nvSpPr>
        <p:spPr>
          <a:xfrm>
            <a:off x="7096960" y="3998880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3DB42AEC-F5F2-47E6-8379-113F549FA09B}"/>
              </a:ext>
            </a:extLst>
          </p:cNvPr>
          <p:cNvSpPr/>
          <p:nvPr/>
        </p:nvSpPr>
        <p:spPr>
          <a:xfrm>
            <a:off x="6075843" y="397162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Block Arc 31">
            <a:extLst>
              <a:ext uri="{FF2B5EF4-FFF2-40B4-BE49-F238E27FC236}">
                <a16:creationId xmlns:a16="http://schemas.microsoft.com/office/drawing/2014/main" id="{67B145DE-01BD-49C4-97F6-42A4FEE18D5A}"/>
              </a:ext>
            </a:extLst>
          </p:cNvPr>
          <p:cNvSpPr/>
          <p:nvPr/>
        </p:nvSpPr>
        <p:spPr>
          <a:xfrm>
            <a:off x="9148524" y="3936520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5699688E-648D-4259-90CB-B96D3D25D81A}"/>
              </a:ext>
            </a:extLst>
          </p:cNvPr>
          <p:cNvSpPr>
            <a:spLocks noChangeAspect="1"/>
          </p:cNvSpPr>
          <p:nvPr/>
        </p:nvSpPr>
        <p:spPr>
          <a:xfrm>
            <a:off x="8125561" y="398312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C6AB38-4B05-4E01-A07F-C7F7057F1DEF}"/>
              </a:ext>
            </a:extLst>
          </p:cNvPr>
          <p:cNvGrpSpPr/>
          <p:nvPr/>
        </p:nvGrpSpPr>
        <p:grpSpPr>
          <a:xfrm>
            <a:off x="2822830" y="3077000"/>
            <a:ext cx="701707" cy="884572"/>
            <a:chOff x="6804248" y="2144238"/>
            <a:chExt cx="1305367" cy="1645545"/>
          </a:xfrm>
          <a:solidFill>
            <a:schemeClr val="bg1"/>
          </a:solidFill>
        </p:grpSpPr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F64270A9-A30B-4724-B0B6-9A9AAEC3F27C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1">
              <a:extLst>
                <a:ext uri="{FF2B5EF4-FFF2-40B4-BE49-F238E27FC236}">
                  <a16:creationId xmlns:a16="http://schemas.microsoft.com/office/drawing/2014/main" id="{46515231-E598-47AA-84A8-582385527A80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1">
              <a:extLst>
                <a:ext uri="{FF2B5EF4-FFF2-40B4-BE49-F238E27FC236}">
                  <a16:creationId xmlns:a16="http://schemas.microsoft.com/office/drawing/2014/main" id="{127FF55F-47D2-445B-9E48-F177ED704E55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1">
              <a:extLst>
                <a:ext uri="{FF2B5EF4-FFF2-40B4-BE49-F238E27FC236}">
                  <a16:creationId xmlns:a16="http://schemas.microsoft.com/office/drawing/2014/main" id="{0347F47E-5317-444E-9B7C-20B9FF1F1698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1">
              <a:extLst>
                <a:ext uri="{FF2B5EF4-FFF2-40B4-BE49-F238E27FC236}">
                  <a16:creationId xmlns:a16="http://schemas.microsoft.com/office/drawing/2014/main" id="{E7459E5A-E225-4CEA-AA5F-BE1C9A23CC86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1">
              <a:extLst>
                <a:ext uri="{FF2B5EF4-FFF2-40B4-BE49-F238E27FC236}">
                  <a16:creationId xmlns:a16="http://schemas.microsoft.com/office/drawing/2014/main" id="{4A1CB3DA-170B-4090-B1AB-8C95256282F3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1">
              <a:extLst>
                <a:ext uri="{FF2B5EF4-FFF2-40B4-BE49-F238E27FC236}">
                  <a16:creationId xmlns:a16="http://schemas.microsoft.com/office/drawing/2014/main" id="{DEBE599B-8391-498A-B317-7824F02A2171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5" name="Circle: Hollow 44">
            <a:extLst>
              <a:ext uri="{FF2B5EF4-FFF2-40B4-BE49-F238E27FC236}">
                <a16:creationId xmlns:a16="http://schemas.microsoft.com/office/drawing/2014/main" id="{4C6E4282-0E5C-4879-9725-FAD3C48D46B9}"/>
              </a:ext>
            </a:extLst>
          </p:cNvPr>
          <p:cNvSpPr/>
          <p:nvPr/>
        </p:nvSpPr>
        <p:spPr>
          <a:xfrm>
            <a:off x="2250875" y="2581632"/>
            <a:ext cx="1843584" cy="1843584"/>
          </a:xfrm>
          <a:prstGeom prst="donut">
            <a:avLst>
              <a:gd name="adj" fmla="val 32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B59538-BF0B-4509-B48A-A3C671F57192}"/>
              </a:ext>
            </a:extLst>
          </p:cNvPr>
          <p:cNvSpPr/>
          <p:nvPr/>
        </p:nvSpPr>
        <p:spPr>
          <a:xfrm>
            <a:off x="1524672" y="4981582"/>
            <a:ext cx="2350800" cy="1120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4588B-DAF8-4358-B537-F85690D9868A}"/>
              </a:ext>
            </a:extLst>
          </p:cNvPr>
          <p:cNvSpPr/>
          <p:nvPr/>
        </p:nvSpPr>
        <p:spPr>
          <a:xfrm>
            <a:off x="3873054" y="4134032"/>
            <a:ext cx="2350800" cy="1968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26CEC-FA1C-4194-AD9D-1C87506A76F1}"/>
              </a:ext>
            </a:extLst>
          </p:cNvPr>
          <p:cNvSpPr/>
          <p:nvPr/>
        </p:nvSpPr>
        <p:spPr>
          <a:xfrm>
            <a:off x="6223448" y="3288156"/>
            <a:ext cx="2350800" cy="2814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E28D2F-F5A8-4DBA-B319-B57F183B770A}"/>
              </a:ext>
            </a:extLst>
          </p:cNvPr>
          <p:cNvSpPr/>
          <p:nvPr/>
        </p:nvSpPr>
        <p:spPr>
          <a:xfrm>
            <a:off x="8571557" y="2430790"/>
            <a:ext cx="2350800" cy="36717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8FB1E-309B-4156-BAB3-B07C991D4F44}"/>
              </a:ext>
            </a:extLst>
          </p:cNvPr>
          <p:cNvGrpSpPr/>
          <p:nvPr/>
        </p:nvGrpSpPr>
        <p:grpSpPr>
          <a:xfrm>
            <a:off x="4109224" y="4251507"/>
            <a:ext cx="1879622" cy="1438118"/>
            <a:chOff x="270023" y="1671304"/>
            <a:chExt cx="1709689" cy="14524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A132AF-C16D-49FD-AF58-E356AA41EF03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8A1A65-D072-4679-9172-7DB51D9E23ED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AB7BEE-11F1-44E4-867B-3A831D3D579C}"/>
              </a:ext>
            </a:extLst>
          </p:cNvPr>
          <p:cNvGrpSpPr/>
          <p:nvPr/>
        </p:nvGrpSpPr>
        <p:grpSpPr>
          <a:xfrm>
            <a:off x="6458186" y="3397728"/>
            <a:ext cx="1879622" cy="1438118"/>
            <a:chOff x="270023" y="1671304"/>
            <a:chExt cx="1709689" cy="14524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817945-03EC-4FF8-9AFF-7CB4A002658B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FF4120-EEE6-4A04-AA18-62775DAE4838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A4447D-3886-45B2-9E7C-0940A908F127}"/>
              </a:ext>
            </a:extLst>
          </p:cNvPr>
          <p:cNvGrpSpPr/>
          <p:nvPr/>
        </p:nvGrpSpPr>
        <p:grpSpPr>
          <a:xfrm>
            <a:off x="8807146" y="2543949"/>
            <a:ext cx="1879622" cy="1438118"/>
            <a:chOff x="270023" y="1671304"/>
            <a:chExt cx="1709689" cy="14524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B436EA-D32C-4F8E-BBE1-3BC4FF6AC25A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8FFDD7-4FC0-48FA-8EF9-BBAB35FADBCA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938120-56B9-4B43-A75A-5EB4D21E7DAF}"/>
              </a:ext>
            </a:extLst>
          </p:cNvPr>
          <p:cNvGrpSpPr/>
          <p:nvPr/>
        </p:nvGrpSpPr>
        <p:grpSpPr>
          <a:xfrm>
            <a:off x="1760262" y="5105286"/>
            <a:ext cx="1879622" cy="884120"/>
            <a:chOff x="270023" y="1671304"/>
            <a:chExt cx="1709689" cy="8929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FA98C4-6B78-4CA5-80A5-D492739365FB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1A12AC-B09E-4DFA-A0A0-C0C74E480952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6">
            <a:extLst>
              <a:ext uri="{FF2B5EF4-FFF2-40B4-BE49-F238E27FC236}">
                <a16:creationId xmlns:a16="http://schemas.microsoft.com/office/drawing/2014/main" id="{195FA3F0-8B15-4F13-80E5-C2D8B981960A}"/>
              </a:ext>
            </a:extLst>
          </p:cNvPr>
          <p:cNvGrpSpPr/>
          <p:nvPr/>
        </p:nvGrpSpPr>
        <p:grpSpPr>
          <a:xfrm>
            <a:off x="856031" y="1885576"/>
            <a:ext cx="10394049" cy="4571414"/>
            <a:chOff x="856030" y="1815903"/>
            <a:chExt cx="10394049" cy="45714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4D02588-4BA7-4EEC-A2E1-559ACF891955}"/>
                </a:ext>
              </a:extLst>
            </p:cNvPr>
            <p:cNvGrpSpPr/>
            <p:nvPr/>
          </p:nvGrpSpPr>
          <p:grpSpPr>
            <a:xfrm>
              <a:off x="856030" y="4373048"/>
              <a:ext cx="820144" cy="2014269"/>
              <a:chOff x="611560" y="3941343"/>
              <a:chExt cx="998939" cy="245338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81920B3-71BE-4B5E-B9C6-C76F45FA62C9}"/>
                  </a:ext>
                </a:extLst>
              </p:cNvPr>
              <p:cNvGrpSpPr/>
              <p:nvPr/>
            </p:nvGrpSpPr>
            <p:grpSpPr>
              <a:xfrm>
                <a:off x="611560" y="6019700"/>
                <a:ext cx="998939" cy="375032"/>
                <a:chOff x="1950157" y="5792396"/>
                <a:chExt cx="1396179" cy="524168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80A4B38E-876E-43F4-A2B2-D8E8E1B6932C}"/>
                    </a:ext>
                  </a:extLst>
                </p:cNvPr>
                <p:cNvSpPr/>
                <p:nvPr/>
              </p:nvSpPr>
              <p:spPr>
                <a:xfrm flipV="1">
                  <a:off x="1950157" y="5792396"/>
                  <a:ext cx="1387404" cy="444916"/>
                </a:xfrm>
                <a:prstGeom prst="ellipse">
                  <a:avLst/>
                </a:prstGeom>
                <a:solidFill>
                  <a:schemeClr val="tx1">
                    <a:alpha val="27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1FFCE09-FAFA-4C84-B39D-CA9A9F643251}"/>
                    </a:ext>
                  </a:extLst>
                </p:cNvPr>
                <p:cNvSpPr/>
                <p:nvPr/>
              </p:nvSpPr>
              <p:spPr>
                <a:xfrm flipV="1">
                  <a:off x="1955961" y="5859544"/>
                  <a:ext cx="1390375" cy="457020"/>
                </a:xfrm>
                <a:prstGeom prst="ellipse">
                  <a:avLst/>
                </a:prstGeom>
                <a:solidFill>
                  <a:schemeClr val="tx1">
                    <a:alpha val="81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55037377-81CD-48BD-B752-6D78E79A994E}"/>
                  </a:ext>
                </a:extLst>
              </p:cNvPr>
              <p:cNvSpPr/>
              <p:nvPr/>
            </p:nvSpPr>
            <p:spPr>
              <a:xfrm>
                <a:off x="787266" y="5539463"/>
                <a:ext cx="644784" cy="644004"/>
              </a:xfrm>
              <a:custGeom>
                <a:avLst/>
                <a:gdLst/>
                <a:ahLst/>
                <a:cxnLst/>
                <a:rect l="l" t="t" r="r" b="b"/>
                <a:pathLst>
                  <a:path w="780084" h="779141">
                    <a:moveTo>
                      <a:pt x="0" y="0"/>
                    </a:moveTo>
                    <a:lnTo>
                      <a:pt x="1" y="0"/>
                    </a:lnTo>
                    <a:lnTo>
                      <a:pt x="388409" y="0"/>
                    </a:lnTo>
                    <a:lnTo>
                      <a:pt x="588206" y="0"/>
                    </a:lnTo>
                    <a:lnTo>
                      <a:pt x="780084" y="0"/>
                    </a:lnTo>
                    <a:lnTo>
                      <a:pt x="780084" y="125396"/>
                    </a:lnTo>
                    <a:lnTo>
                      <a:pt x="779646" y="125396"/>
                    </a:lnTo>
                    <a:lnTo>
                      <a:pt x="390042" y="779141"/>
                    </a:lnTo>
                    <a:lnTo>
                      <a:pt x="438" y="125397"/>
                    </a:lnTo>
                    <a:lnTo>
                      <a:pt x="1" y="125397"/>
                    </a:lnTo>
                    <a:lnTo>
                      <a:pt x="1" y="125396"/>
                    </a:lnTo>
                    <a:lnTo>
                      <a:pt x="0" y="125396"/>
                    </a:lnTo>
                    <a:lnTo>
                      <a:pt x="0" y="12466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4B580FA5-2DF3-4027-AC06-6A3A650835F0}"/>
                  </a:ext>
                </a:extLst>
              </p:cNvPr>
              <p:cNvSpPr/>
              <p:nvPr/>
            </p:nvSpPr>
            <p:spPr>
              <a:xfrm>
                <a:off x="787266" y="5539463"/>
                <a:ext cx="320624" cy="641036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ectangle 8">
                <a:extLst>
                  <a:ext uri="{FF2B5EF4-FFF2-40B4-BE49-F238E27FC236}">
                    <a16:creationId xmlns:a16="http://schemas.microsoft.com/office/drawing/2014/main" id="{C6DEFBD6-F897-4460-B0FB-C3BADC48CD2F}"/>
                  </a:ext>
                </a:extLst>
              </p:cNvPr>
              <p:cNvSpPr/>
              <p:nvPr/>
            </p:nvSpPr>
            <p:spPr>
              <a:xfrm>
                <a:off x="1035311" y="6036161"/>
                <a:ext cx="145662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2">
                <a:extLst>
                  <a:ext uri="{FF2B5EF4-FFF2-40B4-BE49-F238E27FC236}">
                    <a16:creationId xmlns:a16="http://schemas.microsoft.com/office/drawing/2014/main" id="{393D19A6-6B49-47AC-AE64-ED02966B72FB}"/>
                  </a:ext>
                </a:extLst>
              </p:cNvPr>
              <p:cNvSpPr/>
              <p:nvPr/>
            </p:nvSpPr>
            <p:spPr>
              <a:xfrm>
                <a:off x="791597" y="3941343"/>
                <a:ext cx="643020" cy="1675401"/>
              </a:xfrm>
              <a:custGeom>
                <a:avLst/>
                <a:gdLst/>
                <a:ahLst/>
                <a:cxnLst/>
                <a:rect l="l" t="t" r="r" b="b"/>
                <a:pathLst>
                  <a:path w="777949" h="1837378">
                    <a:moveTo>
                      <a:pt x="680702" y="710729"/>
                    </a:moveTo>
                    <a:lnTo>
                      <a:pt x="668322" y="715415"/>
                    </a:lnTo>
                    <a:lnTo>
                      <a:pt x="693083" y="715415"/>
                    </a:lnTo>
                    <a:cubicBezTo>
                      <a:pt x="689585" y="711399"/>
                      <a:pt x="685179" y="710729"/>
                      <a:pt x="680702" y="710729"/>
                    </a:cubicBezTo>
                    <a:close/>
                    <a:moveTo>
                      <a:pt x="486216" y="710729"/>
                    </a:moveTo>
                    <a:lnTo>
                      <a:pt x="473836" y="715415"/>
                    </a:lnTo>
                    <a:lnTo>
                      <a:pt x="498597" y="715415"/>
                    </a:lnTo>
                    <a:cubicBezTo>
                      <a:pt x="495099" y="711399"/>
                      <a:pt x="490693" y="710729"/>
                      <a:pt x="486216" y="710729"/>
                    </a:cubicBezTo>
                    <a:close/>
                    <a:moveTo>
                      <a:pt x="291729" y="710729"/>
                    </a:moveTo>
                    <a:lnTo>
                      <a:pt x="279349" y="715415"/>
                    </a:lnTo>
                    <a:lnTo>
                      <a:pt x="304109" y="715415"/>
                    </a:lnTo>
                    <a:cubicBezTo>
                      <a:pt x="300611" y="711399"/>
                      <a:pt x="296205" y="710729"/>
                      <a:pt x="291729" y="710729"/>
                    </a:cubicBezTo>
                    <a:close/>
                    <a:moveTo>
                      <a:pt x="97243" y="710729"/>
                    </a:moveTo>
                    <a:lnTo>
                      <a:pt x="84863" y="715415"/>
                    </a:lnTo>
                    <a:lnTo>
                      <a:pt x="109623" y="715415"/>
                    </a:lnTo>
                    <a:cubicBezTo>
                      <a:pt x="106125" y="711399"/>
                      <a:pt x="101719" y="710729"/>
                      <a:pt x="97243" y="710729"/>
                    </a:cubicBezTo>
                    <a:close/>
                    <a:moveTo>
                      <a:pt x="0" y="0"/>
                    </a:moveTo>
                    <a:lnTo>
                      <a:pt x="388972" y="0"/>
                    </a:lnTo>
                    <a:lnTo>
                      <a:pt x="388972" y="715415"/>
                    </a:lnTo>
                    <a:lnTo>
                      <a:pt x="388973" y="715415"/>
                    </a:lnTo>
                    <a:lnTo>
                      <a:pt x="388973" y="0"/>
                    </a:lnTo>
                    <a:lnTo>
                      <a:pt x="777946" y="0"/>
                    </a:lnTo>
                    <a:lnTo>
                      <a:pt x="777946" y="715415"/>
                    </a:lnTo>
                    <a:lnTo>
                      <a:pt x="777949" y="715415"/>
                    </a:lnTo>
                    <a:lnTo>
                      <a:pt x="777949" y="1837378"/>
                    </a:lnTo>
                    <a:lnTo>
                      <a:pt x="774289" y="1837378"/>
                    </a:lnTo>
                    <a:cubicBezTo>
                      <a:pt x="764395" y="1805629"/>
                      <a:pt x="726198" y="1782200"/>
                      <a:pt x="680705" y="1782200"/>
                    </a:cubicBezTo>
                    <a:cubicBezTo>
                      <a:pt x="635213" y="1782200"/>
                      <a:pt x="597016" y="1805629"/>
                      <a:pt x="587122" y="1837378"/>
                    </a:cubicBezTo>
                    <a:lnTo>
                      <a:pt x="583462" y="1837378"/>
                    </a:lnTo>
                    <a:lnTo>
                      <a:pt x="583462" y="873632"/>
                    </a:lnTo>
                    <a:lnTo>
                      <a:pt x="583460" y="873632"/>
                    </a:lnTo>
                    <a:lnTo>
                      <a:pt x="583460" y="1837378"/>
                    </a:lnTo>
                    <a:lnTo>
                      <a:pt x="579800" y="1837378"/>
                    </a:lnTo>
                    <a:cubicBezTo>
                      <a:pt x="569906" y="1805629"/>
                      <a:pt x="531709" y="1782200"/>
                      <a:pt x="486216" y="1782200"/>
                    </a:cubicBezTo>
                    <a:cubicBezTo>
                      <a:pt x="440724" y="1782200"/>
                      <a:pt x="402527" y="1805629"/>
                      <a:pt x="392633" y="1837378"/>
                    </a:cubicBezTo>
                    <a:lnTo>
                      <a:pt x="388974" y="1837378"/>
                    </a:lnTo>
                    <a:lnTo>
                      <a:pt x="388973" y="1837378"/>
                    </a:lnTo>
                    <a:lnTo>
                      <a:pt x="385314" y="1837378"/>
                    </a:lnTo>
                    <a:cubicBezTo>
                      <a:pt x="375420" y="1805629"/>
                      <a:pt x="337223" y="1782200"/>
                      <a:pt x="291730" y="1782200"/>
                    </a:cubicBezTo>
                    <a:cubicBezTo>
                      <a:pt x="246238" y="1782200"/>
                      <a:pt x="208041" y="1805629"/>
                      <a:pt x="198147" y="1837378"/>
                    </a:cubicBezTo>
                    <a:lnTo>
                      <a:pt x="194487" y="1837378"/>
                    </a:lnTo>
                    <a:lnTo>
                      <a:pt x="190827" y="1837378"/>
                    </a:lnTo>
                    <a:cubicBezTo>
                      <a:pt x="180933" y="1805629"/>
                      <a:pt x="142736" y="1782200"/>
                      <a:pt x="97243" y="1782200"/>
                    </a:cubicBezTo>
                    <a:cubicBezTo>
                      <a:pt x="51751" y="1782200"/>
                      <a:pt x="13554" y="1805629"/>
                      <a:pt x="3660" y="1837378"/>
                    </a:cubicBezTo>
                    <a:lnTo>
                      <a:pt x="0" y="1837378"/>
                    </a:lnTo>
                    <a:lnTo>
                      <a:pt x="0" y="873632"/>
                    </a:lnTo>
                    <a:lnTo>
                      <a:pt x="0" y="715415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23645-9270-4307-8F76-E3BB7EDBFE55}"/>
                </a:ext>
              </a:extLst>
            </p:cNvPr>
            <p:cNvGrpSpPr/>
            <p:nvPr/>
          </p:nvGrpSpPr>
          <p:grpSpPr>
            <a:xfrm>
              <a:off x="10919166" y="1831521"/>
              <a:ext cx="330913" cy="527497"/>
              <a:chOff x="9200612" y="1556792"/>
              <a:chExt cx="330913" cy="52749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B930023-0752-46A4-ACF5-0271328C7840}"/>
                  </a:ext>
                </a:extLst>
              </p:cNvPr>
              <p:cNvSpPr/>
              <p:nvPr/>
            </p:nvSpPr>
            <p:spPr>
              <a:xfrm>
                <a:off x="9200612" y="1556792"/>
                <a:ext cx="152400" cy="5274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 Same Side Corner Rectangle 10">
                <a:extLst>
                  <a:ext uri="{FF2B5EF4-FFF2-40B4-BE49-F238E27FC236}">
                    <a16:creationId xmlns:a16="http://schemas.microsoft.com/office/drawing/2014/main" id="{52E57E8B-793C-4BE5-9327-CC8CDB5F4C56}"/>
                  </a:ext>
                </a:extLst>
              </p:cNvPr>
              <p:cNvSpPr/>
              <p:nvPr/>
            </p:nvSpPr>
            <p:spPr>
              <a:xfrm rot="5400000">
                <a:off x="9180456" y="1731284"/>
                <a:ext cx="523626" cy="17851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직사각형 4">
              <a:extLst>
                <a:ext uri="{FF2B5EF4-FFF2-40B4-BE49-F238E27FC236}">
                  <a16:creationId xmlns:a16="http://schemas.microsoft.com/office/drawing/2014/main" id="{F7879A14-D81C-48FF-839C-FB40BF042606}"/>
                </a:ext>
              </a:extLst>
            </p:cNvPr>
            <p:cNvSpPr/>
            <p:nvPr/>
          </p:nvSpPr>
          <p:spPr>
            <a:xfrm>
              <a:off x="1005200" y="4374550"/>
              <a:ext cx="2880000" cy="529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직사각형 5">
              <a:extLst>
                <a:ext uri="{FF2B5EF4-FFF2-40B4-BE49-F238E27FC236}">
                  <a16:creationId xmlns:a16="http://schemas.microsoft.com/office/drawing/2014/main" id="{ED1C31EB-92B7-4046-8B4C-DF1CA4E29723}"/>
                </a:ext>
              </a:extLst>
            </p:cNvPr>
            <p:cNvSpPr/>
            <p:nvPr/>
          </p:nvSpPr>
          <p:spPr>
            <a:xfrm>
              <a:off x="3356000" y="3524532"/>
              <a:ext cx="529200" cy="13873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직사각형 44">
              <a:extLst>
                <a:ext uri="{FF2B5EF4-FFF2-40B4-BE49-F238E27FC236}">
                  <a16:creationId xmlns:a16="http://schemas.microsoft.com/office/drawing/2014/main" id="{167EC987-37CF-473F-BE1C-7D871B596A2F}"/>
                </a:ext>
              </a:extLst>
            </p:cNvPr>
            <p:cNvSpPr/>
            <p:nvPr/>
          </p:nvSpPr>
          <p:spPr>
            <a:xfrm>
              <a:off x="3342265" y="3524532"/>
              <a:ext cx="2880000" cy="529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직사각형 45">
              <a:extLst>
                <a:ext uri="{FF2B5EF4-FFF2-40B4-BE49-F238E27FC236}">
                  <a16:creationId xmlns:a16="http://schemas.microsoft.com/office/drawing/2014/main" id="{556723EC-9C3F-4CE0-BFD0-7BD996DEB936}"/>
                </a:ext>
              </a:extLst>
            </p:cNvPr>
            <p:cNvSpPr/>
            <p:nvPr/>
          </p:nvSpPr>
          <p:spPr>
            <a:xfrm>
              <a:off x="5693065" y="2715077"/>
              <a:ext cx="529200" cy="13492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직사각형 46">
              <a:extLst>
                <a:ext uri="{FF2B5EF4-FFF2-40B4-BE49-F238E27FC236}">
                  <a16:creationId xmlns:a16="http://schemas.microsoft.com/office/drawing/2014/main" id="{E37FD7F1-C6E0-4AC2-92C2-0E0BC3594734}"/>
                </a:ext>
              </a:extLst>
            </p:cNvPr>
            <p:cNvSpPr/>
            <p:nvPr/>
          </p:nvSpPr>
          <p:spPr>
            <a:xfrm>
              <a:off x="5695431" y="2694343"/>
              <a:ext cx="2880000" cy="529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직사각형 47">
              <a:extLst>
                <a:ext uri="{FF2B5EF4-FFF2-40B4-BE49-F238E27FC236}">
                  <a16:creationId xmlns:a16="http://schemas.microsoft.com/office/drawing/2014/main" id="{94E51AD5-8F4F-4CAE-ACF7-87AFC1F2B515}"/>
                </a:ext>
              </a:extLst>
            </p:cNvPr>
            <p:cNvSpPr/>
            <p:nvPr/>
          </p:nvSpPr>
          <p:spPr>
            <a:xfrm>
              <a:off x="8046231" y="1815903"/>
              <a:ext cx="529200" cy="140258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직사각형 48">
              <a:extLst>
                <a:ext uri="{FF2B5EF4-FFF2-40B4-BE49-F238E27FC236}">
                  <a16:creationId xmlns:a16="http://schemas.microsoft.com/office/drawing/2014/main" id="{BD29C40E-642C-4AC7-8019-C45648D0ADBA}"/>
                </a:ext>
              </a:extLst>
            </p:cNvPr>
            <p:cNvSpPr/>
            <p:nvPr/>
          </p:nvSpPr>
          <p:spPr>
            <a:xfrm>
              <a:off x="8042357" y="1829818"/>
              <a:ext cx="2880000" cy="529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8349EA4E-A047-4D9C-8840-8C2AA7DB197B}"/>
              </a:ext>
            </a:extLst>
          </p:cNvPr>
          <p:cNvSpPr/>
          <p:nvPr/>
        </p:nvSpPr>
        <p:spPr>
          <a:xfrm>
            <a:off x="4534973" y="300562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76D6F39A-EEE2-4636-97C6-DC5253B03685}"/>
              </a:ext>
            </a:extLst>
          </p:cNvPr>
          <p:cNvSpPr/>
          <p:nvPr/>
        </p:nvSpPr>
        <p:spPr>
          <a:xfrm>
            <a:off x="2049089" y="391674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52BBC59F-3FD9-46D8-B5D2-A979C2D14765}"/>
              </a:ext>
            </a:extLst>
          </p:cNvPr>
          <p:cNvSpPr/>
          <p:nvPr/>
        </p:nvSpPr>
        <p:spPr>
          <a:xfrm>
            <a:off x="6723263" y="225867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id="{E3B293BD-E6B5-4632-A799-E1E24E07E36D}"/>
              </a:ext>
            </a:extLst>
          </p:cNvPr>
          <p:cNvSpPr/>
          <p:nvPr/>
        </p:nvSpPr>
        <p:spPr>
          <a:xfrm>
            <a:off x="9549348" y="1418392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23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F2B99-0314-4AD3-8FBC-033396EE2C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F08EBC-049E-4D50-9112-F3ACC359E11F}"/>
              </a:ext>
            </a:extLst>
          </p:cNvPr>
          <p:cNvGrpSpPr/>
          <p:nvPr/>
        </p:nvGrpSpPr>
        <p:grpSpPr>
          <a:xfrm>
            <a:off x="8709121" y="1066548"/>
            <a:ext cx="3283552" cy="2537429"/>
            <a:chOff x="8709121" y="1050623"/>
            <a:chExt cx="3283552" cy="25374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03CD7-4964-4227-9E8F-D06A0D6F6F8C}"/>
                </a:ext>
              </a:extLst>
            </p:cNvPr>
            <p:cNvSpPr txBox="1"/>
            <p:nvPr/>
          </p:nvSpPr>
          <p:spPr>
            <a:xfrm>
              <a:off x="8709121" y="10506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498392-277F-49B4-B23E-12808130E6B0}"/>
                </a:ext>
              </a:extLst>
            </p:cNvPr>
            <p:cNvSpPr txBox="1"/>
            <p:nvPr/>
          </p:nvSpPr>
          <p:spPr>
            <a:xfrm>
              <a:off x="8709121" y="13717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888D88-82A3-4C63-BE92-3EFD47AC33A2}"/>
                </a:ext>
              </a:extLst>
            </p:cNvPr>
            <p:cNvSpPr txBox="1"/>
            <p:nvPr/>
          </p:nvSpPr>
          <p:spPr>
            <a:xfrm>
              <a:off x="8709121" y="23352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8DE644-77E8-4E3F-B4F5-82E2EDC888BF}"/>
                </a:ext>
              </a:extLst>
            </p:cNvPr>
            <p:cNvSpPr txBox="1"/>
            <p:nvPr/>
          </p:nvSpPr>
          <p:spPr>
            <a:xfrm>
              <a:off x="8709121" y="20141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8F38A9-A933-46D6-8C04-5355B95F3756}"/>
                </a:ext>
              </a:extLst>
            </p:cNvPr>
            <p:cNvSpPr txBox="1"/>
            <p:nvPr/>
          </p:nvSpPr>
          <p:spPr>
            <a:xfrm>
              <a:off x="8709121" y="16929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74717F-3D5C-4C42-AC55-AD52FCBA9B15}"/>
                </a:ext>
              </a:extLst>
            </p:cNvPr>
            <p:cNvSpPr txBox="1"/>
            <p:nvPr/>
          </p:nvSpPr>
          <p:spPr>
            <a:xfrm>
              <a:off x="8709121" y="26564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FDD630-654B-4AD8-8AE7-4A0B647D10D2}"/>
                </a:ext>
              </a:extLst>
            </p:cNvPr>
            <p:cNvSpPr txBox="1"/>
            <p:nvPr/>
          </p:nvSpPr>
          <p:spPr>
            <a:xfrm>
              <a:off x="8709121" y="32987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F6AE2F-92B7-4518-A14C-AA8EE9A8AD93}"/>
                </a:ext>
              </a:extLst>
            </p:cNvPr>
            <p:cNvSpPr txBox="1"/>
            <p:nvPr/>
          </p:nvSpPr>
          <p:spPr>
            <a:xfrm>
              <a:off x="8709121" y="29775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0C9576-D67E-478C-8FC3-A54ABEF72E5A}"/>
              </a:ext>
            </a:extLst>
          </p:cNvPr>
          <p:cNvGrpSpPr/>
          <p:nvPr/>
        </p:nvGrpSpPr>
        <p:grpSpPr>
          <a:xfrm flipH="1">
            <a:off x="407552" y="1066548"/>
            <a:ext cx="3283552" cy="2537429"/>
            <a:chOff x="8861521" y="1203023"/>
            <a:chExt cx="3283552" cy="25374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98035DE-4937-482A-A5FC-ED51961BD151}"/>
                </a:ext>
              </a:extLst>
            </p:cNvPr>
            <p:cNvSpPr txBox="1"/>
            <p:nvPr/>
          </p:nvSpPr>
          <p:spPr>
            <a:xfrm>
              <a:off x="8861521" y="12030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E2FFDF-080E-4832-B591-8859C8496CBC}"/>
                </a:ext>
              </a:extLst>
            </p:cNvPr>
            <p:cNvSpPr txBox="1"/>
            <p:nvPr/>
          </p:nvSpPr>
          <p:spPr>
            <a:xfrm>
              <a:off x="8861521" y="15241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6981D3-3198-4316-9F41-F121C705C8B8}"/>
                </a:ext>
              </a:extLst>
            </p:cNvPr>
            <p:cNvSpPr txBox="1"/>
            <p:nvPr/>
          </p:nvSpPr>
          <p:spPr>
            <a:xfrm>
              <a:off x="8861521" y="24876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20F56E-3C75-4AFD-B709-C54322B1D2CA}"/>
                </a:ext>
              </a:extLst>
            </p:cNvPr>
            <p:cNvSpPr txBox="1"/>
            <p:nvPr/>
          </p:nvSpPr>
          <p:spPr>
            <a:xfrm>
              <a:off x="8861521" y="21665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A4A716-0F9E-4F8C-B12E-0245D0398B7C}"/>
                </a:ext>
              </a:extLst>
            </p:cNvPr>
            <p:cNvSpPr txBox="1"/>
            <p:nvPr/>
          </p:nvSpPr>
          <p:spPr>
            <a:xfrm>
              <a:off x="8861521" y="18453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82F274-2452-4FBA-8050-4B4B3326E42D}"/>
                </a:ext>
              </a:extLst>
            </p:cNvPr>
            <p:cNvSpPr txBox="1"/>
            <p:nvPr/>
          </p:nvSpPr>
          <p:spPr>
            <a:xfrm>
              <a:off x="8861521" y="28088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778DE1-AD2D-4FEE-8CF1-022B67758393}"/>
                </a:ext>
              </a:extLst>
            </p:cNvPr>
            <p:cNvSpPr txBox="1"/>
            <p:nvPr/>
          </p:nvSpPr>
          <p:spPr>
            <a:xfrm>
              <a:off x="8861521" y="34511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422212-0B6F-4EE0-83AE-C72BE4FFEBB6}"/>
                </a:ext>
              </a:extLst>
            </p:cNvPr>
            <p:cNvSpPr txBox="1"/>
            <p:nvPr/>
          </p:nvSpPr>
          <p:spPr>
            <a:xfrm>
              <a:off x="8861521" y="31299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D98B04E-8E1A-4651-9D8B-8AA66726C3E8}"/>
              </a:ext>
            </a:extLst>
          </p:cNvPr>
          <p:cNvSpPr/>
          <p:nvPr/>
        </p:nvSpPr>
        <p:spPr>
          <a:xfrm>
            <a:off x="0" y="4472492"/>
            <a:ext cx="12192000" cy="93731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D7448-7BE4-4822-8466-E5005F7070E0}"/>
              </a:ext>
            </a:extLst>
          </p:cNvPr>
          <p:cNvSpPr txBox="1"/>
          <p:nvPr/>
        </p:nvSpPr>
        <p:spPr>
          <a:xfrm>
            <a:off x="354990" y="455642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73464-052C-4181-846B-040762CD16D6}"/>
              </a:ext>
            </a:extLst>
          </p:cNvPr>
          <p:cNvSpPr txBox="1"/>
          <p:nvPr/>
        </p:nvSpPr>
        <p:spPr>
          <a:xfrm>
            <a:off x="354990" y="5519737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EF41ED-0DED-4CF8-8B31-08436E4E3DB9}"/>
              </a:ext>
            </a:extLst>
          </p:cNvPr>
          <p:cNvSpPr txBox="1"/>
          <p:nvPr/>
        </p:nvSpPr>
        <p:spPr>
          <a:xfrm>
            <a:off x="8818264" y="4571815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23C713-25AC-42C9-916C-4E07CDBB0BBF}"/>
              </a:ext>
            </a:extLst>
          </p:cNvPr>
          <p:cNvSpPr txBox="1"/>
          <p:nvPr/>
        </p:nvSpPr>
        <p:spPr>
          <a:xfrm>
            <a:off x="8819796" y="5926538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1B55DF-07E8-4059-BD8C-E80CC0C53797}"/>
              </a:ext>
            </a:extLst>
          </p:cNvPr>
          <p:cNvSpPr txBox="1"/>
          <p:nvPr/>
        </p:nvSpPr>
        <p:spPr>
          <a:xfrm>
            <a:off x="8819796" y="5587854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28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400BFF-C6B0-49C9-9EB1-9803A400C5C5}"/>
              </a:ext>
            </a:extLst>
          </p:cNvPr>
          <p:cNvSpPr/>
          <p:nvPr/>
        </p:nvSpPr>
        <p:spPr>
          <a:xfrm>
            <a:off x="9957308" y="3346139"/>
            <a:ext cx="1152000" cy="11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ED05F91C-63C5-4368-BD3E-8D5976AE67E1}"/>
              </a:ext>
            </a:extLst>
          </p:cNvPr>
          <p:cNvSpPr/>
          <p:nvPr/>
        </p:nvSpPr>
        <p:spPr>
          <a:xfrm rot="5400000">
            <a:off x="2774244" y="2593006"/>
            <a:ext cx="914400" cy="914400"/>
          </a:xfrm>
          <a:prstGeom prst="blockArc">
            <a:avLst>
              <a:gd name="adj1" fmla="val 16153352"/>
              <a:gd name="adj2" fmla="val 50347"/>
              <a:gd name="adj3" fmla="val 13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41416-4C80-48FE-9A50-17D53A6AACF7}"/>
              </a:ext>
            </a:extLst>
          </p:cNvPr>
          <p:cNvSpPr/>
          <p:nvPr/>
        </p:nvSpPr>
        <p:spPr>
          <a:xfrm>
            <a:off x="0" y="3380780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E01E9C8-51F0-4AC3-A5FF-144E1A6A6C4F}"/>
              </a:ext>
            </a:extLst>
          </p:cNvPr>
          <p:cNvSpPr/>
          <p:nvPr/>
        </p:nvSpPr>
        <p:spPr>
          <a:xfrm>
            <a:off x="3497470" y="2831070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A378C5A3-9DC9-4EDC-950B-E83F20A2F9AA}"/>
              </a:ext>
            </a:extLst>
          </p:cNvPr>
          <p:cNvSpPr/>
          <p:nvPr/>
        </p:nvSpPr>
        <p:spPr>
          <a:xfrm rot="5400000">
            <a:off x="5382527" y="2745406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50241-B184-47C5-99DA-EE4C5167C271}"/>
              </a:ext>
            </a:extLst>
          </p:cNvPr>
          <p:cNvSpPr/>
          <p:nvPr/>
        </p:nvSpPr>
        <p:spPr>
          <a:xfrm>
            <a:off x="-1" y="353318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774572-A459-4C0B-97F5-2C03D9A657A7}"/>
              </a:ext>
            </a:extLst>
          </p:cNvPr>
          <p:cNvSpPr/>
          <p:nvPr/>
        </p:nvSpPr>
        <p:spPr>
          <a:xfrm rot="16200000">
            <a:off x="6151759" y="3070308"/>
            <a:ext cx="166037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427DBEC-6A37-4897-B32A-5959E023CD0A}"/>
              </a:ext>
            </a:extLst>
          </p:cNvPr>
          <p:cNvSpPr/>
          <p:nvPr/>
        </p:nvSpPr>
        <p:spPr>
          <a:xfrm>
            <a:off x="6108454" y="2841852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D5E018CE-ABD2-422B-9B91-0D043A313277}"/>
              </a:ext>
            </a:extLst>
          </p:cNvPr>
          <p:cNvSpPr/>
          <p:nvPr/>
        </p:nvSpPr>
        <p:spPr>
          <a:xfrm rot="5400000">
            <a:off x="8043376" y="2897806"/>
            <a:ext cx="914400" cy="914400"/>
          </a:xfrm>
          <a:prstGeom prst="blockArc">
            <a:avLst>
              <a:gd name="adj1" fmla="val 16260309"/>
              <a:gd name="adj2" fmla="val 21515221"/>
              <a:gd name="adj3" fmla="val 1399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C4726-6639-4EC2-ADD7-FFE7034B969A}"/>
              </a:ext>
            </a:extLst>
          </p:cNvPr>
          <p:cNvSpPr/>
          <p:nvPr/>
        </p:nvSpPr>
        <p:spPr>
          <a:xfrm>
            <a:off x="1" y="3685580"/>
            <a:ext cx="8542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8DADE-E60A-4E45-9194-4EDE36285449}"/>
              </a:ext>
            </a:extLst>
          </p:cNvPr>
          <p:cNvSpPr/>
          <p:nvPr/>
        </p:nvSpPr>
        <p:spPr>
          <a:xfrm rot="16200000">
            <a:off x="8733580" y="3153328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6CCDA13-22A8-4DBD-B5C3-221576AA6AC8}"/>
              </a:ext>
            </a:extLst>
          </p:cNvPr>
          <p:cNvSpPr/>
          <p:nvPr/>
        </p:nvSpPr>
        <p:spPr>
          <a:xfrm>
            <a:off x="8768197" y="2841852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A75AA8-34BB-49BF-A7B8-1840F1A91441}"/>
              </a:ext>
            </a:extLst>
          </p:cNvPr>
          <p:cNvSpPr/>
          <p:nvPr/>
        </p:nvSpPr>
        <p:spPr>
          <a:xfrm>
            <a:off x="1" y="3842486"/>
            <a:ext cx="9514847" cy="126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A662F25-BA63-4850-8E26-70C31F5A3736}"/>
              </a:ext>
            </a:extLst>
          </p:cNvPr>
          <p:cNvSpPr/>
          <p:nvPr/>
        </p:nvSpPr>
        <p:spPr>
          <a:xfrm rot="5400000">
            <a:off x="9464417" y="3794556"/>
            <a:ext cx="258081" cy="22248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86EA501A-7845-4EEC-8EBB-3324C5351A9D}"/>
              </a:ext>
            </a:extLst>
          </p:cNvPr>
          <p:cNvSpPr/>
          <p:nvPr/>
        </p:nvSpPr>
        <p:spPr>
          <a:xfrm rot="16200000" flipV="1">
            <a:off x="8048815" y="3997134"/>
            <a:ext cx="914400" cy="914400"/>
          </a:xfrm>
          <a:prstGeom prst="blockArc">
            <a:avLst>
              <a:gd name="adj1" fmla="val 16260309"/>
              <a:gd name="adj2" fmla="val 110065"/>
              <a:gd name="adj3" fmla="val 139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20B16B-AA50-41C8-90BE-4DF5183A80D9}"/>
              </a:ext>
            </a:extLst>
          </p:cNvPr>
          <p:cNvSpPr/>
          <p:nvPr/>
        </p:nvSpPr>
        <p:spPr>
          <a:xfrm flipV="1">
            <a:off x="1" y="3997134"/>
            <a:ext cx="8506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E9EBA5-73F8-4AFE-A167-89494A569CF5}"/>
              </a:ext>
            </a:extLst>
          </p:cNvPr>
          <p:cNvSpPr/>
          <p:nvPr/>
        </p:nvSpPr>
        <p:spPr>
          <a:xfrm rot="16200000">
            <a:off x="8733580" y="4531964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6CEA3B1-BDD3-4931-83E0-9C764E601AE9}"/>
              </a:ext>
            </a:extLst>
          </p:cNvPr>
          <p:cNvSpPr/>
          <p:nvPr/>
        </p:nvSpPr>
        <p:spPr>
          <a:xfrm rot="10800000">
            <a:off x="8768197" y="4747259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3FD6E8EB-A8EB-4EBD-8234-44732809103F}"/>
              </a:ext>
            </a:extLst>
          </p:cNvPr>
          <p:cNvSpPr/>
          <p:nvPr/>
        </p:nvSpPr>
        <p:spPr>
          <a:xfrm rot="16200000" flipV="1">
            <a:off x="5383690" y="4154469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49636-2B64-444F-8475-1F1E9AC44FF0}"/>
              </a:ext>
            </a:extLst>
          </p:cNvPr>
          <p:cNvSpPr/>
          <p:nvPr/>
        </p:nvSpPr>
        <p:spPr>
          <a:xfrm flipV="1">
            <a:off x="-1" y="415447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A48A28-2FC4-4A1B-8431-A6F47C8EA222}"/>
              </a:ext>
            </a:extLst>
          </p:cNvPr>
          <p:cNvSpPr/>
          <p:nvPr/>
        </p:nvSpPr>
        <p:spPr>
          <a:xfrm rot="16200000">
            <a:off x="6158776" y="4614122"/>
            <a:ext cx="152002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95E5D6E7-9545-4272-A6E0-C9059A3BDC3D}"/>
              </a:ext>
            </a:extLst>
          </p:cNvPr>
          <p:cNvSpPr/>
          <p:nvPr/>
        </p:nvSpPr>
        <p:spPr>
          <a:xfrm rot="10800000">
            <a:off x="6115132" y="4753491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9B742C36-BD1C-48BE-9FFA-36062B645B0F}"/>
              </a:ext>
            </a:extLst>
          </p:cNvPr>
          <p:cNvSpPr/>
          <p:nvPr/>
        </p:nvSpPr>
        <p:spPr>
          <a:xfrm rot="16200000" flipV="1">
            <a:off x="2774244" y="4313488"/>
            <a:ext cx="914400" cy="914400"/>
          </a:xfrm>
          <a:prstGeom prst="blockArc">
            <a:avLst>
              <a:gd name="adj1" fmla="val 16153352"/>
              <a:gd name="adj2" fmla="val 21526963"/>
              <a:gd name="adj3" fmla="val 138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85F0E6-BF85-4B1C-BD37-174C6048D548}"/>
              </a:ext>
            </a:extLst>
          </p:cNvPr>
          <p:cNvSpPr/>
          <p:nvPr/>
        </p:nvSpPr>
        <p:spPr>
          <a:xfrm flipV="1">
            <a:off x="1" y="4313488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E7491F0-EFFF-49A7-BBAC-8D43FA77763A}"/>
              </a:ext>
            </a:extLst>
          </p:cNvPr>
          <p:cNvSpPr/>
          <p:nvPr/>
        </p:nvSpPr>
        <p:spPr>
          <a:xfrm rot="10800000">
            <a:off x="3497470" y="4753436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BF4A20-A8FB-4D3E-8E90-3A4D0F304507}"/>
              </a:ext>
            </a:extLst>
          </p:cNvPr>
          <p:cNvSpPr/>
          <p:nvPr/>
        </p:nvSpPr>
        <p:spPr>
          <a:xfrm>
            <a:off x="3188437" y="5077113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B550B5-FB65-46C1-A7DF-99F993A735EA}"/>
              </a:ext>
            </a:extLst>
          </p:cNvPr>
          <p:cNvSpPr/>
          <p:nvPr/>
        </p:nvSpPr>
        <p:spPr>
          <a:xfrm>
            <a:off x="3188437" y="1923719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B40A4E-2618-4E04-B09D-A76AD7E74887}"/>
              </a:ext>
            </a:extLst>
          </p:cNvPr>
          <p:cNvSpPr/>
          <p:nvPr/>
        </p:nvSpPr>
        <p:spPr>
          <a:xfrm>
            <a:off x="5841305" y="192371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82D638-8736-471C-8EB9-BD40CAF9070A}"/>
              </a:ext>
            </a:extLst>
          </p:cNvPr>
          <p:cNvSpPr/>
          <p:nvPr/>
        </p:nvSpPr>
        <p:spPr>
          <a:xfrm>
            <a:off x="8494173" y="1923719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093C30-BDF2-4A7F-851B-2D5C048C5BF1}"/>
              </a:ext>
            </a:extLst>
          </p:cNvPr>
          <p:cNvSpPr/>
          <p:nvPr/>
        </p:nvSpPr>
        <p:spPr>
          <a:xfrm>
            <a:off x="5841305" y="5077113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5585452-4D8D-4143-B20B-8F50F2289E53}"/>
              </a:ext>
            </a:extLst>
          </p:cNvPr>
          <p:cNvSpPr/>
          <p:nvPr/>
        </p:nvSpPr>
        <p:spPr>
          <a:xfrm>
            <a:off x="8494173" y="5077113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6647FA-EF13-42A8-99F2-81435F7A9306}"/>
              </a:ext>
            </a:extLst>
          </p:cNvPr>
          <p:cNvGrpSpPr/>
          <p:nvPr/>
        </p:nvGrpSpPr>
        <p:grpSpPr>
          <a:xfrm>
            <a:off x="9732776" y="4558132"/>
            <a:ext cx="1601067" cy="678649"/>
            <a:chOff x="1391543" y="3698889"/>
            <a:chExt cx="1601067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2D7F2F1-2F45-4E95-9051-1E77629A50A7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72C64F-B7F2-4B4D-A1E9-B374A16ED4CC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A7EC0E9-F0B2-42C0-A266-220BC4E056BB}"/>
              </a:ext>
            </a:extLst>
          </p:cNvPr>
          <p:cNvGrpSpPr/>
          <p:nvPr/>
        </p:nvGrpSpPr>
        <p:grpSpPr>
          <a:xfrm>
            <a:off x="6787024" y="1794306"/>
            <a:ext cx="1609587" cy="1107996"/>
            <a:chOff x="2717227" y="4009798"/>
            <a:chExt cx="131457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B872A4-39E3-4B23-BA74-E611E6411A65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F9392C-12CA-42CE-8691-74AD2281EA23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747B25A-AFA2-4B9B-AD12-82F7FADE5B2C}"/>
              </a:ext>
            </a:extLst>
          </p:cNvPr>
          <p:cNvGrpSpPr/>
          <p:nvPr/>
        </p:nvGrpSpPr>
        <p:grpSpPr>
          <a:xfrm>
            <a:off x="4084947" y="1794306"/>
            <a:ext cx="1609587" cy="1107996"/>
            <a:chOff x="2717227" y="4009798"/>
            <a:chExt cx="1314570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58B643-ACBF-4EE8-AF87-D6D61854CE80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CFAFF-1D7A-4169-9FC6-3BBF538155F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429A3B4-975E-4B8F-A031-9FE6CFB6753D}"/>
              </a:ext>
            </a:extLst>
          </p:cNvPr>
          <p:cNvGrpSpPr/>
          <p:nvPr/>
        </p:nvGrpSpPr>
        <p:grpSpPr>
          <a:xfrm>
            <a:off x="1441989" y="1794306"/>
            <a:ext cx="1609587" cy="1107996"/>
            <a:chOff x="2717227" y="4009798"/>
            <a:chExt cx="1314570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C0E45E5-A70C-4252-B731-316CF3FC2AC5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94381D-5836-40E2-B776-62A0313E9F0B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71C1BE5-7076-46DA-BC48-B87889A46131}"/>
              </a:ext>
            </a:extLst>
          </p:cNvPr>
          <p:cNvGrpSpPr/>
          <p:nvPr/>
        </p:nvGrpSpPr>
        <p:grpSpPr>
          <a:xfrm>
            <a:off x="6787024" y="4903863"/>
            <a:ext cx="1609587" cy="1107996"/>
            <a:chOff x="2717227" y="4009798"/>
            <a:chExt cx="1314570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9387ACC-0D54-4066-8316-033AA508C4F0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CE06B0E-0A40-404E-AC2D-763641C455BB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91212C-59F6-471B-8EE8-5835245E3532}"/>
              </a:ext>
            </a:extLst>
          </p:cNvPr>
          <p:cNvGrpSpPr/>
          <p:nvPr/>
        </p:nvGrpSpPr>
        <p:grpSpPr>
          <a:xfrm>
            <a:off x="4084947" y="4903863"/>
            <a:ext cx="1609587" cy="1107996"/>
            <a:chOff x="2717227" y="4009798"/>
            <a:chExt cx="1314570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E70D25-198A-40F8-9EDE-9BBF84EAC9A2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806A36-3EBA-483D-8E02-0765E077754A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4A9591-044E-4B4E-AE0A-CA137BB3AF0F}"/>
              </a:ext>
            </a:extLst>
          </p:cNvPr>
          <p:cNvGrpSpPr/>
          <p:nvPr/>
        </p:nvGrpSpPr>
        <p:grpSpPr>
          <a:xfrm>
            <a:off x="1441989" y="4903863"/>
            <a:ext cx="1609587" cy="1107996"/>
            <a:chOff x="2717227" y="4009798"/>
            <a:chExt cx="1314570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24A0DF0-BF40-4399-B77C-C484DBA8D26D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 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BE7DB3-D7FF-4A85-93DA-0E8113525C8C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Trapezoid 28">
            <a:extLst>
              <a:ext uri="{FF2B5EF4-FFF2-40B4-BE49-F238E27FC236}">
                <a16:creationId xmlns:a16="http://schemas.microsoft.com/office/drawing/2014/main" id="{3E0839F3-E838-4226-8402-F7D56DE3E8F3}"/>
              </a:ext>
            </a:extLst>
          </p:cNvPr>
          <p:cNvSpPr>
            <a:spLocks noChangeAspect="1"/>
          </p:cNvSpPr>
          <p:nvPr/>
        </p:nvSpPr>
        <p:spPr>
          <a:xfrm>
            <a:off x="6105406" y="5269266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2ADC4F7C-09CB-4280-877D-C60D26005993}"/>
              </a:ext>
            </a:extLst>
          </p:cNvPr>
          <p:cNvSpPr/>
          <p:nvPr/>
        </p:nvSpPr>
        <p:spPr>
          <a:xfrm>
            <a:off x="3409185" y="218517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16">
            <a:extLst>
              <a:ext uri="{FF2B5EF4-FFF2-40B4-BE49-F238E27FC236}">
                <a16:creationId xmlns:a16="http://schemas.microsoft.com/office/drawing/2014/main" id="{57182F46-37CD-430F-8AF6-8D48A5296E02}"/>
              </a:ext>
            </a:extLst>
          </p:cNvPr>
          <p:cNvSpPr/>
          <p:nvPr/>
        </p:nvSpPr>
        <p:spPr>
          <a:xfrm rot="2700000">
            <a:off x="8772023" y="208132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id="{39477A67-F606-46C8-9EE3-8CFFF709558F}"/>
              </a:ext>
            </a:extLst>
          </p:cNvPr>
          <p:cNvSpPr/>
          <p:nvPr/>
        </p:nvSpPr>
        <p:spPr>
          <a:xfrm>
            <a:off x="6050378" y="2126974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8F6FBF5-0517-4F48-B4B6-DE278A5F1B0B}"/>
              </a:ext>
            </a:extLst>
          </p:cNvPr>
          <p:cNvGrpSpPr/>
          <p:nvPr/>
        </p:nvGrpSpPr>
        <p:grpSpPr>
          <a:xfrm>
            <a:off x="10187218" y="3472107"/>
            <a:ext cx="701707" cy="884572"/>
            <a:chOff x="6804248" y="2144238"/>
            <a:chExt cx="1305367" cy="1645545"/>
          </a:xfrm>
          <a:solidFill>
            <a:schemeClr val="bg1"/>
          </a:solidFill>
        </p:grpSpPr>
        <p:sp>
          <p:nvSpPr>
            <p:cNvPr id="69" name="Oval 1">
              <a:extLst>
                <a:ext uri="{FF2B5EF4-FFF2-40B4-BE49-F238E27FC236}">
                  <a16:creationId xmlns:a16="http://schemas.microsoft.com/office/drawing/2014/main" id="{5CA60B76-4BF8-4B0C-9136-F5C1820EB5BD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1">
              <a:extLst>
                <a:ext uri="{FF2B5EF4-FFF2-40B4-BE49-F238E27FC236}">
                  <a16:creationId xmlns:a16="http://schemas.microsoft.com/office/drawing/2014/main" id="{1AADD3A8-2771-4D68-8232-5A635B2A6639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1">
              <a:extLst>
                <a:ext uri="{FF2B5EF4-FFF2-40B4-BE49-F238E27FC236}">
                  <a16:creationId xmlns:a16="http://schemas.microsoft.com/office/drawing/2014/main" id="{2FF64455-E1CF-417C-8D3B-998BD3AF9B23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Oval 1">
              <a:extLst>
                <a:ext uri="{FF2B5EF4-FFF2-40B4-BE49-F238E27FC236}">
                  <a16:creationId xmlns:a16="http://schemas.microsoft.com/office/drawing/2014/main" id="{7AE35A7D-5D66-4F01-A07F-2F903E8FA641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1">
              <a:extLst>
                <a:ext uri="{FF2B5EF4-FFF2-40B4-BE49-F238E27FC236}">
                  <a16:creationId xmlns:a16="http://schemas.microsoft.com/office/drawing/2014/main" id="{96EBA898-02DB-495A-ABE7-793A3119BD42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1">
              <a:extLst>
                <a:ext uri="{FF2B5EF4-FFF2-40B4-BE49-F238E27FC236}">
                  <a16:creationId xmlns:a16="http://schemas.microsoft.com/office/drawing/2014/main" id="{F9CDCBAF-1034-4A34-B420-458BD158D435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1">
              <a:extLst>
                <a:ext uri="{FF2B5EF4-FFF2-40B4-BE49-F238E27FC236}">
                  <a16:creationId xmlns:a16="http://schemas.microsoft.com/office/drawing/2014/main" id="{F6EED0BB-A133-4C9B-82A9-A18DE3217920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76" name="Rectangle 130">
            <a:extLst>
              <a:ext uri="{FF2B5EF4-FFF2-40B4-BE49-F238E27FC236}">
                <a16:creationId xmlns:a16="http://schemas.microsoft.com/office/drawing/2014/main" id="{2C453821-E695-4727-A8E4-81378B64CB50}"/>
              </a:ext>
            </a:extLst>
          </p:cNvPr>
          <p:cNvSpPr/>
          <p:nvPr/>
        </p:nvSpPr>
        <p:spPr>
          <a:xfrm>
            <a:off x="3409185" y="531438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Freeform 18">
            <a:extLst>
              <a:ext uri="{FF2B5EF4-FFF2-40B4-BE49-F238E27FC236}">
                <a16:creationId xmlns:a16="http://schemas.microsoft.com/office/drawing/2014/main" id="{5E7D6836-EDFF-4C6A-894C-C836CEBA8F60}"/>
              </a:ext>
            </a:extLst>
          </p:cNvPr>
          <p:cNvSpPr/>
          <p:nvPr/>
        </p:nvSpPr>
        <p:spPr>
          <a:xfrm>
            <a:off x="8649961" y="526029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52A402E6-D5E3-43B3-8226-B0C316DE8C87}"/>
              </a:ext>
            </a:extLst>
          </p:cNvPr>
          <p:cNvSpPr/>
          <p:nvPr/>
        </p:nvSpPr>
        <p:spPr>
          <a:xfrm rot="10800000">
            <a:off x="2449583" y="5037726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E3341A12-B680-478D-8D5E-1DFBEF4141C4}"/>
              </a:ext>
            </a:extLst>
          </p:cNvPr>
          <p:cNvSpPr/>
          <p:nvPr/>
        </p:nvSpPr>
        <p:spPr>
          <a:xfrm>
            <a:off x="3981259" y="1780798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14811583-41A3-4834-965C-B5E9E1E18C73}"/>
              </a:ext>
            </a:extLst>
          </p:cNvPr>
          <p:cNvSpPr/>
          <p:nvPr/>
        </p:nvSpPr>
        <p:spPr>
          <a:xfrm>
            <a:off x="911353" y="1780798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352D0B2-A98A-490B-999D-57267D078D66}"/>
              </a:ext>
            </a:extLst>
          </p:cNvPr>
          <p:cNvSpPr/>
          <p:nvPr/>
        </p:nvSpPr>
        <p:spPr>
          <a:xfrm>
            <a:off x="3967510" y="1780798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1152128" y="1676259"/>
                </a:lnTo>
                <a:lnTo>
                  <a:pt x="1152128" y="3214792"/>
                </a:lnTo>
                <a:lnTo>
                  <a:pt x="1152128" y="3277957"/>
                </a:lnTo>
                <a:lnTo>
                  <a:pt x="0" y="4263617"/>
                </a:lnTo>
                <a:lnTo>
                  <a:pt x="0" y="3214792"/>
                </a:lnTo>
                <a:lnTo>
                  <a:pt x="0" y="1676259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4F3630E-E980-4600-842A-5C466845329F}"/>
              </a:ext>
            </a:extLst>
          </p:cNvPr>
          <p:cNvSpPr/>
          <p:nvPr/>
        </p:nvSpPr>
        <p:spPr>
          <a:xfrm flipH="1">
            <a:off x="2439431" y="1780798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0" y="985661"/>
                </a:lnTo>
                <a:lnTo>
                  <a:pt x="0" y="1676259"/>
                </a:lnTo>
                <a:lnTo>
                  <a:pt x="0" y="3214792"/>
                </a:lnTo>
                <a:lnTo>
                  <a:pt x="0" y="4263617"/>
                </a:lnTo>
                <a:lnTo>
                  <a:pt x="1152128" y="3277957"/>
                </a:lnTo>
                <a:lnTo>
                  <a:pt x="1152128" y="3214792"/>
                </a:lnTo>
                <a:lnTo>
                  <a:pt x="1152128" y="1676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202A4C3-464A-4914-B294-4A2AE0F11377}"/>
              </a:ext>
            </a:extLst>
          </p:cNvPr>
          <p:cNvSpPr/>
          <p:nvPr/>
        </p:nvSpPr>
        <p:spPr>
          <a:xfrm flipH="1">
            <a:off x="5495588" y="1780798"/>
            <a:ext cx="1402427" cy="4251601"/>
          </a:xfrm>
          <a:custGeom>
            <a:avLst/>
            <a:gdLst/>
            <a:ahLst/>
            <a:cxnLst/>
            <a:rect l="l" t="t" r="r" b="b"/>
            <a:pathLst>
              <a:path w="1155435" h="4251601">
                <a:moveTo>
                  <a:pt x="1155435" y="0"/>
                </a:moveTo>
                <a:lnTo>
                  <a:pt x="3307" y="985661"/>
                </a:lnTo>
                <a:lnTo>
                  <a:pt x="3307" y="1504427"/>
                </a:lnTo>
                <a:lnTo>
                  <a:pt x="3306" y="1504428"/>
                </a:lnTo>
                <a:lnTo>
                  <a:pt x="3306" y="1567593"/>
                </a:lnTo>
                <a:lnTo>
                  <a:pt x="3306" y="3106126"/>
                </a:lnTo>
                <a:lnTo>
                  <a:pt x="3306" y="3259101"/>
                </a:lnTo>
                <a:lnTo>
                  <a:pt x="0" y="3259101"/>
                </a:lnTo>
                <a:lnTo>
                  <a:pt x="3306" y="3264801"/>
                </a:lnTo>
                <a:lnTo>
                  <a:pt x="3306" y="3264816"/>
                </a:lnTo>
                <a:lnTo>
                  <a:pt x="3315" y="3264816"/>
                </a:lnTo>
                <a:lnTo>
                  <a:pt x="197102" y="3598930"/>
                </a:lnTo>
                <a:lnTo>
                  <a:pt x="199169" y="3595365"/>
                </a:lnTo>
                <a:lnTo>
                  <a:pt x="579786" y="4251601"/>
                </a:lnTo>
                <a:lnTo>
                  <a:pt x="1152121" y="3264816"/>
                </a:lnTo>
                <a:lnTo>
                  <a:pt x="1155434" y="3264816"/>
                </a:lnTo>
                <a:lnTo>
                  <a:pt x="1155434" y="3259103"/>
                </a:lnTo>
                <a:lnTo>
                  <a:pt x="1155435" y="3259101"/>
                </a:lnTo>
                <a:lnTo>
                  <a:pt x="1155434" y="3259101"/>
                </a:lnTo>
                <a:lnTo>
                  <a:pt x="1155434" y="3133261"/>
                </a:lnTo>
                <a:lnTo>
                  <a:pt x="1155435" y="3133261"/>
                </a:lnTo>
                <a:lnTo>
                  <a:pt x="1155435" y="16762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AFEA4F9-A996-459B-BD14-7BF074268B5F}"/>
              </a:ext>
            </a:extLst>
          </p:cNvPr>
          <p:cNvSpPr/>
          <p:nvPr/>
        </p:nvSpPr>
        <p:spPr>
          <a:xfrm>
            <a:off x="911353" y="1780798"/>
            <a:ext cx="1398413" cy="4220038"/>
          </a:xfrm>
          <a:custGeom>
            <a:avLst/>
            <a:gdLst/>
            <a:ahLst/>
            <a:cxnLst/>
            <a:rect l="l" t="t" r="r" b="b"/>
            <a:pathLst>
              <a:path w="1152128" h="4220038">
                <a:moveTo>
                  <a:pt x="1152128" y="0"/>
                </a:moveTo>
                <a:lnTo>
                  <a:pt x="1152128" y="606318"/>
                </a:lnTo>
                <a:lnTo>
                  <a:pt x="1152128" y="3214792"/>
                </a:lnTo>
                <a:lnTo>
                  <a:pt x="1152128" y="4220038"/>
                </a:lnTo>
                <a:lnTo>
                  <a:pt x="576064" y="3643974"/>
                </a:lnTo>
                <a:lnTo>
                  <a:pt x="0" y="4220038"/>
                </a:lnTo>
                <a:lnTo>
                  <a:pt x="0" y="3214792"/>
                </a:lnTo>
                <a:lnTo>
                  <a:pt x="0" y="1758446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3A855C-6AB7-4F90-B00F-A748CCE04A4B}"/>
              </a:ext>
            </a:extLst>
          </p:cNvPr>
          <p:cNvSpPr/>
          <p:nvPr/>
        </p:nvSpPr>
        <p:spPr>
          <a:xfrm>
            <a:off x="1205726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69B534-CD20-4EA6-A97A-4E4658759669}"/>
              </a:ext>
            </a:extLst>
          </p:cNvPr>
          <p:cNvGrpSpPr/>
          <p:nvPr/>
        </p:nvGrpSpPr>
        <p:grpSpPr>
          <a:xfrm>
            <a:off x="983046" y="3689185"/>
            <a:ext cx="1265204" cy="1454969"/>
            <a:chOff x="1060294" y="2185119"/>
            <a:chExt cx="1038452" cy="14549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FAC6DB-F9BA-4F15-886B-EC66A632C72C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3C1785-5A95-4E16-859D-B0B173393196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46458AB-346C-4BAA-9ADF-FF91CE882015}"/>
              </a:ext>
            </a:extLst>
          </p:cNvPr>
          <p:cNvSpPr/>
          <p:nvPr/>
        </p:nvSpPr>
        <p:spPr>
          <a:xfrm>
            <a:off x="4261882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519F6E-CC59-4FF9-8EE7-77D312B50554}"/>
              </a:ext>
            </a:extLst>
          </p:cNvPr>
          <p:cNvGrpSpPr/>
          <p:nvPr/>
        </p:nvGrpSpPr>
        <p:grpSpPr>
          <a:xfrm>
            <a:off x="4008148" y="3689185"/>
            <a:ext cx="1327317" cy="1454969"/>
            <a:chOff x="1060294" y="2185119"/>
            <a:chExt cx="1038452" cy="14549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124FC7-52FF-4856-8C3D-0EAA80AF586A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A89DC2-1AF0-439B-9BB8-78ECE8FE10A2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6C8B482-01E8-4F9B-BC98-4AB6280EAD82}"/>
              </a:ext>
            </a:extLst>
          </p:cNvPr>
          <p:cNvSpPr/>
          <p:nvPr/>
        </p:nvSpPr>
        <p:spPr>
          <a:xfrm>
            <a:off x="2733804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16E901-0A2C-47C2-8484-533255B390F5}"/>
              </a:ext>
            </a:extLst>
          </p:cNvPr>
          <p:cNvGrpSpPr/>
          <p:nvPr/>
        </p:nvGrpSpPr>
        <p:grpSpPr>
          <a:xfrm>
            <a:off x="2511692" y="3689185"/>
            <a:ext cx="1264070" cy="1454969"/>
            <a:chOff x="1060294" y="2185119"/>
            <a:chExt cx="1038452" cy="14549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6B8799-EA08-4D56-A8CE-29EE4521BDA7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BB5314-CD41-46BB-9A3B-7972983A50D0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D6BF55E8-74DC-4E40-A115-3B4789DD314D}"/>
              </a:ext>
            </a:extLst>
          </p:cNvPr>
          <p:cNvSpPr/>
          <p:nvPr/>
        </p:nvSpPr>
        <p:spPr>
          <a:xfrm>
            <a:off x="5791968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45AAA7-9E41-4775-A5DD-3F97EA5BACD7}"/>
              </a:ext>
            </a:extLst>
          </p:cNvPr>
          <p:cNvGrpSpPr/>
          <p:nvPr/>
        </p:nvGrpSpPr>
        <p:grpSpPr>
          <a:xfrm>
            <a:off x="5538233" y="3689185"/>
            <a:ext cx="1327317" cy="1454969"/>
            <a:chOff x="1060294" y="2185119"/>
            <a:chExt cx="1038452" cy="14549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FC91BD-76CB-482E-8FC3-C3A2413ED989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367415-DA42-436A-BE1B-D37B097E076F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58AC512C-9512-4DAF-AD30-74EF0555D27E}"/>
              </a:ext>
            </a:extLst>
          </p:cNvPr>
          <p:cNvSpPr/>
          <p:nvPr/>
        </p:nvSpPr>
        <p:spPr>
          <a:xfrm>
            <a:off x="7309354" y="2072200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FC8D8-22DE-48FF-877C-AE4898EFC7CE}"/>
              </a:ext>
            </a:extLst>
          </p:cNvPr>
          <p:cNvGrpSpPr/>
          <p:nvPr/>
        </p:nvGrpSpPr>
        <p:grpSpPr>
          <a:xfrm>
            <a:off x="7956989" y="2014488"/>
            <a:ext cx="3454723" cy="682224"/>
            <a:chOff x="6516216" y="1694144"/>
            <a:chExt cx="2304256" cy="6822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8CF55D-10AA-4229-A852-F9FB433C0859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40173B-CD6F-4AB9-80EC-5FC00C597AF1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12B9920E-514B-44A5-93C4-25AD8C400344}"/>
              </a:ext>
            </a:extLst>
          </p:cNvPr>
          <p:cNvSpPr/>
          <p:nvPr/>
        </p:nvSpPr>
        <p:spPr>
          <a:xfrm>
            <a:off x="7309354" y="3120842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466C49-2BAD-4AC1-A064-87B353ED2BE1}"/>
              </a:ext>
            </a:extLst>
          </p:cNvPr>
          <p:cNvGrpSpPr/>
          <p:nvPr/>
        </p:nvGrpSpPr>
        <p:grpSpPr>
          <a:xfrm>
            <a:off x="7956989" y="3063130"/>
            <a:ext cx="3454723" cy="682224"/>
            <a:chOff x="6516216" y="1694144"/>
            <a:chExt cx="2304256" cy="6822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6A96BA-2A27-4165-B6F2-18903C26DD06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261CE1-3ACC-437B-A095-F423B2BE3D53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6A5EEEE-E384-45D9-9949-9A577294AFEC}"/>
              </a:ext>
            </a:extLst>
          </p:cNvPr>
          <p:cNvSpPr/>
          <p:nvPr/>
        </p:nvSpPr>
        <p:spPr>
          <a:xfrm>
            <a:off x="7309354" y="4169484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E2F038-D0B3-46C3-A8D0-20EBB8782D70}"/>
              </a:ext>
            </a:extLst>
          </p:cNvPr>
          <p:cNvGrpSpPr/>
          <p:nvPr/>
        </p:nvGrpSpPr>
        <p:grpSpPr>
          <a:xfrm>
            <a:off x="7956989" y="4111772"/>
            <a:ext cx="3454723" cy="682224"/>
            <a:chOff x="6516216" y="1694144"/>
            <a:chExt cx="2304256" cy="6822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A7000F-6B84-4D58-A4EF-D836A9FF940F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36E587-1896-4530-8737-4AACFDE606DE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C3163E91-4FBF-48CF-A7B6-7649747605C3}"/>
              </a:ext>
            </a:extLst>
          </p:cNvPr>
          <p:cNvSpPr/>
          <p:nvPr/>
        </p:nvSpPr>
        <p:spPr>
          <a:xfrm>
            <a:off x="7309354" y="5218126"/>
            <a:ext cx="566802" cy="566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D9404E-FB17-4C48-A61B-3AAAA8ECF815}"/>
              </a:ext>
            </a:extLst>
          </p:cNvPr>
          <p:cNvGrpSpPr/>
          <p:nvPr/>
        </p:nvGrpSpPr>
        <p:grpSpPr>
          <a:xfrm>
            <a:off x="7956989" y="5160415"/>
            <a:ext cx="3454723" cy="682224"/>
            <a:chOff x="6516216" y="1694144"/>
            <a:chExt cx="2304256" cy="68222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E24297-E936-4525-9BB0-B38FE03B0FD6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E7E1FB-9E35-414F-B33D-A2495C874D9A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D777855-ED2C-4ED6-9B59-24BF843DB110}"/>
              </a:ext>
            </a:extLst>
          </p:cNvPr>
          <p:cNvSpPr txBox="1"/>
          <p:nvPr/>
        </p:nvSpPr>
        <p:spPr>
          <a:xfrm>
            <a:off x="7309354" y="2206216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6B2204-523B-43FE-ACC7-DE03EEE04128}"/>
              </a:ext>
            </a:extLst>
          </p:cNvPr>
          <p:cNvSpPr txBox="1"/>
          <p:nvPr/>
        </p:nvSpPr>
        <p:spPr>
          <a:xfrm>
            <a:off x="7309354" y="3253984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A6E772-F9F4-4B84-B3A5-0A968C6358BC}"/>
              </a:ext>
            </a:extLst>
          </p:cNvPr>
          <p:cNvSpPr txBox="1"/>
          <p:nvPr/>
        </p:nvSpPr>
        <p:spPr>
          <a:xfrm>
            <a:off x="7309354" y="4301752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7AF5C2-2056-44F8-9C66-45C7D5CDD293}"/>
              </a:ext>
            </a:extLst>
          </p:cNvPr>
          <p:cNvSpPr txBox="1"/>
          <p:nvPr/>
        </p:nvSpPr>
        <p:spPr>
          <a:xfrm>
            <a:off x="7309354" y="5349520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FF4CE4B5-CE94-4431-82C8-5C306FB99447}"/>
              </a:ext>
            </a:extLst>
          </p:cNvPr>
          <p:cNvSpPr/>
          <p:nvPr/>
        </p:nvSpPr>
        <p:spPr>
          <a:xfrm rot="2700000">
            <a:off x="3015515" y="283330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353BA3A7-988D-4530-9784-35D780A0CEDA}"/>
              </a:ext>
            </a:extLst>
          </p:cNvPr>
          <p:cNvSpPr/>
          <p:nvPr/>
        </p:nvSpPr>
        <p:spPr>
          <a:xfrm>
            <a:off x="1427462" y="289879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4D074950-B125-4CB3-8FB1-0A92505B2D97}"/>
              </a:ext>
            </a:extLst>
          </p:cNvPr>
          <p:cNvSpPr>
            <a:spLocks noChangeAspect="1"/>
          </p:cNvSpPr>
          <p:nvPr/>
        </p:nvSpPr>
        <p:spPr>
          <a:xfrm>
            <a:off x="4467970" y="288431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Block Arc 10">
            <a:extLst>
              <a:ext uri="{FF2B5EF4-FFF2-40B4-BE49-F238E27FC236}">
                <a16:creationId xmlns:a16="http://schemas.microsoft.com/office/drawing/2014/main" id="{5BEF56AE-3E80-41FC-947E-8D9B3856684A}"/>
              </a:ext>
            </a:extLst>
          </p:cNvPr>
          <p:cNvSpPr/>
          <p:nvPr/>
        </p:nvSpPr>
        <p:spPr>
          <a:xfrm>
            <a:off x="5974644" y="292407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548350-6A23-451B-8407-ACFF8A1309E2}"/>
              </a:ext>
            </a:extLst>
          </p:cNvPr>
          <p:cNvSpPr txBox="1"/>
          <p:nvPr/>
        </p:nvSpPr>
        <p:spPr>
          <a:xfrm>
            <a:off x="380300" y="5925079"/>
            <a:ext cx="11431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5" name="그룹 9">
            <a:extLst>
              <a:ext uri="{FF2B5EF4-FFF2-40B4-BE49-F238E27FC236}">
                <a16:creationId xmlns:a16="http://schemas.microsoft.com/office/drawing/2014/main" id="{63695AFA-D373-45B9-8171-FD5C83435DB1}"/>
              </a:ext>
            </a:extLst>
          </p:cNvPr>
          <p:cNvGrpSpPr/>
          <p:nvPr/>
        </p:nvGrpSpPr>
        <p:grpSpPr>
          <a:xfrm>
            <a:off x="828324" y="595824"/>
            <a:ext cx="4518012" cy="1106575"/>
            <a:chOff x="4932040" y="2183693"/>
            <a:chExt cx="4001699" cy="11065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2A6D92-13C8-4BA9-B7C0-2780BB7FA772}"/>
                </a:ext>
              </a:extLst>
            </p:cNvPr>
            <p:cNvSpPr txBox="1"/>
            <p:nvPr/>
          </p:nvSpPr>
          <p:spPr>
            <a:xfrm>
              <a:off x="4932040" y="2183693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CD5E01-6396-49AB-A45D-7DF3A78F93D8}"/>
                </a:ext>
              </a:extLst>
            </p:cNvPr>
            <p:cNvSpPr txBox="1"/>
            <p:nvPr/>
          </p:nvSpPr>
          <p:spPr>
            <a:xfrm>
              <a:off x="4932040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DB00B818-44C8-4C4D-966D-B2D7927B01E6}"/>
              </a:ext>
            </a:extLst>
          </p:cNvPr>
          <p:cNvGrpSpPr/>
          <p:nvPr/>
        </p:nvGrpSpPr>
        <p:grpSpPr>
          <a:xfrm>
            <a:off x="828324" y="1891969"/>
            <a:ext cx="4518012" cy="1106575"/>
            <a:chOff x="4947415" y="3479837"/>
            <a:chExt cx="4001699" cy="11065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4B35F-DD92-4B13-A08F-58CF2D7878C1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67F0FF-DC08-4715-ABEF-501CD022F3F1}"/>
                </a:ext>
              </a:extLst>
            </p:cNvPr>
            <p:cNvSpPr txBox="1"/>
            <p:nvPr/>
          </p:nvSpPr>
          <p:spPr>
            <a:xfrm>
              <a:off x="4947415" y="3940081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5">
            <a:extLst>
              <a:ext uri="{FF2B5EF4-FFF2-40B4-BE49-F238E27FC236}">
                <a16:creationId xmlns:a16="http://schemas.microsoft.com/office/drawing/2014/main" id="{9DBAF9BC-7EC3-4F3E-9A48-FB9E86D5DB80}"/>
              </a:ext>
            </a:extLst>
          </p:cNvPr>
          <p:cNvGrpSpPr/>
          <p:nvPr/>
        </p:nvGrpSpPr>
        <p:grpSpPr>
          <a:xfrm>
            <a:off x="6864964" y="595824"/>
            <a:ext cx="4498712" cy="1106575"/>
            <a:chOff x="4962789" y="4703973"/>
            <a:chExt cx="3984606" cy="11065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EDAC18-7C78-479C-A00F-4402890BC04F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68B2B9-6310-4E57-AB9E-663F0784808B}"/>
                </a:ext>
              </a:extLst>
            </p:cNvPr>
            <p:cNvSpPr txBox="1"/>
            <p:nvPr/>
          </p:nvSpPr>
          <p:spPr>
            <a:xfrm>
              <a:off x="4962789" y="5164217"/>
              <a:ext cx="3984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8">
            <a:extLst>
              <a:ext uri="{FF2B5EF4-FFF2-40B4-BE49-F238E27FC236}">
                <a16:creationId xmlns:a16="http://schemas.microsoft.com/office/drawing/2014/main" id="{79DDDB3B-8F39-45E3-B2F7-D2B1F37C4506}"/>
              </a:ext>
            </a:extLst>
          </p:cNvPr>
          <p:cNvGrpSpPr/>
          <p:nvPr/>
        </p:nvGrpSpPr>
        <p:grpSpPr>
          <a:xfrm>
            <a:off x="6873677" y="1891969"/>
            <a:ext cx="4489999" cy="1106575"/>
            <a:chOff x="4947415" y="3479837"/>
            <a:chExt cx="4009294" cy="1106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A19270-6AA6-4ACA-83B2-D7E456A65493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D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ED33D6-268B-4652-A721-FA32A73B0B8A}"/>
                </a:ext>
              </a:extLst>
            </p:cNvPr>
            <p:cNvSpPr txBox="1"/>
            <p:nvPr/>
          </p:nvSpPr>
          <p:spPr>
            <a:xfrm>
              <a:off x="4947415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13EFF5-797E-46F9-AEF8-A25B1D62FCB4}"/>
              </a:ext>
            </a:extLst>
          </p:cNvPr>
          <p:cNvGrpSpPr/>
          <p:nvPr/>
        </p:nvGrpSpPr>
        <p:grpSpPr>
          <a:xfrm rot="19800000">
            <a:off x="3797206" y="3014307"/>
            <a:ext cx="1604567" cy="1788603"/>
            <a:chOff x="4902991" y="3001947"/>
            <a:chExt cx="1311924" cy="1462395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D5BDCD-EF32-470B-8A40-104B12AFD748}"/>
                </a:ext>
              </a:extLst>
            </p:cNvPr>
            <p:cNvSpPr/>
            <p:nvPr/>
          </p:nvSpPr>
          <p:spPr>
            <a:xfrm>
              <a:off x="4902991" y="3645591"/>
              <a:ext cx="324000" cy="8187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9508AD21-6917-4D6E-9C3B-532D0E4454A8}"/>
                </a:ext>
              </a:extLst>
            </p:cNvPr>
            <p:cNvSpPr/>
            <p:nvPr/>
          </p:nvSpPr>
          <p:spPr>
            <a:xfrm>
              <a:off x="4905902" y="3001947"/>
              <a:ext cx="1309013" cy="1309013"/>
            </a:xfrm>
            <a:prstGeom prst="blockArc">
              <a:avLst>
                <a:gd name="adj1" fmla="val 10800000"/>
                <a:gd name="adj2" fmla="val 49318"/>
                <a:gd name="adj3" fmla="val 246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436A64-2A17-4E4D-BFB7-9A48E6136906}"/>
              </a:ext>
            </a:extLst>
          </p:cNvPr>
          <p:cNvGrpSpPr/>
          <p:nvPr/>
        </p:nvGrpSpPr>
        <p:grpSpPr>
          <a:xfrm rot="19800000">
            <a:off x="5235575" y="3092950"/>
            <a:ext cx="1601008" cy="1776454"/>
            <a:chOff x="3917976" y="3645592"/>
            <a:chExt cx="1309015" cy="1452461"/>
          </a:xfrm>
          <a:solidFill>
            <a:schemeClr val="accent2"/>
          </a:solidFill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F741C99A-6E22-491B-8939-A78C669B218B}"/>
                </a:ext>
              </a:extLst>
            </p:cNvPr>
            <p:cNvSpPr/>
            <p:nvPr/>
          </p:nvSpPr>
          <p:spPr>
            <a:xfrm rot="10800000">
              <a:off x="3917978" y="3789040"/>
              <a:ext cx="1309013" cy="1309013"/>
            </a:xfrm>
            <a:prstGeom prst="blockArc">
              <a:avLst>
                <a:gd name="adj1" fmla="val 10800000"/>
                <a:gd name="adj2" fmla="val 49318"/>
                <a:gd name="adj3" fmla="val 246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12F03B-3398-4055-ACF8-6B401E7033B8}"/>
                </a:ext>
              </a:extLst>
            </p:cNvPr>
            <p:cNvSpPr/>
            <p:nvPr/>
          </p:nvSpPr>
          <p:spPr>
            <a:xfrm>
              <a:off x="3917976" y="3645592"/>
              <a:ext cx="324000" cy="7985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2CB6D8-0175-42D3-9212-2DD98153A8FB}"/>
              </a:ext>
            </a:extLst>
          </p:cNvPr>
          <p:cNvGrpSpPr/>
          <p:nvPr/>
        </p:nvGrpSpPr>
        <p:grpSpPr>
          <a:xfrm rot="10800000">
            <a:off x="7235027" y="2041191"/>
            <a:ext cx="1760781" cy="1613216"/>
            <a:chOff x="4481557" y="1867644"/>
            <a:chExt cx="1717879" cy="1573910"/>
          </a:xfrm>
          <a:solidFill>
            <a:schemeClr val="accent4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225194-9BAC-4400-9EAE-698471EA0BAF}"/>
                </a:ext>
              </a:extLst>
            </p:cNvPr>
            <p:cNvSpPr/>
            <p:nvPr/>
          </p:nvSpPr>
          <p:spPr>
            <a:xfrm rot="19800000">
              <a:off x="4606399" y="2835622"/>
              <a:ext cx="386618" cy="3823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1A043C-873A-46AA-9C7F-7C33F4C5650A}"/>
                </a:ext>
              </a:extLst>
            </p:cNvPr>
            <p:cNvSpPr/>
            <p:nvPr/>
          </p:nvSpPr>
          <p:spPr>
            <a:xfrm rot="19800000">
              <a:off x="5812818" y="2271207"/>
              <a:ext cx="386618" cy="9769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D53B180C-4DE1-43F4-85C6-62A86B3DE440}"/>
                </a:ext>
              </a:extLst>
            </p:cNvPr>
            <p:cNvSpPr/>
            <p:nvPr/>
          </p:nvSpPr>
          <p:spPr>
            <a:xfrm rot="19800000">
              <a:off x="4481557" y="1867644"/>
              <a:ext cx="1561998" cy="1561999"/>
            </a:xfrm>
            <a:prstGeom prst="blockArc">
              <a:avLst>
                <a:gd name="adj1" fmla="val 10800000"/>
                <a:gd name="adj2" fmla="val 49318"/>
                <a:gd name="adj3" fmla="val 246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6714E98B-B779-409F-A657-4F626781DFFF}"/>
                </a:ext>
              </a:extLst>
            </p:cNvPr>
            <p:cNvSpPr/>
            <p:nvPr/>
          </p:nvSpPr>
          <p:spPr>
            <a:xfrm rot="17100000">
              <a:off x="4635542" y="2929789"/>
              <a:ext cx="511765" cy="51176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BAE090-8B3E-47A5-8A1A-8ECF8343BB5F}"/>
              </a:ext>
            </a:extLst>
          </p:cNvPr>
          <p:cNvGrpSpPr/>
          <p:nvPr/>
        </p:nvGrpSpPr>
        <p:grpSpPr>
          <a:xfrm>
            <a:off x="2635277" y="4265631"/>
            <a:ext cx="2154279" cy="1799199"/>
            <a:chOff x="1351287" y="4254400"/>
            <a:chExt cx="2101789" cy="1755361"/>
          </a:xfrm>
          <a:solidFill>
            <a:schemeClr val="accent6"/>
          </a:solidFill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48CE482D-F4B8-40FD-B14C-7213F8F87AB1}"/>
                </a:ext>
              </a:extLst>
            </p:cNvPr>
            <p:cNvSpPr/>
            <p:nvPr/>
          </p:nvSpPr>
          <p:spPr>
            <a:xfrm rot="9000000">
              <a:off x="1891078" y="4447763"/>
              <a:ext cx="1561998" cy="1561998"/>
            </a:xfrm>
            <a:prstGeom prst="blockArc">
              <a:avLst>
                <a:gd name="adj1" fmla="val 10800000"/>
                <a:gd name="adj2" fmla="val 49318"/>
                <a:gd name="adj3" fmla="val 246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D4B0CE-19FA-41F0-8BEF-39E61BBE94D4}"/>
                </a:ext>
              </a:extLst>
            </p:cNvPr>
            <p:cNvSpPr/>
            <p:nvPr/>
          </p:nvSpPr>
          <p:spPr>
            <a:xfrm rot="19800000">
              <a:off x="1784052" y="4828667"/>
              <a:ext cx="386618" cy="744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Chevron 15">
              <a:extLst>
                <a:ext uri="{FF2B5EF4-FFF2-40B4-BE49-F238E27FC236}">
                  <a16:creationId xmlns:a16="http://schemas.microsoft.com/office/drawing/2014/main" id="{8E815C3A-BE1F-4298-81F2-87A03BE74ECF}"/>
                </a:ext>
              </a:extLst>
            </p:cNvPr>
            <p:cNvSpPr/>
            <p:nvPr/>
          </p:nvSpPr>
          <p:spPr>
            <a:xfrm rot="3600000">
              <a:off x="1479796" y="4476984"/>
              <a:ext cx="386846" cy="3868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Chevron 16">
              <a:extLst>
                <a:ext uri="{FF2B5EF4-FFF2-40B4-BE49-F238E27FC236}">
                  <a16:creationId xmlns:a16="http://schemas.microsoft.com/office/drawing/2014/main" id="{E3B75A97-1B06-4C98-854D-F1541F6C1694}"/>
                </a:ext>
              </a:extLst>
            </p:cNvPr>
            <p:cNvSpPr/>
            <p:nvPr/>
          </p:nvSpPr>
          <p:spPr>
            <a:xfrm rot="3600000">
              <a:off x="1351287" y="4254400"/>
              <a:ext cx="386846" cy="3868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Chevron 17">
              <a:extLst>
                <a:ext uri="{FF2B5EF4-FFF2-40B4-BE49-F238E27FC236}">
                  <a16:creationId xmlns:a16="http://schemas.microsoft.com/office/drawing/2014/main" id="{D65C5D7D-C83D-4480-9BD5-097776978241}"/>
                </a:ext>
              </a:extLst>
            </p:cNvPr>
            <p:cNvSpPr/>
            <p:nvPr/>
          </p:nvSpPr>
          <p:spPr>
            <a:xfrm rot="3600000">
              <a:off x="1599517" y="4686184"/>
              <a:ext cx="386846" cy="38791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8E23D1-D3FB-4C63-9591-FDFF1C489C93}"/>
              </a:ext>
            </a:extLst>
          </p:cNvPr>
          <p:cNvGrpSpPr/>
          <p:nvPr/>
        </p:nvGrpSpPr>
        <p:grpSpPr>
          <a:xfrm rot="19800000">
            <a:off x="5893082" y="1801334"/>
            <a:ext cx="1604567" cy="1788603"/>
            <a:chOff x="4902991" y="3001947"/>
            <a:chExt cx="1311924" cy="1462395"/>
          </a:xfrm>
          <a:solidFill>
            <a:schemeClr val="accent3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88FA43-942D-4FC5-A179-0FBB42121039}"/>
                </a:ext>
              </a:extLst>
            </p:cNvPr>
            <p:cNvSpPr/>
            <p:nvPr/>
          </p:nvSpPr>
          <p:spPr>
            <a:xfrm>
              <a:off x="4902991" y="3645591"/>
              <a:ext cx="324000" cy="8187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371D0E52-8C53-498D-8C1C-4B5B855641EC}"/>
                </a:ext>
              </a:extLst>
            </p:cNvPr>
            <p:cNvSpPr/>
            <p:nvPr/>
          </p:nvSpPr>
          <p:spPr>
            <a:xfrm>
              <a:off x="4905902" y="3001947"/>
              <a:ext cx="1309013" cy="1309013"/>
            </a:xfrm>
            <a:prstGeom prst="blockArc">
              <a:avLst>
                <a:gd name="adj1" fmla="val 10800000"/>
                <a:gd name="adj2" fmla="val 49318"/>
                <a:gd name="adj3" fmla="val 246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65ECB3-C84F-4D49-87C6-3E4E18A18AD9}"/>
              </a:ext>
            </a:extLst>
          </p:cNvPr>
          <p:cNvGrpSpPr/>
          <p:nvPr/>
        </p:nvGrpSpPr>
        <p:grpSpPr>
          <a:xfrm>
            <a:off x="6710646" y="4398766"/>
            <a:ext cx="2945459" cy="899495"/>
            <a:chOff x="3017859" y="4307149"/>
            <a:chExt cx="1870812" cy="8994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8BC766-FC10-4E9F-968D-623D7B1D4519}"/>
                </a:ext>
              </a:extLst>
            </p:cNvPr>
            <p:cNvSpPr txBox="1"/>
            <p:nvPr/>
          </p:nvSpPr>
          <p:spPr>
            <a:xfrm>
              <a:off x="3021856" y="4560313"/>
              <a:ext cx="1843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8A0838-5C58-4BC1-8729-16B3E027E868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C1DE39-15AE-49FA-8B5B-484EB4623318}"/>
              </a:ext>
            </a:extLst>
          </p:cNvPr>
          <p:cNvGrpSpPr/>
          <p:nvPr/>
        </p:nvGrpSpPr>
        <p:grpSpPr>
          <a:xfrm>
            <a:off x="8543500" y="3595762"/>
            <a:ext cx="2838804" cy="899495"/>
            <a:chOff x="3017859" y="4307149"/>
            <a:chExt cx="1870812" cy="89949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9DAC2D-CD8D-4E58-BEAB-5AB0E584ADC4}"/>
                </a:ext>
              </a:extLst>
            </p:cNvPr>
            <p:cNvSpPr txBox="1"/>
            <p:nvPr/>
          </p:nvSpPr>
          <p:spPr>
            <a:xfrm>
              <a:off x="3021856" y="4560313"/>
              <a:ext cx="1843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FA2AC0-809E-4B43-8C79-05353D2FF037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961F79-4D3B-4729-BC13-E6421987287A}"/>
              </a:ext>
            </a:extLst>
          </p:cNvPr>
          <p:cNvGrpSpPr/>
          <p:nvPr/>
        </p:nvGrpSpPr>
        <p:grpSpPr>
          <a:xfrm>
            <a:off x="693146" y="3186136"/>
            <a:ext cx="2981783" cy="899495"/>
            <a:chOff x="1985513" y="4307149"/>
            <a:chExt cx="2903158" cy="89949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72F6B9-177D-4D09-9F65-20B1F9034844}"/>
                </a:ext>
              </a:extLst>
            </p:cNvPr>
            <p:cNvSpPr txBox="1"/>
            <p:nvPr/>
          </p:nvSpPr>
          <p:spPr>
            <a:xfrm>
              <a:off x="2004350" y="4560313"/>
              <a:ext cx="2861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68CE4A-CD45-4F26-924F-0DAE31ACE054}"/>
                </a:ext>
              </a:extLst>
            </p:cNvPr>
            <p:cNvSpPr txBox="1"/>
            <p:nvPr/>
          </p:nvSpPr>
          <p:spPr>
            <a:xfrm>
              <a:off x="1985513" y="4307149"/>
              <a:ext cx="2903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4752E4-FBCD-4A96-B3B6-FB52AEB22D45}"/>
              </a:ext>
            </a:extLst>
          </p:cNvPr>
          <p:cNvGrpSpPr/>
          <p:nvPr/>
        </p:nvGrpSpPr>
        <p:grpSpPr>
          <a:xfrm>
            <a:off x="2780269" y="1765513"/>
            <a:ext cx="3004827" cy="899495"/>
            <a:chOff x="1963077" y="4259443"/>
            <a:chExt cx="2925594" cy="8994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4B1DC3-E2E8-413D-B7DE-0922FF4BA892}"/>
                </a:ext>
              </a:extLst>
            </p:cNvPr>
            <p:cNvSpPr txBox="1"/>
            <p:nvPr/>
          </p:nvSpPr>
          <p:spPr>
            <a:xfrm>
              <a:off x="1982235" y="4512607"/>
              <a:ext cx="28835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AE7BB5-07B2-41D5-B68A-C76EAA439187}"/>
                </a:ext>
              </a:extLst>
            </p:cNvPr>
            <p:cNvSpPr txBox="1"/>
            <p:nvPr/>
          </p:nvSpPr>
          <p:spPr>
            <a:xfrm>
              <a:off x="1963077" y="4259443"/>
              <a:ext cx="2925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1F8BD91-A138-4055-A735-D6D398130D21}"/>
              </a:ext>
            </a:extLst>
          </p:cNvPr>
          <p:cNvSpPr txBox="1"/>
          <p:nvPr/>
        </p:nvSpPr>
        <p:spPr>
          <a:xfrm rot="20014149">
            <a:off x="4343448" y="4965989"/>
            <a:ext cx="49797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A8C769-5F80-4FED-AB32-142D0171599B}"/>
              </a:ext>
            </a:extLst>
          </p:cNvPr>
          <p:cNvSpPr txBox="1"/>
          <p:nvPr/>
        </p:nvSpPr>
        <p:spPr>
          <a:xfrm rot="20014149">
            <a:off x="4702968" y="3160254"/>
            <a:ext cx="49797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18F864-FC53-480B-8EA0-0A16E881D2F0}"/>
              </a:ext>
            </a:extLst>
          </p:cNvPr>
          <p:cNvSpPr txBox="1"/>
          <p:nvPr/>
        </p:nvSpPr>
        <p:spPr>
          <a:xfrm rot="20014149">
            <a:off x="6428704" y="3758810"/>
            <a:ext cx="49797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2F4B24-2542-461B-8D72-E4EFD6A983AE}"/>
              </a:ext>
            </a:extLst>
          </p:cNvPr>
          <p:cNvSpPr txBox="1"/>
          <p:nvPr/>
        </p:nvSpPr>
        <p:spPr>
          <a:xfrm rot="20014149">
            <a:off x="6838118" y="1986076"/>
            <a:ext cx="49797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D19708-6473-42E8-864A-7102685DC02E}"/>
              </a:ext>
            </a:extLst>
          </p:cNvPr>
          <p:cNvSpPr txBox="1"/>
          <p:nvPr/>
        </p:nvSpPr>
        <p:spPr>
          <a:xfrm rot="20014149">
            <a:off x="8385140" y="2231191"/>
            <a:ext cx="49797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0FDA56-66EF-489A-A66F-4A68E7AEB301}"/>
              </a:ext>
            </a:extLst>
          </p:cNvPr>
          <p:cNvGrpSpPr/>
          <p:nvPr/>
        </p:nvGrpSpPr>
        <p:grpSpPr>
          <a:xfrm>
            <a:off x="4877791" y="5201770"/>
            <a:ext cx="2945459" cy="899495"/>
            <a:chOff x="3017859" y="4307149"/>
            <a:chExt cx="1870812" cy="89949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6E6F3D5-2DDE-46EC-A51E-0A8E2ECB64E8}"/>
                </a:ext>
              </a:extLst>
            </p:cNvPr>
            <p:cNvSpPr txBox="1"/>
            <p:nvPr/>
          </p:nvSpPr>
          <p:spPr>
            <a:xfrm>
              <a:off x="3021856" y="4560313"/>
              <a:ext cx="1843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03350C-312F-464D-829E-F5B1770F9BCD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30">
            <a:extLst>
              <a:ext uri="{FF2B5EF4-FFF2-40B4-BE49-F238E27FC236}">
                <a16:creationId xmlns:a16="http://schemas.microsoft.com/office/drawing/2014/main" id="{5A018860-909C-4F82-A4D6-58A6FF35A655}"/>
              </a:ext>
            </a:extLst>
          </p:cNvPr>
          <p:cNvSpPr/>
          <p:nvPr/>
        </p:nvSpPr>
        <p:spPr>
          <a:xfrm>
            <a:off x="6260803" y="1985757"/>
            <a:ext cx="220529" cy="21988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178C4F33-65DF-4E70-839F-3FE344680E4F}"/>
              </a:ext>
            </a:extLst>
          </p:cNvPr>
          <p:cNvSpPr/>
          <p:nvPr/>
        </p:nvSpPr>
        <p:spPr>
          <a:xfrm rot="18805991">
            <a:off x="6214502" y="4453940"/>
            <a:ext cx="262002" cy="25926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41C6E32D-8BB0-4C7D-9B5D-A2DDB6FDB710}"/>
              </a:ext>
            </a:extLst>
          </p:cNvPr>
          <p:cNvSpPr>
            <a:spLocks noChangeAspect="1"/>
          </p:cNvSpPr>
          <p:nvPr/>
        </p:nvSpPr>
        <p:spPr>
          <a:xfrm rot="9900000">
            <a:off x="4125328" y="5693773"/>
            <a:ext cx="275306" cy="23382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22482840-D700-4B51-BDE3-B79387B9BADF}"/>
              </a:ext>
            </a:extLst>
          </p:cNvPr>
          <p:cNvSpPr/>
          <p:nvPr/>
        </p:nvSpPr>
        <p:spPr>
          <a:xfrm>
            <a:off x="4133728" y="3181517"/>
            <a:ext cx="270697" cy="22628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Donut 24">
            <a:extLst>
              <a:ext uri="{FF2B5EF4-FFF2-40B4-BE49-F238E27FC236}">
                <a16:creationId xmlns:a16="http://schemas.microsoft.com/office/drawing/2014/main" id="{AF749DBF-DB76-4FEC-A741-0409A6AF482C}"/>
              </a:ext>
            </a:extLst>
          </p:cNvPr>
          <p:cNvSpPr/>
          <p:nvPr/>
        </p:nvSpPr>
        <p:spPr>
          <a:xfrm>
            <a:off x="8349386" y="3258137"/>
            <a:ext cx="274762" cy="27699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1">
            <a:extLst>
              <a:ext uri="{FF2B5EF4-FFF2-40B4-BE49-F238E27FC236}">
                <a16:creationId xmlns:a16="http://schemas.microsoft.com/office/drawing/2014/main" id="{E684A373-7D74-4977-96AF-D3985F8E11FE}"/>
              </a:ext>
            </a:extLst>
          </p:cNvPr>
          <p:cNvGrpSpPr/>
          <p:nvPr/>
        </p:nvGrpSpPr>
        <p:grpSpPr>
          <a:xfrm rot="10800000">
            <a:off x="1914461" y="4761363"/>
            <a:ext cx="2880000" cy="1404001"/>
            <a:chOff x="1509476" y="1720734"/>
            <a:chExt cx="2880000" cy="1404001"/>
          </a:xfrm>
          <a:solidFill>
            <a:schemeClr val="accent2"/>
          </a:solidFill>
        </p:grpSpPr>
        <p:sp>
          <p:nvSpPr>
            <p:cNvPr id="4" name="직사각형 52">
              <a:extLst>
                <a:ext uri="{FF2B5EF4-FFF2-40B4-BE49-F238E27FC236}">
                  <a16:creationId xmlns:a16="http://schemas.microsoft.com/office/drawing/2014/main" id="{4F4737F7-63A8-4475-BADA-D347D9182B05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직사각형 53">
              <a:extLst>
                <a:ext uri="{FF2B5EF4-FFF2-40B4-BE49-F238E27FC236}">
                  <a16:creationId xmlns:a16="http://schemas.microsoft.com/office/drawing/2014/main" id="{ACA97200-3C94-43D1-BB9B-50C5B543BFC5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그룹 48">
            <a:extLst>
              <a:ext uri="{FF2B5EF4-FFF2-40B4-BE49-F238E27FC236}">
                <a16:creationId xmlns:a16="http://schemas.microsoft.com/office/drawing/2014/main" id="{285096BB-C8F5-48D7-876A-92D354C00664}"/>
              </a:ext>
            </a:extLst>
          </p:cNvPr>
          <p:cNvGrpSpPr/>
          <p:nvPr/>
        </p:nvGrpSpPr>
        <p:grpSpPr>
          <a:xfrm rot="10800000">
            <a:off x="6767827" y="4761362"/>
            <a:ext cx="2880000" cy="1404001"/>
            <a:chOff x="1509476" y="1720734"/>
            <a:chExt cx="2880000" cy="1404001"/>
          </a:xfrm>
          <a:solidFill>
            <a:schemeClr val="accent4"/>
          </a:solidFill>
        </p:grpSpPr>
        <p:sp>
          <p:nvSpPr>
            <p:cNvPr id="7" name="직사각형 49">
              <a:extLst>
                <a:ext uri="{FF2B5EF4-FFF2-40B4-BE49-F238E27FC236}">
                  <a16:creationId xmlns:a16="http://schemas.microsoft.com/office/drawing/2014/main" id="{A0796C8F-6B12-44CA-87B3-F5A5D88947B5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직사각형 50">
              <a:extLst>
                <a:ext uri="{FF2B5EF4-FFF2-40B4-BE49-F238E27FC236}">
                  <a16:creationId xmlns:a16="http://schemas.microsoft.com/office/drawing/2014/main" id="{01C23FAF-8BD5-4DB4-BCFF-0F1B78EC981A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45">
            <a:extLst>
              <a:ext uri="{FF2B5EF4-FFF2-40B4-BE49-F238E27FC236}">
                <a16:creationId xmlns:a16="http://schemas.microsoft.com/office/drawing/2014/main" id="{7B526CE5-B485-4CBD-A61A-732D4C6A310B}"/>
              </a:ext>
            </a:extLst>
          </p:cNvPr>
          <p:cNvGrpSpPr/>
          <p:nvPr/>
        </p:nvGrpSpPr>
        <p:grpSpPr>
          <a:xfrm>
            <a:off x="7112509" y="1796936"/>
            <a:ext cx="2880000" cy="1404001"/>
            <a:chOff x="1509476" y="1720734"/>
            <a:chExt cx="2880000" cy="1404001"/>
          </a:xfrm>
          <a:solidFill>
            <a:schemeClr val="accent3"/>
          </a:solidFill>
        </p:grpSpPr>
        <p:sp>
          <p:nvSpPr>
            <p:cNvPr id="10" name="직사각형 46">
              <a:extLst>
                <a:ext uri="{FF2B5EF4-FFF2-40B4-BE49-F238E27FC236}">
                  <a16:creationId xmlns:a16="http://schemas.microsoft.com/office/drawing/2014/main" id="{D44DA014-F17F-4CA0-8DCB-DAF5299D2DDE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직사각형 47">
              <a:extLst>
                <a:ext uri="{FF2B5EF4-FFF2-40B4-BE49-F238E27FC236}">
                  <a16:creationId xmlns:a16="http://schemas.microsoft.com/office/drawing/2014/main" id="{03F7337B-F5B3-4DCD-91EF-20F1E2487BC8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41">
            <a:extLst>
              <a:ext uri="{FF2B5EF4-FFF2-40B4-BE49-F238E27FC236}">
                <a16:creationId xmlns:a16="http://schemas.microsoft.com/office/drawing/2014/main" id="{6C210CAD-D9B4-4147-9C38-7141E56E2556}"/>
              </a:ext>
            </a:extLst>
          </p:cNvPr>
          <p:cNvGrpSpPr/>
          <p:nvPr/>
        </p:nvGrpSpPr>
        <p:grpSpPr>
          <a:xfrm>
            <a:off x="2185751" y="1796936"/>
            <a:ext cx="2969757" cy="1404001"/>
            <a:chOff x="1509476" y="1720734"/>
            <a:chExt cx="2880000" cy="1404001"/>
          </a:xfrm>
        </p:grpSpPr>
        <p:sp>
          <p:nvSpPr>
            <p:cNvPr id="13" name="직사각형 1">
              <a:extLst>
                <a:ext uri="{FF2B5EF4-FFF2-40B4-BE49-F238E27FC236}">
                  <a16:creationId xmlns:a16="http://schemas.microsoft.com/office/drawing/2014/main" id="{5E6DFB4C-21A0-434E-91E9-405FB59E278F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직사각형 2">
              <a:extLst>
                <a:ext uri="{FF2B5EF4-FFF2-40B4-BE49-F238E27FC236}">
                  <a16:creationId xmlns:a16="http://schemas.microsoft.com/office/drawing/2014/main" id="{34CA806C-53DD-4615-8678-C2A7F8E017AE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0701D23-854E-4E9F-9A06-DDD9C6E16251}"/>
              </a:ext>
            </a:extLst>
          </p:cNvPr>
          <p:cNvSpPr/>
          <p:nvPr/>
        </p:nvSpPr>
        <p:spPr>
          <a:xfrm>
            <a:off x="908783" y="3876990"/>
            <a:ext cx="9972000" cy="171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D6412C-2299-4C35-8FF7-B615D86BAD6E}"/>
              </a:ext>
            </a:extLst>
          </p:cNvPr>
          <p:cNvSpPr/>
          <p:nvPr/>
        </p:nvSpPr>
        <p:spPr>
          <a:xfrm>
            <a:off x="8739925" y="3116560"/>
            <a:ext cx="1692000" cy="1692000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3A34FD-FF31-4771-BDCE-83DD9EFA129A}"/>
              </a:ext>
            </a:extLst>
          </p:cNvPr>
          <p:cNvSpPr/>
          <p:nvPr/>
        </p:nvSpPr>
        <p:spPr>
          <a:xfrm>
            <a:off x="6326355" y="3116560"/>
            <a:ext cx="1692000" cy="1692000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D560D7-41AB-40F9-B50A-594CAD15807E}"/>
              </a:ext>
            </a:extLst>
          </p:cNvPr>
          <p:cNvSpPr/>
          <p:nvPr/>
        </p:nvSpPr>
        <p:spPr>
          <a:xfrm>
            <a:off x="3860053" y="3116560"/>
            <a:ext cx="1744732" cy="1692000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BAC43-7F24-45E3-8D87-58BEC56FFBEC}"/>
              </a:ext>
            </a:extLst>
          </p:cNvPr>
          <p:cNvSpPr/>
          <p:nvPr/>
        </p:nvSpPr>
        <p:spPr>
          <a:xfrm>
            <a:off x="1393751" y="3116560"/>
            <a:ext cx="1744732" cy="1692000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F0967F-4BA7-48B8-ADD2-1AAD53123BE5}"/>
              </a:ext>
            </a:extLst>
          </p:cNvPr>
          <p:cNvGrpSpPr/>
          <p:nvPr/>
        </p:nvGrpSpPr>
        <p:grpSpPr>
          <a:xfrm>
            <a:off x="1369368" y="3863938"/>
            <a:ext cx="178089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23133F-8298-4416-A7A0-C2C8779B1F7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3E6B48-3922-4586-A68C-183D0A69DCF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6D61EA-49F0-417D-BFB8-43ACFE8EFC5D}"/>
              </a:ext>
            </a:extLst>
          </p:cNvPr>
          <p:cNvGrpSpPr/>
          <p:nvPr/>
        </p:nvGrpSpPr>
        <p:grpSpPr>
          <a:xfrm>
            <a:off x="3862258" y="3863938"/>
            <a:ext cx="1727068" cy="678649"/>
            <a:chOff x="3233964" y="1954419"/>
            <a:chExt cx="1410044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C49074-19B1-4282-B4B3-402321CA1A4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7A24BA-15B8-43D4-B33E-EC9397C289A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ECAD17-C0D0-449D-A5A9-0E67CC4EF842}"/>
              </a:ext>
            </a:extLst>
          </p:cNvPr>
          <p:cNvGrpSpPr/>
          <p:nvPr/>
        </p:nvGrpSpPr>
        <p:grpSpPr>
          <a:xfrm>
            <a:off x="6301324" y="3863938"/>
            <a:ext cx="1727068" cy="678649"/>
            <a:chOff x="3233964" y="1954419"/>
            <a:chExt cx="1410044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604FC6-842A-4239-A06A-15389BFE1C4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7AE3FD-2D6C-46CB-8224-E74B5F48DC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E2B671-A430-4E22-AA5C-838791C316CE}"/>
              </a:ext>
            </a:extLst>
          </p:cNvPr>
          <p:cNvGrpSpPr/>
          <p:nvPr/>
        </p:nvGrpSpPr>
        <p:grpSpPr>
          <a:xfrm>
            <a:off x="8740391" y="3863938"/>
            <a:ext cx="1727068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0E30F5-9639-48BC-B84D-5847D577003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024218-E7C1-4152-96CE-BA2C533E85F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954121-E80A-442B-A669-89170BE9C014}"/>
              </a:ext>
            </a:extLst>
          </p:cNvPr>
          <p:cNvGrpSpPr/>
          <p:nvPr/>
        </p:nvGrpSpPr>
        <p:grpSpPr>
          <a:xfrm>
            <a:off x="1698678" y="4908176"/>
            <a:ext cx="2925536" cy="1069896"/>
            <a:chOff x="3170357" y="4321414"/>
            <a:chExt cx="1352213" cy="10698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690F6A-7511-4A05-86FD-9DB778E27A91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A7AE22-ACF1-4F79-B80C-90966B5AA021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21B842A5-F1F3-4901-9291-4A98B9A28AA9}"/>
              </a:ext>
            </a:extLst>
          </p:cNvPr>
          <p:cNvSpPr/>
          <p:nvPr/>
        </p:nvSpPr>
        <p:spPr>
          <a:xfrm rot="5400000">
            <a:off x="10782186" y="3733960"/>
            <a:ext cx="530352" cy="4572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16CC74-766A-44AC-B8AE-01A73E09BED7}"/>
              </a:ext>
            </a:extLst>
          </p:cNvPr>
          <p:cNvGrpSpPr/>
          <p:nvPr/>
        </p:nvGrpSpPr>
        <p:grpSpPr>
          <a:xfrm>
            <a:off x="6562852" y="4908176"/>
            <a:ext cx="2925536" cy="1069896"/>
            <a:chOff x="3170357" y="4321414"/>
            <a:chExt cx="1352213" cy="10698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CF52E4-4608-4446-B65A-FE6B6A76731B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A89FD0C-3CE8-4EB5-A473-CEAF349C07CA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E88045-1B34-43AC-9C35-D516B8D3154C}"/>
              </a:ext>
            </a:extLst>
          </p:cNvPr>
          <p:cNvGrpSpPr/>
          <p:nvPr/>
        </p:nvGrpSpPr>
        <p:grpSpPr>
          <a:xfrm>
            <a:off x="2380051" y="1976246"/>
            <a:ext cx="3016712" cy="1069896"/>
            <a:chOff x="3170357" y="4321414"/>
            <a:chExt cx="1352213" cy="10698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E315FA-A211-4787-A100-179F9C4224AD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4B3A62-4155-44FB-9144-F1BA1E4D34D3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0F5E20-B31D-4654-B151-DE3F18B13664}"/>
              </a:ext>
            </a:extLst>
          </p:cNvPr>
          <p:cNvGrpSpPr/>
          <p:nvPr/>
        </p:nvGrpSpPr>
        <p:grpSpPr>
          <a:xfrm>
            <a:off x="7291850" y="1976246"/>
            <a:ext cx="2925536" cy="1069896"/>
            <a:chOff x="3170357" y="4321414"/>
            <a:chExt cx="1352213" cy="10698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2BC622-0C84-4966-9237-0D4DF0A7699B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05AA80-3C6B-46A5-98D4-F3251796055B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130">
            <a:extLst>
              <a:ext uri="{FF2B5EF4-FFF2-40B4-BE49-F238E27FC236}">
                <a16:creationId xmlns:a16="http://schemas.microsoft.com/office/drawing/2014/main" id="{149F5E9C-5E4B-4009-A436-91F28D3FA1BE}"/>
              </a:ext>
            </a:extLst>
          </p:cNvPr>
          <p:cNvSpPr/>
          <p:nvPr/>
        </p:nvSpPr>
        <p:spPr>
          <a:xfrm>
            <a:off x="6964929" y="3458644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2EE2FB58-B99B-48D1-8FA4-D50FFA14C432}"/>
              </a:ext>
            </a:extLst>
          </p:cNvPr>
          <p:cNvSpPr/>
          <p:nvPr/>
        </p:nvSpPr>
        <p:spPr>
          <a:xfrm>
            <a:off x="4540746" y="34039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107942E8-8E7B-4882-9489-669DA805DA77}"/>
              </a:ext>
            </a:extLst>
          </p:cNvPr>
          <p:cNvSpPr/>
          <p:nvPr/>
        </p:nvSpPr>
        <p:spPr>
          <a:xfrm>
            <a:off x="9396040" y="338066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 Same Side Corner Rectangle 36">
            <a:extLst>
              <a:ext uri="{FF2B5EF4-FFF2-40B4-BE49-F238E27FC236}">
                <a16:creationId xmlns:a16="http://schemas.microsoft.com/office/drawing/2014/main" id="{766F65F8-F843-411F-A469-6BDDCB035ED6}"/>
              </a:ext>
            </a:extLst>
          </p:cNvPr>
          <p:cNvSpPr>
            <a:spLocks noChangeAspect="1"/>
          </p:cNvSpPr>
          <p:nvPr/>
        </p:nvSpPr>
        <p:spPr>
          <a:xfrm>
            <a:off x="2091662" y="343983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C3E7-6BD7-4CF0-8081-D78A03DBB8FF}"/>
              </a:ext>
            </a:extLst>
          </p:cNvPr>
          <p:cNvSpPr txBox="1"/>
          <p:nvPr/>
        </p:nvSpPr>
        <p:spPr>
          <a:xfrm>
            <a:off x="741682" y="4182621"/>
            <a:ext cx="2556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E1A697-7CAD-4FBB-9442-6FD576780B25}"/>
              </a:ext>
            </a:extLst>
          </p:cNvPr>
          <p:cNvGrpSpPr/>
          <p:nvPr/>
        </p:nvGrpSpPr>
        <p:grpSpPr>
          <a:xfrm>
            <a:off x="4603136" y="1342482"/>
            <a:ext cx="1782210" cy="1292662"/>
            <a:chOff x="3017859" y="4283314"/>
            <a:chExt cx="1870812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9674BC-8092-4E47-84C9-817311F3BD57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303B94-8124-4F64-96F2-CA11484B06F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F8B57B-B533-49BF-BC01-7B3FC3F2EC50}"/>
              </a:ext>
            </a:extLst>
          </p:cNvPr>
          <p:cNvGrpSpPr/>
          <p:nvPr/>
        </p:nvGrpSpPr>
        <p:grpSpPr>
          <a:xfrm>
            <a:off x="7094602" y="1342482"/>
            <a:ext cx="1782210" cy="1292662"/>
            <a:chOff x="2997861" y="4283314"/>
            <a:chExt cx="1870812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6219ED-F30D-4E14-898E-A9067AEE336D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782895-D6F6-4065-A70C-3CE49DF28446}"/>
                </a:ext>
              </a:extLst>
            </p:cNvPr>
            <p:cNvSpPr txBox="1"/>
            <p:nvPr/>
          </p:nvSpPr>
          <p:spPr>
            <a:xfrm>
              <a:off x="2997861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6F8EEA-048B-46F6-B700-89FF3F159C19}"/>
              </a:ext>
            </a:extLst>
          </p:cNvPr>
          <p:cNvGrpSpPr/>
          <p:nvPr/>
        </p:nvGrpSpPr>
        <p:grpSpPr>
          <a:xfrm>
            <a:off x="9586070" y="1342482"/>
            <a:ext cx="1782210" cy="1292662"/>
            <a:chOff x="3017859" y="4283314"/>
            <a:chExt cx="1870812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652128-AF01-4213-93BA-E32FD0B941EB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E848F2-91B8-4FDC-9763-C9230B86F9F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46E724F-40D5-4812-A887-556139CF5056}"/>
              </a:ext>
            </a:extLst>
          </p:cNvPr>
          <p:cNvSpPr/>
          <p:nvPr/>
        </p:nvSpPr>
        <p:spPr>
          <a:xfrm>
            <a:off x="7656939" y="536689"/>
            <a:ext cx="657536" cy="6575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43935D-3E16-4E2C-A7BC-6140A41C8DE7}"/>
              </a:ext>
            </a:extLst>
          </p:cNvPr>
          <p:cNvSpPr/>
          <p:nvPr/>
        </p:nvSpPr>
        <p:spPr>
          <a:xfrm>
            <a:off x="5165472" y="536689"/>
            <a:ext cx="657536" cy="6575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723E64-FABB-4143-B1DA-C47BF5E8AE8F}"/>
              </a:ext>
            </a:extLst>
          </p:cNvPr>
          <p:cNvSpPr/>
          <p:nvPr/>
        </p:nvSpPr>
        <p:spPr>
          <a:xfrm>
            <a:off x="10148407" y="536689"/>
            <a:ext cx="657536" cy="657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06051-2C2A-492A-9E73-DA8400AC8755}"/>
              </a:ext>
            </a:extLst>
          </p:cNvPr>
          <p:cNvSpPr txBox="1"/>
          <p:nvPr/>
        </p:nvSpPr>
        <p:spPr>
          <a:xfrm>
            <a:off x="741683" y="659218"/>
            <a:ext cx="214774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Mobile Style</a:t>
            </a: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97CB5769-5BAF-4A54-9AEE-2F8B9631C0D1}"/>
              </a:ext>
            </a:extLst>
          </p:cNvPr>
          <p:cNvSpPr/>
          <p:nvPr/>
        </p:nvSpPr>
        <p:spPr>
          <a:xfrm>
            <a:off x="857109" y="3429001"/>
            <a:ext cx="582023" cy="4865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F03413FB-4EF0-4758-A641-3FB12BC2494D}"/>
              </a:ext>
            </a:extLst>
          </p:cNvPr>
          <p:cNvSpPr/>
          <p:nvPr/>
        </p:nvSpPr>
        <p:spPr>
          <a:xfrm>
            <a:off x="5309927" y="73079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18C47557-807E-4542-B45E-A844A57B142F}"/>
              </a:ext>
            </a:extLst>
          </p:cNvPr>
          <p:cNvSpPr/>
          <p:nvPr/>
        </p:nvSpPr>
        <p:spPr>
          <a:xfrm rot="2700000">
            <a:off x="10362176" y="67117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D8924F8-0B06-4ACE-8304-B8F611752AAA}"/>
              </a:ext>
            </a:extLst>
          </p:cNvPr>
          <p:cNvSpPr/>
          <p:nvPr/>
        </p:nvSpPr>
        <p:spPr>
          <a:xfrm>
            <a:off x="7806237" y="69819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BDEB51A-3A04-47B3-8624-BFEF8D81ABA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57764CA-2E94-44B3-903B-B2297DD4232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C84EDDA-E256-4151-B82E-3731D7B3A52C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4417F7-B269-45FD-AEE8-D33AFA8D993A}"/>
              </a:ext>
            </a:extLst>
          </p:cNvPr>
          <p:cNvSpPr/>
          <p:nvPr/>
        </p:nvSpPr>
        <p:spPr>
          <a:xfrm>
            <a:off x="5022868" y="2785886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1AC49B81-5455-4BB2-9496-1EA3B5786E77}"/>
              </a:ext>
            </a:extLst>
          </p:cNvPr>
          <p:cNvSpPr/>
          <p:nvPr/>
        </p:nvSpPr>
        <p:spPr>
          <a:xfrm flipH="1">
            <a:off x="4650340" y="3981649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D53597-2092-4E20-9C92-CB8753525B3D}"/>
              </a:ext>
            </a:extLst>
          </p:cNvPr>
          <p:cNvGrpSpPr/>
          <p:nvPr/>
        </p:nvGrpSpPr>
        <p:grpSpPr>
          <a:xfrm>
            <a:off x="7482145" y="1836635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1ED465-BF71-40BE-A4A5-8A9A92F70AE2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253AF44-84A0-4DA4-A420-BDF6FA014A71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859E7F-C02A-43EC-9EB1-BB3C3F0FF0EC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D5090E-5819-4698-8ABC-D17A72DDE42C}"/>
              </a:ext>
            </a:extLst>
          </p:cNvPr>
          <p:cNvGrpSpPr/>
          <p:nvPr/>
        </p:nvGrpSpPr>
        <p:grpSpPr>
          <a:xfrm flipH="1">
            <a:off x="3500636" y="3056427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ED6826-B760-4E23-9870-353E0A93A4F4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950189-0317-44AB-A33A-1110F6557F98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79B2BE-EBE6-4FA3-8B20-1A26C37F160D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BA668B-215E-456A-81E9-DD92052E0BEC}"/>
              </a:ext>
            </a:extLst>
          </p:cNvPr>
          <p:cNvGrpSpPr/>
          <p:nvPr/>
        </p:nvGrpSpPr>
        <p:grpSpPr>
          <a:xfrm>
            <a:off x="1355170" y="3025784"/>
            <a:ext cx="2384981" cy="850432"/>
            <a:chOff x="2219009" y="2204864"/>
            <a:chExt cx="781194" cy="8504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F4189F-5C7D-45DA-9ED1-325A69D6596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B5E855-70BA-42F2-822F-A4A969CF25F9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9CD045-A0BE-4744-B0EA-F8A1CFE7CBB9}"/>
              </a:ext>
            </a:extLst>
          </p:cNvPr>
          <p:cNvGrpSpPr/>
          <p:nvPr/>
        </p:nvGrpSpPr>
        <p:grpSpPr>
          <a:xfrm>
            <a:off x="872854" y="4082106"/>
            <a:ext cx="2384981" cy="850432"/>
            <a:chOff x="2219009" y="2204864"/>
            <a:chExt cx="781194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EBD326-62D8-405C-8A21-9A07AB31BC1E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184E32-AB4A-4283-A198-1086B0172653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27D1F9-F9C9-4519-9B17-81AA8BAD5F82}"/>
              </a:ext>
            </a:extLst>
          </p:cNvPr>
          <p:cNvGrpSpPr/>
          <p:nvPr/>
        </p:nvGrpSpPr>
        <p:grpSpPr>
          <a:xfrm>
            <a:off x="1338063" y="5138426"/>
            <a:ext cx="2384981" cy="850432"/>
            <a:chOff x="2219009" y="2204864"/>
            <a:chExt cx="781194" cy="8504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F9E6A2-F8A1-4E1E-9975-BF2743334A1C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3AB3C9-36E0-4A1C-84D4-BC38023BAB86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18EAB0-09A6-48A7-8151-A9DBE826B9BF}"/>
              </a:ext>
            </a:extLst>
          </p:cNvPr>
          <p:cNvGrpSpPr/>
          <p:nvPr/>
        </p:nvGrpSpPr>
        <p:grpSpPr>
          <a:xfrm>
            <a:off x="8515593" y="1845530"/>
            <a:ext cx="2311243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B190A5-F9BE-4FD0-83C2-FB0B1892BDD9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BFE78E-A102-441F-A187-E653F2671D6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E53B0E-50F3-4DC3-8A34-67574ED2EBC7}"/>
              </a:ext>
            </a:extLst>
          </p:cNvPr>
          <p:cNvGrpSpPr/>
          <p:nvPr/>
        </p:nvGrpSpPr>
        <p:grpSpPr>
          <a:xfrm>
            <a:off x="8934120" y="2927424"/>
            <a:ext cx="2311243" cy="850432"/>
            <a:chOff x="2219009" y="2204864"/>
            <a:chExt cx="781194" cy="8504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DB34A5-67DD-4036-AA00-DB6BDF54810F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E64B14-5B29-4FC3-B0C7-CC9228701D93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E30962-5C65-436C-92C6-03B1489C251A}"/>
              </a:ext>
            </a:extLst>
          </p:cNvPr>
          <p:cNvGrpSpPr/>
          <p:nvPr/>
        </p:nvGrpSpPr>
        <p:grpSpPr>
          <a:xfrm>
            <a:off x="8515593" y="4009320"/>
            <a:ext cx="2311243" cy="850432"/>
            <a:chOff x="2219009" y="2204864"/>
            <a:chExt cx="781194" cy="8504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A2696C-73DD-48BE-B351-C24A320B6DF0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C6DB36-859D-41C3-A769-0BEB8F7D635F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8DC1ACA-4780-46E5-ACDB-16CE8AAE6750}"/>
              </a:ext>
            </a:extLst>
          </p:cNvPr>
          <p:cNvSpPr txBox="1"/>
          <p:nvPr/>
        </p:nvSpPr>
        <p:spPr>
          <a:xfrm>
            <a:off x="4812836" y="2404825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D9ED9A-BEAA-4B1B-8E53-B0926EAD8C97}"/>
              </a:ext>
            </a:extLst>
          </p:cNvPr>
          <p:cNvSpPr txBox="1"/>
          <p:nvPr/>
        </p:nvSpPr>
        <p:spPr>
          <a:xfrm>
            <a:off x="5711220" y="5219801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7A920B79-7044-4478-AE33-5C59C7935190}"/>
              </a:ext>
            </a:extLst>
          </p:cNvPr>
          <p:cNvSpPr/>
          <p:nvPr/>
        </p:nvSpPr>
        <p:spPr>
          <a:xfrm flipH="1">
            <a:off x="3736164" y="4370398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28F45DD3-526A-4865-975B-974EE0DCC107}"/>
              </a:ext>
            </a:extLst>
          </p:cNvPr>
          <p:cNvSpPr/>
          <p:nvPr/>
        </p:nvSpPr>
        <p:spPr>
          <a:xfrm>
            <a:off x="4177068" y="542806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E4272BFB-A7D0-42B2-AAD1-DA22B9D9B614}"/>
              </a:ext>
            </a:extLst>
          </p:cNvPr>
          <p:cNvSpPr/>
          <p:nvPr/>
        </p:nvSpPr>
        <p:spPr>
          <a:xfrm>
            <a:off x="7719152" y="4269294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176C7FCC-276F-48EE-A6BD-2E3455BE73B4}"/>
              </a:ext>
            </a:extLst>
          </p:cNvPr>
          <p:cNvSpPr/>
          <p:nvPr/>
        </p:nvSpPr>
        <p:spPr>
          <a:xfrm>
            <a:off x="8143810" y="31095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92F0C377-3787-4B34-98DF-BAE5B01BE6F0}"/>
              </a:ext>
            </a:extLst>
          </p:cNvPr>
          <p:cNvSpPr/>
          <p:nvPr/>
        </p:nvSpPr>
        <p:spPr>
          <a:xfrm>
            <a:off x="4111448" y="327800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D3307B63-79EF-4804-9D4F-364857BF26E3}"/>
              </a:ext>
            </a:extLst>
          </p:cNvPr>
          <p:cNvSpPr/>
          <p:nvPr/>
        </p:nvSpPr>
        <p:spPr>
          <a:xfrm>
            <a:off x="6350405" y="4359531"/>
            <a:ext cx="531677" cy="38963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A6983166-58FF-444F-B79F-36B6A5087620}"/>
              </a:ext>
            </a:extLst>
          </p:cNvPr>
          <p:cNvSpPr>
            <a:spLocks noChangeAspect="1"/>
          </p:cNvSpPr>
          <p:nvPr/>
        </p:nvSpPr>
        <p:spPr>
          <a:xfrm>
            <a:off x="7719151" y="209174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3">
            <a:extLst>
              <a:ext uri="{FF2B5EF4-FFF2-40B4-BE49-F238E27FC236}">
                <a16:creationId xmlns:a16="http://schemas.microsoft.com/office/drawing/2014/main" id="{26F4523E-507C-493B-A279-B1AEC71D9218}"/>
              </a:ext>
            </a:extLst>
          </p:cNvPr>
          <p:cNvSpPr/>
          <p:nvPr/>
        </p:nvSpPr>
        <p:spPr>
          <a:xfrm>
            <a:off x="5337068" y="3115362"/>
            <a:ext cx="493773" cy="50624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F80AF8-14B1-4FC1-84AB-69C757DA70EB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291E31-91CC-495C-842F-C6F60533B4F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4E1FFB-1DC9-41BD-B264-F926F1BCCAE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73E0EE-2C35-42B1-BF6B-BD4BE521DEC0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589895-1B17-45C4-9876-3E8B0696796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044C79-205B-4234-848B-CD2A5D0F63C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E059FC-B310-4738-AB01-869578767F15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C58BB7-B6C7-4E4E-9590-CB571AEBE56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84C83C-C8EA-4FB0-8EEF-63FB866EA5F9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69063F-8F1F-4E93-9F70-C8D98DF88998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B6D529-58B6-42DB-89AF-17B702EF7DD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4531C8-EAA3-4B4D-90B6-08BD68BC181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530FAAB-538C-4902-99EB-A25025A698ED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B0D5CD-8B7A-4E18-AB55-A251EFC51F4A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146A8A-2702-4120-85F5-5CE9E4989EA0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CA59CC-0E8C-44C4-95E0-8AA06C24DD6D}"/>
              </a:ext>
            </a:extLst>
          </p:cNvPr>
          <p:cNvGrpSpPr/>
          <p:nvPr/>
        </p:nvGrpSpPr>
        <p:grpSpPr>
          <a:xfrm>
            <a:off x="1630381" y="1685522"/>
            <a:ext cx="9099627" cy="3678295"/>
            <a:chOff x="1630381" y="1685522"/>
            <a:chExt cx="9099627" cy="3678295"/>
          </a:xfrm>
        </p:grpSpPr>
        <p:grpSp>
          <p:nvGrpSpPr>
            <p:cNvPr id="19" name="그룹 52">
              <a:extLst>
                <a:ext uri="{FF2B5EF4-FFF2-40B4-BE49-F238E27FC236}">
                  <a16:creationId xmlns:a16="http://schemas.microsoft.com/office/drawing/2014/main" id="{8DCC22F3-2251-4DA8-A4A1-3299424FE47F}"/>
                </a:ext>
              </a:extLst>
            </p:cNvPr>
            <p:cNvGrpSpPr/>
            <p:nvPr/>
          </p:nvGrpSpPr>
          <p:grpSpPr>
            <a:xfrm>
              <a:off x="2422382" y="2753276"/>
              <a:ext cx="7342827" cy="2222804"/>
              <a:chOff x="2422381" y="2753276"/>
              <a:chExt cx="7342827" cy="222280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61E2A38-D9B7-488D-B0ED-29A2AF73E8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0403" y="3494076"/>
                <a:ext cx="2743414" cy="228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3CC432F-CE6F-484A-9406-EDEFC214B8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7226" y="4251990"/>
                <a:ext cx="2758775" cy="1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FC73637-3470-40FC-9AD1-6C5CFEE37A8F}"/>
                  </a:ext>
                </a:extLst>
              </p:cNvPr>
              <p:cNvCxnSpPr>
                <a:cxnSpLocks/>
                <a:endCxn id="20" idx="6"/>
              </p:cNvCxnSpPr>
              <p:nvPr/>
            </p:nvCxnSpPr>
            <p:spPr>
              <a:xfrm flipH="1">
                <a:off x="2422381" y="4967817"/>
                <a:ext cx="988539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6C3A949-5374-4DBF-8D9C-9097B53C3FAE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>
                <a:off x="8770231" y="2753276"/>
                <a:ext cx="994977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E20ED52-4EDD-4B46-A317-636671086E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599" y="4224928"/>
                <a:ext cx="10792" cy="75115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55985F1-986C-4999-B3DF-AC1A804FA8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438" y="3461161"/>
                <a:ext cx="974" cy="827175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4102074-E3A7-488A-9912-1A0F43F402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3817" y="2753276"/>
                <a:ext cx="0" cy="77417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FCF1F4C-A6D5-4F9D-A4D8-E6FA99C81981}"/>
                </a:ext>
              </a:extLst>
            </p:cNvPr>
            <p:cNvSpPr/>
            <p:nvPr/>
          </p:nvSpPr>
          <p:spPr>
            <a:xfrm>
              <a:off x="1630381" y="4571817"/>
              <a:ext cx="792000" cy="79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38A4D3B-7C3C-4193-A6C9-96588DB17B45}"/>
                </a:ext>
              </a:extLst>
            </p:cNvPr>
            <p:cNvSpPr/>
            <p:nvPr/>
          </p:nvSpPr>
          <p:spPr>
            <a:xfrm>
              <a:off x="4340402" y="3833636"/>
              <a:ext cx="792000" cy="79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3809CE3-5E4A-458F-86D9-F2F154DB7D86}"/>
                </a:ext>
              </a:extLst>
            </p:cNvPr>
            <p:cNvSpPr/>
            <p:nvPr/>
          </p:nvSpPr>
          <p:spPr>
            <a:xfrm>
              <a:off x="7052806" y="3095456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D31020-E873-41DD-9D2E-AE60921FFE96}"/>
                </a:ext>
              </a:extLst>
            </p:cNvPr>
            <p:cNvSpPr/>
            <p:nvPr/>
          </p:nvSpPr>
          <p:spPr>
            <a:xfrm>
              <a:off x="9765208" y="2357276"/>
              <a:ext cx="792000" cy="79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35F3AE-62B5-4686-8A5E-400A6603647D}"/>
                </a:ext>
              </a:extLst>
            </p:cNvPr>
            <p:cNvSpPr txBox="1"/>
            <p:nvPr/>
          </p:nvSpPr>
          <p:spPr>
            <a:xfrm>
              <a:off x="9592408" y="1685522"/>
              <a:ext cx="113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rgbClr val="FAB117"/>
                  </a:solidFill>
                  <a:cs typeface="Calibri" pitchFamily="34" charset="0"/>
                </a:rPr>
                <a:t>83%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endParaRP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0C5BB275-D13B-4757-B094-469392DC2043}"/>
                </a:ext>
              </a:extLst>
            </p:cNvPr>
            <p:cNvSpPr/>
            <p:nvPr/>
          </p:nvSpPr>
          <p:spPr>
            <a:xfrm>
              <a:off x="4546809" y="4044767"/>
              <a:ext cx="386165" cy="392609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8DF532AE-0769-44BD-B1F8-396C4A442FE2}"/>
                </a:ext>
              </a:extLst>
            </p:cNvPr>
            <p:cNvSpPr/>
            <p:nvPr/>
          </p:nvSpPr>
          <p:spPr>
            <a:xfrm flipH="1">
              <a:off x="7233418" y="3332520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C508A0A-DDC4-476F-8A66-0ADCECEAD5B8}"/>
                </a:ext>
              </a:extLst>
            </p:cNvPr>
            <p:cNvSpPr/>
            <p:nvPr/>
          </p:nvSpPr>
          <p:spPr>
            <a:xfrm>
              <a:off x="1787853" y="4775306"/>
              <a:ext cx="477059" cy="385022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897DD636-BE40-4EA7-97A1-11C63E851136}"/>
                </a:ext>
              </a:extLst>
            </p:cNvPr>
            <p:cNvSpPr/>
            <p:nvPr/>
          </p:nvSpPr>
          <p:spPr>
            <a:xfrm>
              <a:off x="9970816" y="2590536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298CB3-F922-42E9-88E5-A6851426EF5A}"/>
              </a:ext>
            </a:extLst>
          </p:cNvPr>
          <p:cNvSpPr/>
          <p:nvPr/>
        </p:nvSpPr>
        <p:spPr>
          <a:xfrm>
            <a:off x="0" y="4130584"/>
            <a:ext cx="12192000" cy="22383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F13ED-8887-4B2A-A080-D65F83B80019}"/>
              </a:ext>
            </a:extLst>
          </p:cNvPr>
          <p:cNvSpPr txBox="1"/>
          <p:nvPr/>
        </p:nvSpPr>
        <p:spPr>
          <a:xfrm>
            <a:off x="5970020" y="443416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E7F42-626B-49E6-A7C4-482FD265E7A0}"/>
              </a:ext>
            </a:extLst>
          </p:cNvPr>
          <p:cNvSpPr txBox="1"/>
          <p:nvPr/>
        </p:nvSpPr>
        <p:spPr>
          <a:xfrm>
            <a:off x="8628096" y="4234109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0F59A960-D4B8-4268-A3F4-541127F64D65}"/>
              </a:ext>
            </a:extLst>
          </p:cNvPr>
          <p:cNvSpPr/>
          <p:nvPr/>
        </p:nvSpPr>
        <p:spPr>
          <a:xfrm>
            <a:off x="540204" y="477615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2F6B9A7D-A819-4C2F-9BAB-1A29F2D5E951}"/>
              </a:ext>
            </a:extLst>
          </p:cNvPr>
          <p:cNvSpPr/>
          <p:nvPr/>
        </p:nvSpPr>
        <p:spPr>
          <a:xfrm>
            <a:off x="1699196" y="5344741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56662-3BD7-487A-898E-A4FE8AAD8361}"/>
              </a:ext>
            </a:extLst>
          </p:cNvPr>
          <p:cNvSpPr txBox="1"/>
          <p:nvPr/>
        </p:nvSpPr>
        <p:spPr>
          <a:xfrm>
            <a:off x="8211348" y="1399263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CC03C-038B-4440-BF4D-D4B96309C614}"/>
              </a:ext>
            </a:extLst>
          </p:cNvPr>
          <p:cNvSpPr txBox="1"/>
          <p:nvPr/>
        </p:nvSpPr>
        <p:spPr>
          <a:xfrm>
            <a:off x="8211347" y="638441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905692" y="4531126"/>
            <a:ext cx="379693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Infographic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EC233A-BD03-476B-A93D-DF1278FEE79D}"/>
              </a:ext>
            </a:extLst>
          </p:cNvPr>
          <p:cNvSpPr>
            <a:spLocks noChangeAspect="1"/>
          </p:cNvSpPr>
          <p:nvPr/>
        </p:nvSpPr>
        <p:spPr>
          <a:xfrm>
            <a:off x="5638210" y="5190978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8550FA-DE31-4CA1-A402-B988BCA77C6E}"/>
              </a:ext>
            </a:extLst>
          </p:cNvPr>
          <p:cNvSpPr>
            <a:spLocks noChangeAspect="1"/>
          </p:cNvSpPr>
          <p:nvPr/>
        </p:nvSpPr>
        <p:spPr>
          <a:xfrm>
            <a:off x="5638210" y="3772486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1E0340-DB55-4530-A1BE-C0ECA893512D}"/>
              </a:ext>
            </a:extLst>
          </p:cNvPr>
          <p:cNvSpPr>
            <a:spLocks noChangeAspect="1"/>
          </p:cNvSpPr>
          <p:nvPr/>
        </p:nvSpPr>
        <p:spPr>
          <a:xfrm>
            <a:off x="5638210" y="2353994"/>
            <a:ext cx="731520" cy="73152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D8FADF-1D74-4928-8796-D7E950BC741E}"/>
              </a:ext>
            </a:extLst>
          </p:cNvPr>
          <p:cNvSpPr>
            <a:spLocks noChangeAspect="1"/>
          </p:cNvSpPr>
          <p:nvPr/>
        </p:nvSpPr>
        <p:spPr>
          <a:xfrm>
            <a:off x="5638210" y="935502"/>
            <a:ext cx="731520" cy="73152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F1C30-5C5E-4005-A7A4-DB2B5E725CFF}"/>
              </a:ext>
            </a:extLst>
          </p:cNvPr>
          <p:cNvSpPr txBox="1"/>
          <p:nvPr/>
        </p:nvSpPr>
        <p:spPr>
          <a:xfrm>
            <a:off x="5652277" y="999337"/>
            <a:ext cx="703386" cy="60385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483E1-D593-4390-B45A-3FA9347ADAA0}"/>
              </a:ext>
            </a:extLst>
          </p:cNvPr>
          <p:cNvGrpSpPr/>
          <p:nvPr/>
        </p:nvGrpSpPr>
        <p:grpSpPr>
          <a:xfrm>
            <a:off x="6351729" y="789041"/>
            <a:ext cx="5500636" cy="1024443"/>
            <a:chOff x="1797648" y="951079"/>
            <a:chExt cx="5500636" cy="10244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82BA3B-7453-43BA-94E7-D5EC46E06D68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609E0B-0F8E-4F58-8480-B15BD3E97EDE}"/>
                </a:ext>
              </a:extLst>
            </p:cNvPr>
            <p:cNvSpPr txBox="1"/>
            <p:nvPr/>
          </p:nvSpPr>
          <p:spPr>
            <a:xfrm>
              <a:off x="2147566" y="1375358"/>
              <a:ext cx="5150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6EFCF2-AEAA-4DEB-B93C-6E87DB134262}"/>
                </a:ext>
              </a:extLst>
            </p:cNvPr>
            <p:cNvSpPr txBox="1"/>
            <p:nvPr/>
          </p:nvSpPr>
          <p:spPr>
            <a:xfrm>
              <a:off x="2147566" y="1698523"/>
              <a:ext cx="5150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BB01505-7FC3-4CFF-9C50-CBDA5523A059}"/>
              </a:ext>
            </a:extLst>
          </p:cNvPr>
          <p:cNvSpPr txBox="1"/>
          <p:nvPr/>
        </p:nvSpPr>
        <p:spPr>
          <a:xfrm>
            <a:off x="5665466" y="2435689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0DD14D-4CA4-432E-B92A-2AF275F527A8}"/>
              </a:ext>
            </a:extLst>
          </p:cNvPr>
          <p:cNvGrpSpPr/>
          <p:nvPr/>
        </p:nvGrpSpPr>
        <p:grpSpPr>
          <a:xfrm>
            <a:off x="6351729" y="2207533"/>
            <a:ext cx="5500636" cy="1024443"/>
            <a:chOff x="1797648" y="2369571"/>
            <a:chExt cx="5500636" cy="10244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F30679-F535-411F-9928-4398F5E14659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3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0EEBAF-3BD3-4E13-96AA-6288671CEBF1}"/>
                </a:ext>
              </a:extLst>
            </p:cNvPr>
            <p:cNvSpPr txBox="1"/>
            <p:nvPr/>
          </p:nvSpPr>
          <p:spPr>
            <a:xfrm>
              <a:off x="2147566" y="2793850"/>
              <a:ext cx="5150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D1B6AF-45C4-461D-8138-D5E850A38AF5}"/>
                </a:ext>
              </a:extLst>
            </p:cNvPr>
            <p:cNvSpPr txBox="1"/>
            <p:nvPr/>
          </p:nvSpPr>
          <p:spPr>
            <a:xfrm>
              <a:off x="2147566" y="3117015"/>
              <a:ext cx="5150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6BAA981-0E4D-406B-A1FB-730D57E9690F}"/>
              </a:ext>
            </a:extLst>
          </p:cNvPr>
          <p:cNvSpPr txBox="1"/>
          <p:nvPr/>
        </p:nvSpPr>
        <p:spPr>
          <a:xfrm>
            <a:off x="5665466" y="3852966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698A36-CE29-42BE-8C06-4C9A00B3DA1C}"/>
              </a:ext>
            </a:extLst>
          </p:cNvPr>
          <p:cNvGrpSpPr/>
          <p:nvPr/>
        </p:nvGrpSpPr>
        <p:grpSpPr>
          <a:xfrm>
            <a:off x="6351731" y="3626025"/>
            <a:ext cx="5500634" cy="1024443"/>
            <a:chOff x="1797648" y="3788063"/>
            <a:chExt cx="5500634" cy="10244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6B44AD-0B24-4E65-9351-2B9EEAD6FF2C}"/>
                </a:ext>
              </a:extLst>
            </p:cNvPr>
            <p:cNvSpPr txBox="1"/>
            <p:nvPr/>
          </p:nvSpPr>
          <p:spPr>
            <a:xfrm>
              <a:off x="1797648" y="3788063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AAC2E0-8F60-40CE-AA51-FD8303A219B6}"/>
                </a:ext>
              </a:extLst>
            </p:cNvPr>
            <p:cNvSpPr txBox="1"/>
            <p:nvPr/>
          </p:nvSpPr>
          <p:spPr>
            <a:xfrm>
              <a:off x="2147565" y="4212342"/>
              <a:ext cx="5150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9A3FE4-3AEE-4BA8-8493-0C4144914340}"/>
                </a:ext>
              </a:extLst>
            </p:cNvPr>
            <p:cNvSpPr txBox="1"/>
            <p:nvPr/>
          </p:nvSpPr>
          <p:spPr>
            <a:xfrm>
              <a:off x="2147565" y="4535507"/>
              <a:ext cx="5150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21ECA1C-525F-4090-8CD2-6CC24E849A16}"/>
              </a:ext>
            </a:extLst>
          </p:cNvPr>
          <p:cNvSpPr txBox="1"/>
          <p:nvPr/>
        </p:nvSpPr>
        <p:spPr>
          <a:xfrm>
            <a:off x="5665466" y="5270242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6D0586-24E9-4F59-B3B8-4101C2E4E797}"/>
              </a:ext>
            </a:extLst>
          </p:cNvPr>
          <p:cNvGrpSpPr/>
          <p:nvPr/>
        </p:nvGrpSpPr>
        <p:grpSpPr>
          <a:xfrm>
            <a:off x="6351731" y="5044517"/>
            <a:ext cx="5500634" cy="1024443"/>
            <a:chOff x="1797648" y="5206555"/>
            <a:chExt cx="5500634" cy="102444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B622C7-7C7F-4DA2-957E-7EEA8F670FDE}"/>
                </a:ext>
              </a:extLst>
            </p:cNvPr>
            <p:cNvSpPr txBox="1"/>
            <p:nvPr/>
          </p:nvSpPr>
          <p:spPr>
            <a:xfrm>
              <a:off x="1797648" y="5206555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07B2F3-59D6-4F01-BAC1-84CE8F7FBB40}"/>
                </a:ext>
              </a:extLst>
            </p:cNvPr>
            <p:cNvSpPr txBox="1"/>
            <p:nvPr/>
          </p:nvSpPr>
          <p:spPr>
            <a:xfrm>
              <a:off x="2147566" y="5630834"/>
              <a:ext cx="5150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6A5212-4DDE-4E6E-92A8-51B050541ADF}"/>
                </a:ext>
              </a:extLst>
            </p:cNvPr>
            <p:cNvSpPr txBox="1"/>
            <p:nvPr/>
          </p:nvSpPr>
          <p:spPr>
            <a:xfrm>
              <a:off x="2147566" y="5953999"/>
              <a:ext cx="5150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0CFD8215-18F0-43BC-BE9B-1DE3F6CACF32}"/>
              </a:ext>
            </a:extLst>
          </p:cNvPr>
          <p:cNvSpPr/>
          <p:nvPr/>
        </p:nvSpPr>
        <p:spPr>
          <a:xfrm rot="19800000">
            <a:off x="4321583" y="1318221"/>
            <a:ext cx="1454827" cy="1454827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3DC790F3-D65F-4845-A3F3-487F0862D8F9}"/>
              </a:ext>
            </a:extLst>
          </p:cNvPr>
          <p:cNvSpPr/>
          <p:nvPr/>
        </p:nvSpPr>
        <p:spPr>
          <a:xfrm rot="9000000">
            <a:off x="6503824" y="5097971"/>
            <a:ext cx="1454827" cy="145482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6C0204F2-9212-4AB0-9C9F-7554E9DA5FA8}"/>
              </a:ext>
            </a:extLst>
          </p:cNvPr>
          <p:cNvSpPr/>
          <p:nvPr/>
        </p:nvSpPr>
        <p:spPr>
          <a:xfrm rot="9000000">
            <a:off x="5048997" y="2578138"/>
            <a:ext cx="1454827" cy="1454827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164B64E-9284-45CF-8400-7CA1AE253723}"/>
              </a:ext>
            </a:extLst>
          </p:cNvPr>
          <p:cNvSpPr/>
          <p:nvPr/>
        </p:nvSpPr>
        <p:spPr>
          <a:xfrm rot="19800000">
            <a:off x="5048996" y="2578138"/>
            <a:ext cx="1454827" cy="145482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2EEFA45-F6FA-4A91-885A-BFBF468A9A32}"/>
              </a:ext>
            </a:extLst>
          </p:cNvPr>
          <p:cNvSpPr/>
          <p:nvPr/>
        </p:nvSpPr>
        <p:spPr>
          <a:xfrm rot="9000000">
            <a:off x="5776410" y="3838054"/>
            <a:ext cx="1454827" cy="1454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B31DBB7-4BA3-49A5-A40E-B6C0406459FD}"/>
              </a:ext>
            </a:extLst>
          </p:cNvPr>
          <p:cNvSpPr/>
          <p:nvPr/>
        </p:nvSpPr>
        <p:spPr>
          <a:xfrm rot="19800000">
            <a:off x="5776409" y="3838055"/>
            <a:ext cx="1454827" cy="145482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11E2DB-791F-4B33-90C4-B29973C7D991}"/>
              </a:ext>
            </a:extLst>
          </p:cNvPr>
          <p:cNvSpPr/>
          <p:nvPr/>
        </p:nvSpPr>
        <p:spPr>
          <a:xfrm rot="19800000">
            <a:off x="4089291" y="2100112"/>
            <a:ext cx="763380" cy="76338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73013C-5E11-4FA4-8A6C-996FB28BFBC7}"/>
              </a:ext>
            </a:extLst>
          </p:cNvPr>
          <p:cNvSpPr/>
          <p:nvPr/>
        </p:nvSpPr>
        <p:spPr>
          <a:xfrm rot="19800000">
            <a:off x="4817154" y="3360808"/>
            <a:ext cx="763380" cy="7633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6F6FF9-0D89-44FB-8373-756D87B0A2A2}"/>
              </a:ext>
            </a:extLst>
          </p:cNvPr>
          <p:cNvSpPr/>
          <p:nvPr/>
        </p:nvSpPr>
        <p:spPr>
          <a:xfrm rot="19800000">
            <a:off x="5545018" y="4621504"/>
            <a:ext cx="763380" cy="7633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26C4B3-E3C9-4EFD-A646-71DBCAC98CFB}"/>
              </a:ext>
            </a:extLst>
          </p:cNvPr>
          <p:cNvSpPr/>
          <p:nvPr/>
        </p:nvSpPr>
        <p:spPr>
          <a:xfrm rot="19800000">
            <a:off x="6696359" y="3744930"/>
            <a:ext cx="763380" cy="76338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D17D5C-052E-41CC-ADE8-356EDBD3E21C}"/>
              </a:ext>
            </a:extLst>
          </p:cNvPr>
          <p:cNvSpPr/>
          <p:nvPr/>
        </p:nvSpPr>
        <p:spPr>
          <a:xfrm rot="19800000">
            <a:off x="7424223" y="5005626"/>
            <a:ext cx="763380" cy="763380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59A257-829B-4F29-8B21-FF6B6981705F}"/>
              </a:ext>
            </a:extLst>
          </p:cNvPr>
          <p:cNvSpPr/>
          <p:nvPr/>
        </p:nvSpPr>
        <p:spPr>
          <a:xfrm rot="19800000">
            <a:off x="5968496" y="2484233"/>
            <a:ext cx="763380" cy="76338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BB8D04-57EF-4964-A2EB-56E8F6AE5DF8}"/>
              </a:ext>
            </a:extLst>
          </p:cNvPr>
          <p:cNvSpPr/>
          <p:nvPr/>
        </p:nvSpPr>
        <p:spPr>
          <a:xfrm>
            <a:off x="5015882" y="2191085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32EA29-B89E-453A-9C90-3B9A81F224C5}"/>
              </a:ext>
            </a:extLst>
          </p:cNvPr>
          <p:cNvSpPr/>
          <p:nvPr/>
        </p:nvSpPr>
        <p:spPr>
          <a:xfrm>
            <a:off x="5651368" y="3446169"/>
            <a:ext cx="6872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6466FA-1139-4013-BC7E-DE7786A9849F}"/>
              </a:ext>
            </a:extLst>
          </p:cNvPr>
          <p:cNvSpPr/>
          <p:nvPr/>
        </p:nvSpPr>
        <p:spPr>
          <a:xfrm>
            <a:off x="6364186" y="4733876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B21EDB-E3D5-4758-9971-61E02108FE9D}"/>
              </a:ext>
            </a:extLst>
          </p:cNvPr>
          <p:cNvSpPr/>
          <p:nvPr/>
        </p:nvSpPr>
        <p:spPr>
          <a:xfrm>
            <a:off x="5333626" y="2809200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E02E47-1A3D-4BF9-AD53-3C62CE7D5767}"/>
              </a:ext>
            </a:extLst>
          </p:cNvPr>
          <p:cNvSpPr/>
          <p:nvPr/>
        </p:nvSpPr>
        <p:spPr>
          <a:xfrm>
            <a:off x="6018161" y="4045430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A3CA7B-AE37-4989-9007-233FA78C87C2}"/>
              </a:ext>
            </a:extLst>
          </p:cNvPr>
          <p:cNvSpPr/>
          <p:nvPr/>
        </p:nvSpPr>
        <p:spPr>
          <a:xfrm>
            <a:off x="6653649" y="5281659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5AC2DD-2646-4D93-A52B-4E7CDE5CF177}"/>
              </a:ext>
            </a:extLst>
          </p:cNvPr>
          <p:cNvGrpSpPr/>
          <p:nvPr/>
        </p:nvGrpSpPr>
        <p:grpSpPr>
          <a:xfrm>
            <a:off x="8224901" y="4964579"/>
            <a:ext cx="3090543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6BC7DF-2368-40E3-95E4-6118D160408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5E1AA9-5CD6-447C-81A3-8A632C4C02F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39623E-5A2A-46A7-AC68-53F5FF55237E}"/>
              </a:ext>
            </a:extLst>
          </p:cNvPr>
          <p:cNvGrpSpPr/>
          <p:nvPr/>
        </p:nvGrpSpPr>
        <p:grpSpPr>
          <a:xfrm>
            <a:off x="621183" y="2067604"/>
            <a:ext cx="3339423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89DE36-3799-41FE-8860-BF4A2B2F01C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94A9AC-27E4-4E0A-A3D8-6EF3A8F06B7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024EC0-E058-4DB8-BEA9-9826E995A0B0}"/>
              </a:ext>
            </a:extLst>
          </p:cNvPr>
          <p:cNvGrpSpPr/>
          <p:nvPr/>
        </p:nvGrpSpPr>
        <p:grpSpPr>
          <a:xfrm>
            <a:off x="7527947" y="3705811"/>
            <a:ext cx="3090543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83B704-3BCE-4421-BA59-68BE9768452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3391F1-075F-4122-A222-731F56AC01D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4D1152-F627-4BDC-B3E3-316D8106A828}"/>
              </a:ext>
            </a:extLst>
          </p:cNvPr>
          <p:cNvGrpSpPr/>
          <p:nvPr/>
        </p:nvGrpSpPr>
        <p:grpSpPr>
          <a:xfrm>
            <a:off x="6830994" y="2447041"/>
            <a:ext cx="3090543" cy="856491"/>
            <a:chOff x="-475010" y="1129566"/>
            <a:chExt cx="3859356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6456FB0-1A5D-4C46-B804-3F83882843A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A31E4F-C83B-43BA-9046-AD3C5026B4E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469535-6F51-499A-8A63-C1D4601B603A}"/>
              </a:ext>
            </a:extLst>
          </p:cNvPr>
          <p:cNvGrpSpPr/>
          <p:nvPr/>
        </p:nvGrpSpPr>
        <p:grpSpPr>
          <a:xfrm>
            <a:off x="1356433" y="3322670"/>
            <a:ext cx="3339423" cy="856491"/>
            <a:chOff x="-475010" y="1129566"/>
            <a:chExt cx="3859356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4AB43C-DC39-4318-B54D-5E98910FE9F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81D57E-4F51-4B9F-B15E-144E8EFDC94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5245EF-63A4-4C92-AA26-420CB64AB820}"/>
              </a:ext>
            </a:extLst>
          </p:cNvPr>
          <p:cNvGrpSpPr/>
          <p:nvPr/>
        </p:nvGrpSpPr>
        <p:grpSpPr>
          <a:xfrm>
            <a:off x="2091684" y="4577736"/>
            <a:ext cx="3339423" cy="856491"/>
            <a:chOff x="-475010" y="1129566"/>
            <a:chExt cx="3859356" cy="85649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8CA339-1CC9-4A22-93F3-3EFCAB0EF67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8697C5-70F2-40D1-8D6A-0A41C714608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 . </a:t>
              </a: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693C2FC9-218C-40E0-A7A2-906BC9EDA5F6}"/>
              </a:ext>
            </a:extLst>
          </p:cNvPr>
          <p:cNvSpPr/>
          <p:nvPr/>
        </p:nvSpPr>
        <p:spPr>
          <a:xfrm flipH="1">
            <a:off x="6146844" y="271618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5D4B21E3-45E0-4E9F-BAD0-A3D0C116FFEB}"/>
              </a:ext>
            </a:extLst>
          </p:cNvPr>
          <p:cNvSpPr/>
          <p:nvPr/>
        </p:nvSpPr>
        <p:spPr>
          <a:xfrm rot="18805991">
            <a:off x="4279660" y="230645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25">
            <a:extLst>
              <a:ext uri="{FF2B5EF4-FFF2-40B4-BE49-F238E27FC236}">
                <a16:creationId xmlns:a16="http://schemas.microsoft.com/office/drawing/2014/main" id="{42E2D19B-5FCF-48A1-AA29-CBB43F724A44}"/>
              </a:ext>
            </a:extLst>
          </p:cNvPr>
          <p:cNvSpPr/>
          <p:nvPr/>
        </p:nvSpPr>
        <p:spPr>
          <a:xfrm>
            <a:off x="7606480" y="522954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8ED7F7EF-5CB1-41FF-A7A3-9FC74865B9A9}"/>
              </a:ext>
            </a:extLst>
          </p:cNvPr>
          <p:cNvSpPr/>
          <p:nvPr/>
        </p:nvSpPr>
        <p:spPr>
          <a:xfrm>
            <a:off x="5717508" y="4794928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2C4FFCBB-AEE1-47D1-9142-5A02C940E74E}"/>
              </a:ext>
            </a:extLst>
          </p:cNvPr>
          <p:cNvSpPr/>
          <p:nvPr/>
        </p:nvSpPr>
        <p:spPr>
          <a:xfrm>
            <a:off x="5011794" y="357690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E19C2333-FD41-4C3A-8205-98FB96E3B1AA}"/>
              </a:ext>
            </a:extLst>
          </p:cNvPr>
          <p:cNvSpPr/>
          <p:nvPr/>
        </p:nvSpPr>
        <p:spPr>
          <a:xfrm>
            <a:off x="6981994" y="39177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44843F14-464B-407A-848B-4C478A06D7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30294"/>
              </p:ext>
            </p:extLst>
          </p:nvPr>
        </p:nvGraphicFramePr>
        <p:xfrm>
          <a:off x="3431614" y="2361717"/>
          <a:ext cx="4248472" cy="365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1A8295-EBC4-4044-8136-33A98339E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101141"/>
              </p:ext>
            </p:extLst>
          </p:nvPr>
        </p:nvGraphicFramePr>
        <p:xfrm>
          <a:off x="8326820" y="1848152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" name="Elbow Connector 5">
            <a:extLst>
              <a:ext uri="{FF2B5EF4-FFF2-40B4-BE49-F238E27FC236}">
                <a16:creationId xmlns:a16="http://schemas.microsoft.com/office/drawing/2014/main" id="{01234662-84AA-431C-8FA3-F91C40781AA9}"/>
              </a:ext>
            </a:extLst>
          </p:cNvPr>
          <p:cNvCxnSpPr/>
          <p:nvPr/>
        </p:nvCxnSpPr>
        <p:spPr>
          <a:xfrm flipV="1">
            <a:off x="6310595" y="2355565"/>
            <a:ext cx="2016224" cy="817240"/>
          </a:xfrm>
          <a:prstGeom prst="bentConnector3">
            <a:avLst>
              <a:gd name="adj1" fmla="val 396"/>
            </a:avLst>
          </a:prstGeom>
          <a:ln w="28575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72A2654-04DC-4133-AF51-AF82E3C3F6AF}"/>
              </a:ext>
            </a:extLst>
          </p:cNvPr>
          <p:cNvSpPr/>
          <p:nvPr/>
        </p:nvSpPr>
        <p:spPr>
          <a:xfrm>
            <a:off x="6598627" y="2455702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B2225-1601-42C2-A34C-BE148B666E7B}"/>
              </a:ext>
            </a:extLst>
          </p:cNvPr>
          <p:cNvSpPr txBox="1"/>
          <p:nvPr/>
        </p:nvSpPr>
        <p:spPr>
          <a:xfrm>
            <a:off x="6598628" y="1708385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Elbow Connector 17">
            <a:extLst>
              <a:ext uri="{FF2B5EF4-FFF2-40B4-BE49-F238E27FC236}">
                <a16:creationId xmlns:a16="http://schemas.microsoft.com/office/drawing/2014/main" id="{1D24F35B-5334-43C3-9DF8-F285B97727FE}"/>
              </a:ext>
            </a:extLst>
          </p:cNvPr>
          <p:cNvCxnSpPr>
            <a:cxnSpLocks/>
          </p:cNvCxnSpPr>
          <p:nvPr/>
        </p:nvCxnSpPr>
        <p:spPr>
          <a:xfrm flipV="1">
            <a:off x="7433950" y="4168421"/>
            <a:ext cx="2831184" cy="818909"/>
          </a:xfrm>
          <a:prstGeom prst="bentConnector3">
            <a:avLst>
              <a:gd name="adj1" fmla="val -272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9D91EBC-590C-467E-B802-FDC3E7FA8EDF}"/>
              </a:ext>
            </a:extLst>
          </p:cNvPr>
          <p:cNvSpPr/>
          <p:nvPr/>
        </p:nvSpPr>
        <p:spPr>
          <a:xfrm>
            <a:off x="8475218" y="4286126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F4AA9-311B-4ECA-A3AE-9458B6FF7384}"/>
              </a:ext>
            </a:extLst>
          </p:cNvPr>
          <p:cNvSpPr txBox="1"/>
          <p:nvPr/>
        </p:nvSpPr>
        <p:spPr>
          <a:xfrm>
            <a:off x="8475218" y="3522916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Elbow Connector 25">
            <a:extLst>
              <a:ext uri="{FF2B5EF4-FFF2-40B4-BE49-F238E27FC236}">
                <a16:creationId xmlns:a16="http://schemas.microsoft.com/office/drawing/2014/main" id="{CD10FCF3-7A52-4E59-8E1E-CD6408F3261F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2148958" y="2988328"/>
            <a:ext cx="2146752" cy="1086329"/>
          </a:xfrm>
          <a:prstGeom prst="bentConnector3">
            <a:avLst>
              <a:gd name="adj1" fmla="val -373"/>
            </a:avLst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34D5F12-283D-4AF1-A955-66E036C5955C}"/>
              </a:ext>
            </a:extLst>
          </p:cNvPr>
          <p:cNvSpPr/>
          <p:nvPr/>
        </p:nvSpPr>
        <p:spPr>
          <a:xfrm>
            <a:off x="2240622" y="3067184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4CB26A-BFAA-4CA4-8408-1B65FD045202}"/>
              </a:ext>
            </a:extLst>
          </p:cNvPr>
          <p:cNvSpPr txBox="1"/>
          <p:nvPr/>
        </p:nvSpPr>
        <p:spPr>
          <a:xfrm>
            <a:off x="2240622" y="2376188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30%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Chart 3">
            <a:extLst>
              <a:ext uri="{FF2B5EF4-FFF2-40B4-BE49-F238E27FC236}">
                <a16:creationId xmlns:a16="http://schemas.microsoft.com/office/drawing/2014/main" id="{E11A3972-859D-4E8A-B799-A0010CAF6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525603"/>
              </p:ext>
            </p:extLst>
          </p:nvPr>
        </p:nvGraphicFramePr>
        <p:xfrm>
          <a:off x="10014127" y="3618862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0AF76CA4-A5AE-44EF-A44F-0FC08D2B0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375300"/>
              </p:ext>
            </p:extLst>
          </p:nvPr>
        </p:nvGraphicFramePr>
        <p:xfrm>
          <a:off x="564782" y="2460268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5639BE8-F50A-4972-80A9-6E39690574D8}"/>
              </a:ext>
            </a:extLst>
          </p:cNvPr>
          <p:cNvSpPr txBox="1"/>
          <p:nvPr/>
        </p:nvSpPr>
        <p:spPr>
          <a:xfrm rot="16200000">
            <a:off x="-2012787" y="3198167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24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3905648" y="4664225"/>
            <a:ext cx="192342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015282" y="4233338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888D0-B699-4EE2-AA7A-86FFB15A7791}"/>
              </a:ext>
            </a:extLst>
          </p:cNvPr>
          <p:cNvSpPr txBox="1"/>
          <p:nvPr/>
        </p:nvSpPr>
        <p:spPr>
          <a:xfrm>
            <a:off x="7015282" y="5219469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DB91FE-B696-4014-8ABF-030144E2AAAC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043C-167A-4EB6-97DD-29D24E5DA38B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339E23-0E5B-4603-9D63-ACD632BA62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3CAE00-0D60-4588-BF45-51D94C62FB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961134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id="{E52CF753-A201-4EAD-A7F3-230E1F2997E2}"/>
              </a:ext>
            </a:extLst>
          </p:cNvPr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1B2695-24E2-4214-A3BF-540ED0551258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6C9D62BF-4C4D-45CD-BF36-1D21145F1287}"/>
              </a:ext>
            </a:extLst>
          </p:cNvPr>
          <p:cNvSpPr/>
          <p:nvPr/>
        </p:nvSpPr>
        <p:spPr>
          <a:xfrm>
            <a:off x="4187788" y="2003702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697FED-8D80-49F2-AD9E-23EE1977E04B}"/>
              </a:ext>
            </a:extLst>
          </p:cNvPr>
          <p:cNvGrpSpPr/>
          <p:nvPr/>
        </p:nvGrpSpPr>
        <p:grpSpPr>
          <a:xfrm rot="12600000">
            <a:off x="4752573" y="4654295"/>
            <a:ext cx="979049" cy="1469591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F76C67-0A80-40AD-BDEC-FB0D92555A97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D8768FD8-D2B5-4254-9CC1-75AB25F4A93E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D4D8257B-F344-40DD-87FF-17C347797E19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BF194558-7567-4A28-9072-235F5A5105F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2F1EB75A-4A61-46C1-98FA-EC8CD4FCDA67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4835110-5FE4-4114-AC54-16E7733E5E99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BBE501-B194-4549-8E0B-8A7BF189B7BA}"/>
              </a:ext>
            </a:extLst>
          </p:cNvPr>
          <p:cNvGrpSpPr/>
          <p:nvPr/>
        </p:nvGrpSpPr>
        <p:grpSpPr>
          <a:xfrm rot="19800000">
            <a:off x="4752573" y="1666179"/>
            <a:ext cx="979049" cy="1469591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0012A4F-4E35-4FCA-B5AD-E2D06631BA6C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422F05F0-EE5E-4561-BFD6-9CD5BC84D930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11A93B5F-E25B-4A63-8217-F87C13861A5B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A79E0771-352C-4573-8769-731963E8FB2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ED1EBAC8-C8A1-454F-9F3E-9FEB440586B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D41CD06A-C891-4E85-AAE4-A10E41564313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80BCDB-8803-4D31-AD8A-367074161301}"/>
              </a:ext>
            </a:extLst>
          </p:cNvPr>
          <p:cNvGrpSpPr/>
          <p:nvPr/>
        </p:nvGrpSpPr>
        <p:grpSpPr>
          <a:xfrm rot="16200000">
            <a:off x="3916584" y="3177120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3F95A6-D594-4DF1-94F4-6E977B4D23B6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D2EF55B2-F807-49B5-9288-2AF6F9D41803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38DE1EA6-BE77-4B06-B71D-4890D8F70D8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54572260-CC7B-403D-A9C9-60B7834880F8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44E4EF9E-61F0-40A6-B0D2-9753855311A1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9EBF8CBC-039E-4467-83D1-3AC65A46E560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8EED6C-3641-43FA-BD86-F9E17AEA61D6}"/>
              </a:ext>
            </a:extLst>
          </p:cNvPr>
          <p:cNvGrpSpPr/>
          <p:nvPr/>
        </p:nvGrpSpPr>
        <p:grpSpPr>
          <a:xfrm rot="9000000" flipH="1">
            <a:off x="6492046" y="4654295"/>
            <a:ext cx="979049" cy="1469591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77DBCA8-EA6D-4EA4-B73F-B060860CAD28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92876599-1813-4F32-A973-292EBD607BC6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53861AFA-9D5F-417F-AF7F-6EDD722CF949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94F5CEDB-D63C-4DEA-BF25-E8331CFA0191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BB1BE1C5-7D7F-49CF-AC48-FDC6044E7F41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75A59B59-99CE-4524-BE3D-26BA69AF4814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714F51-51BF-4D5F-AC17-96DBE0B5316B}"/>
              </a:ext>
            </a:extLst>
          </p:cNvPr>
          <p:cNvGrpSpPr/>
          <p:nvPr/>
        </p:nvGrpSpPr>
        <p:grpSpPr>
          <a:xfrm rot="1800000" flipH="1">
            <a:off x="6492046" y="1666179"/>
            <a:ext cx="979049" cy="1469591"/>
            <a:chOff x="5093002" y="2426934"/>
            <a:chExt cx="2232248" cy="3350691"/>
          </a:xfrm>
          <a:solidFill>
            <a:schemeClr val="accent1"/>
          </a:solidFill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72FC82D-2CEB-43DB-B0A4-3DEC141E2218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7" name="Oval 1">
                <a:extLst>
                  <a:ext uri="{FF2B5EF4-FFF2-40B4-BE49-F238E27FC236}">
                    <a16:creationId xmlns:a16="http://schemas.microsoft.com/office/drawing/2014/main" id="{FE2330E7-EE3D-4EE0-8C12-DCE18BC57EC3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7353C0EC-0244-4E51-92EB-2F4E880D088D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B0A93D68-833D-413F-9EA2-9EEFB6661083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A369A810-4057-4833-AF35-5E6DE92D3DA2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A757B5A3-55C8-4DE1-9B04-555FB90A5FB3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2E4ED0-609B-4E85-BEA0-69392E230701}"/>
              </a:ext>
            </a:extLst>
          </p:cNvPr>
          <p:cNvGrpSpPr/>
          <p:nvPr/>
        </p:nvGrpSpPr>
        <p:grpSpPr>
          <a:xfrm rot="5400000" flipH="1">
            <a:off x="7328035" y="3177120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EE16EE9-2C05-45FE-8155-1E23EC83560E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A40FAE59-05FA-4D88-B982-167D60FA17D8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1">
                <a:extLst>
                  <a:ext uri="{FF2B5EF4-FFF2-40B4-BE49-F238E27FC236}">
                    <a16:creationId xmlns:a16="http://schemas.microsoft.com/office/drawing/2014/main" id="{78D698C9-1BAC-4A9C-84B3-45ABC6342D9A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F5EFC822-7BB9-4379-BCD3-896F04F6DDAC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FC8CFB35-0D01-421B-B4CD-DF7209DAD0A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7D2AF9F3-8369-4B30-8988-EA85FFE1B780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04D7AC07-17F0-4D10-A8F4-447A3E6E46A3}"/>
              </a:ext>
            </a:extLst>
          </p:cNvPr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A19AF83-4218-49C5-879B-C50FCDEB6BE4}"/>
              </a:ext>
            </a:extLst>
          </p:cNvPr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BB9AB9B-682B-4E60-93E7-038A3C9C9825}"/>
              </a:ext>
            </a:extLst>
          </p:cNvPr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B1D3263-B325-48E7-9EA6-435E78959E92}"/>
              </a:ext>
            </a:extLst>
          </p:cNvPr>
          <p:cNvSpPr/>
          <p:nvPr/>
        </p:nvSpPr>
        <p:spPr>
          <a:xfrm>
            <a:off x="4782464" y="5213160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495C78-3895-43EC-9E1D-0FB197FDA8B6}"/>
              </a:ext>
            </a:extLst>
          </p:cNvPr>
          <p:cNvSpPr/>
          <p:nvPr/>
        </p:nvSpPr>
        <p:spPr>
          <a:xfrm>
            <a:off x="6767216" y="5222684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6D66AD2-9A55-411B-B141-7729BDF2380D}"/>
              </a:ext>
            </a:extLst>
          </p:cNvPr>
          <p:cNvSpPr/>
          <p:nvPr/>
        </p:nvSpPr>
        <p:spPr>
          <a:xfrm>
            <a:off x="7714086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E292A10-8153-4544-92B1-1BBC83500AF1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8E247C8-0094-4060-B01D-89354DCA7AF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37CFCE-9F76-46EF-960D-195C9B0FC44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BB3270-8F05-471C-AFFF-6123301DEB9F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6629AC-DC18-489B-BFFF-76C0EF2E41D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E53C5B9-2C72-411A-A343-FE07F377553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9AD777-6F41-4EF2-A4DA-57FD193B4E0C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767D4BF-D3E4-40BC-903E-64EF6AC6CFE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65BBB00-4C6E-44E2-AC15-7A321EE2E0A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222021D-F1CB-46DF-AD29-782EAA8A02AA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328A2C7-C009-48BA-8AD9-2B9EDE58FDC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3EDC47-A8E1-4BA6-A4F1-82E6C8611C7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807ABB-133D-47BC-B719-C4431C2015ED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E2CF4FF-A7A5-48D8-B7E3-4435ACD5189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423FB8C-72EC-4690-9234-AE72A6C87E6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9FF0B04-EC3D-40BA-889E-B2997539EF31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C4177BF-9D8D-458F-991C-E9F88FABFB6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88DFC74-827C-4DD2-855B-958E2A84193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C5220E6A-0B04-4431-9F03-9E52C515BF0B}"/>
              </a:ext>
            </a:extLst>
          </p:cNvPr>
          <p:cNvSpPr/>
          <p:nvPr/>
        </p:nvSpPr>
        <p:spPr>
          <a:xfrm flipH="1">
            <a:off x="6933426" y="20120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Teardrop 1">
            <a:extLst>
              <a:ext uri="{FF2B5EF4-FFF2-40B4-BE49-F238E27FC236}">
                <a16:creationId xmlns:a16="http://schemas.microsoft.com/office/drawing/2014/main" id="{4F059A5C-8184-4107-A97A-15429D7D16B9}"/>
              </a:ext>
            </a:extLst>
          </p:cNvPr>
          <p:cNvSpPr/>
          <p:nvPr/>
        </p:nvSpPr>
        <p:spPr>
          <a:xfrm rot="18805991">
            <a:off x="6903012" y="539504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Rectangle 130">
            <a:extLst>
              <a:ext uri="{FF2B5EF4-FFF2-40B4-BE49-F238E27FC236}">
                <a16:creationId xmlns:a16="http://schemas.microsoft.com/office/drawing/2014/main" id="{0462BB50-3FBC-45EE-B866-58662FBD25DB}"/>
              </a:ext>
            </a:extLst>
          </p:cNvPr>
          <p:cNvSpPr/>
          <p:nvPr/>
        </p:nvSpPr>
        <p:spPr>
          <a:xfrm>
            <a:off x="7889666" y="373263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78B49592-1C76-4160-BADA-84D9B840021F}"/>
              </a:ext>
            </a:extLst>
          </p:cNvPr>
          <p:cNvSpPr/>
          <p:nvPr/>
        </p:nvSpPr>
        <p:spPr>
          <a:xfrm>
            <a:off x="4936016" y="541874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Block Arc 25">
            <a:extLst>
              <a:ext uri="{FF2B5EF4-FFF2-40B4-BE49-F238E27FC236}">
                <a16:creationId xmlns:a16="http://schemas.microsoft.com/office/drawing/2014/main" id="{E43F7A58-678B-4EC5-AB16-B0CFDA06F081}"/>
              </a:ext>
            </a:extLst>
          </p:cNvPr>
          <p:cNvSpPr>
            <a:spLocks noChangeAspect="1"/>
          </p:cNvSpPr>
          <p:nvPr/>
        </p:nvSpPr>
        <p:spPr>
          <a:xfrm>
            <a:off x="4965608" y="192853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AB92CC98-AFEB-4562-B262-3756B4FE9458}"/>
              </a:ext>
            </a:extLst>
          </p:cNvPr>
          <p:cNvSpPr>
            <a:spLocks noChangeAspect="1"/>
          </p:cNvSpPr>
          <p:nvPr/>
        </p:nvSpPr>
        <p:spPr>
          <a:xfrm>
            <a:off x="3950278" y="373262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8" name="Group 110">
            <a:extLst>
              <a:ext uri="{FF2B5EF4-FFF2-40B4-BE49-F238E27FC236}">
                <a16:creationId xmlns:a16="http://schemas.microsoft.com/office/drawing/2014/main" id="{A49CCC77-88B3-4697-9796-51FBB07B7605}"/>
              </a:ext>
            </a:extLst>
          </p:cNvPr>
          <p:cNvGrpSpPr/>
          <p:nvPr/>
        </p:nvGrpSpPr>
        <p:grpSpPr>
          <a:xfrm>
            <a:off x="5632945" y="3423272"/>
            <a:ext cx="874199" cy="965993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E3AB1C32-6460-440F-9CE6-EE29C02B9557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2544231B-D82D-4F8E-8425-1E8E4003BBBA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AC9C90-8DC5-4017-82C6-D0C7E14E8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340016"/>
              </p:ext>
            </p:extLst>
          </p:nvPr>
        </p:nvGraphicFramePr>
        <p:xfrm>
          <a:off x="3610727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$1,800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07A39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98B5427-EF25-4670-82F5-632C7C259D36}"/>
              </a:ext>
            </a:extLst>
          </p:cNvPr>
          <p:cNvGrpSpPr/>
          <p:nvPr/>
        </p:nvGrpSpPr>
        <p:grpSpPr>
          <a:xfrm>
            <a:off x="3842277" y="5341896"/>
            <a:ext cx="1800000" cy="360040"/>
            <a:chOff x="2627784" y="3579862"/>
            <a:chExt cx="1986980" cy="360040"/>
          </a:xfrm>
          <a:solidFill>
            <a:srgbClr val="07A398"/>
          </a:solidFill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BCF5D6C7-9A1A-4362-874F-2B98C644B2E2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210257-7A39-48B2-AE74-956A0C068A02}"/>
                </a:ext>
              </a:extLst>
            </p:cNvPr>
            <p:cNvSpPr txBox="1"/>
            <p:nvPr/>
          </p:nvSpPr>
          <p:spPr>
            <a:xfrm>
              <a:off x="3054502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2399F5-A17D-46EA-8B62-842EED10A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40788"/>
              </p:ext>
            </p:extLst>
          </p:nvPr>
        </p:nvGraphicFramePr>
        <p:xfrm>
          <a:off x="6305703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$1,600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48504BD-2289-4B78-860F-C3A4DA20398B}"/>
              </a:ext>
            </a:extLst>
          </p:cNvPr>
          <p:cNvGrpSpPr/>
          <p:nvPr/>
        </p:nvGrpSpPr>
        <p:grpSpPr>
          <a:xfrm>
            <a:off x="6537253" y="5341896"/>
            <a:ext cx="1800000" cy="360040"/>
            <a:chOff x="2627784" y="3579862"/>
            <a:chExt cx="1986980" cy="360040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2AA24C3B-615A-403B-A90F-2359B00AB9A1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ACE260-CDB6-4DAD-8E26-3FBE036327CC}"/>
                </a:ext>
              </a:extLst>
            </p:cNvPr>
            <p:cNvSpPr txBox="1"/>
            <p:nvPr/>
          </p:nvSpPr>
          <p:spPr>
            <a:xfrm>
              <a:off x="3054502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6A0AD79-87D9-44CB-BDB1-62A7ECCBD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10434"/>
              </p:ext>
            </p:extLst>
          </p:nvPr>
        </p:nvGraphicFramePr>
        <p:xfrm>
          <a:off x="915751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$1,500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D39574D5-7FE3-4500-A153-5021DFC871AE}"/>
              </a:ext>
            </a:extLst>
          </p:cNvPr>
          <p:cNvGrpSpPr/>
          <p:nvPr/>
        </p:nvGrpSpPr>
        <p:grpSpPr>
          <a:xfrm>
            <a:off x="1147301" y="5341896"/>
            <a:ext cx="1800000" cy="360040"/>
            <a:chOff x="2627784" y="3579862"/>
            <a:chExt cx="1752173" cy="360040"/>
          </a:xfrm>
          <a:solidFill>
            <a:srgbClr val="0680C3"/>
          </a:solidFill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92491902-0CF1-425B-9A4B-F24372CD2F4C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4B9BC4-425B-43D2-B053-3BAC2DC98FCB}"/>
                </a:ext>
              </a:extLst>
            </p:cNvPr>
            <p:cNvSpPr txBox="1"/>
            <p:nvPr/>
          </p:nvSpPr>
          <p:spPr>
            <a:xfrm>
              <a:off x="2937099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0BCE8C0-C14E-4D4D-AC73-B156CADA9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10798"/>
              </p:ext>
            </p:extLst>
          </p:nvPr>
        </p:nvGraphicFramePr>
        <p:xfrm>
          <a:off x="9000678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$1,100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0D5C8-2C72-4D6F-83E0-DE865DB01DAC}"/>
              </a:ext>
            </a:extLst>
          </p:cNvPr>
          <p:cNvGrpSpPr/>
          <p:nvPr/>
        </p:nvGrpSpPr>
        <p:grpSpPr>
          <a:xfrm>
            <a:off x="9232228" y="5341896"/>
            <a:ext cx="1800000" cy="360040"/>
            <a:chOff x="2627784" y="3579862"/>
            <a:chExt cx="1986980" cy="360040"/>
          </a:xfrm>
          <a:solidFill>
            <a:srgbClr val="FBA200"/>
          </a:solidFill>
        </p:grpSpPr>
        <p:sp>
          <p:nvSpPr>
            <p:cNvPr id="17" name="Rounded Rectangle 24">
              <a:extLst>
                <a:ext uri="{FF2B5EF4-FFF2-40B4-BE49-F238E27FC236}">
                  <a16:creationId xmlns:a16="http://schemas.microsoft.com/office/drawing/2014/main" id="{470B6961-D487-4347-BCE1-308FA4E0DF8C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23D6E9-3BD5-4559-B66B-C720EEC9B437}"/>
                </a:ext>
              </a:extLst>
            </p:cNvPr>
            <p:cNvSpPr txBox="1"/>
            <p:nvPr/>
          </p:nvSpPr>
          <p:spPr>
            <a:xfrm>
              <a:off x="3054502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6">
            <a:extLst>
              <a:ext uri="{FF2B5EF4-FFF2-40B4-BE49-F238E27FC236}">
                <a16:creationId xmlns:a16="http://schemas.microsoft.com/office/drawing/2014/main" id="{7F23310E-59D4-42FC-8556-874CDF92097E}"/>
              </a:ext>
            </a:extLst>
          </p:cNvPr>
          <p:cNvSpPr/>
          <p:nvPr/>
        </p:nvSpPr>
        <p:spPr>
          <a:xfrm rot="2700000">
            <a:off x="4586544" y="2086475"/>
            <a:ext cx="311464" cy="558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C78380A6-339D-4D07-8974-0DF235E045E8}"/>
              </a:ext>
            </a:extLst>
          </p:cNvPr>
          <p:cNvSpPr/>
          <p:nvPr/>
        </p:nvSpPr>
        <p:spPr>
          <a:xfrm flipH="1">
            <a:off x="7207871" y="2176447"/>
            <a:ext cx="458765" cy="37845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3A209273-9223-4696-9B82-5F5A7C300854}"/>
              </a:ext>
            </a:extLst>
          </p:cNvPr>
          <p:cNvSpPr/>
          <p:nvPr/>
        </p:nvSpPr>
        <p:spPr>
          <a:xfrm>
            <a:off x="9929081" y="2209848"/>
            <a:ext cx="405723" cy="31165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자유형 151">
            <a:extLst>
              <a:ext uri="{FF2B5EF4-FFF2-40B4-BE49-F238E27FC236}">
                <a16:creationId xmlns:a16="http://schemas.microsoft.com/office/drawing/2014/main" id="{CDF9CE19-23AB-4F9A-A38A-838FA743CC83}"/>
              </a:ext>
            </a:extLst>
          </p:cNvPr>
          <p:cNvSpPr/>
          <p:nvPr/>
        </p:nvSpPr>
        <p:spPr>
          <a:xfrm>
            <a:off x="1857198" y="2138804"/>
            <a:ext cx="432306" cy="45373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A475A0-F151-43A9-B94B-1559A420C5E5}"/>
              </a:ext>
            </a:extLst>
          </p:cNvPr>
          <p:cNvSpPr txBox="1"/>
          <p:nvPr/>
        </p:nvSpPr>
        <p:spPr>
          <a:xfrm flipH="1">
            <a:off x="7785462" y="940849"/>
            <a:ext cx="3925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</a:t>
            </a:r>
            <a:r>
              <a:rPr lang="ko-KR" alt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4E32F-1803-4751-ADD5-F512F95F1A49}"/>
              </a:ext>
            </a:extLst>
          </p:cNvPr>
          <p:cNvSpPr txBox="1"/>
          <p:nvPr/>
        </p:nvSpPr>
        <p:spPr>
          <a:xfrm>
            <a:off x="7785463" y="3160753"/>
            <a:ext cx="3925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D24F1-0026-4928-BED1-46C3BB9498FD}"/>
              </a:ext>
            </a:extLst>
          </p:cNvPr>
          <p:cNvSpPr txBox="1"/>
          <p:nvPr/>
        </p:nvSpPr>
        <p:spPr>
          <a:xfrm>
            <a:off x="7785463" y="2390839"/>
            <a:ext cx="392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68D13E1-A274-4BC9-B6C6-F28B0226B85D}"/>
              </a:ext>
            </a:extLst>
          </p:cNvPr>
          <p:cNvSpPr txBox="1">
            <a:spLocks/>
          </p:cNvSpPr>
          <p:nvPr/>
        </p:nvSpPr>
        <p:spPr>
          <a:xfrm>
            <a:off x="8614931" y="628549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6BB61B66-B796-4EF9-B37A-4AAD293B7711}"/>
              </a:ext>
            </a:extLst>
          </p:cNvPr>
          <p:cNvSpPr txBox="1">
            <a:spLocks/>
          </p:cNvSpPr>
          <p:nvPr/>
        </p:nvSpPr>
        <p:spPr>
          <a:xfrm>
            <a:off x="9624139" y="5751815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34BD77ED-30C2-4A00-B41A-ED83575B9BE2}"/>
              </a:ext>
            </a:extLst>
          </p:cNvPr>
          <p:cNvSpPr/>
          <p:nvPr/>
        </p:nvSpPr>
        <p:spPr>
          <a:xfrm rot="8100000">
            <a:off x="5115591" y="3012111"/>
            <a:ext cx="1960821" cy="1960821"/>
          </a:xfrm>
          <a:prstGeom prst="teardrop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Block Arc 14">
            <a:extLst>
              <a:ext uri="{FF2B5EF4-FFF2-40B4-BE49-F238E27FC236}">
                <a16:creationId xmlns:a16="http://schemas.microsoft.com/office/drawing/2014/main" id="{7D07A55E-451D-483A-82FC-165C6BF70B0F}"/>
              </a:ext>
            </a:extLst>
          </p:cNvPr>
          <p:cNvSpPr/>
          <p:nvPr/>
        </p:nvSpPr>
        <p:spPr>
          <a:xfrm rot="10800000" flipH="1">
            <a:off x="4079779" y="3992520"/>
            <a:ext cx="2577233" cy="1994890"/>
          </a:xfrm>
          <a:custGeom>
            <a:avLst/>
            <a:gdLst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2036902 w 2544314"/>
              <a:gd name="connsiteY6" fmla="*/ 8748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139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1188 w 2553584"/>
              <a:gd name="connsiteY0" fmla="*/ 2013962 h 2013962"/>
              <a:gd name="connsiteX1" fmla="*/ 9270 w 2553584"/>
              <a:gd name="connsiteY1" fmla="*/ 2013962 h 2013962"/>
              <a:gd name="connsiteX2" fmla="*/ 613555 w 2553584"/>
              <a:gd name="connsiteY2" fmla="*/ 575611 h 2013962"/>
              <a:gd name="connsiteX3" fmla="*/ 1101131 w 2553584"/>
              <a:gd name="connsiteY3" fmla="*/ 35004 h 2013962"/>
              <a:gd name="connsiteX4" fmla="*/ 2553584 w 2553584"/>
              <a:gd name="connsiteY4" fmla="*/ 0 h 2013962"/>
              <a:gd name="connsiteX5" fmla="*/ 1998547 w 2553584"/>
              <a:gd name="connsiteY5" fmla="*/ 760549 h 2013962"/>
              <a:gd name="connsiteX6" fmla="*/ 1384845 w 2553584"/>
              <a:gd name="connsiteY6" fmla="*/ 1362590 h 2013962"/>
              <a:gd name="connsiteX7" fmla="*/ 1111188 w 2553584"/>
              <a:gd name="connsiteY7" fmla="*/ 2013962 h 2013962"/>
              <a:gd name="connsiteX0" fmla="*/ 1112586 w 2554982"/>
              <a:gd name="connsiteY0" fmla="*/ 2013962 h 2013962"/>
              <a:gd name="connsiteX1" fmla="*/ 10668 w 2554982"/>
              <a:gd name="connsiteY1" fmla="*/ 2013962 h 2013962"/>
              <a:gd name="connsiteX2" fmla="*/ 614953 w 2554982"/>
              <a:gd name="connsiteY2" fmla="*/ 575611 h 2013962"/>
              <a:gd name="connsiteX3" fmla="*/ 1102529 w 2554982"/>
              <a:gd name="connsiteY3" fmla="*/ 35004 h 2013962"/>
              <a:gd name="connsiteX4" fmla="*/ 2554982 w 2554982"/>
              <a:gd name="connsiteY4" fmla="*/ 0 h 2013962"/>
              <a:gd name="connsiteX5" fmla="*/ 1999945 w 2554982"/>
              <a:gd name="connsiteY5" fmla="*/ 760549 h 2013962"/>
              <a:gd name="connsiteX6" fmla="*/ 1386243 w 2554982"/>
              <a:gd name="connsiteY6" fmla="*/ 1362590 h 2013962"/>
              <a:gd name="connsiteX7" fmla="*/ 1112586 w 2554982"/>
              <a:gd name="connsiteY7" fmla="*/ 2013962 h 2013962"/>
              <a:gd name="connsiteX0" fmla="*/ 1113358 w 2555754"/>
              <a:gd name="connsiteY0" fmla="*/ 2013962 h 2013962"/>
              <a:gd name="connsiteX1" fmla="*/ 11440 w 2555754"/>
              <a:gd name="connsiteY1" fmla="*/ 2013962 h 2013962"/>
              <a:gd name="connsiteX2" fmla="*/ 615725 w 2555754"/>
              <a:gd name="connsiteY2" fmla="*/ 575611 h 2013962"/>
              <a:gd name="connsiteX3" fmla="*/ 1103301 w 2555754"/>
              <a:gd name="connsiteY3" fmla="*/ 35004 h 2013962"/>
              <a:gd name="connsiteX4" fmla="*/ 2555754 w 2555754"/>
              <a:gd name="connsiteY4" fmla="*/ 0 h 2013962"/>
              <a:gd name="connsiteX5" fmla="*/ 2000717 w 2555754"/>
              <a:gd name="connsiteY5" fmla="*/ 760549 h 2013962"/>
              <a:gd name="connsiteX6" fmla="*/ 1387015 w 2555754"/>
              <a:gd name="connsiteY6" fmla="*/ 1362590 h 2013962"/>
              <a:gd name="connsiteX7" fmla="*/ 1113358 w 2555754"/>
              <a:gd name="connsiteY7" fmla="*/ 2013962 h 2013962"/>
              <a:gd name="connsiteX0" fmla="*/ 1120440 w 2562836"/>
              <a:gd name="connsiteY0" fmla="*/ 2013962 h 2013962"/>
              <a:gd name="connsiteX1" fmla="*/ 18522 w 2562836"/>
              <a:gd name="connsiteY1" fmla="*/ 2013962 h 2013962"/>
              <a:gd name="connsiteX2" fmla="*/ 622807 w 2562836"/>
              <a:gd name="connsiteY2" fmla="*/ 575611 h 2013962"/>
              <a:gd name="connsiteX3" fmla="*/ 1110383 w 2562836"/>
              <a:gd name="connsiteY3" fmla="*/ 35004 h 2013962"/>
              <a:gd name="connsiteX4" fmla="*/ 2562836 w 2562836"/>
              <a:gd name="connsiteY4" fmla="*/ 0 h 2013962"/>
              <a:gd name="connsiteX5" fmla="*/ 2007799 w 2562836"/>
              <a:gd name="connsiteY5" fmla="*/ 760549 h 2013962"/>
              <a:gd name="connsiteX6" fmla="*/ 1394097 w 2562836"/>
              <a:gd name="connsiteY6" fmla="*/ 1362590 h 2013962"/>
              <a:gd name="connsiteX7" fmla="*/ 1120440 w 2562836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2891 w 2555287"/>
              <a:gd name="connsiteY0" fmla="*/ 2013962 h 2013962"/>
              <a:gd name="connsiteX1" fmla="*/ 0 w 2555287"/>
              <a:gd name="connsiteY1" fmla="*/ 2006647 h 2013962"/>
              <a:gd name="connsiteX2" fmla="*/ 615258 w 2555287"/>
              <a:gd name="connsiteY2" fmla="*/ 575611 h 2013962"/>
              <a:gd name="connsiteX3" fmla="*/ 1102834 w 2555287"/>
              <a:gd name="connsiteY3" fmla="*/ 35004 h 2013962"/>
              <a:gd name="connsiteX4" fmla="*/ 2555287 w 2555287"/>
              <a:gd name="connsiteY4" fmla="*/ 0 h 2013962"/>
              <a:gd name="connsiteX5" fmla="*/ 2000250 w 2555287"/>
              <a:gd name="connsiteY5" fmla="*/ 760549 h 2013962"/>
              <a:gd name="connsiteX6" fmla="*/ 1386548 w 2555287"/>
              <a:gd name="connsiteY6" fmla="*/ 1362590 h 2013962"/>
              <a:gd name="connsiteX7" fmla="*/ 1112891 w 2555287"/>
              <a:gd name="connsiteY7" fmla="*/ 2013962 h 2013962"/>
              <a:gd name="connsiteX0" fmla="*/ 1112909 w 2555305"/>
              <a:gd name="connsiteY0" fmla="*/ 2013962 h 2013962"/>
              <a:gd name="connsiteX1" fmla="*/ 18 w 2555305"/>
              <a:gd name="connsiteY1" fmla="*/ 2006647 h 2013962"/>
              <a:gd name="connsiteX2" fmla="*/ 615276 w 2555305"/>
              <a:gd name="connsiteY2" fmla="*/ 575611 h 2013962"/>
              <a:gd name="connsiteX3" fmla="*/ 1102852 w 2555305"/>
              <a:gd name="connsiteY3" fmla="*/ 35004 h 2013962"/>
              <a:gd name="connsiteX4" fmla="*/ 2555305 w 2555305"/>
              <a:gd name="connsiteY4" fmla="*/ 0 h 2013962"/>
              <a:gd name="connsiteX5" fmla="*/ 2000268 w 2555305"/>
              <a:gd name="connsiteY5" fmla="*/ 760549 h 2013962"/>
              <a:gd name="connsiteX6" fmla="*/ 1386566 w 2555305"/>
              <a:gd name="connsiteY6" fmla="*/ 1362590 h 2013962"/>
              <a:gd name="connsiteX7" fmla="*/ 1112909 w 2555305"/>
              <a:gd name="connsiteY7" fmla="*/ 2013962 h 2013962"/>
              <a:gd name="connsiteX0" fmla="*/ 1112909 w 2577251"/>
              <a:gd name="connsiteY0" fmla="*/ 1991807 h 1991807"/>
              <a:gd name="connsiteX1" fmla="*/ 18 w 2577251"/>
              <a:gd name="connsiteY1" fmla="*/ 1984492 h 1991807"/>
              <a:gd name="connsiteX2" fmla="*/ 615276 w 2577251"/>
              <a:gd name="connsiteY2" fmla="*/ 553456 h 1991807"/>
              <a:gd name="connsiteX3" fmla="*/ 1102852 w 2577251"/>
              <a:gd name="connsiteY3" fmla="*/ 12849 h 1991807"/>
              <a:gd name="connsiteX4" fmla="*/ 2577251 w 2577251"/>
              <a:gd name="connsiteY4" fmla="*/ 3449 h 1991807"/>
              <a:gd name="connsiteX5" fmla="*/ 2000268 w 2577251"/>
              <a:gd name="connsiteY5" fmla="*/ 738394 h 1991807"/>
              <a:gd name="connsiteX6" fmla="*/ 1386566 w 2577251"/>
              <a:gd name="connsiteY6" fmla="*/ 1340435 h 1991807"/>
              <a:gd name="connsiteX7" fmla="*/ 1112909 w 2577251"/>
              <a:gd name="connsiteY7" fmla="*/ 1991807 h 1991807"/>
              <a:gd name="connsiteX0" fmla="*/ 1112909 w 2577251"/>
              <a:gd name="connsiteY0" fmla="*/ 1991807 h 1995465"/>
              <a:gd name="connsiteX1" fmla="*/ 18 w 2577251"/>
              <a:gd name="connsiteY1" fmla="*/ 1995465 h 1995465"/>
              <a:gd name="connsiteX2" fmla="*/ 615276 w 2577251"/>
              <a:gd name="connsiteY2" fmla="*/ 553456 h 1995465"/>
              <a:gd name="connsiteX3" fmla="*/ 1102852 w 2577251"/>
              <a:gd name="connsiteY3" fmla="*/ 12849 h 1995465"/>
              <a:gd name="connsiteX4" fmla="*/ 2577251 w 2577251"/>
              <a:gd name="connsiteY4" fmla="*/ 3449 h 1995465"/>
              <a:gd name="connsiteX5" fmla="*/ 2000268 w 2577251"/>
              <a:gd name="connsiteY5" fmla="*/ 738394 h 1995465"/>
              <a:gd name="connsiteX6" fmla="*/ 1386566 w 2577251"/>
              <a:gd name="connsiteY6" fmla="*/ 1340435 h 1995465"/>
              <a:gd name="connsiteX7" fmla="*/ 1112909 w 2577251"/>
              <a:gd name="connsiteY7" fmla="*/ 1991807 h 1995465"/>
              <a:gd name="connsiteX0" fmla="*/ 1112913 w 2577255"/>
              <a:gd name="connsiteY0" fmla="*/ 1991807 h 1995465"/>
              <a:gd name="connsiteX1" fmla="*/ 22 w 2577255"/>
              <a:gd name="connsiteY1" fmla="*/ 1995465 h 1995465"/>
              <a:gd name="connsiteX2" fmla="*/ 615280 w 2577255"/>
              <a:gd name="connsiteY2" fmla="*/ 553456 h 1995465"/>
              <a:gd name="connsiteX3" fmla="*/ 1102856 w 2577255"/>
              <a:gd name="connsiteY3" fmla="*/ 12849 h 1995465"/>
              <a:gd name="connsiteX4" fmla="*/ 2577255 w 2577255"/>
              <a:gd name="connsiteY4" fmla="*/ 3449 h 1995465"/>
              <a:gd name="connsiteX5" fmla="*/ 2000272 w 2577255"/>
              <a:gd name="connsiteY5" fmla="*/ 738394 h 1995465"/>
              <a:gd name="connsiteX6" fmla="*/ 1386570 w 2577255"/>
              <a:gd name="connsiteY6" fmla="*/ 1340435 h 1995465"/>
              <a:gd name="connsiteX7" fmla="*/ 1112913 w 2577255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102834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421811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421811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1991807 h 1995465"/>
              <a:gd name="connsiteX1" fmla="*/ 0 w 2577233"/>
              <a:gd name="connsiteY1" fmla="*/ 1995465 h 1995465"/>
              <a:gd name="connsiteX2" fmla="*/ 615258 w 2577233"/>
              <a:gd name="connsiteY2" fmla="*/ 553456 h 1995465"/>
              <a:gd name="connsiteX3" fmla="*/ 1464341 w 2577233"/>
              <a:gd name="connsiteY3" fmla="*/ 12849 h 1995465"/>
              <a:gd name="connsiteX4" fmla="*/ 2577233 w 2577233"/>
              <a:gd name="connsiteY4" fmla="*/ 3449 h 1995465"/>
              <a:gd name="connsiteX5" fmla="*/ 2000250 w 2577233"/>
              <a:gd name="connsiteY5" fmla="*/ 738394 h 1995465"/>
              <a:gd name="connsiteX6" fmla="*/ 1386548 w 2577233"/>
              <a:gd name="connsiteY6" fmla="*/ 1340435 h 1995465"/>
              <a:gd name="connsiteX7" fmla="*/ 1112891 w 2577233"/>
              <a:gd name="connsiteY7" fmla="*/ 1991807 h 1995465"/>
              <a:gd name="connsiteX0" fmla="*/ 1112891 w 2577233"/>
              <a:gd name="connsiteY0" fmla="*/ 2001249 h 2004907"/>
              <a:gd name="connsiteX1" fmla="*/ 0 w 2577233"/>
              <a:gd name="connsiteY1" fmla="*/ 2004907 h 2004907"/>
              <a:gd name="connsiteX2" fmla="*/ 615258 w 2577233"/>
              <a:gd name="connsiteY2" fmla="*/ 562898 h 2004907"/>
              <a:gd name="connsiteX3" fmla="*/ 1464341 w 2577233"/>
              <a:gd name="connsiteY3" fmla="*/ 10017 h 2004907"/>
              <a:gd name="connsiteX4" fmla="*/ 2577233 w 2577233"/>
              <a:gd name="connsiteY4" fmla="*/ 12891 h 2004907"/>
              <a:gd name="connsiteX5" fmla="*/ 2000250 w 2577233"/>
              <a:gd name="connsiteY5" fmla="*/ 747836 h 2004907"/>
              <a:gd name="connsiteX6" fmla="*/ 1386548 w 2577233"/>
              <a:gd name="connsiteY6" fmla="*/ 1349877 h 2004907"/>
              <a:gd name="connsiteX7" fmla="*/ 1112891 w 2577233"/>
              <a:gd name="connsiteY7" fmla="*/ 2001249 h 2004907"/>
              <a:gd name="connsiteX0" fmla="*/ 1112891 w 2577233"/>
              <a:gd name="connsiteY0" fmla="*/ 2001249 h 2004907"/>
              <a:gd name="connsiteX1" fmla="*/ 0 w 2577233"/>
              <a:gd name="connsiteY1" fmla="*/ 2004907 h 2004907"/>
              <a:gd name="connsiteX2" fmla="*/ 615258 w 2577233"/>
              <a:gd name="connsiteY2" fmla="*/ 562898 h 2004907"/>
              <a:gd name="connsiteX3" fmla="*/ 1464341 w 2577233"/>
              <a:gd name="connsiteY3" fmla="*/ 10017 h 2004907"/>
              <a:gd name="connsiteX4" fmla="*/ 2577233 w 2577233"/>
              <a:gd name="connsiteY4" fmla="*/ 12891 h 2004907"/>
              <a:gd name="connsiteX5" fmla="*/ 2000250 w 2577233"/>
              <a:gd name="connsiteY5" fmla="*/ 747836 h 2004907"/>
              <a:gd name="connsiteX6" fmla="*/ 1386548 w 2577233"/>
              <a:gd name="connsiteY6" fmla="*/ 1349877 h 2004907"/>
              <a:gd name="connsiteX7" fmla="*/ 1112891 w 2577233"/>
              <a:gd name="connsiteY7" fmla="*/ 2001249 h 2004907"/>
              <a:gd name="connsiteX0" fmla="*/ 1112891 w 2577233"/>
              <a:gd name="connsiteY0" fmla="*/ 1991232 h 1994890"/>
              <a:gd name="connsiteX1" fmla="*/ 0 w 2577233"/>
              <a:gd name="connsiteY1" fmla="*/ 1994890 h 1994890"/>
              <a:gd name="connsiteX2" fmla="*/ 615258 w 2577233"/>
              <a:gd name="connsiteY2" fmla="*/ 552881 h 1994890"/>
              <a:gd name="connsiteX3" fmla="*/ 1464341 w 2577233"/>
              <a:gd name="connsiteY3" fmla="*/ 0 h 1994890"/>
              <a:gd name="connsiteX4" fmla="*/ 2577233 w 2577233"/>
              <a:gd name="connsiteY4" fmla="*/ 2874 h 1994890"/>
              <a:gd name="connsiteX5" fmla="*/ 2000250 w 2577233"/>
              <a:gd name="connsiteY5" fmla="*/ 737819 h 1994890"/>
              <a:gd name="connsiteX6" fmla="*/ 1386548 w 2577233"/>
              <a:gd name="connsiteY6" fmla="*/ 1339860 h 1994890"/>
              <a:gd name="connsiteX7" fmla="*/ 1112891 w 2577233"/>
              <a:gd name="connsiteY7" fmla="*/ 1991232 h 19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7233" h="1994890">
                <a:moveTo>
                  <a:pt x="1112891" y="1991232"/>
                </a:moveTo>
                <a:lnTo>
                  <a:pt x="0" y="1994890"/>
                </a:lnTo>
                <a:cubicBezTo>
                  <a:pt x="45077" y="1462557"/>
                  <a:pt x="214969" y="958493"/>
                  <a:pt x="615258" y="552881"/>
                </a:cubicBezTo>
                <a:cubicBezTo>
                  <a:pt x="882960" y="261155"/>
                  <a:pt x="1265715" y="83579"/>
                  <a:pt x="1464341" y="0"/>
                </a:cubicBezTo>
                <a:cubicBezTo>
                  <a:pt x="1982032" y="6210"/>
                  <a:pt x="2147057" y="11367"/>
                  <a:pt x="2577233" y="2874"/>
                </a:cubicBezTo>
                <a:cubicBezTo>
                  <a:pt x="2382696" y="332590"/>
                  <a:pt x="2243097" y="495276"/>
                  <a:pt x="2000250" y="737819"/>
                </a:cubicBezTo>
                <a:cubicBezTo>
                  <a:pt x="1779857" y="957602"/>
                  <a:pt x="1563016" y="1130958"/>
                  <a:pt x="1386548" y="1339860"/>
                </a:cubicBezTo>
                <a:cubicBezTo>
                  <a:pt x="1210080" y="1548762"/>
                  <a:pt x="1112891" y="1746160"/>
                  <a:pt x="1112891" y="19912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68447B7-F63E-49E5-B666-29BED0BF96AA}"/>
              </a:ext>
            </a:extLst>
          </p:cNvPr>
          <p:cNvSpPr/>
          <p:nvPr/>
        </p:nvSpPr>
        <p:spPr>
          <a:xfrm flipH="1">
            <a:off x="4791374" y="4012104"/>
            <a:ext cx="1879307" cy="2002162"/>
          </a:xfrm>
          <a:custGeom>
            <a:avLst/>
            <a:gdLst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303"/>
              <a:gd name="connsiteY0" fmla="*/ 0 h 2002162"/>
              <a:gd name="connsiteX1" fmla="*/ 1879273 w 1879303"/>
              <a:gd name="connsiteY1" fmla="*/ 3399 h 2002162"/>
              <a:gd name="connsiteX2" fmla="*/ 463890 w 1879303"/>
              <a:gd name="connsiteY2" fmla="*/ 1998505 h 2002162"/>
              <a:gd name="connsiteX3" fmla="*/ 0 w 1879303"/>
              <a:gd name="connsiteY3" fmla="*/ 2002162 h 2002162"/>
              <a:gd name="connsiteX4" fmla="*/ 1454366 w 1879303"/>
              <a:gd name="connsiteY4" fmla="*/ 0 h 2002162"/>
              <a:gd name="connsiteX0" fmla="*/ 1454366 w 1879307"/>
              <a:gd name="connsiteY0" fmla="*/ 0 h 2002162"/>
              <a:gd name="connsiteX1" fmla="*/ 1879273 w 1879307"/>
              <a:gd name="connsiteY1" fmla="*/ 3399 h 2002162"/>
              <a:gd name="connsiteX2" fmla="*/ 463890 w 1879307"/>
              <a:gd name="connsiteY2" fmla="*/ 1998505 h 2002162"/>
              <a:gd name="connsiteX3" fmla="*/ 0 w 1879307"/>
              <a:gd name="connsiteY3" fmla="*/ 2002162 h 2002162"/>
              <a:gd name="connsiteX4" fmla="*/ 1454366 w 1879307"/>
              <a:gd name="connsiteY4" fmla="*/ 0 h 200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307" h="2002162">
                <a:moveTo>
                  <a:pt x="1454366" y="0"/>
                </a:moveTo>
                <a:lnTo>
                  <a:pt x="1879273" y="3399"/>
                </a:lnTo>
                <a:cubicBezTo>
                  <a:pt x="1885406" y="881793"/>
                  <a:pt x="1061262" y="984778"/>
                  <a:pt x="463890" y="1998505"/>
                </a:cubicBezTo>
                <a:lnTo>
                  <a:pt x="0" y="2002162"/>
                </a:lnTo>
                <a:cubicBezTo>
                  <a:pt x="577713" y="951204"/>
                  <a:pt x="1420682" y="821165"/>
                  <a:pt x="145436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E47DF264-1E6D-41C8-9007-243EA83F9150}"/>
              </a:ext>
            </a:extLst>
          </p:cNvPr>
          <p:cNvSpPr/>
          <p:nvPr/>
        </p:nvSpPr>
        <p:spPr>
          <a:xfrm>
            <a:off x="4083180" y="1995869"/>
            <a:ext cx="4027923" cy="4027923"/>
          </a:xfrm>
          <a:prstGeom prst="blockArc">
            <a:avLst>
              <a:gd name="adj1" fmla="val 10800000"/>
              <a:gd name="adj2" fmla="val 16334446"/>
              <a:gd name="adj3" fmla="val 274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F5C2280D-C150-433F-B0C0-8D24C5DC39BB}"/>
              </a:ext>
            </a:extLst>
          </p:cNvPr>
          <p:cNvSpPr/>
          <p:nvPr/>
        </p:nvSpPr>
        <p:spPr>
          <a:xfrm rot="5400000">
            <a:off x="4083180" y="1995869"/>
            <a:ext cx="4027923" cy="4027923"/>
          </a:xfrm>
          <a:prstGeom prst="blockArc">
            <a:avLst>
              <a:gd name="adj1" fmla="val 10800000"/>
              <a:gd name="adj2" fmla="val 16334450"/>
              <a:gd name="adj3" fmla="val 274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F0168E11-DB96-49F8-9C8A-0674E16C4394}"/>
              </a:ext>
            </a:extLst>
          </p:cNvPr>
          <p:cNvSpPr/>
          <p:nvPr/>
        </p:nvSpPr>
        <p:spPr>
          <a:xfrm rot="10800000">
            <a:off x="5547090" y="4005066"/>
            <a:ext cx="2561689" cy="2001811"/>
          </a:xfrm>
          <a:custGeom>
            <a:avLst/>
            <a:gdLst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2036902 w 2544314"/>
              <a:gd name="connsiteY6" fmla="*/ 8748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139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1188 w 2553584"/>
              <a:gd name="connsiteY0" fmla="*/ 2013962 h 2013962"/>
              <a:gd name="connsiteX1" fmla="*/ 9270 w 2553584"/>
              <a:gd name="connsiteY1" fmla="*/ 2013962 h 2013962"/>
              <a:gd name="connsiteX2" fmla="*/ 613555 w 2553584"/>
              <a:gd name="connsiteY2" fmla="*/ 575611 h 2013962"/>
              <a:gd name="connsiteX3" fmla="*/ 1101131 w 2553584"/>
              <a:gd name="connsiteY3" fmla="*/ 35004 h 2013962"/>
              <a:gd name="connsiteX4" fmla="*/ 2553584 w 2553584"/>
              <a:gd name="connsiteY4" fmla="*/ 0 h 2013962"/>
              <a:gd name="connsiteX5" fmla="*/ 1998547 w 2553584"/>
              <a:gd name="connsiteY5" fmla="*/ 760549 h 2013962"/>
              <a:gd name="connsiteX6" fmla="*/ 1384845 w 2553584"/>
              <a:gd name="connsiteY6" fmla="*/ 1362590 h 2013962"/>
              <a:gd name="connsiteX7" fmla="*/ 1111188 w 2553584"/>
              <a:gd name="connsiteY7" fmla="*/ 2013962 h 2013962"/>
              <a:gd name="connsiteX0" fmla="*/ 1112586 w 2554982"/>
              <a:gd name="connsiteY0" fmla="*/ 2013962 h 2013962"/>
              <a:gd name="connsiteX1" fmla="*/ 10668 w 2554982"/>
              <a:gd name="connsiteY1" fmla="*/ 2013962 h 2013962"/>
              <a:gd name="connsiteX2" fmla="*/ 614953 w 2554982"/>
              <a:gd name="connsiteY2" fmla="*/ 575611 h 2013962"/>
              <a:gd name="connsiteX3" fmla="*/ 1102529 w 2554982"/>
              <a:gd name="connsiteY3" fmla="*/ 35004 h 2013962"/>
              <a:gd name="connsiteX4" fmla="*/ 2554982 w 2554982"/>
              <a:gd name="connsiteY4" fmla="*/ 0 h 2013962"/>
              <a:gd name="connsiteX5" fmla="*/ 1999945 w 2554982"/>
              <a:gd name="connsiteY5" fmla="*/ 760549 h 2013962"/>
              <a:gd name="connsiteX6" fmla="*/ 1386243 w 2554982"/>
              <a:gd name="connsiteY6" fmla="*/ 1362590 h 2013962"/>
              <a:gd name="connsiteX7" fmla="*/ 1112586 w 2554982"/>
              <a:gd name="connsiteY7" fmla="*/ 2013962 h 2013962"/>
              <a:gd name="connsiteX0" fmla="*/ 1113358 w 2555754"/>
              <a:gd name="connsiteY0" fmla="*/ 2013962 h 2013962"/>
              <a:gd name="connsiteX1" fmla="*/ 11440 w 2555754"/>
              <a:gd name="connsiteY1" fmla="*/ 2013962 h 2013962"/>
              <a:gd name="connsiteX2" fmla="*/ 615725 w 2555754"/>
              <a:gd name="connsiteY2" fmla="*/ 575611 h 2013962"/>
              <a:gd name="connsiteX3" fmla="*/ 1103301 w 2555754"/>
              <a:gd name="connsiteY3" fmla="*/ 35004 h 2013962"/>
              <a:gd name="connsiteX4" fmla="*/ 2555754 w 2555754"/>
              <a:gd name="connsiteY4" fmla="*/ 0 h 2013962"/>
              <a:gd name="connsiteX5" fmla="*/ 2000717 w 2555754"/>
              <a:gd name="connsiteY5" fmla="*/ 760549 h 2013962"/>
              <a:gd name="connsiteX6" fmla="*/ 1387015 w 2555754"/>
              <a:gd name="connsiteY6" fmla="*/ 1362590 h 2013962"/>
              <a:gd name="connsiteX7" fmla="*/ 1113358 w 2555754"/>
              <a:gd name="connsiteY7" fmla="*/ 2013962 h 2013962"/>
              <a:gd name="connsiteX0" fmla="*/ 1120440 w 2562836"/>
              <a:gd name="connsiteY0" fmla="*/ 2013962 h 2013962"/>
              <a:gd name="connsiteX1" fmla="*/ 18522 w 2562836"/>
              <a:gd name="connsiteY1" fmla="*/ 2013962 h 2013962"/>
              <a:gd name="connsiteX2" fmla="*/ 622807 w 2562836"/>
              <a:gd name="connsiteY2" fmla="*/ 575611 h 2013962"/>
              <a:gd name="connsiteX3" fmla="*/ 1110383 w 2562836"/>
              <a:gd name="connsiteY3" fmla="*/ 35004 h 2013962"/>
              <a:gd name="connsiteX4" fmla="*/ 2562836 w 2562836"/>
              <a:gd name="connsiteY4" fmla="*/ 0 h 2013962"/>
              <a:gd name="connsiteX5" fmla="*/ 2007799 w 2562836"/>
              <a:gd name="connsiteY5" fmla="*/ 760549 h 2013962"/>
              <a:gd name="connsiteX6" fmla="*/ 1394097 w 2562836"/>
              <a:gd name="connsiteY6" fmla="*/ 1362590 h 2013962"/>
              <a:gd name="connsiteX7" fmla="*/ 1120440 w 2562836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02989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2036 w 2544432"/>
              <a:gd name="connsiteY0" fmla="*/ 2013962 h 2013962"/>
              <a:gd name="connsiteX1" fmla="*/ 118 w 2544432"/>
              <a:gd name="connsiteY1" fmla="*/ 2002989 h 2013962"/>
              <a:gd name="connsiteX2" fmla="*/ 604403 w 2544432"/>
              <a:gd name="connsiteY2" fmla="*/ 575611 h 2013962"/>
              <a:gd name="connsiteX3" fmla="*/ 1091979 w 2544432"/>
              <a:gd name="connsiteY3" fmla="*/ 35004 h 2013962"/>
              <a:gd name="connsiteX4" fmla="*/ 2544432 w 2544432"/>
              <a:gd name="connsiteY4" fmla="*/ 0 h 2013962"/>
              <a:gd name="connsiteX5" fmla="*/ 1989395 w 2544432"/>
              <a:gd name="connsiteY5" fmla="*/ 760549 h 2013962"/>
              <a:gd name="connsiteX6" fmla="*/ 1375693 w 2544432"/>
              <a:gd name="connsiteY6" fmla="*/ 1362590 h 2013962"/>
              <a:gd name="connsiteX7" fmla="*/ 1102036 w 2544432"/>
              <a:gd name="connsiteY7" fmla="*/ 2013962 h 2013962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26 w 2555394"/>
              <a:gd name="connsiteY0" fmla="*/ 1995674 h 1995674"/>
              <a:gd name="connsiteX1" fmla="*/ 108 w 2555394"/>
              <a:gd name="connsiteY1" fmla="*/ 1984701 h 1995674"/>
              <a:gd name="connsiteX2" fmla="*/ 604393 w 2555394"/>
              <a:gd name="connsiteY2" fmla="*/ 557323 h 1995674"/>
              <a:gd name="connsiteX3" fmla="*/ 1091969 w 2555394"/>
              <a:gd name="connsiteY3" fmla="*/ 16716 h 1995674"/>
              <a:gd name="connsiteX4" fmla="*/ 2555394 w 2555394"/>
              <a:gd name="connsiteY4" fmla="*/ 0 h 1995674"/>
              <a:gd name="connsiteX5" fmla="*/ 1989385 w 2555394"/>
              <a:gd name="connsiteY5" fmla="*/ 742261 h 1995674"/>
              <a:gd name="connsiteX6" fmla="*/ 1375683 w 2555394"/>
              <a:gd name="connsiteY6" fmla="*/ 1344302 h 1995674"/>
              <a:gd name="connsiteX7" fmla="*/ 1102026 w 2555394"/>
              <a:gd name="connsiteY7" fmla="*/ 1995674 h 1995674"/>
              <a:gd name="connsiteX0" fmla="*/ 1102184 w 2555552"/>
              <a:gd name="connsiteY0" fmla="*/ 1995674 h 1995674"/>
              <a:gd name="connsiteX1" fmla="*/ 266 w 2555552"/>
              <a:gd name="connsiteY1" fmla="*/ 1984701 h 1995674"/>
              <a:gd name="connsiteX2" fmla="*/ 604551 w 2555552"/>
              <a:gd name="connsiteY2" fmla="*/ 557323 h 1995674"/>
              <a:gd name="connsiteX3" fmla="*/ 1092127 w 2555552"/>
              <a:gd name="connsiteY3" fmla="*/ 16716 h 1995674"/>
              <a:gd name="connsiteX4" fmla="*/ 2555552 w 2555552"/>
              <a:gd name="connsiteY4" fmla="*/ 0 h 1995674"/>
              <a:gd name="connsiteX5" fmla="*/ 1989543 w 2555552"/>
              <a:gd name="connsiteY5" fmla="*/ 742261 h 1995674"/>
              <a:gd name="connsiteX6" fmla="*/ 1375841 w 2555552"/>
              <a:gd name="connsiteY6" fmla="*/ 1344302 h 1995674"/>
              <a:gd name="connsiteX7" fmla="*/ 1102184 w 2555552"/>
              <a:gd name="connsiteY7" fmla="*/ 1995674 h 1995674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2417 h 2002417"/>
              <a:gd name="connsiteX1" fmla="*/ 266 w 2561689"/>
              <a:gd name="connsiteY1" fmla="*/ 1991444 h 2002417"/>
              <a:gd name="connsiteX2" fmla="*/ 604551 w 2561689"/>
              <a:gd name="connsiteY2" fmla="*/ 564066 h 2002417"/>
              <a:gd name="connsiteX3" fmla="*/ 1092127 w 2561689"/>
              <a:gd name="connsiteY3" fmla="*/ 23459 h 2002417"/>
              <a:gd name="connsiteX4" fmla="*/ 2561689 w 2561689"/>
              <a:gd name="connsiteY4" fmla="*/ 606 h 2002417"/>
              <a:gd name="connsiteX5" fmla="*/ 1989543 w 2561689"/>
              <a:gd name="connsiteY5" fmla="*/ 749004 h 2002417"/>
              <a:gd name="connsiteX6" fmla="*/ 1375841 w 2561689"/>
              <a:gd name="connsiteY6" fmla="*/ 1351045 h 2002417"/>
              <a:gd name="connsiteX7" fmla="*/ 1102184 w 2561689"/>
              <a:gd name="connsiteY7" fmla="*/ 2002417 h 2002417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101332 w 2561689"/>
              <a:gd name="connsiteY3" fmla="*/ 13648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1689" h="2001811">
                <a:moveTo>
                  <a:pt x="1102184" y="2001811"/>
                </a:moveTo>
                <a:lnTo>
                  <a:pt x="266" y="1990838"/>
                </a:lnTo>
                <a:cubicBezTo>
                  <a:pt x="-9521" y="1597493"/>
                  <a:pt x="251812" y="925181"/>
                  <a:pt x="604551" y="563460"/>
                </a:cubicBezTo>
                <a:cubicBezTo>
                  <a:pt x="872253" y="271734"/>
                  <a:pt x="1006177" y="183929"/>
                  <a:pt x="1101332" y="13648"/>
                </a:cubicBezTo>
                <a:lnTo>
                  <a:pt x="2561689" y="0"/>
                </a:lnTo>
                <a:cubicBezTo>
                  <a:pt x="2367152" y="329716"/>
                  <a:pt x="2203130" y="494882"/>
                  <a:pt x="1989543" y="748398"/>
                </a:cubicBezTo>
                <a:cubicBezTo>
                  <a:pt x="1783780" y="957208"/>
                  <a:pt x="1552309" y="1141537"/>
                  <a:pt x="1375841" y="1350439"/>
                </a:cubicBezTo>
                <a:cubicBezTo>
                  <a:pt x="1199373" y="1559341"/>
                  <a:pt x="1102184" y="1756739"/>
                  <a:pt x="1102184" y="2001811"/>
                </a:cubicBezTo>
                <a:close/>
              </a:path>
            </a:pathLst>
          </a:custGeom>
          <a:solidFill>
            <a:srgbClr val="F07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52C22-50A8-46AD-B24E-D2C07AA69D07}"/>
              </a:ext>
            </a:extLst>
          </p:cNvPr>
          <p:cNvSpPr txBox="1"/>
          <p:nvPr/>
        </p:nvSpPr>
        <p:spPr>
          <a:xfrm>
            <a:off x="4532294" y="245950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D8E3B-B156-4A05-B421-A1D851291FED}"/>
              </a:ext>
            </a:extLst>
          </p:cNvPr>
          <p:cNvSpPr txBox="1"/>
          <p:nvPr/>
        </p:nvSpPr>
        <p:spPr>
          <a:xfrm>
            <a:off x="7033521" y="2505672"/>
            <a:ext cx="57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26E47-65E6-4327-A253-D9D0239E6FD9}"/>
              </a:ext>
            </a:extLst>
          </p:cNvPr>
          <p:cNvSpPr txBox="1"/>
          <p:nvPr/>
        </p:nvSpPr>
        <p:spPr>
          <a:xfrm>
            <a:off x="4540432" y="460505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A9306D-94C9-4B9B-A298-0315A2CAA636}"/>
              </a:ext>
            </a:extLst>
          </p:cNvPr>
          <p:cNvGrpSpPr/>
          <p:nvPr/>
        </p:nvGrpSpPr>
        <p:grpSpPr>
          <a:xfrm>
            <a:off x="889938" y="4974386"/>
            <a:ext cx="3204000" cy="1107996"/>
            <a:chOff x="3017859" y="4283314"/>
            <a:chExt cx="1886852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42B613-9DEE-47AF-B32A-D3BE1FD87080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977ABB-BA52-49C1-AC5E-17FD03F7E447}"/>
                </a:ext>
              </a:extLst>
            </p:cNvPr>
            <p:cNvSpPr txBox="1"/>
            <p:nvPr/>
          </p:nvSpPr>
          <p:spPr>
            <a:xfrm>
              <a:off x="3017859" y="4283314"/>
              <a:ext cx="1825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B89544-40D2-411C-A06B-910FF2B6B3D0}"/>
              </a:ext>
            </a:extLst>
          </p:cNvPr>
          <p:cNvGrpSpPr/>
          <p:nvPr/>
        </p:nvGrpSpPr>
        <p:grpSpPr>
          <a:xfrm>
            <a:off x="968533" y="1806724"/>
            <a:ext cx="3204000" cy="1107996"/>
            <a:chOff x="3017858" y="4283314"/>
            <a:chExt cx="1860854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6A489C-73CD-410C-9BAF-9ADA2773AA1A}"/>
                </a:ext>
              </a:extLst>
            </p:cNvPr>
            <p:cNvSpPr txBox="1"/>
            <p:nvPr/>
          </p:nvSpPr>
          <p:spPr>
            <a:xfrm>
              <a:off x="3017858" y="4560313"/>
              <a:ext cx="1860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4DA4C2-923D-4201-9EE2-7D74C38593EE}"/>
                </a:ext>
              </a:extLst>
            </p:cNvPr>
            <p:cNvSpPr txBox="1"/>
            <p:nvPr/>
          </p:nvSpPr>
          <p:spPr>
            <a:xfrm>
              <a:off x="3017860" y="4283314"/>
              <a:ext cx="1860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5A13C4-06A9-4DCC-9C44-2EEE09CEABCB}"/>
              </a:ext>
            </a:extLst>
          </p:cNvPr>
          <p:cNvGrpSpPr/>
          <p:nvPr/>
        </p:nvGrpSpPr>
        <p:grpSpPr>
          <a:xfrm>
            <a:off x="8142296" y="4935443"/>
            <a:ext cx="3204000" cy="1107996"/>
            <a:chOff x="3017858" y="4283314"/>
            <a:chExt cx="1886853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BF0BAD-C480-4939-881D-A2CD388A31FC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2D5889-50D9-45F5-ADD6-194E6B4368C0}"/>
                </a:ext>
              </a:extLst>
            </p:cNvPr>
            <p:cNvSpPr txBox="1"/>
            <p:nvPr/>
          </p:nvSpPr>
          <p:spPr>
            <a:xfrm>
              <a:off x="3017858" y="4283314"/>
              <a:ext cx="188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B972BE-DD82-4681-A15D-5088FDEE91F9}"/>
              </a:ext>
            </a:extLst>
          </p:cNvPr>
          <p:cNvGrpSpPr/>
          <p:nvPr/>
        </p:nvGrpSpPr>
        <p:grpSpPr>
          <a:xfrm>
            <a:off x="8170333" y="1806724"/>
            <a:ext cx="3204000" cy="1107996"/>
            <a:chOff x="3017859" y="4283314"/>
            <a:chExt cx="1870812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8F93A3-0921-4DD0-AAF7-E7EF9A8BD2A5}"/>
                </a:ext>
              </a:extLst>
            </p:cNvPr>
            <p:cNvSpPr txBox="1"/>
            <p:nvPr/>
          </p:nvSpPr>
          <p:spPr>
            <a:xfrm>
              <a:off x="3017859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650FD0-CA45-42C7-AA7F-A2A7C9EC0D1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4" name="Flowchart: Punched Tape 23">
            <a:extLst>
              <a:ext uri="{FF2B5EF4-FFF2-40B4-BE49-F238E27FC236}">
                <a16:creationId xmlns:a16="http://schemas.microsoft.com/office/drawing/2014/main" id="{0EC1652E-5747-4EB6-86CE-2895BBBAEBC3}"/>
              </a:ext>
            </a:extLst>
          </p:cNvPr>
          <p:cNvSpPr/>
          <p:nvPr/>
        </p:nvSpPr>
        <p:spPr>
          <a:xfrm rot="13626150" flipV="1">
            <a:off x="4661120" y="4767064"/>
            <a:ext cx="1783028" cy="477812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9B2224-BC5F-4E54-A221-AFC05791894C}"/>
              </a:ext>
            </a:extLst>
          </p:cNvPr>
          <p:cNvGrpSpPr/>
          <p:nvPr/>
        </p:nvGrpSpPr>
        <p:grpSpPr>
          <a:xfrm>
            <a:off x="4783434" y="2656600"/>
            <a:ext cx="2670058" cy="2670058"/>
            <a:chOff x="3259433" y="2656600"/>
            <a:chExt cx="2670058" cy="26700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B4986E-D884-4A92-B5E6-C96F8502F3F5}"/>
                </a:ext>
              </a:extLst>
            </p:cNvPr>
            <p:cNvSpPr txBox="1"/>
            <p:nvPr/>
          </p:nvSpPr>
          <p:spPr>
            <a:xfrm rot="18900000">
              <a:off x="3639741" y="2958739"/>
              <a:ext cx="1656185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STRENGTHS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D6AADDA6-F26E-4CE7-9762-00482938C39E}"/>
                </a:ext>
              </a:extLst>
            </p:cNvPr>
            <p:cNvSpPr/>
            <p:nvPr/>
          </p:nvSpPr>
          <p:spPr>
            <a:xfrm>
              <a:off x="3259433" y="2656600"/>
              <a:ext cx="2670058" cy="2670058"/>
            </a:xfrm>
            <a:prstGeom prst="blockArc">
              <a:avLst>
                <a:gd name="adj1" fmla="val 10764090"/>
                <a:gd name="adj2" fmla="val 16157903"/>
                <a:gd name="adj3" fmla="val 15805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567872B-036D-4E55-AAB7-76B5FE7B59DE}"/>
              </a:ext>
            </a:extLst>
          </p:cNvPr>
          <p:cNvSpPr txBox="1"/>
          <p:nvPr/>
        </p:nvSpPr>
        <p:spPr>
          <a:xfrm rot="2952447">
            <a:off x="5385368" y="2992947"/>
            <a:ext cx="1656185" cy="18354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549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5A732375-C474-4410-97EC-76F275CBC08E}"/>
              </a:ext>
            </a:extLst>
          </p:cNvPr>
          <p:cNvSpPr/>
          <p:nvPr/>
        </p:nvSpPr>
        <p:spPr>
          <a:xfrm rot="5400000">
            <a:off x="4781404" y="2685908"/>
            <a:ext cx="2670058" cy="2670058"/>
          </a:xfrm>
          <a:prstGeom prst="blockArc">
            <a:avLst>
              <a:gd name="adj1" fmla="val 10764090"/>
              <a:gd name="adj2" fmla="val 16157903"/>
              <a:gd name="adj3" fmla="val 15805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0" name="Block Arc 14">
            <a:extLst>
              <a:ext uri="{FF2B5EF4-FFF2-40B4-BE49-F238E27FC236}">
                <a16:creationId xmlns:a16="http://schemas.microsoft.com/office/drawing/2014/main" id="{9C76B8A0-D0F0-4EC0-AC78-179CB3A9AEA5}"/>
              </a:ext>
            </a:extLst>
          </p:cNvPr>
          <p:cNvSpPr/>
          <p:nvPr/>
        </p:nvSpPr>
        <p:spPr>
          <a:xfrm rot="10800000">
            <a:off x="5549414" y="4001156"/>
            <a:ext cx="2561689" cy="2001811"/>
          </a:xfrm>
          <a:custGeom>
            <a:avLst/>
            <a:gdLst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2036902 w 2544314"/>
              <a:gd name="connsiteY6" fmla="*/ 8748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1483610 w 2544314"/>
              <a:gd name="connsiteY4" fmla="*/ 0 h 2013962"/>
              <a:gd name="connsiteX5" fmla="*/ 2544314 w 2544314"/>
              <a:gd name="connsiteY5" fmla="*/ 0 h 2013962"/>
              <a:gd name="connsiteX6" fmla="*/ 1989277 w 2544314"/>
              <a:gd name="connsiteY6" fmla="*/ 760549 h 2013962"/>
              <a:gd name="connsiteX7" fmla="*/ 1375575 w 2544314"/>
              <a:gd name="connsiteY7" fmla="*/ 1362590 h 2013962"/>
              <a:gd name="connsiteX8" fmla="*/ 1101918 w 2544314"/>
              <a:gd name="connsiteY8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520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482386 w 2544314"/>
              <a:gd name="connsiteY3" fmla="*/ 254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139486 w 2544314"/>
              <a:gd name="connsiteY3" fmla="*/ 63579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11188 w 2553584"/>
              <a:gd name="connsiteY0" fmla="*/ 2013962 h 2013962"/>
              <a:gd name="connsiteX1" fmla="*/ 9270 w 2553584"/>
              <a:gd name="connsiteY1" fmla="*/ 2013962 h 2013962"/>
              <a:gd name="connsiteX2" fmla="*/ 613555 w 2553584"/>
              <a:gd name="connsiteY2" fmla="*/ 575611 h 2013962"/>
              <a:gd name="connsiteX3" fmla="*/ 1101131 w 2553584"/>
              <a:gd name="connsiteY3" fmla="*/ 35004 h 2013962"/>
              <a:gd name="connsiteX4" fmla="*/ 2553584 w 2553584"/>
              <a:gd name="connsiteY4" fmla="*/ 0 h 2013962"/>
              <a:gd name="connsiteX5" fmla="*/ 1998547 w 2553584"/>
              <a:gd name="connsiteY5" fmla="*/ 760549 h 2013962"/>
              <a:gd name="connsiteX6" fmla="*/ 1384845 w 2553584"/>
              <a:gd name="connsiteY6" fmla="*/ 1362590 h 2013962"/>
              <a:gd name="connsiteX7" fmla="*/ 1111188 w 2553584"/>
              <a:gd name="connsiteY7" fmla="*/ 2013962 h 2013962"/>
              <a:gd name="connsiteX0" fmla="*/ 1112586 w 2554982"/>
              <a:gd name="connsiteY0" fmla="*/ 2013962 h 2013962"/>
              <a:gd name="connsiteX1" fmla="*/ 10668 w 2554982"/>
              <a:gd name="connsiteY1" fmla="*/ 2013962 h 2013962"/>
              <a:gd name="connsiteX2" fmla="*/ 614953 w 2554982"/>
              <a:gd name="connsiteY2" fmla="*/ 575611 h 2013962"/>
              <a:gd name="connsiteX3" fmla="*/ 1102529 w 2554982"/>
              <a:gd name="connsiteY3" fmla="*/ 35004 h 2013962"/>
              <a:gd name="connsiteX4" fmla="*/ 2554982 w 2554982"/>
              <a:gd name="connsiteY4" fmla="*/ 0 h 2013962"/>
              <a:gd name="connsiteX5" fmla="*/ 1999945 w 2554982"/>
              <a:gd name="connsiteY5" fmla="*/ 760549 h 2013962"/>
              <a:gd name="connsiteX6" fmla="*/ 1386243 w 2554982"/>
              <a:gd name="connsiteY6" fmla="*/ 1362590 h 2013962"/>
              <a:gd name="connsiteX7" fmla="*/ 1112586 w 2554982"/>
              <a:gd name="connsiteY7" fmla="*/ 2013962 h 2013962"/>
              <a:gd name="connsiteX0" fmla="*/ 1113358 w 2555754"/>
              <a:gd name="connsiteY0" fmla="*/ 2013962 h 2013962"/>
              <a:gd name="connsiteX1" fmla="*/ 11440 w 2555754"/>
              <a:gd name="connsiteY1" fmla="*/ 2013962 h 2013962"/>
              <a:gd name="connsiteX2" fmla="*/ 615725 w 2555754"/>
              <a:gd name="connsiteY2" fmla="*/ 575611 h 2013962"/>
              <a:gd name="connsiteX3" fmla="*/ 1103301 w 2555754"/>
              <a:gd name="connsiteY3" fmla="*/ 35004 h 2013962"/>
              <a:gd name="connsiteX4" fmla="*/ 2555754 w 2555754"/>
              <a:gd name="connsiteY4" fmla="*/ 0 h 2013962"/>
              <a:gd name="connsiteX5" fmla="*/ 2000717 w 2555754"/>
              <a:gd name="connsiteY5" fmla="*/ 760549 h 2013962"/>
              <a:gd name="connsiteX6" fmla="*/ 1387015 w 2555754"/>
              <a:gd name="connsiteY6" fmla="*/ 1362590 h 2013962"/>
              <a:gd name="connsiteX7" fmla="*/ 1113358 w 2555754"/>
              <a:gd name="connsiteY7" fmla="*/ 2013962 h 2013962"/>
              <a:gd name="connsiteX0" fmla="*/ 1120440 w 2562836"/>
              <a:gd name="connsiteY0" fmla="*/ 2013962 h 2013962"/>
              <a:gd name="connsiteX1" fmla="*/ 18522 w 2562836"/>
              <a:gd name="connsiteY1" fmla="*/ 2013962 h 2013962"/>
              <a:gd name="connsiteX2" fmla="*/ 622807 w 2562836"/>
              <a:gd name="connsiteY2" fmla="*/ 575611 h 2013962"/>
              <a:gd name="connsiteX3" fmla="*/ 1110383 w 2562836"/>
              <a:gd name="connsiteY3" fmla="*/ 35004 h 2013962"/>
              <a:gd name="connsiteX4" fmla="*/ 2562836 w 2562836"/>
              <a:gd name="connsiteY4" fmla="*/ 0 h 2013962"/>
              <a:gd name="connsiteX5" fmla="*/ 2007799 w 2562836"/>
              <a:gd name="connsiteY5" fmla="*/ 760549 h 2013962"/>
              <a:gd name="connsiteX6" fmla="*/ 1394097 w 2562836"/>
              <a:gd name="connsiteY6" fmla="*/ 1362590 h 2013962"/>
              <a:gd name="connsiteX7" fmla="*/ 1120440 w 2562836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6147 w 2558543"/>
              <a:gd name="connsiteY0" fmla="*/ 2013962 h 2013962"/>
              <a:gd name="connsiteX1" fmla="*/ 14229 w 2558543"/>
              <a:gd name="connsiteY1" fmla="*/ 2013962 h 2013962"/>
              <a:gd name="connsiteX2" fmla="*/ 618514 w 2558543"/>
              <a:gd name="connsiteY2" fmla="*/ 575611 h 2013962"/>
              <a:gd name="connsiteX3" fmla="*/ 1106090 w 2558543"/>
              <a:gd name="connsiteY3" fmla="*/ 35004 h 2013962"/>
              <a:gd name="connsiteX4" fmla="*/ 2558543 w 2558543"/>
              <a:gd name="connsiteY4" fmla="*/ 0 h 2013962"/>
              <a:gd name="connsiteX5" fmla="*/ 2003506 w 2558543"/>
              <a:gd name="connsiteY5" fmla="*/ 760549 h 2013962"/>
              <a:gd name="connsiteX6" fmla="*/ 1389804 w 2558543"/>
              <a:gd name="connsiteY6" fmla="*/ 1362590 h 2013962"/>
              <a:gd name="connsiteX7" fmla="*/ 1116147 w 2558543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15495 w 2557891"/>
              <a:gd name="connsiteY0" fmla="*/ 2013962 h 2013962"/>
              <a:gd name="connsiteX1" fmla="*/ 13577 w 2557891"/>
              <a:gd name="connsiteY1" fmla="*/ 2013962 h 2013962"/>
              <a:gd name="connsiteX2" fmla="*/ 617862 w 2557891"/>
              <a:gd name="connsiteY2" fmla="*/ 575611 h 2013962"/>
              <a:gd name="connsiteX3" fmla="*/ 1105438 w 2557891"/>
              <a:gd name="connsiteY3" fmla="*/ 35004 h 2013962"/>
              <a:gd name="connsiteX4" fmla="*/ 2557891 w 2557891"/>
              <a:gd name="connsiteY4" fmla="*/ 0 h 2013962"/>
              <a:gd name="connsiteX5" fmla="*/ 2002854 w 2557891"/>
              <a:gd name="connsiteY5" fmla="*/ 760549 h 2013962"/>
              <a:gd name="connsiteX6" fmla="*/ 1389152 w 2557891"/>
              <a:gd name="connsiteY6" fmla="*/ 1362590 h 2013962"/>
              <a:gd name="connsiteX7" fmla="*/ 1115495 w 2557891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13962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1918 w 2544314"/>
              <a:gd name="connsiteY0" fmla="*/ 2013962 h 2013962"/>
              <a:gd name="connsiteX1" fmla="*/ 0 w 2544314"/>
              <a:gd name="connsiteY1" fmla="*/ 2002989 h 2013962"/>
              <a:gd name="connsiteX2" fmla="*/ 604285 w 2544314"/>
              <a:gd name="connsiteY2" fmla="*/ 575611 h 2013962"/>
              <a:gd name="connsiteX3" fmla="*/ 1091861 w 2544314"/>
              <a:gd name="connsiteY3" fmla="*/ 35004 h 2013962"/>
              <a:gd name="connsiteX4" fmla="*/ 2544314 w 2544314"/>
              <a:gd name="connsiteY4" fmla="*/ 0 h 2013962"/>
              <a:gd name="connsiteX5" fmla="*/ 1989277 w 2544314"/>
              <a:gd name="connsiteY5" fmla="*/ 760549 h 2013962"/>
              <a:gd name="connsiteX6" fmla="*/ 1375575 w 2544314"/>
              <a:gd name="connsiteY6" fmla="*/ 1362590 h 2013962"/>
              <a:gd name="connsiteX7" fmla="*/ 1101918 w 2544314"/>
              <a:gd name="connsiteY7" fmla="*/ 2013962 h 2013962"/>
              <a:gd name="connsiteX0" fmla="*/ 1102036 w 2544432"/>
              <a:gd name="connsiteY0" fmla="*/ 2013962 h 2013962"/>
              <a:gd name="connsiteX1" fmla="*/ 118 w 2544432"/>
              <a:gd name="connsiteY1" fmla="*/ 2002989 h 2013962"/>
              <a:gd name="connsiteX2" fmla="*/ 604403 w 2544432"/>
              <a:gd name="connsiteY2" fmla="*/ 575611 h 2013962"/>
              <a:gd name="connsiteX3" fmla="*/ 1091979 w 2544432"/>
              <a:gd name="connsiteY3" fmla="*/ 35004 h 2013962"/>
              <a:gd name="connsiteX4" fmla="*/ 2544432 w 2544432"/>
              <a:gd name="connsiteY4" fmla="*/ 0 h 2013962"/>
              <a:gd name="connsiteX5" fmla="*/ 1989395 w 2544432"/>
              <a:gd name="connsiteY5" fmla="*/ 760549 h 2013962"/>
              <a:gd name="connsiteX6" fmla="*/ 1375693 w 2544432"/>
              <a:gd name="connsiteY6" fmla="*/ 1362590 h 2013962"/>
              <a:gd name="connsiteX7" fmla="*/ 1102036 w 2544432"/>
              <a:gd name="connsiteY7" fmla="*/ 2013962 h 2013962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36 w 2555404"/>
              <a:gd name="connsiteY0" fmla="*/ 1995674 h 1995674"/>
              <a:gd name="connsiteX1" fmla="*/ 118 w 2555404"/>
              <a:gd name="connsiteY1" fmla="*/ 1984701 h 1995674"/>
              <a:gd name="connsiteX2" fmla="*/ 604403 w 2555404"/>
              <a:gd name="connsiteY2" fmla="*/ 557323 h 1995674"/>
              <a:gd name="connsiteX3" fmla="*/ 1091979 w 2555404"/>
              <a:gd name="connsiteY3" fmla="*/ 16716 h 1995674"/>
              <a:gd name="connsiteX4" fmla="*/ 2555404 w 2555404"/>
              <a:gd name="connsiteY4" fmla="*/ 0 h 1995674"/>
              <a:gd name="connsiteX5" fmla="*/ 1989395 w 2555404"/>
              <a:gd name="connsiteY5" fmla="*/ 742261 h 1995674"/>
              <a:gd name="connsiteX6" fmla="*/ 1375693 w 2555404"/>
              <a:gd name="connsiteY6" fmla="*/ 1344302 h 1995674"/>
              <a:gd name="connsiteX7" fmla="*/ 1102036 w 2555404"/>
              <a:gd name="connsiteY7" fmla="*/ 1995674 h 1995674"/>
              <a:gd name="connsiteX0" fmla="*/ 1102026 w 2555394"/>
              <a:gd name="connsiteY0" fmla="*/ 1995674 h 1995674"/>
              <a:gd name="connsiteX1" fmla="*/ 108 w 2555394"/>
              <a:gd name="connsiteY1" fmla="*/ 1984701 h 1995674"/>
              <a:gd name="connsiteX2" fmla="*/ 604393 w 2555394"/>
              <a:gd name="connsiteY2" fmla="*/ 557323 h 1995674"/>
              <a:gd name="connsiteX3" fmla="*/ 1091969 w 2555394"/>
              <a:gd name="connsiteY3" fmla="*/ 16716 h 1995674"/>
              <a:gd name="connsiteX4" fmla="*/ 2555394 w 2555394"/>
              <a:gd name="connsiteY4" fmla="*/ 0 h 1995674"/>
              <a:gd name="connsiteX5" fmla="*/ 1989385 w 2555394"/>
              <a:gd name="connsiteY5" fmla="*/ 742261 h 1995674"/>
              <a:gd name="connsiteX6" fmla="*/ 1375683 w 2555394"/>
              <a:gd name="connsiteY6" fmla="*/ 1344302 h 1995674"/>
              <a:gd name="connsiteX7" fmla="*/ 1102026 w 2555394"/>
              <a:gd name="connsiteY7" fmla="*/ 1995674 h 1995674"/>
              <a:gd name="connsiteX0" fmla="*/ 1102184 w 2555552"/>
              <a:gd name="connsiteY0" fmla="*/ 1995674 h 1995674"/>
              <a:gd name="connsiteX1" fmla="*/ 266 w 2555552"/>
              <a:gd name="connsiteY1" fmla="*/ 1984701 h 1995674"/>
              <a:gd name="connsiteX2" fmla="*/ 604551 w 2555552"/>
              <a:gd name="connsiteY2" fmla="*/ 557323 h 1995674"/>
              <a:gd name="connsiteX3" fmla="*/ 1092127 w 2555552"/>
              <a:gd name="connsiteY3" fmla="*/ 16716 h 1995674"/>
              <a:gd name="connsiteX4" fmla="*/ 2555552 w 2555552"/>
              <a:gd name="connsiteY4" fmla="*/ 0 h 1995674"/>
              <a:gd name="connsiteX5" fmla="*/ 1989543 w 2555552"/>
              <a:gd name="connsiteY5" fmla="*/ 742261 h 1995674"/>
              <a:gd name="connsiteX6" fmla="*/ 1375841 w 2555552"/>
              <a:gd name="connsiteY6" fmla="*/ 1344302 h 1995674"/>
              <a:gd name="connsiteX7" fmla="*/ 1102184 w 2555552"/>
              <a:gd name="connsiteY7" fmla="*/ 1995674 h 1995674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2417 h 2002417"/>
              <a:gd name="connsiteX1" fmla="*/ 266 w 2561689"/>
              <a:gd name="connsiteY1" fmla="*/ 1991444 h 2002417"/>
              <a:gd name="connsiteX2" fmla="*/ 604551 w 2561689"/>
              <a:gd name="connsiteY2" fmla="*/ 564066 h 2002417"/>
              <a:gd name="connsiteX3" fmla="*/ 1092127 w 2561689"/>
              <a:gd name="connsiteY3" fmla="*/ 23459 h 2002417"/>
              <a:gd name="connsiteX4" fmla="*/ 2561689 w 2561689"/>
              <a:gd name="connsiteY4" fmla="*/ 606 h 2002417"/>
              <a:gd name="connsiteX5" fmla="*/ 1989543 w 2561689"/>
              <a:gd name="connsiteY5" fmla="*/ 749004 h 2002417"/>
              <a:gd name="connsiteX6" fmla="*/ 1375841 w 2561689"/>
              <a:gd name="connsiteY6" fmla="*/ 1351045 h 2002417"/>
              <a:gd name="connsiteX7" fmla="*/ 1102184 w 2561689"/>
              <a:gd name="connsiteY7" fmla="*/ 2002417 h 2002417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092127 w 2561689"/>
              <a:gd name="connsiteY3" fmla="*/ 22853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  <a:gd name="connsiteX0" fmla="*/ 1102184 w 2561689"/>
              <a:gd name="connsiteY0" fmla="*/ 2001811 h 2001811"/>
              <a:gd name="connsiteX1" fmla="*/ 266 w 2561689"/>
              <a:gd name="connsiteY1" fmla="*/ 1990838 h 2001811"/>
              <a:gd name="connsiteX2" fmla="*/ 604551 w 2561689"/>
              <a:gd name="connsiteY2" fmla="*/ 563460 h 2001811"/>
              <a:gd name="connsiteX3" fmla="*/ 1101332 w 2561689"/>
              <a:gd name="connsiteY3" fmla="*/ 13648 h 2001811"/>
              <a:gd name="connsiteX4" fmla="*/ 2561689 w 2561689"/>
              <a:gd name="connsiteY4" fmla="*/ 0 h 2001811"/>
              <a:gd name="connsiteX5" fmla="*/ 1989543 w 2561689"/>
              <a:gd name="connsiteY5" fmla="*/ 748398 h 2001811"/>
              <a:gd name="connsiteX6" fmla="*/ 1375841 w 2561689"/>
              <a:gd name="connsiteY6" fmla="*/ 1350439 h 2001811"/>
              <a:gd name="connsiteX7" fmla="*/ 1102184 w 2561689"/>
              <a:gd name="connsiteY7" fmla="*/ 2001811 h 200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1689" h="2001811">
                <a:moveTo>
                  <a:pt x="1102184" y="2001811"/>
                </a:moveTo>
                <a:lnTo>
                  <a:pt x="266" y="1990838"/>
                </a:lnTo>
                <a:cubicBezTo>
                  <a:pt x="-9521" y="1597493"/>
                  <a:pt x="251812" y="925181"/>
                  <a:pt x="604551" y="563460"/>
                </a:cubicBezTo>
                <a:cubicBezTo>
                  <a:pt x="872253" y="271734"/>
                  <a:pt x="1006177" y="183929"/>
                  <a:pt x="1101332" y="13648"/>
                </a:cubicBezTo>
                <a:lnTo>
                  <a:pt x="2561689" y="0"/>
                </a:lnTo>
                <a:cubicBezTo>
                  <a:pt x="2367152" y="329716"/>
                  <a:pt x="2203130" y="494882"/>
                  <a:pt x="1989543" y="748398"/>
                </a:cubicBezTo>
                <a:cubicBezTo>
                  <a:pt x="1783780" y="957208"/>
                  <a:pt x="1552309" y="1141537"/>
                  <a:pt x="1375841" y="1350439"/>
                </a:cubicBezTo>
                <a:cubicBezTo>
                  <a:pt x="1199373" y="1559341"/>
                  <a:pt x="1102184" y="1756739"/>
                  <a:pt x="1102184" y="20018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99D7E527-2870-4E79-9CEC-7DA1B6B656BF}"/>
              </a:ext>
            </a:extLst>
          </p:cNvPr>
          <p:cNvSpPr/>
          <p:nvPr/>
        </p:nvSpPr>
        <p:spPr>
          <a:xfrm>
            <a:off x="5552636" y="4000926"/>
            <a:ext cx="1879307" cy="2002162"/>
          </a:xfrm>
          <a:custGeom>
            <a:avLst/>
            <a:gdLst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34487 w 1859394"/>
              <a:gd name="connsiteY0" fmla="*/ 0 h 2002162"/>
              <a:gd name="connsiteX1" fmla="*/ 1859394 w 1859394"/>
              <a:gd name="connsiteY1" fmla="*/ 3399 h 2002162"/>
              <a:gd name="connsiteX2" fmla="*/ 462299 w 1859394"/>
              <a:gd name="connsiteY2" fmla="*/ 2002162 h 2002162"/>
              <a:gd name="connsiteX3" fmla="*/ 0 w 1859394"/>
              <a:gd name="connsiteY3" fmla="*/ 2002162 h 2002162"/>
              <a:gd name="connsiteX4" fmla="*/ 1434487 w 1859394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82178 w 1879273"/>
              <a:gd name="connsiteY2" fmla="*/ 2002162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273"/>
              <a:gd name="connsiteY0" fmla="*/ 0 h 2002162"/>
              <a:gd name="connsiteX1" fmla="*/ 1879273 w 1879273"/>
              <a:gd name="connsiteY1" fmla="*/ 3399 h 2002162"/>
              <a:gd name="connsiteX2" fmla="*/ 463890 w 1879273"/>
              <a:gd name="connsiteY2" fmla="*/ 1998505 h 2002162"/>
              <a:gd name="connsiteX3" fmla="*/ 0 w 1879273"/>
              <a:gd name="connsiteY3" fmla="*/ 2002162 h 2002162"/>
              <a:gd name="connsiteX4" fmla="*/ 1454366 w 1879273"/>
              <a:gd name="connsiteY4" fmla="*/ 0 h 2002162"/>
              <a:gd name="connsiteX0" fmla="*/ 1454366 w 1879303"/>
              <a:gd name="connsiteY0" fmla="*/ 0 h 2002162"/>
              <a:gd name="connsiteX1" fmla="*/ 1879273 w 1879303"/>
              <a:gd name="connsiteY1" fmla="*/ 3399 h 2002162"/>
              <a:gd name="connsiteX2" fmla="*/ 463890 w 1879303"/>
              <a:gd name="connsiteY2" fmla="*/ 1998505 h 2002162"/>
              <a:gd name="connsiteX3" fmla="*/ 0 w 1879303"/>
              <a:gd name="connsiteY3" fmla="*/ 2002162 h 2002162"/>
              <a:gd name="connsiteX4" fmla="*/ 1454366 w 1879303"/>
              <a:gd name="connsiteY4" fmla="*/ 0 h 2002162"/>
              <a:gd name="connsiteX0" fmla="*/ 1454366 w 1879307"/>
              <a:gd name="connsiteY0" fmla="*/ 0 h 2002162"/>
              <a:gd name="connsiteX1" fmla="*/ 1879273 w 1879307"/>
              <a:gd name="connsiteY1" fmla="*/ 3399 h 2002162"/>
              <a:gd name="connsiteX2" fmla="*/ 463890 w 1879307"/>
              <a:gd name="connsiteY2" fmla="*/ 1998505 h 2002162"/>
              <a:gd name="connsiteX3" fmla="*/ 0 w 1879307"/>
              <a:gd name="connsiteY3" fmla="*/ 2002162 h 2002162"/>
              <a:gd name="connsiteX4" fmla="*/ 1454366 w 1879307"/>
              <a:gd name="connsiteY4" fmla="*/ 0 h 200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307" h="2002162">
                <a:moveTo>
                  <a:pt x="1454366" y="0"/>
                </a:moveTo>
                <a:lnTo>
                  <a:pt x="1879273" y="3399"/>
                </a:lnTo>
                <a:cubicBezTo>
                  <a:pt x="1885406" y="881793"/>
                  <a:pt x="1061262" y="984778"/>
                  <a:pt x="463890" y="1998505"/>
                </a:cubicBezTo>
                <a:lnTo>
                  <a:pt x="0" y="2002162"/>
                </a:lnTo>
                <a:cubicBezTo>
                  <a:pt x="577713" y="951204"/>
                  <a:pt x="1420682" y="821165"/>
                  <a:pt x="145436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2" name="Rounded Rectangle 30">
            <a:extLst>
              <a:ext uri="{FF2B5EF4-FFF2-40B4-BE49-F238E27FC236}">
                <a16:creationId xmlns:a16="http://schemas.microsoft.com/office/drawing/2014/main" id="{F16F204D-10A1-4845-9619-C0B974D0C6A0}"/>
              </a:ext>
            </a:extLst>
          </p:cNvPr>
          <p:cNvSpPr/>
          <p:nvPr/>
        </p:nvSpPr>
        <p:spPr>
          <a:xfrm rot="18900000">
            <a:off x="6100208" y="4711593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60F7B9-6AFB-43CF-8205-EEBF1A4ACD0B}"/>
              </a:ext>
            </a:extLst>
          </p:cNvPr>
          <p:cNvSpPr txBox="1"/>
          <p:nvPr/>
        </p:nvSpPr>
        <p:spPr>
          <a:xfrm>
            <a:off x="7104114" y="460505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D2B156-3F74-439B-87F2-D2F00957DDF1}"/>
              </a:ext>
            </a:extLst>
          </p:cNvPr>
          <p:cNvSpPr txBox="1"/>
          <p:nvPr/>
        </p:nvSpPr>
        <p:spPr>
          <a:xfrm>
            <a:off x="5215618" y="3745272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24EB3B-CC6F-498E-8A43-8D0305502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57982"/>
              </p:ext>
            </p:extLst>
          </p:nvPr>
        </p:nvGraphicFramePr>
        <p:xfrm>
          <a:off x="927949" y="2282474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2FF9DB41-BD23-4907-9C3B-185011CD2CCE}"/>
              </a:ext>
            </a:extLst>
          </p:cNvPr>
          <p:cNvSpPr/>
          <p:nvPr/>
        </p:nvSpPr>
        <p:spPr>
          <a:xfrm>
            <a:off x="1678629" y="1847301"/>
            <a:ext cx="838643" cy="838643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40EA15-33B1-46E9-8B45-3F855F39F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82101"/>
              </p:ext>
            </p:extLst>
          </p:nvPr>
        </p:nvGraphicFramePr>
        <p:xfrm>
          <a:off x="3589454" y="2274306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BF0CB83-3A4D-43C9-B067-76D3999288FD}"/>
              </a:ext>
            </a:extLst>
          </p:cNvPr>
          <p:cNvSpPr/>
          <p:nvPr/>
        </p:nvSpPr>
        <p:spPr>
          <a:xfrm>
            <a:off x="4340134" y="1839133"/>
            <a:ext cx="838643" cy="838643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6F5FEF-F5E3-4C0E-ADDC-A2C9D2E62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57459"/>
              </p:ext>
            </p:extLst>
          </p:nvPr>
        </p:nvGraphicFramePr>
        <p:xfrm>
          <a:off x="6250959" y="2266138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1F247E8-7CAA-49A2-88DD-E979B6ACADB6}"/>
              </a:ext>
            </a:extLst>
          </p:cNvPr>
          <p:cNvSpPr/>
          <p:nvPr/>
        </p:nvSpPr>
        <p:spPr>
          <a:xfrm>
            <a:off x="7001639" y="1830965"/>
            <a:ext cx="838643" cy="838643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D02F7A-BC4F-44D5-BA8D-2748D98C9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47412"/>
              </p:ext>
            </p:extLst>
          </p:nvPr>
        </p:nvGraphicFramePr>
        <p:xfrm>
          <a:off x="8912465" y="2257970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8A0A277E-2217-4ED2-A78E-F34ADFA8220B}"/>
              </a:ext>
            </a:extLst>
          </p:cNvPr>
          <p:cNvSpPr/>
          <p:nvPr/>
        </p:nvSpPr>
        <p:spPr>
          <a:xfrm>
            <a:off x="9663145" y="1822797"/>
            <a:ext cx="838643" cy="838643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D080A-9C77-4C75-8121-E3817597DC3B}"/>
              </a:ext>
            </a:extLst>
          </p:cNvPr>
          <p:cNvSpPr txBox="1"/>
          <p:nvPr/>
        </p:nvSpPr>
        <p:spPr>
          <a:xfrm>
            <a:off x="1791160" y="2005011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E3CFCF-BDD5-4721-8102-CFF01D956586}"/>
              </a:ext>
            </a:extLst>
          </p:cNvPr>
          <p:cNvSpPr txBox="1"/>
          <p:nvPr/>
        </p:nvSpPr>
        <p:spPr>
          <a:xfrm>
            <a:off x="4452666" y="1996843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E4848-21FB-4C4B-9D3A-C556387944BB}"/>
              </a:ext>
            </a:extLst>
          </p:cNvPr>
          <p:cNvSpPr txBox="1"/>
          <p:nvPr/>
        </p:nvSpPr>
        <p:spPr>
          <a:xfrm>
            <a:off x="7114170" y="1988675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2C9C88-88D3-4DB8-8CCF-57091A174C97}"/>
              </a:ext>
            </a:extLst>
          </p:cNvPr>
          <p:cNvSpPr txBox="1"/>
          <p:nvPr/>
        </p:nvSpPr>
        <p:spPr>
          <a:xfrm>
            <a:off x="9775676" y="1980507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DC1A935-6A04-401C-8305-A889B58C689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08EDC034-A991-4699-858B-A280F31DDBE4}"/>
              </a:ext>
            </a:extLst>
          </p:cNvPr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  <a:solidFill>
            <a:schemeClr val="accent1">
              <a:alpha val="70000"/>
            </a:scheme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8A418106-E41C-4EA5-B3C3-BABC6C12802C}"/>
                </a:ext>
              </a:extLst>
            </p:cNvPr>
            <p:cNvSpPr/>
            <p:nvPr userDrawn="1"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Isosceles Triangle 11">
              <a:extLst>
                <a:ext uri="{FF2B5EF4-FFF2-40B4-BE49-F238E27FC236}">
                  <a16:creationId xmlns:a16="http://schemas.microsoft.com/office/drawing/2014/main" id="{D57AB529-7BBC-48C5-89D5-422DA60C4BAC}"/>
                </a:ext>
              </a:extLst>
            </p:cNvPr>
            <p:cNvSpPr/>
            <p:nvPr userDrawn="1"/>
          </p:nvSpPr>
          <p:spPr>
            <a:xfrm>
              <a:off x="3874776" y="35170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6">
            <a:extLst>
              <a:ext uri="{FF2B5EF4-FFF2-40B4-BE49-F238E27FC236}">
                <a16:creationId xmlns:a16="http://schemas.microsoft.com/office/drawing/2014/main" id="{EA1B1993-0940-458F-962F-F1DFD5AE98FE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chemeClr val="accent1">
              <a:alpha val="70000"/>
            </a:schemeClr>
          </a:solidFill>
        </p:grpSpPr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BA9540B7-AA4A-4628-801D-8F22FEB0E691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Isosceles Triangle 8">
              <a:extLst>
                <a:ext uri="{FF2B5EF4-FFF2-40B4-BE49-F238E27FC236}">
                  <a16:creationId xmlns:a16="http://schemas.microsoft.com/office/drawing/2014/main" id="{E01233EC-9E5B-43B2-B42A-9E096CB3215C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5">
            <a:extLst>
              <a:ext uri="{FF2B5EF4-FFF2-40B4-BE49-F238E27FC236}">
                <a16:creationId xmlns:a16="http://schemas.microsoft.com/office/drawing/2014/main" id="{E637CDF8-58B2-4551-A7A0-9B3967E257C0}"/>
              </a:ext>
            </a:extLst>
          </p:cNvPr>
          <p:cNvGrpSpPr/>
          <p:nvPr/>
        </p:nvGrpSpPr>
        <p:grpSpPr>
          <a:xfrm>
            <a:off x="657219" y="5392446"/>
            <a:ext cx="2393794" cy="1151796"/>
            <a:chOff x="601944" y="5162525"/>
            <a:chExt cx="1737808" cy="11517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DBA151-EB57-4730-ADF3-EF7B3A99EBDA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8E6AF2E-4F8A-43C7-9B74-B79DCDD8FD54}"/>
                </a:ext>
              </a:extLst>
            </p:cNvPr>
            <p:cNvSpPr txBox="1"/>
            <p:nvPr/>
          </p:nvSpPr>
          <p:spPr>
            <a:xfrm>
              <a:off x="608263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9023505F-D3CF-43DE-BA85-D9A744CDF848}"/>
              </a:ext>
            </a:extLst>
          </p:cNvPr>
          <p:cNvGrpSpPr/>
          <p:nvPr/>
        </p:nvGrpSpPr>
        <p:grpSpPr>
          <a:xfrm>
            <a:off x="3480810" y="5392446"/>
            <a:ext cx="2393794" cy="1151796"/>
            <a:chOff x="2598653" y="5162525"/>
            <a:chExt cx="1737808" cy="11517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A68B53-7C88-45A9-9C70-F253B0E529A0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314B24-3794-4F53-A3FB-44D55C3B7A9E}"/>
                </a:ext>
              </a:extLst>
            </p:cNvPr>
            <p:cNvSpPr txBox="1"/>
            <p:nvPr/>
          </p:nvSpPr>
          <p:spPr>
            <a:xfrm>
              <a:off x="2604972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4CFC53CA-6889-410A-8274-2C364C075E2B}"/>
              </a:ext>
            </a:extLst>
          </p:cNvPr>
          <p:cNvGrpSpPr/>
          <p:nvPr/>
        </p:nvGrpSpPr>
        <p:grpSpPr>
          <a:xfrm>
            <a:off x="6304401" y="5392446"/>
            <a:ext cx="2393794" cy="1151796"/>
            <a:chOff x="4595362" y="5162525"/>
            <a:chExt cx="1737808" cy="11517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D9843A7-DF03-42A5-B6E7-A21714C87827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D56219-195D-4493-ACC0-D6D4CADA881E}"/>
                </a:ext>
              </a:extLst>
            </p:cNvPr>
            <p:cNvSpPr txBox="1"/>
            <p:nvPr/>
          </p:nvSpPr>
          <p:spPr>
            <a:xfrm>
              <a:off x="4601681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1" name="Group 2">
            <a:extLst>
              <a:ext uri="{FF2B5EF4-FFF2-40B4-BE49-F238E27FC236}">
                <a16:creationId xmlns:a16="http://schemas.microsoft.com/office/drawing/2014/main" id="{06BA93DE-6BCB-46AF-8C6A-27FD0118CEF3}"/>
              </a:ext>
            </a:extLst>
          </p:cNvPr>
          <p:cNvGrpSpPr/>
          <p:nvPr/>
        </p:nvGrpSpPr>
        <p:grpSpPr>
          <a:xfrm>
            <a:off x="9127992" y="5392446"/>
            <a:ext cx="2393794" cy="1151796"/>
            <a:chOff x="6592070" y="5162525"/>
            <a:chExt cx="1737808" cy="115179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6173A9-4DCE-4599-A4F9-22E20BD2F73E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2B3614-B2EA-40A9-8FAD-A7D8B46464C6}"/>
                </a:ext>
              </a:extLst>
            </p:cNvPr>
            <p:cNvSpPr txBox="1"/>
            <p:nvPr/>
          </p:nvSpPr>
          <p:spPr>
            <a:xfrm>
              <a:off x="6598389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064"/>
            <a:ext cx="12192000" cy="7108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BFBB39-4CCB-46A0-8E57-39C5F3231E1E}"/>
              </a:ext>
            </a:extLst>
          </p:cNvPr>
          <p:cNvSpPr/>
          <p:nvPr/>
        </p:nvSpPr>
        <p:spPr>
          <a:xfrm>
            <a:off x="1506869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524967-38E3-4B6C-A897-2F008AD5F4A0}"/>
              </a:ext>
            </a:extLst>
          </p:cNvPr>
          <p:cNvSpPr/>
          <p:nvPr/>
        </p:nvSpPr>
        <p:spPr>
          <a:xfrm>
            <a:off x="4330460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8F38165-2E79-47B4-B5EF-24ADA0868AC1}"/>
              </a:ext>
            </a:extLst>
          </p:cNvPr>
          <p:cNvSpPr/>
          <p:nvPr/>
        </p:nvSpPr>
        <p:spPr>
          <a:xfrm>
            <a:off x="7154051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F7976E5-387A-4D8D-92F7-B40A967A57A5}"/>
              </a:ext>
            </a:extLst>
          </p:cNvPr>
          <p:cNvSpPr/>
          <p:nvPr/>
        </p:nvSpPr>
        <p:spPr>
          <a:xfrm>
            <a:off x="9977642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188DA5BB-5433-49D4-B976-CFD04E5B9618}"/>
              </a:ext>
            </a:extLst>
          </p:cNvPr>
          <p:cNvSpPr/>
          <p:nvPr/>
        </p:nvSpPr>
        <p:spPr>
          <a:xfrm>
            <a:off x="7323068" y="4616496"/>
            <a:ext cx="356460" cy="3564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E21DAF24-4358-46E5-936E-C9322223A9F1}"/>
              </a:ext>
            </a:extLst>
          </p:cNvPr>
          <p:cNvSpPr/>
          <p:nvPr/>
        </p:nvSpPr>
        <p:spPr>
          <a:xfrm>
            <a:off x="1684330" y="4636676"/>
            <a:ext cx="356460" cy="2979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Teardrop 6">
            <a:extLst>
              <a:ext uri="{FF2B5EF4-FFF2-40B4-BE49-F238E27FC236}">
                <a16:creationId xmlns:a16="http://schemas.microsoft.com/office/drawing/2014/main" id="{9D1AF3B3-BF83-4924-9FE6-12287734DC11}"/>
              </a:ext>
            </a:extLst>
          </p:cNvPr>
          <p:cNvSpPr/>
          <p:nvPr/>
        </p:nvSpPr>
        <p:spPr>
          <a:xfrm rot="8100000">
            <a:off x="10178403" y="4624709"/>
            <a:ext cx="312022" cy="31202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35516313-6CE7-446C-B259-A962595E719D}"/>
              </a:ext>
            </a:extLst>
          </p:cNvPr>
          <p:cNvSpPr>
            <a:spLocks noChangeAspect="1"/>
          </p:cNvSpPr>
          <p:nvPr/>
        </p:nvSpPr>
        <p:spPr>
          <a:xfrm>
            <a:off x="4499477" y="4615008"/>
            <a:ext cx="356460" cy="3594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716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F4A3AF8-EEE6-4890-8169-6287AC0A5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662478"/>
              </p:ext>
            </p:extLst>
          </p:nvPr>
        </p:nvGraphicFramePr>
        <p:xfrm>
          <a:off x="878186" y="1690512"/>
          <a:ext cx="7061703" cy="260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1FD5141-8E59-47BA-9647-3BF79EA15043}"/>
              </a:ext>
            </a:extLst>
          </p:cNvPr>
          <p:cNvGrpSpPr/>
          <p:nvPr/>
        </p:nvGrpSpPr>
        <p:grpSpPr>
          <a:xfrm>
            <a:off x="8039478" y="1830344"/>
            <a:ext cx="3274338" cy="2206007"/>
            <a:chOff x="179512" y="5240233"/>
            <a:chExt cx="4220765" cy="22060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1C3916-2F46-4042-BE70-77867F320538}"/>
                </a:ext>
              </a:extLst>
            </p:cNvPr>
            <p:cNvSpPr txBox="1"/>
            <p:nvPr/>
          </p:nvSpPr>
          <p:spPr>
            <a:xfrm>
              <a:off x="188133" y="5507248"/>
              <a:ext cx="421214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5BADA1-E10B-491E-B521-0DA79E4768AA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58248EC-133A-4661-8BA3-936B52D04649}"/>
              </a:ext>
            </a:extLst>
          </p:cNvPr>
          <p:cNvSpPr/>
          <p:nvPr/>
        </p:nvSpPr>
        <p:spPr>
          <a:xfrm>
            <a:off x="913326" y="504518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537FA9-042D-464D-AF85-098C2E52806E}"/>
              </a:ext>
            </a:extLst>
          </p:cNvPr>
          <p:cNvGrpSpPr/>
          <p:nvPr/>
        </p:nvGrpSpPr>
        <p:grpSpPr>
          <a:xfrm>
            <a:off x="5362340" y="4649375"/>
            <a:ext cx="2401003" cy="1485026"/>
            <a:chOff x="1775729" y="2124268"/>
            <a:chExt cx="1716151" cy="14850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15DED6-494A-4A31-93A6-879CDB34784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E09078-7C22-4EE3-A6D1-EFD060D0900A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735B995E-5209-49EF-9F71-77BF60933A09}"/>
              </a:ext>
            </a:extLst>
          </p:cNvPr>
          <p:cNvSpPr/>
          <p:nvPr/>
        </p:nvSpPr>
        <p:spPr>
          <a:xfrm>
            <a:off x="4527818" y="5045180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771FA4-F185-4C3A-81AC-BD58C49115EB}"/>
              </a:ext>
            </a:extLst>
          </p:cNvPr>
          <p:cNvSpPr/>
          <p:nvPr/>
        </p:nvSpPr>
        <p:spPr>
          <a:xfrm>
            <a:off x="8142312" y="5045180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F3E2EB-7F08-4E5C-B542-611D9B49827E}"/>
              </a:ext>
            </a:extLst>
          </p:cNvPr>
          <p:cNvGrpSpPr/>
          <p:nvPr/>
        </p:nvGrpSpPr>
        <p:grpSpPr>
          <a:xfrm>
            <a:off x="1683553" y="4649375"/>
            <a:ext cx="2517255" cy="1485026"/>
            <a:chOff x="1775729" y="2124268"/>
            <a:chExt cx="1716151" cy="14850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203FD1-621D-4A98-B87A-953BFAF31A0A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DA8ED5-703B-4177-A2EB-06A105744B45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609CEE-40B7-49CD-A7C3-CBC7B3822434}"/>
              </a:ext>
            </a:extLst>
          </p:cNvPr>
          <p:cNvGrpSpPr/>
          <p:nvPr/>
        </p:nvGrpSpPr>
        <p:grpSpPr>
          <a:xfrm>
            <a:off x="8924876" y="4649375"/>
            <a:ext cx="2401003" cy="1485026"/>
            <a:chOff x="1775729" y="2124268"/>
            <a:chExt cx="1716151" cy="14850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3A68D4-231E-4397-A460-C040214060A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5EBBC8-927D-4D82-A800-B61B5346A681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Donut 39">
            <a:extLst>
              <a:ext uri="{FF2B5EF4-FFF2-40B4-BE49-F238E27FC236}">
                <a16:creationId xmlns:a16="http://schemas.microsoft.com/office/drawing/2014/main" id="{BDF76082-12FB-4433-962A-8AF73B451484}"/>
              </a:ext>
            </a:extLst>
          </p:cNvPr>
          <p:cNvSpPr/>
          <p:nvPr/>
        </p:nvSpPr>
        <p:spPr>
          <a:xfrm>
            <a:off x="4677808" y="519871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A8510E87-8D6A-43CF-B004-5A739A2AEFC7}"/>
              </a:ext>
            </a:extLst>
          </p:cNvPr>
          <p:cNvSpPr>
            <a:spLocks noChangeAspect="1"/>
          </p:cNvSpPr>
          <p:nvPr/>
        </p:nvSpPr>
        <p:spPr>
          <a:xfrm>
            <a:off x="8286300" y="523169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자유형 151">
            <a:extLst>
              <a:ext uri="{FF2B5EF4-FFF2-40B4-BE49-F238E27FC236}">
                <a16:creationId xmlns:a16="http://schemas.microsoft.com/office/drawing/2014/main" id="{7654DB7C-9F35-42E7-B151-27BC12939937}"/>
              </a:ext>
            </a:extLst>
          </p:cNvPr>
          <p:cNvSpPr/>
          <p:nvPr/>
        </p:nvSpPr>
        <p:spPr>
          <a:xfrm>
            <a:off x="1080135" y="519312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7ECFC70-96E1-4AE1-8FE0-452F19DD4B7B}"/>
              </a:ext>
            </a:extLst>
          </p:cNvPr>
          <p:cNvSpPr/>
          <p:nvPr/>
        </p:nvSpPr>
        <p:spPr>
          <a:xfrm rot="17102282" flipH="1">
            <a:off x="1038479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AB19F0E-AA28-4142-901B-D94A4DF18800}"/>
              </a:ext>
            </a:extLst>
          </p:cNvPr>
          <p:cNvSpPr/>
          <p:nvPr/>
        </p:nvSpPr>
        <p:spPr>
          <a:xfrm rot="4497718">
            <a:off x="2622568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4A0A527-5BEF-4F64-AB2E-C6E7B57A7AFF}"/>
              </a:ext>
            </a:extLst>
          </p:cNvPr>
          <p:cNvSpPr/>
          <p:nvPr/>
        </p:nvSpPr>
        <p:spPr>
          <a:xfrm rot="17102282" flipH="1">
            <a:off x="4206657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AC60782-7F76-47A8-AE4E-E9A13FCB7F5A}"/>
              </a:ext>
            </a:extLst>
          </p:cNvPr>
          <p:cNvSpPr/>
          <p:nvPr/>
        </p:nvSpPr>
        <p:spPr>
          <a:xfrm rot="4497718">
            <a:off x="5790746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54AC912-AE71-4AB9-8F62-8C171E9B25B8}"/>
              </a:ext>
            </a:extLst>
          </p:cNvPr>
          <p:cNvSpPr/>
          <p:nvPr/>
        </p:nvSpPr>
        <p:spPr>
          <a:xfrm rot="17102282" flipH="1">
            <a:off x="7374835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6F0EB48-2586-42B0-8F9A-5AD26382FB32}"/>
              </a:ext>
            </a:extLst>
          </p:cNvPr>
          <p:cNvSpPr/>
          <p:nvPr/>
        </p:nvSpPr>
        <p:spPr>
          <a:xfrm rot="4497718">
            <a:off x="8958923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6" name="Group 17">
            <a:extLst>
              <a:ext uri="{FF2B5EF4-FFF2-40B4-BE49-F238E27FC236}">
                <a16:creationId xmlns:a16="http://schemas.microsoft.com/office/drawing/2014/main" id="{426D4023-21C6-4B2E-B425-F698266F1EB0}"/>
              </a:ext>
            </a:extLst>
          </p:cNvPr>
          <p:cNvGrpSpPr/>
          <p:nvPr/>
        </p:nvGrpSpPr>
        <p:grpSpPr>
          <a:xfrm>
            <a:off x="1867314" y="2028253"/>
            <a:ext cx="2101386" cy="901805"/>
            <a:chOff x="7119339" y="3350432"/>
            <a:chExt cx="1550267" cy="90180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B1F9127-BCD5-4E5B-9444-4C7801EFA721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CA2B8AD-E6CF-4135-8609-82F6D0BBD639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20E694B-7A36-48A9-99D1-7E680DB4C94E}"/>
              </a:ext>
            </a:extLst>
          </p:cNvPr>
          <p:cNvSpPr txBox="1"/>
          <p:nvPr/>
        </p:nvSpPr>
        <p:spPr>
          <a:xfrm>
            <a:off x="2451668" y="4075062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2" name="Group 17">
            <a:extLst>
              <a:ext uri="{FF2B5EF4-FFF2-40B4-BE49-F238E27FC236}">
                <a16:creationId xmlns:a16="http://schemas.microsoft.com/office/drawing/2014/main" id="{CB019C83-7B48-4355-9A37-27C1B6E10140}"/>
              </a:ext>
            </a:extLst>
          </p:cNvPr>
          <p:cNvGrpSpPr/>
          <p:nvPr/>
        </p:nvGrpSpPr>
        <p:grpSpPr>
          <a:xfrm>
            <a:off x="5037662" y="2028253"/>
            <a:ext cx="2101386" cy="901805"/>
            <a:chOff x="7119339" y="3350432"/>
            <a:chExt cx="1550267" cy="90180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7763A43-83F3-4A88-BD50-E8991A289C49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2FF8C08-6453-4F82-B6F0-743B4C0323CC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343B7CE-BEB2-4D86-ABEB-49DA41403181}"/>
              </a:ext>
            </a:extLst>
          </p:cNvPr>
          <p:cNvSpPr txBox="1"/>
          <p:nvPr/>
        </p:nvSpPr>
        <p:spPr>
          <a:xfrm>
            <a:off x="5622016" y="4075062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8" name="Group 17">
            <a:extLst>
              <a:ext uri="{FF2B5EF4-FFF2-40B4-BE49-F238E27FC236}">
                <a16:creationId xmlns:a16="http://schemas.microsoft.com/office/drawing/2014/main" id="{B0469FE9-1BF1-431F-AD8A-4FF142F82B27}"/>
              </a:ext>
            </a:extLst>
          </p:cNvPr>
          <p:cNvGrpSpPr/>
          <p:nvPr/>
        </p:nvGrpSpPr>
        <p:grpSpPr>
          <a:xfrm>
            <a:off x="8208009" y="2028253"/>
            <a:ext cx="2101386" cy="901805"/>
            <a:chOff x="7119339" y="3350432"/>
            <a:chExt cx="1550267" cy="90180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9F3761E-7E5D-4E2D-8609-1C068F47DE32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071BE77-3485-46E7-B672-C84C196313D7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32EA185-A30C-4378-9E25-398E3E9D3398}"/>
              </a:ext>
            </a:extLst>
          </p:cNvPr>
          <p:cNvSpPr txBox="1"/>
          <p:nvPr/>
        </p:nvSpPr>
        <p:spPr>
          <a:xfrm>
            <a:off x="8792363" y="4075062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54" name="Group 17">
            <a:extLst>
              <a:ext uri="{FF2B5EF4-FFF2-40B4-BE49-F238E27FC236}">
                <a16:creationId xmlns:a16="http://schemas.microsoft.com/office/drawing/2014/main" id="{8EBC60B5-DB78-451E-8A95-3D5D1C632DEC}"/>
              </a:ext>
            </a:extLst>
          </p:cNvPr>
          <p:cNvGrpSpPr/>
          <p:nvPr/>
        </p:nvGrpSpPr>
        <p:grpSpPr>
          <a:xfrm>
            <a:off x="3452488" y="5068206"/>
            <a:ext cx="2101386" cy="901805"/>
            <a:chOff x="7119339" y="3350432"/>
            <a:chExt cx="1550267" cy="9018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C490E27-CCD5-4EE6-8420-D74148135387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C9CFDED-F3FF-4C5E-8913-EB0CA7E5F004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66BDA27-7E4C-44C4-BAA7-5996343C88E5}"/>
              </a:ext>
            </a:extLst>
          </p:cNvPr>
          <p:cNvSpPr txBox="1"/>
          <p:nvPr/>
        </p:nvSpPr>
        <p:spPr>
          <a:xfrm>
            <a:off x="4036842" y="3523092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0" name="Group 17">
            <a:extLst>
              <a:ext uri="{FF2B5EF4-FFF2-40B4-BE49-F238E27FC236}">
                <a16:creationId xmlns:a16="http://schemas.microsoft.com/office/drawing/2014/main" id="{208624CD-9563-43E8-BE19-61910A2764AA}"/>
              </a:ext>
            </a:extLst>
          </p:cNvPr>
          <p:cNvGrpSpPr/>
          <p:nvPr/>
        </p:nvGrpSpPr>
        <p:grpSpPr>
          <a:xfrm>
            <a:off x="6622836" y="5068206"/>
            <a:ext cx="2101386" cy="901805"/>
            <a:chOff x="7119339" y="3350432"/>
            <a:chExt cx="1550267" cy="90180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EB14E72-4F97-4F5F-BB8C-92D3F7674E27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616246-BCDC-40AB-BECF-40B4CBF42118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E30BC49-F334-4406-ACC3-9CB80613DE33}"/>
              </a:ext>
            </a:extLst>
          </p:cNvPr>
          <p:cNvSpPr txBox="1"/>
          <p:nvPr/>
        </p:nvSpPr>
        <p:spPr>
          <a:xfrm>
            <a:off x="7207190" y="3523092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70" name="Rectangle 7">
            <a:extLst>
              <a:ext uri="{FF2B5EF4-FFF2-40B4-BE49-F238E27FC236}">
                <a16:creationId xmlns:a16="http://schemas.microsoft.com/office/drawing/2014/main" id="{CC4B9FDD-6AE6-4FEE-8E86-84B962532980}"/>
              </a:ext>
            </a:extLst>
          </p:cNvPr>
          <p:cNvSpPr/>
          <p:nvPr/>
        </p:nvSpPr>
        <p:spPr>
          <a:xfrm>
            <a:off x="4356023" y="4267691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ectangle 9">
            <a:extLst>
              <a:ext uri="{FF2B5EF4-FFF2-40B4-BE49-F238E27FC236}">
                <a16:creationId xmlns:a16="http://schemas.microsoft.com/office/drawing/2014/main" id="{29422532-BE22-4AD3-8C86-093A11B5EDBF}"/>
              </a:ext>
            </a:extLst>
          </p:cNvPr>
          <p:cNvSpPr/>
          <p:nvPr/>
        </p:nvSpPr>
        <p:spPr>
          <a:xfrm>
            <a:off x="2762153" y="3349217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Rounded Rectangle 27">
            <a:extLst>
              <a:ext uri="{FF2B5EF4-FFF2-40B4-BE49-F238E27FC236}">
                <a16:creationId xmlns:a16="http://schemas.microsoft.com/office/drawing/2014/main" id="{AF56965B-DACC-474A-9C87-4500ED787C6D}"/>
              </a:ext>
            </a:extLst>
          </p:cNvPr>
          <p:cNvSpPr/>
          <p:nvPr/>
        </p:nvSpPr>
        <p:spPr>
          <a:xfrm>
            <a:off x="7500579" y="430757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Block Arc 25">
            <a:extLst>
              <a:ext uri="{FF2B5EF4-FFF2-40B4-BE49-F238E27FC236}">
                <a16:creationId xmlns:a16="http://schemas.microsoft.com/office/drawing/2014/main" id="{F044EF2B-C6AF-4031-8831-8A1ADD8DBB8F}"/>
              </a:ext>
            </a:extLst>
          </p:cNvPr>
          <p:cNvSpPr/>
          <p:nvPr/>
        </p:nvSpPr>
        <p:spPr>
          <a:xfrm>
            <a:off x="5980546" y="3331805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Round Same Side Corner Rectangle 36">
            <a:extLst>
              <a:ext uri="{FF2B5EF4-FFF2-40B4-BE49-F238E27FC236}">
                <a16:creationId xmlns:a16="http://schemas.microsoft.com/office/drawing/2014/main" id="{57B7FCD0-C50E-474D-A5CC-430909C24414}"/>
              </a:ext>
            </a:extLst>
          </p:cNvPr>
          <p:cNvSpPr/>
          <p:nvPr/>
        </p:nvSpPr>
        <p:spPr>
          <a:xfrm>
            <a:off x="9106151" y="3381229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59A40-AAA2-45C0-98EA-69A6819C7955}"/>
              </a:ext>
            </a:extLst>
          </p:cNvPr>
          <p:cNvGrpSpPr/>
          <p:nvPr/>
        </p:nvGrpSpPr>
        <p:grpSpPr>
          <a:xfrm>
            <a:off x="3859088" y="1754146"/>
            <a:ext cx="4473826" cy="4320480"/>
            <a:chOff x="3771580" y="1268760"/>
            <a:chExt cx="4473826" cy="43204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73DC72-DC12-46F5-8E13-8EC63B4DE6FE}"/>
                </a:ext>
              </a:extLst>
            </p:cNvPr>
            <p:cNvCxnSpPr/>
            <p:nvPr/>
          </p:nvCxnSpPr>
          <p:spPr>
            <a:xfrm>
              <a:off x="4239632" y="2742917"/>
              <a:ext cx="1052448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4DD4C5-ED1F-4EFC-9112-62BA41193486}"/>
                </a:ext>
              </a:extLst>
            </p:cNvPr>
            <p:cNvCxnSpPr/>
            <p:nvPr/>
          </p:nvCxnSpPr>
          <p:spPr>
            <a:xfrm flipH="1">
              <a:off x="6004731" y="2024844"/>
              <a:ext cx="1" cy="68407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C565AAF-B152-4A6B-AE0E-D333FF2A350E}"/>
                </a:ext>
              </a:extLst>
            </p:cNvPr>
            <p:cNvCxnSpPr/>
            <p:nvPr/>
          </p:nvCxnSpPr>
          <p:spPr>
            <a:xfrm flipH="1">
              <a:off x="6660233" y="2742917"/>
              <a:ext cx="1117121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802D880-7012-44B2-80DF-FAC727220CBB}"/>
                </a:ext>
              </a:extLst>
            </p:cNvPr>
            <p:cNvCxnSpPr/>
            <p:nvPr/>
          </p:nvCxnSpPr>
          <p:spPr>
            <a:xfrm flipH="1" flipV="1">
              <a:off x="6660233" y="3775230"/>
              <a:ext cx="1117121" cy="40985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631460-E6BE-4D37-BE41-271893464792}"/>
                </a:ext>
              </a:extLst>
            </p:cNvPr>
            <p:cNvCxnSpPr/>
            <p:nvPr/>
          </p:nvCxnSpPr>
          <p:spPr>
            <a:xfrm flipV="1">
              <a:off x="6004732" y="4185084"/>
              <a:ext cx="0" cy="93610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1B545EC-07A7-42BD-888D-08E985C08C71}"/>
                </a:ext>
              </a:extLst>
            </p:cNvPr>
            <p:cNvCxnSpPr/>
            <p:nvPr/>
          </p:nvCxnSpPr>
          <p:spPr>
            <a:xfrm flipV="1">
              <a:off x="4239632" y="3810000"/>
              <a:ext cx="1103893" cy="37508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9CB84C-1AFC-4049-AC9E-2DB81C816502}"/>
                </a:ext>
              </a:extLst>
            </p:cNvPr>
            <p:cNvSpPr/>
            <p:nvPr/>
          </p:nvSpPr>
          <p:spPr>
            <a:xfrm>
              <a:off x="5406355" y="2833886"/>
              <a:ext cx="1173614" cy="11736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303A61-32D3-4B0A-9E60-9D5DA944A6D9}"/>
                </a:ext>
              </a:extLst>
            </p:cNvPr>
            <p:cNvSpPr/>
            <p:nvPr/>
          </p:nvSpPr>
          <p:spPr>
            <a:xfrm>
              <a:off x="3771580" y="2204864"/>
              <a:ext cx="936104" cy="9361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343ED89-CAD5-45F2-8A1D-CCEE3E5AD3AE}"/>
                </a:ext>
              </a:extLst>
            </p:cNvPr>
            <p:cNvSpPr/>
            <p:nvPr/>
          </p:nvSpPr>
          <p:spPr>
            <a:xfrm>
              <a:off x="7309302" y="2238861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4C24FF-E542-43C6-9F87-B3355DD810CC}"/>
                </a:ext>
              </a:extLst>
            </p:cNvPr>
            <p:cNvSpPr/>
            <p:nvPr/>
          </p:nvSpPr>
          <p:spPr>
            <a:xfrm>
              <a:off x="5530180" y="1268760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91BD22-1A2A-4D4E-A520-3F3A9D00EA39}"/>
                </a:ext>
              </a:extLst>
            </p:cNvPr>
            <p:cNvSpPr/>
            <p:nvPr/>
          </p:nvSpPr>
          <p:spPr>
            <a:xfrm>
              <a:off x="3771580" y="3717032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7FAB26-13D8-4BD7-B88F-FE117006E529}"/>
                </a:ext>
              </a:extLst>
            </p:cNvPr>
            <p:cNvSpPr/>
            <p:nvPr/>
          </p:nvSpPr>
          <p:spPr>
            <a:xfrm>
              <a:off x="7309302" y="3712966"/>
              <a:ext cx="936104" cy="9361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736EBB-94B5-47AF-99A4-AA6BE3678D82}"/>
                </a:ext>
              </a:extLst>
            </p:cNvPr>
            <p:cNvSpPr/>
            <p:nvPr/>
          </p:nvSpPr>
          <p:spPr>
            <a:xfrm>
              <a:off x="5529889" y="465313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B0B3DA-D672-4ED2-8DD5-3694048F3081}"/>
              </a:ext>
            </a:extLst>
          </p:cNvPr>
          <p:cNvGrpSpPr/>
          <p:nvPr/>
        </p:nvGrpSpPr>
        <p:grpSpPr>
          <a:xfrm>
            <a:off x="6883740" y="1849251"/>
            <a:ext cx="2840552" cy="574482"/>
            <a:chOff x="5210294" y="837292"/>
            <a:chExt cx="1750034" cy="4139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56FDC0-75AA-4D07-9DC2-D46AE90DA4E7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B4FA4C-7EF6-489C-B0B6-719A9526AC4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BF594A-6EEB-4F36-847C-5788F10D9C5E}"/>
              </a:ext>
            </a:extLst>
          </p:cNvPr>
          <p:cNvGrpSpPr/>
          <p:nvPr/>
        </p:nvGrpSpPr>
        <p:grpSpPr>
          <a:xfrm>
            <a:off x="2693212" y="5234692"/>
            <a:ext cx="2693262" cy="574481"/>
            <a:chOff x="5210294" y="837292"/>
            <a:chExt cx="1750034" cy="4139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EF0C50-7F6B-4C88-B8AC-F7E22CDC3193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902355-DF05-4BAE-9FC5-9105BD7EC67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2C12F9-F887-4067-A9C8-231BCD6F896F}"/>
              </a:ext>
            </a:extLst>
          </p:cNvPr>
          <p:cNvGrpSpPr/>
          <p:nvPr/>
        </p:nvGrpSpPr>
        <p:grpSpPr>
          <a:xfrm>
            <a:off x="8621306" y="4333218"/>
            <a:ext cx="2703186" cy="574481"/>
            <a:chOff x="5210294" y="837292"/>
            <a:chExt cx="1750034" cy="4139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2CF974-249C-4E9B-AE6D-9BED140ACEAF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2015F2-E59A-46DB-BAF3-CE6FED635D4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6355FB-EDEA-498F-9DEB-0BE8A3DD79F9}"/>
              </a:ext>
            </a:extLst>
          </p:cNvPr>
          <p:cNvGrpSpPr/>
          <p:nvPr/>
        </p:nvGrpSpPr>
        <p:grpSpPr>
          <a:xfrm>
            <a:off x="867509" y="4333218"/>
            <a:ext cx="2704691" cy="574481"/>
            <a:chOff x="5210294" y="837292"/>
            <a:chExt cx="1750034" cy="4139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B18C7C-E2B3-4A25-8AE6-38E1699FD362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7D705E-7199-4D49-9B08-25F8E266A767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3F5D0A-DDFB-43C4-AEC5-D29446C2D346}"/>
              </a:ext>
            </a:extLst>
          </p:cNvPr>
          <p:cNvGrpSpPr/>
          <p:nvPr/>
        </p:nvGrpSpPr>
        <p:grpSpPr>
          <a:xfrm>
            <a:off x="867509" y="2804006"/>
            <a:ext cx="2704691" cy="574481"/>
            <a:chOff x="5210294" y="837292"/>
            <a:chExt cx="1750034" cy="4139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0E6CE8-685C-4F28-B91D-E839408A489D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F71BDA-E030-4C37-BF3F-7E6D8872A3A2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6B144A-D26C-434A-BE77-A138C7CE414C}"/>
              </a:ext>
            </a:extLst>
          </p:cNvPr>
          <p:cNvGrpSpPr/>
          <p:nvPr/>
        </p:nvGrpSpPr>
        <p:grpSpPr>
          <a:xfrm>
            <a:off x="8621306" y="2804006"/>
            <a:ext cx="2703186" cy="574481"/>
            <a:chOff x="5210294" y="837292"/>
            <a:chExt cx="1750034" cy="41393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D942F7-9EA7-4B77-A6DD-75E5CB4BB31D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8A8229-8E5A-41B8-AF50-8A677CE9779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1B3F285-4019-4DE2-95E0-1CA4E0F94F43}"/>
              </a:ext>
            </a:extLst>
          </p:cNvPr>
          <p:cNvSpPr txBox="1"/>
          <p:nvPr/>
        </p:nvSpPr>
        <p:spPr>
          <a:xfrm>
            <a:off x="5501992" y="3968000"/>
            <a:ext cx="11577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</a:t>
            </a:r>
          </a:p>
        </p:txBody>
      </p: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18CB4CA0-FB36-471C-BD65-5E628A8DDB5C}"/>
              </a:ext>
            </a:extLst>
          </p:cNvPr>
          <p:cNvSpPr/>
          <p:nvPr/>
        </p:nvSpPr>
        <p:spPr>
          <a:xfrm>
            <a:off x="4148590" y="303191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F7C14591-0389-405C-8FCF-5712458DBEFA}"/>
              </a:ext>
            </a:extLst>
          </p:cNvPr>
          <p:cNvSpPr/>
          <p:nvPr/>
        </p:nvSpPr>
        <p:spPr>
          <a:xfrm>
            <a:off x="5931718" y="544098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98F689AF-6D20-4666-8068-66029C103B75}"/>
              </a:ext>
            </a:extLst>
          </p:cNvPr>
          <p:cNvSpPr/>
          <p:nvPr/>
        </p:nvSpPr>
        <p:spPr>
          <a:xfrm rot="2700000">
            <a:off x="7732256" y="44320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FDD99D1F-7907-49AD-957E-4373B4306D70}"/>
              </a:ext>
            </a:extLst>
          </p:cNvPr>
          <p:cNvSpPr/>
          <p:nvPr/>
        </p:nvSpPr>
        <p:spPr>
          <a:xfrm>
            <a:off x="4159105" y="4516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24884517-F520-45A8-9612-2C9ED5662EFE}"/>
              </a:ext>
            </a:extLst>
          </p:cNvPr>
          <p:cNvSpPr/>
          <p:nvPr/>
        </p:nvSpPr>
        <p:spPr>
          <a:xfrm flipH="1">
            <a:off x="7662228" y="30705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33206C5E-FB9B-446C-81D7-C428B37CE28F}"/>
              </a:ext>
            </a:extLst>
          </p:cNvPr>
          <p:cNvSpPr/>
          <p:nvPr/>
        </p:nvSpPr>
        <p:spPr>
          <a:xfrm>
            <a:off x="5910110" y="35127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EBE61B41-066A-4287-9DB5-77D429796504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690523" y="29711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2968F-08D6-4E22-99BB-B5C1FFDF8FA3}"/>
              </a:ext>
            </a:extLst>
          </p:cNvPr>
          <p:cNvSpPr txBox="1"/>
          <p:nvPr/>
        </p:nvSpPr>
        <p:spPr>
          <a:xfrm>
            <a:off x="793433" y="772702"/>
            <a:ext cx="72613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1A0F63-016E-4E7F-AFC8-9130D440DE0C}"/>
              </a:ext>
            </a:extLst>
          </p:cNvPr>
          <p:cNvSpPr txBox="1"/>
          <p:nvPr/>
        </p:nvSpPr>
        <p:spPr>
          <a:xfrm>
            <a:off x="793433" y="1376318"/>
            <a:ext cx="72613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804160" y="303305"/>
            <a:ext cx="77767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FBBACA98-C312-4018-8779-F15BFC2D572D}"/>
              </a:ext>
            </a:extLst>
          </p:cNvPr>
          <p:cNvGrpSpPr/>
          <p:nvPr/>
        </p:nvGrpSpPr>
        <p:grpSpPr>
          <a:xfrm>
            <a:off x="7640190" y="1569865"/>
            <a:ext cx="3761293" cy="4681139"/>
            <a:chOff x="4871865" y="1777141"/>
            <a:chExt cx="3630109" cy="46811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2B8EC8-30EB-4006-8F09-3ADCB2E14DF9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You can simply impress your audience and add a unique zing and appeal to your Presentations.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DCB6E3-5B23-4074-9BAB-E51F0FAF4842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757C49BF-2EB9-455B-BA5B-52E58E5CFC77}"/>
              </a:ext>
            </a:extLst>
          </p:cNvPr>
          <p:cNvGrpSpPr/>
          <p:nvPr/>
        </p:nvGrpSpPr>
        <p:grpSpPr>
          <a:xfrm>
            <a:off x="3088381" y="1569865"/>
            <a:ext cx="3761292" cy="4676001"/>
            <a:chOff x="822207" y="1777142"/>
            <a:chExt cx="3630108" cy="46760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2322CA-5761-4578-925E-A20C0CF66F39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C323F5-96D5-4465-8F2F-5D909C5B8DDC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You can simply impress your audience and add a unique zing and appeal to your Presentations.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5062838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600216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D3E43A-0EF9-4DE5-8593-CF7C2A25D5B3}"/>
              </a:ext>
            </a:extLst>
          </p:cNvPr>
          <p:cNvGrpSpPr/>
          <p:nvPr/>
        </p:nvGrpSpPr>
        <p:grpSpPr>
          <a:xfrm>
            <a:off x="676286" y="638174"/>
            <a:ext cx="2732202" cy="6219824"/>
            <a:chOff x="676286" y="638174"/>
            <a:chExt cx="2732202" cy="62198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CEA583E-86C1-4FB2-9B48-C3494750BB20}"/>
                </a:ext>
              </a:extLst>
            </p:cNvPr>
            <p:cNvSpPr/>
            <p:nvPr/>
          </p:nvSpPr>
          <p:spPr>
            <a:xfrm>
              <a:off x="676286" y="2203381"/>
              <a:ext cx="2446279" cy="2770339"/>
            </a:xfrm>
            <a:custGeom>
              <a:avLst/>
              <a:gdLst>
                <a:gd name="connsiteX0" fmla="*/ 2446280 w 2446279"/>
                <a:gd name="connsiteY0" fmla="*/ 791645 h 2770339"/>
                <a:gd name="connsiteX1" fmla="*/ 2440463 w 2446279"/>
                <a:gd name="connsiteY1" fmla="*/ 621983 h 2770339"/>
                <a:gd name="connsiteX2" fmla="*/ 2418176 w 2446279"/>
                <a:gd name="connsiteY2" fmla="*/ 442183 h 2770339"/>
                <a:gd name="connsiteX3" fmla="*/ 2259052 w 2446279"/>
                <a:gd name="connsiteY3" fmla="*/ 219134 h 2770339"/>
                <a:gd name="connsiteX4" fmla="*/ 1713377 w 2446279"/>
                <a:gd name="connsiteY4" fmla="*/ 0 h 2770339"/>
                <a:gd name="connsiteX5" fmla="*/ 1584604 w 2446279"/>
                <a:gd name="connsiteY5" fmla="*/ 155956 h 2770339"/>
                <a:gd name="connsiteX6" fmla="*/ 1341397 w 2446279"/>
                <a:gd name="connsiteY6" fmla="*/ 235777 h 2770339"/>
                <a:gd name="connsiteX7" fmla="*/ 1003511 w 2446279"/>
                <a:gd name="connsiteY7" fmla="*/ 184176 h 2770339"/>
                <a:gd name="connsiteX8" fmla="*/ 759325 w 2446279"/>
                <a:gd name="connsiteY8" fmla="*/ 48664 h 2770339"/>
                <a:gd name="connsiteX9" fmla="*/ 444994 w 2446279"/>
                <a:gd name="connsiteY9" fmla="*/ 214930 h 2770339"/>
                <a:gd name="connsiteX10" fmla="*/ 295545 w 2446279"/>
                <a:gd name="connsiteY10" fmla="*/ 270965 h 2770339"/>
                <a:gd name="connsiteX11" fmla="*/ 101233 w 2446279"/>
                <a:gd name="connsiteY11" fmla="*/ 509968 h 2770339"/>
                <a:gd name="connsiteX12" fmla="*/ 5459 w 2446279"/>
                <a:gd name="connsiteY12" fmla="*/ 1156254 h 2770339"/>
                <a:gd name="connsiteX13" fmla="*/ 10527 w 2446279"/>
                <a:gd name="connsiteY13" fmla="*/ 1377000 h 2770339"/>
                <a:gd name="connsiteX14" fmla="*/ 7705 w 2446279"/>
                <a:gd name="connsiteY14" fmla="*/ 1529904 h 2770339"/>
                <a:gd name="connsiteX15" fmla="*/ 852 w 2446279"/>
                <a:gd name="connsiteY15" fmla="*/ 1735907 h 2770339"/>
                <a:gd name="connsiteX16" fmla="*/ 10642 w 2446279"/>
                <a:gd name="connsiteY16" fmla="*/ 1939319 h 2770339"/>
                <a:gd name="connsiteX17" fmla="*/ 19569 w 2446279"/>
                <a:gd name="connsiteY17" fmla="*/ 2150044 h 2770339"/>
                <a:gd name="connsiteX18" fmla="*/ 101521 w 2446279"/>
                <a:gd name="connsiteY18" fmla="*/ 2362382 h 2770339"/>
                <a:gd name="connsiteX19" fmla="*/ 218949 w 2446279"/>
                <a:gd name="connsiteY19" fmla="*/ 2421067 h 2770339"/>
                <a:gd name="connsiteX20" fmla="*/ 378937 w 2446279"/>
                <a:gd name="connsiteY20" fmla="*/ 2420146 h 2770339"/>
                <a:gd name="connsiteX21" fmla="*/ 468375 w 2446279"/>
                <a:gd name="connsiteY21" fmla="*/ 2424753 h 2770339"/>
                <a:gd name="connsiteX22" fmla="*/ 494176 w 2446279"/>
                <a:gd name="connsiteY22" fmla="*/ 2439151 h 2770339"/>
                <a:gd name="connsiteX23" fmla="*/ 549464 w 2446279"/>
                <a:gd name="connsiteY23" fmla="*/ 2519951 h 2770339"/>
                <a:gd name="connsiteX24" fmla="*/ 552861 w 2446279"/>
                <a:gd name="connsiteY24" fmla="*/ 2542296 h 2770339"/>
                <a:gd name="connsiteX25" fmla="*/ 558448 w 2446279"/>
                <a:gd name="connsiteY25" fmla="*/ 2567463 h 2770339"/>
                <a:gd name="connsiteX26" fmla="*/ 557354 w 2446279"/>
                <a:gd name="connsiteY26" fmla="*/ 2674179 h 2770339"/>
                <a:gd name="connsiteX27" fmla="*/ 604578 w 2446279"/>
                <a:gd name="connsiteY27" fmla="*/ 2721289 h 2770339"/>
                <a:gd name="connsiteX28" fmla="*/ 860570 w 2446279"/>
                <a:gd name="connsiteY28" fmla="*/ 2729409 h 2770339"/>
                <a:gd name="connsiteX29" fmla="*/ 1357177 w 2446279"/>
                <a:gd name="connsiteY29" fmla="*/ 2763964 h 2770339"/>
                <a:gd name="connsiteX30" fmla="*/ 2372967 w 2446279"/>
                <a:gd name="connsiteY30" fmla="*/ 2708273 h 2770339"/>
                <a:gd name="connsiteX31" fmla="*/ 2286350 w 2446279"/>
                <a:gd name="connsiteY31" fmla="*/ 2417151 h 2770339"/>
                <a:gd name="connsiteX32" fmla="*/ 2442709 w 2446279"/>
                <a:gd name="connsiteY32" fmla="*/ 796022 h 2770339"/>
                <a:gd name="connsiteX33" fmla="*/ 2446280 w 2446279"/>
                <a:gd name="connsiteY33" fmla="*/ 791645 h 2770339"/>
                <a:gd name="connsiteX34" fmla="*/ 2446280 w 2446279"/>
                <a:gd name="connsiteY34" fmla="*/ 791645 h 2770339"/>
                <a:gd name="connsiteX35" fmla="*/ 682038 w 2446279"/>
                <a:gd name="connsiteY35" fmla="*/ 1872398 h 2770339"/>
                <a:gd name="connsiteX36" fmla="*/ 593118 w 2446279"/>
                <a:gd name="connsiteY36" fmla="*/ 1880633 h 2770339"/>
                <a:gd name="connsiteX37" fmla="*/ 573249 w 2446279"/>
                <a:gd name="connsiteY37" fmla="*/ 1861455 h 2770339"/>
                <a:gd name="connsiteX38" fmla="*/ 521762 w 2446279"/>
                <a:gd name="connsiteY38" fmla="*/ 1753127 h 2770339"/>
                <a:gd name="connsiteX39" fmla="*/ 498784 w 2446279"/>
                <a:gd name="connsiteY39" fmla="*/ 1655107 h 2770339"/>
                <a:gd name="connsiteX40" fmla="*/ 524239 w 2446279"/>
                <a:gd name="connsiteY40" fmla="*/ 1482104 h 2770339"/>
                <a:gd name="connsiteX41" fmla="*/ 550558 w 2446279"/>
                <a:gd name="connsiteY41" fmla="*/ 1441790 h 2770339"/>
                <a:gd name="connsiteX42" fmla="*/ 576474 w 2446279"/>
                <a:gd name="connsiteY42" fmla="*/ 1473811 h 2770339"/>
                <a:gd name="connsiteX43" fmla="*/ 651054 w 2446279"/>
                <a:gd name="connsiteY43" fmla="*/ 1672096 h 2770339"/>
                <a:gd name="connsiteX44" fmla="*/ 666028 w 2446279"/>
                <a:gd name="connsiteY44" fmla="*/ 1707630 h 2770339"/>
                <a:gd name="connsiteX45" fmla="*/ 704326 w 2446279"/>
                <a:gd name="connsiteY45" fmla="*/ 1843487 h 2770339"/>
                <a:gd name="connsiteX46" fmla="*/ 682038 w 2446279"/>
                <a:gd name="connsiteY46" fmla="*/ 1872398 h 2770339"/>
                <a:gd name="connsiteX47" fmla="*/ 682038 w 2446279"/>
                <a:gd name="connsiteY47" fmla="*/ 1872398 h 27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46279" h="2770339">
                  <a:moveTo>
                    <a:pt x="2446280" y="791645"/>
                  </a:moveTo>
                  <a:cubicBezTo>
                    <a:pt x="2444552" y="735091"/>
                    <a:pt x="2444955" y="678364"/>
                    <a:pt x="2440463" y="621983"/>
                  </a:cubicBezTo>
                  <a:cubicBezTo>
                    <a:pt x="2435683" y="561858"/>
                    <a:pt x="2429982" y="501329"/>
                    <a:pt x="2418176" y="442183"/>
                  </a:cubicBezTo>
                  <a:cubicBezTo>
                    <a:pt x="2398767" y="345028"/>
                    <a:pt x="2328852" y="286861"/>
                    <a:pt x="2259052" y="219134"/>
                  </a:cubicBezTo>
                  <a:cubicBezTo>
                    <a:pt x="2142718" y="106371"/>
                    <a:pt x="1879757" y="34209"/>
                    <a:pt x="1713377" y="0"/>
                  </a:cubicBezTo>
                  <a:cubicBezTo>
                    <a:pt x="1703759" y="24073"/>
                    <a:pt x="1588981" y="152155"/>
                    <a:pt x="1584604" y="155956"/>
                  </a:cubicBezTo>
                  <a:cubicBezTo>
                    <a:pt x="1514631" y="216484"/>
                    <a:pt x="1430087" y="232725"/>
                    <a:pt x="1341397" y="235777"/>
                  </a:cubicBezTo>
                  <a:cubicBezTo>
                    <a:pt x="1278105" y="237908"/>
                    <a:pt x="1051023" y="205830"/>
                    <a:pt x="1003511" y="184176"/>
                  </a:cubicBezTo>
                  <a:cubicBezTo>
                    <a:pt x="949721" y="159642"/>
                    <a:pt x="841162" y="112590"/>
                    <a:pt x="759325" y="48664"/>
                  </a:cubicBezTo>
                  <a:cubicBezTo>
                    <a:pt x="707263" y="93009"/>
                    <a:pt x="568872" y="162522"/>
                    <a:pt x="444994" y="214930"/>
                  </a:cubicBezTo>
                  <a:cubicBezTo>
                    <a:pt x="395984" y="235662"/>
                    <a:pt x="343461" y="247353"/>
                    <a:pt x="295545" y="270965"/>
                  </a:cubicBezTo>
                  <a:cubicBezTo>
                    <a:pt x="194242" y="320782"/>
                    <a:pt x="135788" y="404289"/>
                    <a:pt x="101233" y="509968"/>
                  </a:cubicBezTo>
                  <a:cubicBezTo>
                    <a:pt x="32585" y="720290"/>
                    <a:pt x="4480" y="936026"/>
                    <a:pt x="5459" y="1156254"/>
                  </a:cubicBezTo>
                  <a:cubicBezTo>
                    <a:pt x="5805" y="1229855"/>
                    <a:pt x="8972" y="1303456"/>
                    <a:pt x="10527" y="1377000"/>
                  </a:cubicBezTo>
                  <a:cubicBezTo>
                    <a:pt x="11621" y="1427968"/>
                    <a:pt x="10930" y="1478879"/>
                    <a:pt x="7705" y="1529904"/>
                  </a:cubicBezTo>
                  <a:cubicBezTo>
                    <a:pt x="3386" y="1598495"/>
                    <a:pt x="-2143" y="1667028"/>
                    <a:pt x="852" y="1735907"/>
                  </a:cubicBezTo>
                  <a:cubicBezTo>
                    <a:pt x="3789" y="1803692"/>
                    <a:pt x="4595" y="1871764"/>
                    <a:pt x="10642" y="1939319"/>
                  </a:cubicBezTo>
                  <a:cubicBezTo>
                    <a:pt x="16977" y="2009522"/>
                    <a:pt x="9375" y="2080186"/>
                    <a:pt x="19569" y="2150044"/>
                  </a:cubicBezTo>
                  <a:cubicBezTo>
                    <a:pt x="30799" y="2227043"/>
                    <a:pt x="53893" y="2299550"/>
                    <a:pt x="101521" y="2362382"/>
                  </a:cubicBezTo>
                  <a:cubicBezTo>
                    <a:pt x="130835" y="2401141"/>
                    <a:pt x="166656" y="2424580"/>
                    <a:pt x="218949" y="2421067"/>
                  </a:cubicBezTo>
                  <a:cubicBezTo>
                    <a:pt x="272048" y="2417554"/>
                    <a:pt x="325607" y="2420318"/>
                    <a:pt x="378937" y="2420146"/>
                  </a:cubicBezTo>
                  <a:cubicBezTo>
                    <a:pt x="408826" y="2420030"/>
                    <a:pt x="438659" y="2420146"/>
                    <a:pt x="468375" y="2424753"/>
                  </a:cubicBezTo>
                  <a:cubicBezTo>
                    <a:pt x="479145" y="2426423"/>
                    <a:pt x="491239" y="2427748"/>
                    <a:pt x="494176" y="2439151"/>
                  </a:cubicBezTo>
                  <a:cubicBezTo>
                    <a:pt x="502872" y="2473129"/>
                    <a:pt x="525218" y="2496857"/>
                    <a:pt x="549464" y="2519951"/>
                  </a:cubicBezTo>
                  <a:cubicBezTo>
                    <a:pt x="555280" y="2525479"/>
                    <a:pt x="563401" y="2533139"/>
                    <a:pt x="552861" y="2542296"/>
                  </a:cubicBezTo>
                  <a:cubicBezTo>
                    <a:pt x="560175" y="2549437"/>
                    <a:pt x="558505" y="2558767"/>
                    <a:pt x="558448" y="2567463"/>
                  </a:cubicBezTo>
                  <a:cubicBezTo>
                    <a:pt x="558275" y="2603055"/>
                    <a:pt x="557354" y="2638588"/>
                    <a:pt x="557354" y="2674179"/>
                  </a:cubicBezTo>
                  <a:cubicBezTo>
                    <a:pt x="557354" y="2721058"/>
                    <a:pt x="558621" y="2723074"/>
                    <a:pt x="604578" y="2721289"/>
                  </a:cubicBezTo>
                  <a:cubicBezTo>
                    <a:pt x="690158" y="2718006"/>
                    <a:pt x="735137" y="2722325"/>
                    <a:pt x="860570" y="2729409"/>
                  </a:cubicBezTo>
                  <a:cubicBezTo>
                    <a:pt x="986003" y="2736493"/>
                    <a:pt x="1199147" y="2757110"/>
                    <a:pt x="1357177" y="2763964"/>
                  </a:cubicBezTo>
                  <a:cubicBezTo>
                    <a:pt x="2068310" y="2803817"/>
                    <a:pt x="2353328" y="2641122"/>
                    <a:pt x="2372967" y="2708273"/>
                  </a:cubicBezTo>
                  <a:cubicBezTo>
                    <a:pt x="2395254" y="2683279"/>
                    <a:pt x="2319810" y="2487182"/>
                    <a:pt x="2286350" y="2417151"/>
                  </a:cubicBezTo>
                  <a:lnTo>
                    <a:pt x="2442709" y="796022"/>
                  </a:lnTo>
                  <a:cubicBezTo>
                    <a:pt x="2443919" y="794755"/>
                    <a:pt x="2445186" y="793373"/>
                    <a:pt x="2446280" y="791645"/>
                  </a:cubicBezTo>
                  <a:lnTo>
                    <a:pt x="2446280" y="791645"/>
                  </a:lnTo>
                  <a:close/>
                  <a:moveTo>
                    <a:pt x="682038" y="1872398"/>
                  </a:moveTo>
                  <a:cubicBezTo>
                    <a:pt x="652667" y="1878733"/>
                    <a:pt x="623065" y="1880806"/>
                    <a:pt x="593118" y="1880633"/>
                  </a:cubicBezTo>
                  <a:cubicBezTo>
                    <a:pt x="579353" y="1880518"/>
                    <a:pt x="573767" y="1873089"/>
                    <a:pt x="573249" y="1861455"/>
                  </a:cubicBezTo>
                  <a:cubicBezTo>
                    <a:pt x="571291" y="1817917"/>
                    <a:pt x="553380" y="1783592"/>
                    <a:pt x="521762" y="1753127"/>
                  </a:cubicBezTo>
                  <a:cubicBezTo>
                    <a:pt x="497574" y="1729860"/>
                    <a:pt x="500396" y="1695363"/>
                    <a:pt x="498784" y="1655107"/>
                  </a:cubicBezTo>
                  <a:cubicBezTo>
                    <a:pt x="508689" y="1603390"/>
                    <a:pt x="509092" y="1541710"/>
                    <a:pt x="524239" y="1482104"/>
                  </a:cubicBezTo>
                  <a:cubicBezTo>
                    <a:pt x="528385" y="1465748"/>
                    <a:pt x="534029" y="1444324"/>
                    <a:pt x="550558" y="1441790"/>
                  </a:cubicBezTo>
                  <a:cubicBezTo>
                    <a:pt x="562191" y="1440005"/>
                    <a:pt x="570254" y="1461198"/>
                    <a:pt x="576474" y="1473811"/>
                  </a:cubicBezTo>
                  <a:cubicBezTo>
                    <a:pt x="607918" y="1537333"/>
                    <a:pt x="641724" y="1600165"/>
                    <a:pt x="651054" y="1672096"/>
                  </a:cubicBezTo>
                  <a:cubicBezTo>
                    <a:pt x="652724" y="1685112"/>
                    <a:pt x="659865" y="1696285"/>
                    <a:pt x="666028" y="1707630"/>
                  </a:cubicBezTo>
                  <a:cubicBezTo>
                    <a:pt x="689122" y="1750017"/>
                    <a:pt x="704729" y="1794362"/>
                    <a:pt x="704326" y="1843487"/>
                  </a:cubicBezTo>
                  <a:cubicBezTo>
                    <a:pt x="704268" y="1860016"/>
                    <a:pt x="698451" y="1868885"/>
                    <a:pt x="682038" y="1872398"/>
                  </a:cubicBezTo>
                  <a:lnTo>
                    <a:pt x="682038" y="1872398"/>
                  </a:lnTo>
                  <a:close/>
                </a:path>
              </a:pathLst>
            </a:custGeom>
            <a:solidFill>
              <a:srgbClr val="F7932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2BD6190-B4AD-4B91-AF10-7F4F9681E27C}"/>
                </a:ext>
              </a:extLst>
            </p:cNvPr>
            <p:cNvSpPr/>
            <p:nvPr/>
          </p:nvSpPr>
          <p:spPr>
            <a:xfrm>
              <a:off x="1934102" y="4347260"/>
              <a:ext cx="1353709" cy="413274"/>
            </a:xfrm>
            <a:custGeom>
              <a:avLst/>
              <a:gdLst>
                <a:gd name="connsiteX0" fmla="*/ 1353462 w 1353709"/>
                <a:gd name="connsiteY0" fmla="*/ 110864 h 413274"/>
                <a:gd name="connsiteX1" fmla="*/ 1353462 w 1353709"/>
                <a:gd name="connsiteY1" fmla="*/ 110750 h 413274"/>
                <a:gd name="connsiteX2" fmla="*/ 1353462 w 1353709"/>
                <a:gd name="connsiteY2" fmla="*/ 110634 h 413274"/>
                <a:gd name="connsiteX3" fmla="*/ 1337740 w 1353709"/>
                <a:gd name="connsiteY3" fmla="*/ 10369 h 413274"/>
                <a:gd name="connsiteX4" fmla="*/ 1304510 w 1353709"/>
                <a:gd name="connsiteY4" fmla="*/ 175 h 413274"/>
                <a:gd name="connsiteX5" fmla="*/ 1157423 w 1353709"/>
                <a:gd name="connsiteY5" fmla="*/ 13881 h 413274"/>
                <a:gd name="connsiteX6" fmla="*/ 669915 w 1353709"/>
                <a:gd name="connsiteY6" fmla="*/ 51604 h 413274"/>
                <a:gd name="connsiteX7" fmla="*/ 501289 w 1353709"/>
                <a:gd name="connsiteY7" fmla="*/ 66059 h 413274"/>
                <a:gd name="connsiteX8" fmla="*/ 362091 w 1353709"/>
                <a:gd name="connsiteY8" fmla="*/ 97273 h 413274"/>
                <a:gd name="connsiteX9" fmla="*/ 11247 w 1353709"/>
                <a:gd name="connsiteY9" fmla="*/ 177728 h 413274"/>
                <a:gd name="connsiteX10" fmla="*/ 4682 w 1353709"/>
                <a:gd name="connsiteY10" fmla="*/ 199267 h 413274"/>
                <a:gd name="connsiteX11" fmla="*/ 15106 w 1353709"/>
                <a:gd name="connsiteY11" fmla="*/ 389029 h 413274"/>
                <a:gd name="connsiteX12" fmla="*/ 23514 w 1353709"/>
                <a:gd name="connsiteY12" fmla="*/ 413275 h 413274"/>
                <a:gd name="connsiteX13" fmla="*/ 465582 w 1353709"/>
                <a:gd name="connsiteY13" fmla="*/ 339731 h 413274"/>
                <a:gd name="connsiteX14" fmla="*/ 955797 w 1353709"/>
                <a:gd name="connsiteY14" fmla="*/ 309899 h 413274"/>
                <a:gd name="connsiteX15" fmla="*/ 1086586 w 1353709"/>
                <a:gd name="connsiteY15" fmla="*/ 291758 h 413274"/>
                <a:gd name="connsiteX16" fmla="*/ 1316028 w 1353709"/>
                <a:gd name="connsiteY16" fmla="*/ 256051 h 413274"/>
                <a:gd name="connsiteX17" fmla="*/ 1346436 w 1353709"/>
                <a:gd name="connsiteY17" fmla="*/ 233764 h 413274"/>
                <a:gd name="connsiteX18" fmla="*/ 1353462 w 1353709"/>
                <a:gd name="connsiteY18" fmla="*/ 110864 h 41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3709" h="413274">
                  <a:moveTo>
                    <a:pt x="1353462" y="110864"/>
                  </a:moveTo>
                  <a:lnTo>
                    <a:pt x="1353462" y="110750"/>
                  </a:lnTo>
                  <a:lnTo>
                    <a:pt x="1353462" y="110634"/>
                  </a:lnTo>
                  <a:cubicBezTo>
                    <a:pt x="1352426" y="77059"/>
                    <a:pt x="1347991" y="43598"/>
                    <a:pt x="1337740" y="10369"/>
                  </a:cubicBezTo>
                  <a:cubicBezTo>
                    <a:pt x="1328929" y="-401"/>
                    <a:pt x="1316777" y="-344"/>
                    <a:pt x="1304510" y="175"/>
                  </a:cubicBezTo>
                  <a:cubicBezTo>
                    <a:pt x="1255270" y="2248"/>
                    <a:pt x="1206317" y="8180"/>
                    <a:pt x="1157423" y="13881"/>
                  </a:cubicBezTo>
                  <a:cubicBezTo>
                    <a:pt x="995362" y="32771"/>
                    <a:pt x="832897" y="44578"/>
                    <a:pt x="669915" y="51604"/>
                  </a:cubicBezTo>
                  <a:cubicBezTo>
                    <a:pt x="613649" y="54080"/>
                    <a:pt x="556921" y="56153"/>
                    <a:pt x="501289" y="66059"/>
                  </a:cubicBezTo>
                  <a:cubicBezTo>
                    <a:pt x="454525" y="74410"/>
                    <a:pt x="408452" y="86677"/>
                    <a:pt x="362091" y="97273"/>
                  </a:cubicBezTo>
                  <a:cubicBezTo>
                    <a:pt x="357426" y="98367"/>
                    <a:pt x="22017" y="173351"/>
                    <a:pt x="11247" y="177728"/>
                  </a:cubicBezTo>
                  <a:cubicBezTo>
                    <a:pt x="-559" y="182565"/>
                    <a:pt x="-3611" y="188901"/>
                    <a:pt x="4682" y="199267"/>
                  </a:cubicBezTo>
                  <a:cubicBezTo>
                    <a:pt x="10959" y="198806"/>
                    <a:pt x="19367" y="388914"/>
                    <a:pt x="15106" y="389029"/>
                  </a:cubicBezTo>
                  <a:cubicBezTo>
                    <a:pt x="10153" y="399856"/>
                    <a:pt x="11247" y="408552"/>
                    <a:pt x="23514" y="413275"/>
                  </a:cubicBezTo>
                  <a:cubicBezTo>
                    <a:pt x="52828" y="407976"/>
                    <a:pt x="465582" y="339731"/>
                    <a:pt x="465582" y="339731"/>
                  </a:cubicBezTo>
                  <a:cubicBezTo>
                    <a:pt x="465582" y="339731"/>
                    <a:pt x="823913" y="309669"/>
                    <a:pt x="955797" y="309899"/>
                  </a:cubicBezTo>
                  <a:cubicBezTo>
                    <a:pt x="983843" y="314679"/>
                    <a:pt x="1070057" y="294407"/>
                    <a:pt x="1086586" y="291758"/>
                  </a:cubicBezTo>
                  <a:cubicBezTo>
                    <a:pt x="1163009" y="279491"/>
                    <a:pt x="1239547" y="268030"/>
                    <a:pt x="1316028" y="256051"/>
                  </a:cubicBezTo>
                  <a:cubicBezTo>
                    <a:pt x="1329677" y="253921"/>
                    <a:pt x="1344478" y="251387"/>
                    <a:pt x="1346436" y="233764"/>
                  </a:cubicBezTo>
                  <a:cubicBezTo>
                    <a:pt x="1350928" y="192644"/>
                    <a:pt x="1354729" y="151639"/>
                    <a:pt x="1353462" y="110864"/>
                  </a:cubicBezTo>
                  <a:close/>
                </a:path>
              </a:pathLst>
            </a:custGeom>
            <a:solidFill>
              <a:srgbClr val="AB1F4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A1306C8-B32F-4208-BF70-80EFF645CE73}"/>
                </a:ext>
              </a:extLst>
            </p:cNvPr>
            <p:cNvSpPr/>
            <p:nvPr/>
          </p:nvSpPr>
          <p:spPr>
            <a:xfrm>
              <a:off x="1130808" y="4897618"/>
              <a:ext cx="1907460" cy="1960380"/>
            </a:xfrm>
            <a:custGeom>
              <a:avLst/>
              <a:gdLst>
                <a:gd name="connsiteX0" fmla="*/ 195381 w 1907460"/>
                <a:gd name="connsiteY0" fmla="*/ 1960380 h 1960380"/>
                <a:gd name="connsiteX1" fmla="*/ 173727 w 1907460"/>
                <a:gd name="connsiteY1" fmla="*/ 1819628 h 1960380"/>
                <a:gd name="connsiteX2" fmla="*/ 112335 w 1907460"/>
                <a:gd name="connsiteY2" fmla="*/ 1568128 h 1960380"/>
                <a:gd name="connsiteX3" fmla="*/ 28770 w 1907460"/>
                <a:gd name="connsiteY3" fmla="*/ 1222006 h 1960380"/>
                <a:gd name="connsiteX4" fmla="*/ 13393 w 1907460"/>
                <a:gd name="connsiteY4" fmla="*/ 700059 h 1960380"/>
                <a:gd name="connsiteX5" fmla="*/ 60042 w 1907460"/>
                <a:gd name="connsiteY5" fmla="*/ 341671 h 1960380"/>
                <a:gd name="connsiteX6" fmla="*/ 112277 w 1907460"/>
                <a:gd name="connsiteY6" fmla="*/ 10465 h 1960380"/>
                <a:gd name="connsiteX7" fmla="*/ 292998 w 1907460"/>
                <a:gd name="connsiteY7" fmla="*/ 15879 h 1960380"/>
                <a:gd name="connsiteX8" fmla="*/ 442331 w 1907460"/>
                <a:gd name="connsiteY8" fmla="*/ 26590 h 1960380"/>
                <a:gd name="connsiteX9" fmla="*/ 702527 w 1907460"/>
                <a:gd name="connsiteY9" fmla="*/ 48590 h 1960380"/>
                <a:gd name="connsiteX10" fmla="*/ 931566 w 1907460"/>
                <a:gd name="connsiteY10" fmla="*/ 65061 h 1960380"/>
                <a:gd name="connsiteX11" fmla="*/ 1305850 w 1907460"/>
                <a:gd name="connsiteY11" fmla="*/ 62412 h 1960380"/>
                <a:gd name="connsiteX12" fmla="*/ 1697814 w 1907460"/>
                <a:gd name="connsiteY12" fmla="*/ 23365 h 1960380"/>
                <a:gd name="connsiteX13" fmla="*/ 1869954 w 1907460"/>
                <a:gd name="connsiteY13" fmla="*/ 99 h 1960380"/>
                <a:gd name="connsiteX14" fmla="*/ 1901513 w 1907460"/>
                <a:gd name="connsiteY14" fmla="*/ 12423 h 1960380"/>
                <a:gd name="connsiteX15" fmla="*/ 1880608 w 1907460"/>
                <a:gd name="connsiteY15" fmla="*/ 834189 h 1960380"/>
                <a:gd name="connsiteX16" fmla="*/ 1827509 w 1907460"/>
                <a:gd name="connsiteY16" fmla="*/ 1156929 h 1960380"/>
                <a:gd name="connsiteX17" fmla="*/ 1667867 w 1907460"/>
                <a:gd name="connsiteY17" fmla="*/ 1782366 h 1960380"/>
                <a:gd name="connsiteX18" fmla="*/ 1626459 w 1907460"/>
                <a:gd name="connsiteY18" fmla="*/ 1929108 h 1960380"/>
                <a:gd name="connsiteX19" fmla="*/ 1625595 w 1907460"/>
                <a:gd name="connsiteY19" fmla="*/ 1960380 h 1960380"/>
                <a:gd name="connsiteX20" fmla="*/ 195381 w 1907460"/>
                <a:gd name="connsiteY20" fmla="*/ 1960380 h 1960380"/>
                <a:gd name="connsiteX21" fmla="*/ 195381 w 1907460"/>
                <a:gd name="connsiteY21" fmla="*/ 1960380 h 196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7460" h="1960380">
                  <a:moveTo>
                    <a:pt x="195381" y="1960380"/>
                  </a:moveTo>
                  <a:cubicBezTo>
                    <a:pt x="197742" y="1912004"/>
                    <a:pt x="180580" y="1866564"/>
                    <a:pt x="173727" y="1819628"/>
                  </a:cubicBezTo>
                  <a:cubicBezTo>
                    <a:pt x="161114" y="1733760"/>
                    <a:pt x="127999" y="1652787"/>
                    <a:pt x="112335" y="1568128"/>
                  </a:cubicBezTo>
                  <a:cubicBezTo>
                    <a:pt x="90680" y="1451046"/>
                    <a:pt x="52555" y="1338340"/>
                    <a:pt x="28770" y="1222006"/>
                  </a:cubicBezTo>
                  <a:cubicBezTo>
                    <a:pt x="-6648" y="1048946"/>
                    <a:pt x="-6360" y="874618"/>
                    <a:pt x="13393" y="700059"/>
                  </a:cubicBezTo>
                  <a:cubicBezTo>
                    <a:pt x="26985" y="580385"/>
                    <a:pt x="41959" y="460769"/>
                    <a:pt x="60042" y="341671"/>
                  </a:cubicBezTo>
                  <a:cubicBezTo>
                    <a:pt x="75649" y="239044"/>
                    <a:pt x="103523" y="113553"/>
                    <a:pt x="112277" y="10465"/>
                  </a:cubicBezTo>
                  <a:cubicBezTo>
                    <a:pt x="179946" y="6376"/>
                    <a:pt x="240763" y="25669"/>
                    <a:pt x="292998" y="15879"/>
                  </a:cubicBezTo>
                  <a:cubicBezTo>
                    <a:pt x="343159" y="10696"/>
                    <a:pt x="392630" y="21811"/>
                    <a:pt x="442331" y="26590"/>
                  </a:cubicBezTo>
                  <a:cubicBezTo>
                    <a:pt x="529005" y="34884"/>
                    <a:pt x="615853" y="40816"/>
                    <a:pt x="702527" y="48590"/>
                  </a:cubicBezTo>
                  <a:cubicBezTo>
                    <a:pt x="778777" y="55444"/>
                    <a:pt x="855201" y="59705"/>
                    <a:pt x="931566" y="65061"/>
                  </a:cubicBezTo>
                  <a:cubicBezTo>
                    <a:pt x="939341" y="67192"/>
                    <a:pt x="1189113" y="67365"/>
                    <a:pt x="1305850" y="62412"/>
                  </a:cubicBezTo>
                  <a:cubicBezTo>
                    <a:pt x="1437100" y="56883"/>
                    <a:pt x="1568235" y="46171"/>
                    <a:pt x="1697814" y="23365"/>
                  </a:cubicBezTo>
                  <a:cubicBezTo>
                    <a:pt x="1755002" y="13287"/>
                    <a:pt x="1811326" y="-1341"/>
                    <a:pt x="1869954" y="99"/>
                  </a:cubicBezTo>
                  <a:cubicBezTo>
                    <a:pt x="1881645" y="387"/>
                    <a:pt x="1894891" y="-1687"/>
                    <a:pt x="1901513" y="12423"/>
                  </a:cubicBezTo>
                  <a:cubicBezTo>
                    <a:pt x="1913550" y="286844"/>
                    <a:pt x="1907676" y="560977"/>
                    <a:pt x="1880608" y="834189"/>
                  </a:cubicBezTo>
                  <a:cubicBezTo>
                    <a:pt x="1869896" y="942460"/>
                    <a:pt x="1841964" y="1048888"/>
                    <a:pt x="1827509" y="1156929"/>
                  </a:cubicBezTo>
                  <a:cubicBezTo>
                    <a:pt x="1798771" y="1371916"/>
                    <a:pt x="1732887" y="1576882"/>
                    <a:pt x="1667867" y="1782366"/>
                  </a:cubicBezTo>
                  <a:cubicBezTo>
                    <a:pt x="1652548" y="1830801"/>
                    <a:pt x="1639993" y="1880156"/>
                    <a:pt x="1626459" y="1929108"/>
                  </a:cubicBezTo>
                  <a:cubicBezTo>
                    <a:pt x="1623637" y="1939302"/>
                    <a:pt x="1623176" y="1949899"/>
                    <a:pt x="1625595" y="1960380"/>
                  </a:cubicBezTo>
                  <a:cubicBezTo>
                    <a:pt x="1148915" y="1960380"/>
                    <a:pt x="672177" y="1960380"/>
                    <a:pt x="195381" y="1960380"/>
                  </a:cubicBezTo>
                  <a:lnTo>
                    <a:pt x="195381" y="1960380"/>
                  </a:lnTo>
                  <a:close/>
                </a:path>
              </a:pathLst>
            </a:custGeom>
            <a:solidFill>
              <a:srgbClr val="13173A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724C12-FA15-4226-97D8-C1534E3BFC5D}"/>
                </a:ext>
              </a:extLst>
            </p:cNvPr>
            <p:cNvSpPr/>
            <p:nvPr/>
          </p:nvSpPr>
          <p:spPr>
            <a:xfrm>
              <a:off x="1864762" y="3368718"/>
              <a:ext cx="1360243" cy="398298"/>
            </a:xfrm>
            <a:custGeom>
              <a:avLst/>
              <a:gdLst>
                <a:gd name="connsiteX0" fmla="*/ 68435 w 1360243"/>
                <a:gd name="connsiteY0" fmla="*/ 242532 h 398298"/>
                <a:gd name="connsiteX1" fmla="*/ 67053 w 1360243"/>
                <a:gd name="connsiteY1" fmla="*/ 229516 h 398298"/>
                <a:gd name="connsiteX2" fmla="*/ 82833 w 1360243"/>
                <a:gd name="connsiteY2" fmla="*/ 214427 h 398298"/>
                <a:gd name="connsiteX3" fmla="*/ 324542 w 1360243"/>
                <a:gd name="connsiteY3" fmla="*/ 153669 h 398298"/>
                <a:gd name="connsiteX4" fmla="*/ 710862 w 1360243"/>
                <a:gd name="connsiteY4" fmla="*/ 87094 h 398298"/>
                <a:gd name="connsiteX5" fmla="*/ 1230160 w 1360243"/>
                <a:gd name="connsiteY5" fmla="*/ 6179 h 398298"/>
                <a:gd name="connsiteX6" fmla="*/ 1284872 w 1360243"/>
                <a:gd name="connsiteY6" fmla="*/ 2608 h 398298"/>
                <a:gd name="connsiteX7" fmla="*/ 1332672 w 1360243"/>
                <a:gd name="connsiteY7" fmla="*/ 4278 h 398298"/>
                <a:gd name="connsiteX8" fmla="*/ 1358876 w 1360243"/>
                <a:gd name="connsiteY8" fmla="*/ 35550 h 398298"/>
                <a:gd name="connsiteX9" fmla="*/ 1311882 w 1360243"/>
                <a:gd name="connsiteY9" fmla="*/ 134261 h 398298"/>
                <a:gd name="connsiteX10" fmla="*/ 1293798 w 1360243"/>
                <a:gd name="connsiteY10" fmla="*/ 160580 h 398298"/>
                <a:gd name="connsiteX11" fmla="*/ 1327719 w 1360243"/>
                <a:gd name="connsiteY11" fmla="*/ 162308 h 398298"/>
                <a:gd name="connsiteX12" fmla="*/ 1304280 w 1360243"/>
                <a:gd name="connsiteY12" fmla="*/ 173538 h 398298"/>
                <a:gd name="connsiteX13" fmla="*/ 1039707 w 1360243"/>
                <a:gd name="connsiteY13" fmla="*/ 207229 h 398298"/>
                <a:gd name="connsiteX14" fmla="*/ 472205 w 1360243"/>
                <a:gd name="connsiteY14" fmla="*/ 297013 h 398298"/>
                <a:gd name="connsiteX15" fmla="*/ 144974 w 1360243"/>
                <a:gd name="connsiteY15" fmla="*/ 377295 h 398298"/>
                <a:gd name="connsiteX16" fmla="*/ 80587 w 1360243"/>
                <a:gd name="connsiteY16" fmla="*/ 384148 h 398298"/>
                <a:gd name="connsiteX17" fmla="*/ 22017 w 1360243"/>
                <a:gd name="connsiteY17" fmla="*/ 396070 h 398298"/>
                <a:gd name="connsiteX18" fmla="*/ 939 w 1360243"/>
                <a:gd name="connsiteY18" fmla="*/ 378965 h 398298"/>
                <a:gd name="connsiteX19" fmla="*/ 40619 w 1360243"/>
                <a:gd name="connsiteY19" fmla="*/ 359614 h 398298"/>
                <a:gd name="connsiteX20" fmla="*/ 171235 w 1360243"/>
                <a:gd name="connsiteY20" fmla="*/ 334793 h 398298"/>
                <a:gd name="connsiteX21" fmla="*/ 495415 w 1360243"/>
                <a:gd name="connsiteY21" fmla="*/ 246794 h 398298"/>
                <a:gd name="connsiteX22" fmla="*/ 525708 w 1360243"/>
                <a:gd name="connsiteY22" fmla="*/ 238443 h 398298"/>
                <a:gd name="connsiteX23" fmla="*/ 945546 w 1360243"/>
                <a:gd name="connsiteY23" fmla="*/ 178376 h 398298"/>
                <a:gd name="connsiteX24" fmla="*/ 1207412 w 1360243"/>
                <a:gd name="connsiteY24" fmla="*/ 141805 h 398298"/>
                <a:gd name="connsiteX25" fmla="*/ 1229066 w 1360243"/>
                <a:gd name="connsiteY25" fmla="*/ 139444 h 398298"/>
                <a:gd name="connsiteX26" fmla="*/ 1325358 w 1360243"/>
                <a:gd name="connsiteY26" fmla="*/ 53230 h 398298"/>
                <a:gd name="connsiteX27" fmla="*/ 1305892 w 1360243"/>
                <a:gd name="connsiteY27" fmla="*/ 35895 h 398298"/>
                <a:gd name="connsiteX28" fmla="*/ 1138245 w 1360243"/>
                <a:gd name="connsiteY28" fmla="*/ 58068 h 398298"/>
                <a:gd name="connsiteX29" fmla="*/ 734302 w 1360243"/>
                <a:gd name="connsiteY29" fmla="*/ 120381 h 398298"/>
                <a:gd name="connsiteX30" fmla="*/ 468405 w 1360243"/>
                <a:gd name="connsiteY30" fmla="*/ 158622 h 398298"/>
                <a:gd name="connsiteX31" fmla="*/ 238156 w 1360243"/>
                <a:gd name="connsiteY31" fmla="*/ 217825 h 398298"/>
                <a:gd name="connsiteX32" fmla="*/ 98095 w 1360243"/>
                <a:gd name="connsiteY32" fmla="*/ 247024 h 398298"/>
                <a:gd name="connsiteX33" fmla="*/ 68435 w 1360243"/>
                <a:gd name="connsiteY33" fmla="*/ 242532 h 398298"/>
                <a:gd name="connsiteX34" fmla="*/ 68435 w 1360243"/>
                <a:gd name="connsiteY34" fmla="*/ 242532 h 39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0243" h="398298">
                  <a:moveTo>
                    <a:pt x="68435" y="242532"/>
                  </a:moveTo>
                  <a:cubicBezTo>
                    <a:pt x="67975" y="238213"/>
                    <a:pt x="67514" y="233836"/>
                    <a:pt x="67053" y="229516"/>
                  </a:cubicBezTo>
                  <a:cubicBezTo>
                    <a:pt x="66880" y="218804"/>
                    <a:pt x="75173" y="215176"/>
                    <a:pt x="82833" y="214427"/>
                  </a:cubicBezTo>
                  <a:cubicBezTo>
                    <a:pt x="166397" y="206192"/>
                    <a:pt x="243972" y="173711"/>
                    <a:pt x="324542" y="153669"/>
                  </a:cubicBezTo>
                  <a:cubicBezTo>
                    <a:pt x="451818" y="121994"/>
                    <a:pt x="580995" y="103507"/>
                    <a:pt x="710862" y="87094"/>
                  </a:cubicBezTo>
                  <a:cubicBezTo>
                    <a:pt x="884730" y="65267"/>
                    <a:pt x="1057100" y="33592"/>
                    <a:pt x="1230160" y="6179"/>
                  </a:cubicBezTo>
                  <a:cubicBezTo>
                    <a:pt x="1248071" y="3357"/>
                    <a:pt x="1266155" y="-3842"/>
                    <a:pt x="1284872" y="2608"/>
                  </a:cubicBezTo>
                  <a:cubicBezTo>
                    <a:pt x="1300594" y="8482"/>
                    <a:pt x="1316720" y="3529"/>
                    <a:pt x="1332672" y="4278"/>
                  </a:cubicBezTo>
                  <a:cubicBezTo>
                    <a:pt x="1356860" y="5487"/>
                    <a:pt x="1363483" y="11822"/>
                    <a:pt x="1358876" y="35550"/>
                  </a:cubicBezTo>
                  <a:cubicBezTo>
                    <a:pt x="1351735" y="72293"/>
                    <a:pt x="1339180" y="106848"/>
                    <a:pt x="1311882" y="134261"/>
                  </a:cubicBezTo>
                  <a:cubicBezTo>
                    <a:pt x="1304741" y="141460"/>
                    <a:pt x="1296736" y="148371"/>
                    <a:pt x="1293798" y="160580"/>
                  </a:cubicBezTo>
                  <a:cubicBezTo>
                    <a:pt x="1305662" y="161213"/>
                    <a:pt x="1316662" y="161732"/>
                    <a:pt x="1327719" y="162308"/>
                  </a:cubicBezTo>
                  <a:cubicBezTo>
                    <a:pt x="1324322" y="175151"/>
                    <a:pt x="1312688" y="172501"/>
                    <a:pt x="1304280" y="173538"/>
                  </a:cubicBezTo>
                  <a:cubicBezTo>
                    <a:pt x="1215993" y="183962"/>
                    <a:pt x="1127360" y="193119"/>
                    <a:pt x="1039707" y="207229"/>
                  </a:cubicBezTo>
                  <a:cubicBezTo>
                    <a:pt x="850578" y="237694"/>
                    <a:pt x="658224" y="248061"/>
                    <a:pt x="472205" y="297013"/>
                  </a:cubicBezTo>
                  <a:cubicBezTo>
                    <a:pt x="363531" y="325578"/>
                    <a:pt x="255203" y="355180"/>
                    <a:pt x="144974" y="377295"/>
                  </a:cubicBezTo>
                  <a:cubicBezTo>
                    <a:pt x="123723" y="381557"/>
                    <a:pt x="102472" y="386164"/>
                    <a:pt x="80587" y="384148"/>
                  </a:cubicBezTo>
                  <a:cubicBezTo>
                    <a:pt x="59912" y="382017"/>
                    <a:pt x="41022" y="390368"/>
                    <a:pt x="22017" y="396070"/>
                  </a:cubicBezTo>
                  <a:cubicBezTo>
                    <a:pt x="4452" y="401310"/>
                    <a:pt x="-2747" y="397970"/>
                    <a:pt x="939" y="378965"/>
                  </a:cubicBezTo>
                  <a:cubicBezTo>
                    <a:pt x="9520" y="363070"/>
                    <a:pt x="25876" y="362206"/>
                    <a:pt x="40619" y="359614"/>
                  </a:cubicBezTo>
                  <a:cubicBezTo>
                    <a:pt x="84273" y="351955"/>
                    <a:pt x="127696" y="343316"/>
                    <a:pt x="171235" y="334793"/>
                  </a:cubicBezTo>
                  <a:cubicBezTo>
                    <a:pt x="281407" y="313311"/>
                    <a:pt x="387259" y="275762"/>
                    <a:pt x="495415" y="246794"/>
                  </a:cubicBezTo>
                  <a:cubicBezTo>
                    <a:pt x="505493" y="244087"/>
                    <a:pt x="515514" y="241034"/>
                    <a:pt x="525708" y="238443"/>
                  </a:cubicBezTo>
                  <a:cubicBezTo>
                    <a:pt x="664962" y="213852"/>
                    <a:pt x="805081" y="195077"/>
                    <a:pt x="945546" y="178376"/>
                  </a:cubicBezTo>
                  <a:cubicBezTo>
                    <a:pt x="1033026" y="167952"/>
                    <a:pt x="1119931" y="152402"/>
                    <a:pt x="1207412" y="141805"/>
                  </a:cubicBezTo>
                  <a:cubicBezTo>
                    <a:pt x="1214611" y="140941"/>
                    <a:pt x="1221810" y="139790"/>
                    <a:pt x="1229066" y="139444"/>
                  </a:cubicBezTo>
                  <a:cubicBezTo>
                    <a:pt x="1276175" y="137140"/>
                    <a:pt x="1317123" y="100052"/>
                    <a:pt x="1325358" y="53230"/>
                  </a:cubicBezTo>
                  <a:cubicBezTo>
                    <a:pt x="1328411" y="35665"/>
                    <a:pt x="1319196" y="33995"/>
                    <a:pt x="1305892" y="35895"/>
                  </a:cubicBezTo>
                  <a:cubicBezTo>
                    <a:pt x="1248762" y="33937"/>
                    <a:pt x="1193878" y="49372"/>
                    <a:pt x="1138245" y="58068"/>
                  </a:cubicBezTo>
                  <a:cubicBezTo>
                    <a:pt x="1003655" y="79089"/>
                    <a:pt x="869007" y="99821"/>
                    <a:pt x="734302" y="120381"/>
                  </a:cubicBezTo>
                  <a:cubicBezTo>
                    <a:pt x="645785" y="133858"/>
                    <a:pt x="556000" y="139502"/>
                    <a:pt x="468405" y="158622"/>
                  </a:cubicBezTo>
                  <a:cubicBezTo>
                    <a:pt x="391002" y="175496"/>
                    <a:pt x="315328" y="199569"/>
                    <a:pt x="238156" y="217825"/>
                  </a:cubicBezTo>
                  <a:cubicBezTo>
                    <a:pt x="191680" y="228768"/>
                    <a:pt x="145319" y="239768"/>
                    <a:pt x="98095" y="247024"/>
                  </a:cubicBezTo>
                  <a:cubicBezTo>
                    <a:pt x="87728" y="248579"/>
                    <a:pt x="77016" y="252207"/>
                    <a:pt x="68435" y="242532"/>
                  </a:cubicBezTo>
                  <a:lnTo>
                    <a:pt x="68435" y="242532"/>
                  </a:lnTo>
                  <a:close/>
                </a:path>
              </a:pathLst>
            </a:custGeom>
            <a:solidFill>
              <a:srgbClr val="E7CA77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EF1C42-9F7A-4F54-B351-13D2EF19A4A7}"/>
                </a:ext>
              </a:extLst>
            </p:cNvPr>
            <p:cNvSpPr/>
            <p:nvPr/>
          </p:nvSpPr>
          <p:spPr>
            <a:xfrm>
              <a:off x="1781970" y="3168771"/>
              <a:ext cx="1441249" cy="456236"/>
            </a:xfrm>
            <a:custGeom>
              <a:avLst/>
              <a:gdLst>
                <a:gd name="connsiteX0" fmla="*/ 1366972 w 1441249"/>
                <a:gd name="connsiteY0" fmla="*/ 202958 h 456236"/>
                <a:gd name="connsiteX1" fmla="*/ 1183776 w 1441249"/>
                <a:gd name="connsiteY1" fmla="*/ 234575 h 456236"/>
                <a:gd name="connsiteX2" fmla="*/ 825387 w 1441249"/>
                <a:gd name="connsiteY2" fmla="*/ 290496 h 456236"/>
                <a:gd name="connsiteX3" fmla="*/ 602510 w 1441249"/>
                <a:gd name="connsiteY3" fmla="*/ 320674 h 456236"/>
                <a:gd name="connsiteX4" fmla="*/ 264451 w 1441249"/>
                <a:gd name="connsiteY4" fmla="*/ 402856 h 456236"/>
                <a:gd name="connsiteX5" fmla="*/ 179101 w 1441249"/>
                <a:gd name="connsiteY5" fmla="*/ 419442 h 456236"/>
                <a:gd name="connsiteX6" fmla="*/ 150363 w 1441249"/>
                <a:gd name="connsiteY6" fmla="*/ 430672 h 456236"/>
                <a:gd name="connsiteX7" fmla="*/ 27637 w 1441249"/>
                <a:gd name="connsiteY7" fmla="*/ 454227 h 456236"/>
                <a:gd name="connsiteX8" fmla="*/ 339 w 1441249"/>
                <a:gd name="connsiteY8" fmla="*/ 447662 h 456236"/>
                <a:gd name="connsiteX9" fmla="*/ 20438 w 1441249"/>
                <a:gd name="connsiteY9" fmla="*/ 430442 h 456236"/>
                <a:gd name="connsiteX10" fmla="*/ 83154 w 1441249"/>
                <a:gd name="connsiteY10" fmla="*/ 415756 h 456236"/>
                <a:gd name="connsiteX11" fmla="*/ 440449 w 1441249"/>
                <a:gd name="connsiteY11" fmla="*/ 328218 h 456236"/>
                <a:gd name="connsiteX12" fmla="*/ 617541 w 1441249"/>
                <a:gd name="connsiteY12" fmla="*/ 288595 h 456236"/>
                <a:gd name="connsiteX13" fmla="*/ 1172373 w 1441249"/>
                <a:gd name="connsiteY13" fmla="*/ 207162 h 456236"/>
                <a:gd name="connsiteX14" fmla="*/ 1313413 w 1441249"/>
                <a:gd name="connsiteY14" fmla="*/ 185047 h 456236"/>
                <a:gd name="connsiteX15" fmla="*/ 1403427 w 1441249"/>
                <a:gd name="connsiteY15" fmla="*/ 108681 h 456236"/>
                <a:gd name="connsiteX16" fmla="*/ 1359428 w 1441249"/>
                <a:gd name="connsiteY16" fmla="*/ 46713 h 456236"/>
                <a:gd name="connsiteX17" fmla="*/ 1345203 w 1441249"/>
                <a:gd name="connsiteY17" fmla="*/ 49305 h 456236"/>
                <a:gd name="connsiteX18" fmla="*/ 1018202 w 1441249"/>
                <a:gd name="connsiteY18" fmla="*/ 102634 h 456236"/>
                <a:gd name="connsiteX19" fmla="*/ 701048 w 1441249"/>
                <a:gd name="connsiteY19" fmla="*/ 156482 h 456236"/>
                <a:gd name="connsiteX20" fmla="*/ 363738 w 1441249"/>
                <a:gd name="connsiteY20" fmla="*/ 246324 h 456236"/>
                <a:gd name="connsiteX21" fmla="*/ 126924 w 1441249"/>
                <a:gd name="connsiteY21" fmla="*/ 308868 h 456236"/>
                <a:gd name="connsiteX22" fmla="*/ 98934 w 1441249"/>
                <a:gd name="connsiteY22" fmla="*/ 309040 h 456236"/>
                <a:gd name="connsiteX23" fmla="*/ 83385 w 1441249"/>
                <a:gd name="connsiteY23" fmla="*/ 300574 h 456236"/>
                <a:gd name="connsiteX24" fmla="*/ 97322 w 1441249"/>
                <a:gd name="connsiteY24" fmla="*/ 286753 h 456236"/>
                <a:gd name="connsiteX25" fmla="*/ 171787 w 1441249"/>
                <a:gd name="connsiteY25" fmla="*/ 259858 h 456236"/>
                <a:gd name="connsiteX26" fmla="*/ 192232 w 1441249"/>
                <a:gd name="connsiteY26" fmla="*/ 248167 h 456236"/>
                <a:gd name="connsiteX27" fmla="*/ 722126 w 1441249"/>
                <a:gd name="connsiteY27" fmla="*/ 112655 h 456236"/>
                <a:gd name="connsiteX28" fmla="*/ 1177441 w 1441249"/>
                <a:gd name="connsiteY28" fmla="*/ 33122 h 456236"/>
                <a:gd name="connsiteX29" fmla="*/ 1356203 w 1441249"/>
                <a:gd name="connsiteY29" fmla="*/ 1965 h 456236"/>
                <a:gd name="connsiteX30" fmla="*/ 1401009 w 1441249"/>
                <a:gd name="connsiteY30" fmla="*/ 11640 h 456236"/>
                <a:gd name="connsiteX31" fmla="*/ 1427040 w 1441249"/>
                <a:gd name="connsiteY31" fmla="*/ 127974 h 456236"/>
                <a:gd name="connsiteX32" fmla="*/ 1366972 w 1441249"/>
                <a:gd name="connsiteY32" fmla="*/ 202958 h 456236"/>
                <a:gd name="connsiteX33" fmla="*/ 1366972 w 1441249"/>
                <a:gd name="connsiteY33" fmla="*/ 202958 h 45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1249" h="456236">
                  <a:moveTo>
                    <a:pt x="1366972" y="202958"/>
                  </a:moveTo>
                  <a:cubicBezTo>
                    <a:pt x="1305926" y="213554"/>
                    <a:pt x="1244937" y="224727"/>
                    <a:pt x="1183776" y="234575"/>
                  </a:cubicBezTo>
                  <a:cubicBezTo>
                    <a:pt x="1064389" y="253695"/>
                    <a:pt x="944946" y="272643"/>
                    <a:pt x="825387" y="290496"/>
                  </a:cubicBezTo>
                  <a:cubicBezTo>
                    <a:pt x="751210" y="301553"/>
                    <a:pt x="676399" y="308292"/>
                    <a:pt x="602510" y="320674"/>
                  </a:cubicBezTo>
                  <a:cubicBezTo>
                    <a:pt x="487961" y="339852"/>
                    <a:pt x="375256" y="367610"/>
                    <a:pt x="264451" y="402856"/>
                  </a:cubicBezTo>
                  <a:cubicBezTo>
                    <a:pt x="236634" y="411725"/>
                    <a:pt x="207954" y="416447"/>
                    <a:pt x="179101" y="419442"/>
                  </a:cubicBezTo>
                  <a:cubicBezTo>
                    <a:pt x="168274" y="420594"/>
                    <a:pt x="158599" y="423301"/>
                    <a:pt x="150363" y="430672"/>
                  </a:cubicBezTo>
                  <a:cubicBezTo>
                    <a:pt x="109243" y="437641"/>
                    <a:pt x="69333" y="451002"/>
                    <a:pt x="27637" y="454227"/>
                  </a:cubicBezTo>
                  <a:cubicBezTo>
                    <a:pt x="18365" y="454918"/>
                    <a:pt x="3621" y="461080"/>
                    <a:pt x="339" y="447662"/>
                  </a:cubicBezTo>
                  <a:cubicBezTo>
                    <a:pt x="-2541" y="435741"/>
                    <a:pt x="13700" y="436489"/>
                    <a:pt x="20438" y="430442"/>
                  </a:cubicBezTo>
                  <a:cubicBezTo>
                    <a:pt x="39558" y="418118"/>
                    <a:pt x="62364" y="419557"/>
                    <a:pt x="83154" y="415756"/>
                  </a:cubicBezTo>
                  <a:cubicBezTo>
                    <a:pt x="203980" y="393469"/>
                    <a:pt x="321120" y="356207"/>
                    <a:pt x="440449" y="328218"/>
                  </a:cubicBezTo>
                  <a:cubicBezTo>
                    <a:pt x="499364" y="314396"/>
                    <a:pt x="557819" y="298847"/>
                    <a:pt x="617541" y="288595"/>
                  </a:cubicBezTo>
                  <a:cubicBezTo>
                    <a:pt x="804885" y="277769"/>
                    <a:pt x="987736" y="235900"/>
                    <a:pt x="1172373" y="207162"/>
                  </a:cubicBezTo>
                  <a:cubicBezTo>
                    <a:pt x="1219367" y="199905"/>
                    <a:pt x="1266476" y="193110"/>
                    <a:pt x="1313413" y="185047"/>
                  </a:cubicBezTo>
                  <a:cubicBezTo>
                    <a:pt x="1358507" y="177215"/>
                    <a:pt x="1386553" y="149225"/>
                    <a:pt x="1403427" y="108681"/>
                  </a:cubicBezTo>
                  <a:cubicBezTo>
                    <a:pt x="1420762" y="66928"/>
                    <a:pt x="1404579" y="44986"/>
                    <a:pt x="1359428" y="46713"/>
                  </a:cubicBezTo>
                  <a:cubicBezTo>
                    <a:pt x="1354533" y="46886"/>
                    <a:pt x="1349868" y="47980"/>
                    <a:pt x="1345203" y="49305"/>
                  </a:cubicBezTo>
                  <a:cubicBezTo>
                    <a:pt x="1236126" y="66525"/>
                    <a:pt x="1127106" y="84436"/>
                    <a:pt x="1018202" y="102634"/>
                  </a:cubicBezTo>
                  <a:cubicBezTo>
                    <a:pt x="912407" y="120315"/>
                    <a:pt x="806497" y="137016"/>
                    <a:pt x="701048" y="156482"/>
                  </a:cubicBezTo>
                  <a:cubicBezTo>
                    <a:pt x="586442" y="177618"/>
                    <a:pt x="476213" y="216607"/>
                    <a:pt x="363738" y="246324"/>
                  </a:cubicBezTo>
                  <a:cubicBezTo>
                    <a:pt x="284780" y="267172"/>
                    <a:pt x="205938" y="288423"/>
                    <a:pt x="126924" y="308868"/>
                  </a:cubicBezTo>
                  <a:cubicBezTo>
                    <a:pt x="117767" y="311229"/>
                    <a:pt x="108264" y="315433"/>
                    <a:pt x="98934" y="309040"/>
                  </a:cubicBezTo>
                  <a:cubicBezTo>
                    <a:pt x="92945" y="307543"/>
                    <a:pt x="84537" y="308868"/>
                    <a:pt x="83385" y="300574"/>
                  </a:cubicBezTo>
                  <a:cubicBezTo>
                    <a:pt x="82003" y="290957"/>
                    <a:pt x="90699" y="289171"/>
                    <a:pt x="97322" y="286753"/>
                  </a:cubicBezTo>
                  <a:cubicBezTo>
                    <a:pt x="122086" y="277653"/>
                    <a:pt x="146965" y="268842"/>
                    <a:pt x="171787" y="259858"/>
                  </a:cubicBezTo>
                  <a:cubicBezTo>
                    <a:pt x="176394" y="252140"/>
                    <a:pt x="184457" y="249952"/>
                    <a:pt x="192232" y="248167"/>
                  </a:cubicBezTo>
                  <a:cubicBezTo>
                    <a:pt x="369842" y="206701"/>
                    <a:pt x="543537" y="149110"/>
                    <a:pt x="722126" y="112655"/>
                  </a:cubicBezTo>
                  <a:cubicBezTo>
                    <a:pt x="873015" y="81902"/>
                    <a:pt x="1026034" y="61572"/>
                    <a:pt x="1177441" y="33122"/>
                  </a:cubicBezTo>
                  <a:cubicBezTo>
                    <a:pt x="1236874" y="21949"/>
                    <a:pt x="1296884" y="13771"/>
                    <a:pt x="1356203" y="1965"/>
                  </a:cubicBezTo>
                  <a:cubicBezTo>
                    <a:pt x="1372443" y="-1260"/>
                    <a:pt x="1388339" y="-2009"/>
                    <a:pt x="1401009" y="11640"/>
                  </a:cubicBezTo>
                  <a:cubicBezTo>
                    <a:pt x="1446160" y="48844"/>
                    <a:pt x="1450998" y="73090"/>
                    <a:pt x="1427040" y="127974"/>
                  </a:cubicBezTo>
                  <a:cubicBezTo>
                    <a:pt x="1413679" y="158670"/>
                    <a:pt x="1390642" y="180843"/>
                    <a:pt x="1366972" y="202958"/>
                  </a:cubicBezTo>
                  <a:lnTo>
                    <a:pt x="1366972" y="202958"/>
                  </a:lnTo>
                  <a:close/>
                </a:path>
              </a:pathLst>
            </a:custGeom>
            <a:solidFill>
              <a:srgbClr val="7E435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3CF4BA-D995-4033-8CC5-1905322197B7}"/>
                </a:ext>
              </a:extLst>
            </p:cNvPr>
            <p:cNvSpPr/>
            <p:nvPr/>
          </p:nvSpPr>
          <p:spPr>
            <a:xfrm>
              <a:off x="1825057" y="2993543"/>
              <a:ext cx="1424727" cy="434682"/>
            </a:xfrm>
            <a:custGeom>
              <a:avLst/>
              <a:gdLst>
                <a:gd name="connsiteX0" fmla="*/ 1358441 w 1424727"/>
                <a:gd name="connsiteY0" fmla="*/ 187387 h 434682"/>
                <a:gd name="connsiteX1" fmla="*/ 1236866 w 1424727"/>
                <a:gd name="connsiteY1" fmla="*/ 198617 h 434682"/>
                <a:gd name="connsiteX2" fmla="*/ 707375 w 1424727"/>
                <a:gd name="connsiteY2" fmla="*/ 288689 h 434682"/>
                <a:gd name="connsiteX3" fmla="*/ 428289 w 1424727"/>
                <a:gd name="connsiteY3" fmla="*/ 358835 h 434682"/>
                <a:gd name="connsiteX4" fmla="*/ 128067 w 1424727"/>
                <a:gd name="connsiteY4" fmla="*/ 434682 h 434682"/>
                <a:gd name="connsiteX5" fmla="*/ 117125 w 1424727"/>
                <a:gd name="connsiteY5" fmla="*/ 420400 h 434682"/>
                <a:gd name="connsiteX6" fmla="*/ 133538 w 1424727"/>
                <a:gd name="connsiteY6" fmla="*/ 411128 h 434682"/>
                <a:gd name="connsiteX7" fmla="*/ 666312 w 1424727"/>
                <a:gd name="connsiteY7" fmla="*/ 267554 h 434682"/>
                <a:gd name="connsiteX8" fmla="*/ 915278 w 1424727"/>
                <a:gd name="connsiteY8" fmla="*/ 227528 h 434682"/>
                <a:gd name="connsiteX9" fmla="*/ 1350896 w 1424727"/>
                <a:gd name="connsiteY9" fmla="*/ 155712 h 434682"/>
                <a:gd name="connsiteX10" fmla="*/ 1367598 w 1424727"/>
                <a:gd name="connsiteY10" fmla="*/ 152832 h 434682"/>
                <a:gd name="connsiteX11" fmla="*/ 1389079 w 1424727"/>
                <a:gd name="connsiteY11" fmla="*/ 116492 h 434682"/>
                <a:gd name="connsiteX12" fmla="*/ 1337247 w 1424727"/>
                <a:gd name="connsiteY12" fmla="*/ 36326 h 434682"/>
                <a:gd name="connsiteX13" fmla="*/ 1310180 w 1424727"/>
                <a:gd name="connsiteY13" fmla="*/ 30509 h 434682"/>
                <a:gd name="connsiteX14" fmla="*/ 761107 w 1424727"/>
                <a:gd name="connsiteY14" fmla="*/ 121675 h 434682"/>
                <a:gd name="connsiteX15" fmla="*/ 221537 w 1424727"/>
                <a:gd name="connsiteY15" fmla="*/ 258627 h 434682"/>
                <a:gd name="connsiteX16" fmla="*/ 60743 w 1424727"/>
                <a:gd name="connsiteY16" fmla="*/ 304815 h 434682"/>
                <a:gd name="connsiteX17" fmla="*/ 29702 w 1424727"/>
                <a:gd name="connsiteY17" fmla="*/ 307637 h 434682"/>
                <a:gd name="connsiteX18" fmla="*/ 158 w 1424727"/>
                <a:gd name="connsiteY18" fmla="*/ 300783 h 434682"/>
                <a:gd name="connsiteX19" fmla="*/ 26131 w 1424727"/>
                <a:gd name="connsiteY19" fmla="*/ 284024 h 434682"/>
                <a:gd name="connsiteX20" fmla="*/ 491524 w 1424727"/>
                <a:gd name="connsiteY20" fmla="*/ 146728 h 434682"/>
                <a:gd name="connsiteX21" fmla="*/ 867535 w 1424727"/>
                <a:gd name="connsiteY21" fmla="*/ 74854 h 434682"/>
                <a:gd name="connsiteX22" fmla="*/ 1226039 w 1424727"/>
                <a:gd name="connsiteY22" fmla="*/ 13405 h 434682"/>
                <a:gd name="connsiteX23" fmla="*/ 1297337 w 1424727"/>
                <a:gd name="connsiteY23" fmla="*/ 1598 h 434682"/>
                <a:gd name="connsiteX24" fmla="*/ 1384645 w 1424727"/>
                <a:gd name="connsiteY24" fmla="*/ 43467 h 434682"/>
                <a:gd name="connsiteX25" fmla="*/ 1421042 w 1424727"/>
                <a:gd name="connsiteY25" fmla="*/ 119430 h 434682"/>
                <a:gd name="connsiteX26" fmla="*/ 1384760 w 1424727"/>
                <a:gd name="connsiteY26" fmla="*/ 176963 h 434682"/>
                <a:gd name="connsiteX27" fmla="*/ 1358441 w 1424727"/>
                <a:gd name="connsiteY27" fmla="*/ 187387 h 434682"/>
                <a:gd name="connsiteX28" fmla="*/ 1358441 w 1424727"/>
                <a:gd name="connsiteY28" fmla="*/ 187387 h 43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24727" h="434682">
                  <a:moveTo>
                    <a:pt x="1358441" y="187387"/>
                  </a:moveTo>
                  <a:cubicBezTo>
                    <a:pt x="1316457" y="174717"/>
                    <a:pt x="1276892" y="192167"/>
                    <a:pt x="1236866" y="198617"/>
                  </a:cubicBezTo>
                  <a:cubicBezTo>
                    <a:pt x="1060177" y="227297"/>
                    <a:pt x="884409" y="261794"/>
                    <a:pt x="707375" y="288689"/>
                  </a:cubicBezTo>
                  <a:cubicBezTo>
                    <a:pt x="612234" y="303145"/>
                    <a:pt x="521356" y="335453"/>
                    <a:pt x="428289" y="358835"/>
                  </a:cubicBezTo>
                  <a:cubicBezTo>
                    <a:pt x="328253" y="384060"/>
                    <a:pt x="228160" y="409400"/>
                    <a:pt x="128067" y="434682"/>
                  </a:cubicBezTo>
                  <a:cubicBezTo>
                    <a:pt x="118795" y="434279"/>
                    <a:pt x="117010" y="428060"/>
                    <a:pt x="117125" y="420400"/>
                  </a:cubicBezTo>
                  <a:cubicBezTo>
                    <a:pt x="120868" y="414238"/>
                    <a:pt x="127376" y="412798"/>
                    <a:pt x="133538" y="411128"/>
                  </a:cubicBezTo>
                  <a:cubicBezTo>
                    <a:pt x="311091" y="363327"/>
                    <a:pt x="488126" y="313223"/>
                    <a:pt x="666312" y="267554"/>
                  </a:cubicBezTo>
                  <a:cubicBezTo>
                    <a:pt x="749819" y="257302"/>
                    <a:pt x="832347" y="241004"/>
                    <a:pt x="915278" y="227528"/>
                  </a:cubicBezTo>
                  <a:cubicBezTo>
                    <a:pt x="1060523" y="203916"/>
                    <a:pt x="1205537" y="178633"/>
                    <a:pt x="1350896" y="155712"/>
                  </a:cubicBezTo>
                  <a:cubicBezTo>
                    <a:pt x="1356483" y="154848"/>
                    <a:pt x="1362069" y="154042"/>
                    <a:pt x="1367598" y="152832"/>
                  </a:cubicBezTo>
                  <a:cubicBezTo>
                    <a:pt x="1390865" y="147591"/>
                    <a:pt x="1395875" y="139874"/>
                    <a:pt x="1389079" y="116492"/>
                  </a:cubicBezTo>
                  <a:cubicBezTo>
                    <a:pt x="1379865" y="84702"/>
                    <a:pt x="1363797" y="57059"/>
                    <a:pt x="1337247" y="36326"/>
                  </a:cubicBezTo>
                  <a:cubicBezTo>
                    <a:pt x="1329242" y="29645"/>
                    <a:pt x="1320719" y="28781"/>
                    <a:pt x="1310180" y="30509"/>
                  </a:cubicBezTo>
                  <a:cubicBezTo>
                    <a:pt x="1127098" y="60572"/>
                    <a:pt x="944880" y="96969"/>
                    <a:pt x="761107" y="121675"/>
                  </a:cubicBezTo>
                  <a:cubicBezTo>
                    <a:pt x="575434" y="146612"/>
                    <a:pt x="400818" y="210999"/>
                    <a:pt x="221537" y="258627"/>
                  </a:cubicBezTo>
                  <a:cubicBezTo>
                    <a:pt x="167632" y="272909"/>
                    <a:pt x="114821" y="291051"/>
                    <a:pt x="60743" y="304815"/>
                  </a:cubicBezTo>
                  <a:cubicBezTo>
                    <a:pt x="50550" y="307406"/>
                    <a:pt x="40356" y="310113"/>
                    <a:pt x="29702" y="307637"/>
                  </a:cubicBezTo>
                  <a:cubicBezTo>
                    <a:pt x="19508" y="305045"/>
                    <a:pt x="2461" y="314893"/>
                    <a:pt x="158" y="300783"/>
                  </a:cubicBezTo>
                  <a:cubicBezTo>
                    <a:pt x="-1858" y="288229"/>
                    <a:pt x="15938" y="287019"/>
                    <a:pt x="26131" y="284024"/>
                  </a:cubicBezTo>
                  <a:cubicBezTo>
                    <a:pt x="181281" y="238240"/>
                    <a:pt x="337180" y="194989"/>
                    <a:pt x="491524" y="146728"/>
                  </a:cubicBezTo>
                  <a:cubicBezTo>
                    <a:pt x="614423" y="108315"/>
                    <a:pt x="742045" y="97891"/>
                    <a:pt x="867535" y="74854"/>
                  </a:cubicBezTo>
                  <a:cubicBezTo>
                    <a:pt x="986806" y="52969"/>
                    <a:pt x="1106480" y="33734"/>
                    <a:pt x="1226039" y="13405"/>
                  </a:cubicBezTo>
                  <a:cubicBezTo>
                    <a:pt x="1249767" y="9373"/>
                    <a:pt x="1273609" y="5515"/>
                    <a:pt x="1297337" y="1598"/>
                  </a:cubicBezTo>
                  <a:cubicBezTo>
                    <a:pt x="1336499" y="-5428"/>
                    <a:pt x="1363682" y="11101"/>
                    <a:pt x="1384645" y="43467"/>
                  </a:cubicBezTo>
                  <a:cubicBezTo>
                    <a:pt x="1400194" y="67367"/>
                    <a:pt x="1413901" y="91728"/>
                    <a:pt x="1421042" y="119430"/>
                  </a:cubicBezTo>
                  <a:cubicBezTo>
                    <a:pt x="1430717" y="156749"/>
                    <a:pt x="1422251" y="169994"/>
                    <a:pt x="1384760" y="176963"/>
                  </a:cubicBezTo>
                  <a:cubicBezTo>
                    <a:pt x="1375373" y="178633"/>
                    <a:pt x="1365640" y="179842"/>
                    <a:pt x="1358441" y="187387"/>
                  </a:cubicBezTo>
                  <a:lnTo>
                    <a:pt x="1358441" y="187387"/>
                  </a:lnTo>
                  <a:close/>
                </a:path>
              </a:pathLst>
            </a:custGeom>
            <a:solidFill>
              <a:srgbClr val="99C5BD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21FF1D3-4C1C-4104-9CB2-798EA6BD2F37}"/>
                </a:ext>
              </a:extLst>
            </p:cNvPr>
            <p:cNvSpPr/>
            <p:nvPr/>
          </p:nvSpPr>
          <p:spPr>
            <a:xfrm>
              <a:off x="1985427" y="3679486"/>
              <a:ext cx="1423061" cy="315751"/>
            </a:xfrm>
            <a:custGeom>
              <a:avLst/>
              <a:gdLst>
                <a:gd name="connsiteX0" fmla="*/ 43256 w 1423061"/>
                <a:gd name="connsiteY0" fmla="*/ 245173 h 315751"/>
                <a:gd name="connsiteX1" fmla="*/ 19586 w 1423061"/>
                <a:gd name="connsiteY1" fmla="*/ 244252 h 315751"/>
                <a:gd name="connsiteX2" fmla="*/ 754 w 1423061"/>
                <a:gd name="connsiteY2" fmla="*/ 221734 h 315751"/>
                <a:gd name="connsiteX3" fmla="*/ 23733 w 1423061"/>
                <a:gd name="connsiteY3" fmla="*/ 210676 h 315751"/>
                <a:gd name="connsiteX4" fmla="*/ 498225 w 1423061"/>
                <a:gd name="connsiteY4" fmla="*/ 111620 h 315751"/>
                <a:gd name="connsiteX5" fmla="*/ 730547 w 1423061"/>
                <a:gd name="connsiteY5" fmla="*/ 77238 h 315751"/>
                <a:gd name="connsiteX6" fmla="*/ 1162940 w 1423061"/>
                <a:gd name="connsiteY6" fmla="*/ 21606 h 315751"/>
                <a:gd name="connsiteX7" fmla="*/ 1314174 w 1423061"/>
                <a:gd name="connsiteY7" fmla="*/ 873 h 315751"/>
                <a:gd name="connsiteX8" fmla="*/ 1333064 w 1423061"/>
                <a:gd name="connsiteY8" fmla="*/ 2543 h 315751"/>
                <a:gd name="connsiteX9" fmla="*/ 1356273 w 1423061"/>
                <a:gd name="connsiteY9" fmla="*/ 2370 h 315751"/>
                <a:gd name="connsiteX10" fmla="*/ 1422790 w 1423061"/>
                <a:gd name="connsiteY10" fmla="*/ 60307 h 315751"/>
                <a:gd name="connsiteX11" fmla="*/ 1364221 w 1423061"/>
                <a:gd name="connsiteY11" fmla="*/ 196106 h 315751"/>
                <a:gd name="connsiteX12" fmla="*/ 1350744 w 1423061"/>
                <a:gd name="connsiteY12" fmla="*/ 200425 h 315751"/>
                <a:gd name="connsiteX13" fmla="*/ 990916 w 1423061"/>
                <a:gd name="connsiteY13" fmla="*/ 225190 h 315751"/>
                <a:gd name="connsiteX14" fmla="*/ 629648 w 1423061"/>
                <a:gd name="connsiteY14" fmla="*/ 266597 h 315751"/>
                <a:gd name="connsiteX15" fmla="*/ 505942 w 1423061"/>
                <a:gd name="connsiteY15" fmla="*/ 300691 h 315751"/>
                <a:gd name="connsiteX16" fmla="*/ 435393 w 1423061"/>
                <a:gd name="connsiteY16" fmla="*/ 315147 h 315751"/>
                <a:gd name="connsiteX17" fmla="*/ 452325 w 1423061"/>
                <a:gd name="connsiteY17" fmla="*/ 278346 h 315751"/>
                <a:gd name="connsiteX18" fmla="*/ 648422 w 1423061"/>
                <a:gd name="connsiteY18" fmla="*/ 230891 h 315751"/>
                <a:gd name="connsiteX19" fmla="*/ 891111 w 1423061"/>
                <a:gd name="connsiteY19" fmla="*/ 202268 h 315751"/>
                <a:gd name="connsiteX20" fmla="*/ 1240285 w 1423061"/>
                <a:gd name="connsiteY20" fmla="*/ 168232 h 315751"/>
                <a:gd name="connsiteX21" fmla="*/ 1336922 w 1423061"/>
                <a:gd name="connsiteY21" fmla="*/ 165756 h 315751"/>
                <a:gd name="connsiteX22" fmla="*/ 1360650 w 1423061"/>
                <a:gd name="connsiteY22" fmla="*/ 155965 h 315751"/>
                <a:gd name="connsiteX23" fmla="*/ 1394974 w 1423061"/>
                <a:gd name="connsiteY23" fmla="*/ 52359 h 315751"/>
                <a:gd name="connsiteX24" fmla="*/ 1388985 w 1423061"/>
                <a:gd name="connsiteY24" fmla="*/ 39343 h 315751"/>
                <a:gd name="connsiteX25" fmla="*/ 1337901 w 1423061"/>
                <a:gd name="connsiteY25" fmla="*/ 33987 h 315751"/>
                <a:gd name="connsiteX26" fmla="*/ 999900 w 1423061"/>
                <a:gd name="connsiteY26" fmla="*/ 83285 h 315751"/>
                <a:gd name="connsiteX27" fmla="*/ 853273 w 1423061"/>
                <a:gd name="connsiteY27" fmla="*/ 99468 h 315751"/>
                <a:gd name="connsiteX28" fmla="*/ 393064 w 1423061"/>
                <a:gd name="connsiteY28" fmla="*/ 181190 h 315751"/>
                <a:gd name="connsiteX29" fmla="*/ 117376 w 1423061"/>
                <a:gd name="connsiteY29" fmla="*/ 237514 h 315751"/>
                <a:gd name="connsiteX30" fmla="*/ 43256 w 1423061"/>
                <a:gd name="connsiteY30" fmla="*/ 245173 h 315751"/>
                <a:gd name="connsiteX31" fmla="*/ 43256 w 1423061"/>
                <a:gd name="connsiteY31" fmla="*/ 245173 h 31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3061" h="315751">
                  <a:moveTo>
                    <a:pt x="43256" y="245173"/>
                  </a:moveTo>
                  <a:cubicBezTo>
                    <a:pt x="35366" y="244828"/>
                    <a:pt x="27476" y="244367"/>
                    <a:pt x="19586" y="244252"/>
                  </a:cubicBezTo>
                  <a:cubicBezTo>
                    <a:pt x="4498" y="244022"/>
                    <a:pt x="-2413" y="237111"/>
                    <a:pt x="754" y="221734"/>
                  </a:cubicBezTo>
                  <a:cubicBezTo>
                    <a:pt x="5649" y="212347"/>
                    <a:pt x="15325" y="212174"/>
                    <a:pt x="23733" y="210676"/>
                  </a:cubicBezTo>
                  <a:cubicBezTo>
                    <a:pt x="182972" y="182687"/>
                    <a:pt x="340080" y="144505"/>
                    <a:pt x="498225" y="111620"/>
                  </a:cubicBezTo>
                  <a:cubicBezTo>
                    <a:pt x="574994" y="95610"/>
                    <a:pt x="652742" y="86280"/>
                    <a:pt x="730547" y="77238"/>
                  </a:cubicBezTo>
                  <a:cubicBezTo>
                    <a:pt x="874928" y="60422"/>
                    <a:pt x="1019250" y="44066"/>
                    <a:pt x="1162940" y="21606"/>
                  </a:cubicBezTo>
                  <a:cubicBezTo>
                    <a:pt x="1213217" y="13773"/>
                    <a:pt x="1263955" y="9281"/>
                    <a:pt x="1314174" y="873"/>
                  </a:cubicBezTo>
                  <a:cubicBezTo>
                    <a:pt x="1320566" y="-222"/>
                    <a:pt x="1327017" y="-855"/>
                    <a:pt x="1333064" y="2543"/>
                  </a:cubicBezTo>
                  <a:cubicBezTo>
                    <a:pt x="1340839" y="7438"/>
                    <a:pt x="1348383" y="3810"/>
                    <a:pt x="1356273" y="2370"/>
                  </a:cubicBezTo>
                  <a:cubicBezTo>
                    <a:pt x="1400272" y="-5520"/>
                    <a:pt x="1426016" y="15213"/>
                    <a:pt x="1422790" y="60307"/>
                  </a:cubicBezTo>
                  <a:cubicBezTo>
                    <a:pt x="1419162" y="111678"/>
                    <a:pt x="1405974" y="160457"/>
                    <a:pt x="1364221" y="196106"/>
                  </a:cubicBezTo>
                  <a:cubicBezTo>
                    <a:pt x="1360362" y="199504"/>
                    <a:pt x="1355697" y="200771"/>
                    <a:pt x="1350744" y="200425"/>
                  </a:cubicBezTo>
                  <a:cubicBezTo>
                    <a:pt x="1229630" y="192075"/>
                    <a:pt x="1110648" y="213671"/>
                    <a:pt x="990916" y="225190"/>
                  </a:cubicBezTo>
                  <a:cubicBezTo>
                    <a:pt x="870205" y="236765"/>
                    <a:pt x="750761" y="258477"/>
                    <a:pt x="629648" y="266597"/>
                  </a:cubicBezTo>
                  <a:cubicBezTo>
                    <a:pt x="586512" y="269477"/>
                    <a:pt x="546947" y="288367"/>
                    <a:pt x="505942" y="300691"/>
                  </a:cubicBezTo>
                  <a:cubicBezTo>
                    <a:pt x="482963" y="307602"/>
                    <a:pt x="460561" y="318429"/>
                    <a:pt x="435393" y="315147"/>
                  </a:cubicBezTo>
                  <a:cubicBezTo>
                    <a:pt x="422608" y="294356"/>
                    <a:pt x="442822" y="288885"/>
                    <a:pt x="452325" y="278346"/>
                  </a:cubicBezTo>
                  <a:cubicBezTo>
                    <a:pt x="515905" y="255482"/>
                    <a:pt x="578277" y="231870"/>
                    <a:pt x="648422" y="230891"/>
                  </a:cubicBezTo>
                  <a:cubicBezTo>
                    <a:pt x="729798" y="229739"/>
                    <a:pt x="809965" y="209294"/>
                    <a:pt x="891111" y="202268"/>
                  </a:cubicBezTo>
                  <a:cubicBezTo>
                    <a:pt x="1007617" y="192190"/>
                    <a:pt x="1122569" y="167311"/>
                    <a:pt x="1240285" y="168232"/>
                  </a:cubicBezTo>
                  <a:cubicBezTo>
                    <a:pt x="1272363" y="168463"/>
                    <a:pt x="1304499" y="162531"/>
                    <a:pt x="1336922" y="165756"/>
                  </a:cubicBezTo>
                  <a:cubicBezTo>
                    <a:pt x="1346310" y="166677"/>
                    <a:pt x="1355063" y="163395"/>
                    <a:pt x="1360650" y="155965"/>
                  </a:cubicBezTo>
                  <a:cubicBezTo>
                    <a:pt x="1383917" y="125442"/>
                    <a:pt x="1394571" y="90484"/>
                    <a:pt x="1394974" y="52359"/>
                  </a:cubicBezTo>
                  <a:cubicBezTo>
                    <a:pt x="1395032" y="47464"/>
                    <a:pt x="1391806" y="43317"/>
                    <a:pt x="1388985" y="39343"/>
                  </a:cubicBezTo>
                  <a:cubicBezTo>
                    <a:pt x="1373089" y="26789"/>
                    <a:pt x="1354430" y="31281"/>
                    <a:pt x="1337901" y="33987"/>
                  </a:cubicBezTo>
                  <a:cubicBezTo>
                    <a:pt x="1225541" y="52589"/>
                    <a:pt x="1111396" y="58521"/>
                    <a:pt x="999900" y="83285"/>
                  </a:cubicBezTo>
                  <a:cubicBezTo>
                    <a:pt x="951754" y="93997"/>
                    <a:pt x="902053" y="91751"/>
                    <a:pt x="853273" y="99468"/>
                  </a:cubicBezTo>
                  <a:cubicBezTo>
                    <a:pt x="699275" y="123714"/>
                    <a:pt x="545219" y="146635"/>
                    <a:pt x="393064" y="181190"/>
                  </a:cubicBezTo>
                  <a:cubicBezTo>
                    <a:pt x="301609" y="201980"/>
                    <a:pt x="208485" y="214305"/>
                    <a:pt x="117376" y="237514"/>
                  </a:cubicBezTo>
                  <a:cubicBezTo>
                    <a:pt x="93648" y="243561"/>
                    <a:pt x="68424" y="247305"/>
                    <a:pt x="43256" y="245173"/>
                  </a:cubicBezTo>
                  <a:lnTo>
                    <a:pt x="43256" y="245173"/>
                  </a:lnTo>
                  <a:close/>
                </a:path>
              </a:pathLst>
            </a:custGeom>
            <a:solidFill>
              <a:srgbClr val="E7CA7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94D925F-F84C-4E34-B8A2-0420D7E5FC68}"/>
                </a:ext>
              </a:extLst>
            </p:cNvPr>
            <p:cNvSpPr/>
            <p:nvPr/>
          </p:nvSpPr>
          <p:spPr>
            <a:xfrm>
              <a:off x="1929176" y="3519242"/>
              <a:ext cx="1406624" cy="381747"/>
            </a:xfrm>
            <a:custGeom>
              <a:avLst/>
              <a:gdLst>
                <a:gd name="connsiteX0" fmla="*/ 1388451 w 1406624"/>
                <a:gd name="connsiteY0" fmla="*/ 162096 h 381747"/>
                <a:gd name="connsiteX1" fmla="*/ 1252882 w 1406624"/>
                <a:gd name="connsiteY1" fmla="*/ 183808 h 381747"/>
                <a:gd name="connsiteX2" fmla="*/ 1023209 w 1406624"/>
                <a:gd name="connsiteY2" fmla="*/ 216462 h 381747"/>
                <a:gd name="connsiteX3" fmla="*/ 874221 w 1406624"/>
                <a:gd name="connsiteY3" fmla="*/ 232760 h 381747"/>
                <a:gd name="connsiteX4" fmla="*/ 419425 w 1406624"/>
                <a:gd name="connsiteY4" fmla="*/ 307398 h 381747"/>
                <a:gd name="connsiteX5" fmla="*/ 57869 w 1406624"/>
                <a:gd name="connsiteY5" fmla="*/ 381748 h 381747"/>
                <a:gd name="connsiteX6" fmla="*/ 15022 w 1406624"/>
                <a:gd name="connsiteY6" fmla="*/ 380078 h 381747"/>
                <a:gd name="connsiteX7" fmla="*/ 48 w 1406624"/>
                <a:gd name="connsiteY7" fmla="*/ 372418 h 381747"/>
                <a:gd name="connsiteX8" fmla="*/ 14849 w 1406624"/>
                <a:gd name="connsiteY8" fmla="*/ 361130 h 381747"/>
                <a:gd name="connsiteX9" fmla="*/ 33854 w 1406624"/>
                <a:gd name="connsiteY9" fmla="*/ 359806 h 381747"/>
                <a:gd name="connsiteX10" fmla="*/ 104576 w 1406624"/>
                <a:gd name="connsiteY10" fmla="*/ 346387 h 381747"/>
                <a:gd name="connsiteX11" fmla="*/ 438373 w 1406624"/>
                <a:gd name="connsiteY11" fmla="*/ 275781 h 381747"/>
                <a:gd name="connsiteX12" fmla="*/ 582408 w 1406624"/>
                <a:gd name="connsiteY12" fmla="*/ 243415 h 381747"/>
                <a:gd name="connsiteX13" fmla="*/ 1330745 w 1406624"/>
                <a:gd name="connsiteY13" fmla="*/ 147929 h 381747"/>
                <a:gd name="connsiteX14" fmla="*/ 1376011 w 1406624"/>
                <a:gd name="connsiteY14" fmla="*/ 103987 h 381747"/>
                <a:gd name="connsiteX15" fmla="*/ 1368294 w 1406624"/>
                <a:gd name="connsiteY15" fmla="*/ 31249 h 381747"/>
                <a:gd name="connsiteX16" fmla="*/ 1347446 w 1406624"/>
                <a:gd name="connsiteY16" fmla="*/ 27276 h 381747"/>
                <a:gd name="connsiteX17" fmla="*/ 1161197 w 1406624"/>
                <a:gd name="connsiteY17" fmla="*/ 54228 h 381747"/>
                <a:gd name="connsiteX18" fmla="*/ 1029602 w 1406624"/>
                <a:gd name="connsiteY18" fmla="*/ 70008 h 381747"/>
                <a:gd name="connsiteX19" fmla="*/ 660962 w 1406624"/>
                <a:gd name="connsiteY19" fmla="*/ 118672 h 381747"/>
                <a:gd name="connsiteX20" fmla="*/ 207663 w 1406624"/>
                <a:gd name="connsiteY20" fmla="*/ 215771 h 381747"/>
                <a:gd name="connsiteX21" fmla="*/ 120413 w 1406624"/>
                <a:gd name="connsiteY21" fmla="*/ 235870 h 381747"/>
                <a:gd name="connsiteX22" fmla="*/ 101638 w 1406624"/>
                <a:gd name="connsiteY22" fmla="*/ 234949 h 381747"/>
                <a:gd name="connsiteX23" fmla="*/ 38288 w 1406624"/>
                <a:gd name="connsiteY23" fmla="*/ 239038 h 381747"/>
                <a:gd name="connsiteX24" fmla="*/ 16404 w 1406624"/>
                <a:gd name="connsiteY24" fmla="*/ 233739 h 381747"/>
                <a:gd name="connsiteX25" fmla="*/ 258862 w 1406624"/>
                <a:gd name="connsiteY25" fmla="*/ 179085 h 381747"/>
                <a:gd name="connsiteX26" fmla="*/ 540021 w 1406624"/>
                <a:gd name="connsiteY26" fmla="*/ 110322 h 381747"/>
                <a:gd name="connsiteX27" fmla="*/ 769578 w 1406624"/>
                <a:gd name="connsiteY27" fmla="*/ 78474 h 381747"/>
                <a:gd name="connsiteX28" fmla="*/ 1181124 w 1406624"/>
                <a:gd name="connsiteY28" fmla="*/ 22553 h 381747"/>
                <a:gd name="connsiteX29" fmla="*/ 1262097 w 1406624"/>
                <a:gd name="connsiteY29" fmla="*/ 11611 h 381747"/>
                <a:gd name="connsiteX30" fmla="*/ 1352745 w 1406624"/>
                <a:gd name="connsiteY30" fmla="*/ 323 h 381747"/>
                <a:gd name="connsiteX31" fmla="*/ 1405325 w 1406624"/>
                <a:gd name="connsiteY31" fmla="*/ 46511 h 381747"/>
                <a:gd name="connsiteX32" fmla="*/ 1388451 w 1406624"/>
                <a:gd name="connsiteY32" fmla="*/ 162096 h 381747"/>
                <a:gd name="connsiteX33" fmla="*/ 1388451 w 1406624"/>
                <a:gd name="connsiteY33" fmla="*/ 162096 h 38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06624" h="381747">
                  <a:moveTo>
                    <a:pt x="1388451" y="162096"/>
                  </a:moveTo>
                  <a:cubicBezTo>
                    <a:pt x="1344279" y="175688"/>
                    <a:pt x="1298321" y="179028"/>
                    <a:pt x="1252882" y="183808"/>
                  </a:cubicBezTo>
                  <a:cubicBezTo>
                    <a:pt x="1175825" y="191755"/>
                    <a:pt x="1100035" y="207651"/>
                    <a:pt x="1023209" y="216462"/>
                  </a:cubicBezTo>
                  <a:cubicBezTo>
                    <a:pt x="973566" y="222164"/>
                    <a:pt x="923865" y="227231"/>
                    <a:pt x="874221" y="232760"/>
                  </a:cubicBezTo>
                  <a:cubicBezTo>
                    <a:pt x="721375" y="249865"/>
                    <a:pt x="569104" y="270540"/>
                    <a:pt x="419425" y="307398"/>
                  </a:cubicBezTo>
                  <a:cubicBezTo>
                    <a:pt x="299866" y="336827"/>
                    <a:pt x="178925" y="359576"/>
                    <a:pt x="57869" y="381748"/>
                  </a:cubicBezTo>
                  <a:cubicBezTo>
                    <a:pt x="43587" y="381230"/>
                    <a:pt x="29304" y="380769"/>
                    <a:pt x="15022" y="380078"/>
                  </a:cubicBezTo>
                  <a:cubicBezTo>
                    <a:pt x="8974" y="379790"/>
                    <a:pt x="739" y="381345"/>
                    <a:pt x="48" y="372418"/>
                  </a:cubicBezTo>
                  <a:cubicBezTo>
                    <a:pt x="-701" y="362570"/>
                    <a:pt x="7477" y="361706"/>
                    <a:pt x="14849" y="361130"/>
                  </a:cubicBezTo>
                  <a:cubicBezTo>
                    <a:pt x="21184" y="360612"/>
                    <a:pt x="27519" y="360267"/>
                    <a:pt x="33854" y="359806"/>
                  </a:cubicBezTo>
                  <a:cubicBezTo>
                    <a:pt x="56141" y="348633"/>
                    <a:pt x="80906" y="350246"/>
                    <a:pt x="104576" y="346387"/>
                  </a:cubicBezTo>
                  <a:cubicBezTo>
                    <a:pt x="216935" y="328015"/>
                    <a:pt x="327222" y="299738"/>
                    <a:pt x="438373" y="275781"/>
                  </a:cubicBezTo>
                  <a:cubicBezTo>
                    <a:pt x="486519" y="265472"/>
                    <a:pt x="534435" y="254357"/>
                    <a:pt x="582408" y="243415"/>
                  </a:cubicBezTo>
                  <a:cubicBezTo>
                    <a:pt x="832180" y="213813"/>
                    <a:pt x="1081318" y="180122"/>
                    <a:pt x="1330745" y="147929"/>
                  </a:cubicBezTo>
                  <a:cubicBezTo>
                    <a:pt x="1362305" y="143840"/>
                    <a:pt x="1370425" y="136007"/>
                    <a:pt x="1376011" y="103987"/>
                  </a:cubicBezTo>
                  <a:cubicBezTo>
                    <a:pt x="1380388" y="79107"/>
                    <a:pt x="1382577" y="54228"/>
                    <a:pt x="1368294" y="31249"/>
                  </a:cubicBezTo>
                  <a:cubicBezTo>
                    <a:pt x="1362017" y="26239"/>
                    <a:pt x="1354530" y="26066"/>
                    <a:pt x="1347446" y="27276"/>
                  </a:cubicBezTo>
                  <a:cubicBezTo>
                    <a:pt x="1285536" y="37527"/>
                    <a:pt x="1223453" y="46684"/>
                    <a:pt x="1161197" y="54228"/>
                  </a:cubicBezTo>
                  <a:cubicBezTo>
                    <a:pt x="1117370" y="59527"/>
                    <a:pt x="1073428" y="64710"/>
                    <a:pt x="1029602" y="70008"/>
                  </a:cubicBezTo>
                  <a:cubicBezTo>
                    <a:pt x="906530" y="84867"/>
                    <a:pt x="784322" y="107154"/>
                    <a:pt x="660962" y="118672"/>
                  </a:cubicBezTo>
                  <a:cubicBezTo>
                    <a:pt x="505754" y="133185"/>
                    <a:pt x="357573" y="177646"/>
                    <a:pt x="207663" y="215771"/>
                  </a:cubicBezTo>
                  <a:cubicBezTo>
                    <a:pt x="178753" y="223085"/>
                    <a:pt x="149266" y="228038"/>
                    <a:pt x="120413" y="235870"/>
                  </a:cubicBezTo>
                  <a:cubicBezTo>
                    <a:pt x="114251" y="237540"/>
                    <a:pt x="107743" y="238865"/>
                    <a:pt x="101638" y="234949"/>
                  </a:cubicBezTo>
                  <a:cubicBezTo>
                    <a:pt x="80502" y="236331"/>
                    <a:pt x="59424" y="238058"/>
                    <a:pt x="38288" y="239038"/>
                  </a:cubicBezTo>
                  <a:cubicBezTo>
                    <a:pt x="30744" y="239383"/>
                    <a:pt x="22278" y="241283"/>
                    <a:pt x="16404" y="233739"/>
                  </a:cubicBezTo>
                  <a:cubicBezTo>
                    <a:pt x="97261" y="215656"/>
                    <a:pt x="178350" y="198609"/>
                    <a:pt x="258862" y="179085"/>
                  </a:cubicBezTo>
                  <a:cubicBezTo>
                    <a:pt x="352620" y="156280"/>
                    <a:pt x="444305" y="124777"/>
                    <a:pt x="540021" y="110322"/>
                  </a:cubicBezTo>
                  <a:cubicBezTo>
                    <a:pt x="616444" y="98803"/>
                    <a:pt x="693040" y="88898"/>
                    <a:pt x="769578" y="78474"/>
                  </a:cubicBezTo>
                  <a:cubicBezTo>
                    <a:pt x="906760" y="59757"/>
                    <a:pt x="1043884" y="41155"/>
                    <a:pt x="1181124" y="22553"/>
                  </a:cubicBezTo>
                  <a:cubicBezTo>
                    <a:pt x="1208134" y="18925"/>
                    <a:pt x="1235605" y="18522"/>
                    <a:pt x="1262097" y="11611"/>
                  </a:cubicBezTo>
                  <a:cubicBezTo>
                    <a:pt x="1292274" y="7695"/>
                    <a:pt x="1322452" y="2396"/>
                    <a:pt x="1352745" y="323"/>
                  </a:cubicBezTo>
                  <a:cubicBezTo>
                    <a:pt x="1389891" y="-2211"/>
                    <a:pt x="1402503" y="9883"/>
                    <a:pt x="1405325" y="46511"/>
                  </a:cubicBezTo>
                  <a:cubicBezTo>
                    <a:pt x="1408493" y="86249"/>
                    <a:pt x="1406938" y="125410"/>
                    <a:pt x="1388451" y="162096"/>
                  </a:cubicBezTo>
                  <a:lnTo>
                    <a:pt x="1388451" y="162096"/>
                  </a:lnTo>
                  <a:close/>
                </a:path>
              </a:pathLst>
            </a:custGeom>
            <a:solidFill>
              <a:srgbClr val="7D424F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5AAC15-6B45-43B5-A43C-476C64B2268C}"/>
                </a:ext>
              </a:extLst>
            </p:cNvPr>
            <p:cNvSpPr/>
            <p:nvPr/>
          </p:nvSpPr>
          <p:spPr>
            <a:xfrm>
              <a:off x="2234891" y="3869590"/>
              <a:ext cx="1129021" cy="318932"/>
            </a:xfrm>
            <a:custGeom>
              <a:avLst/>
              <a:gdLst>
                <a:gd name="connsiteX0" fmla="*/ 184201 w 1129021"/>
                <a:gd name="connsiteY0" fmla="*/ 121357 h 318932"/>
                <a:gd name="connsiteX1" fmla="*/ 283603 w 1129021"/>
                <a:gd name="connsiteY1" fmla="*/ 93656 h 318932"/>
                <a:gd name="connsiteX2" fmla="*/ 467779 w 1129021"/>
                <a:gd name="connsiteY2" fmla="*/ 60253 h 318932"/>
                <a:gd name="connsiteX3" fmla="*/ 642165 w 1129021"/>
                <a:gd name="connsiteY3" fmla="*/ 38772 h 318932"/>
                <a:gd name="connsiteX4" fmla="*/ 797603 w 1129021"/>
                <a:gd name="connsiteY4" fmla="*/ 20746 h 318932"/>
                <a:gd name="connsiteX5" fmla="*/ 1047375 w 1129021"/>
                <a:gd name="connsiteY5" fmla="*/ 128 h 318932"/>
                <a:gd name="connsiteX6" fmla="*/ 1114411 w 1129021"/>
                <a:gd name="connsiteY6" fmla="*/ 6061 h 318932"/>
                <a:gd name="connsiteX7" fmla="*/ 1121725 w 1129021"/>
                <a:gd name="connsiteY7" fmla="*/ 127577 h 318932"/>
                <a:gd name="connsiteX8" fmla="*/ 1057050 w 1129021"/>
                <a:gd name="connsiteY8" fmla="*/ 185399 h 318932"/>
                <a:gd name="connsiteX9" fmla="*/ 1017658 w 1129021"/>
                <a:gd name="connsiteY9" fmla="*/ 193058 h 318932"/>
                <a:gd name="connsiteX10" fmla="*/ 517135 w 1129021"/>
                <a:gd name="connsiteY10" fmla="*/ 242298 h 318932"/>
                <a:gd name="connsiteX11" fmla="*/ 312629 w 1129021"/>
                <a:gd name="connsiteY11" fmla="*/ 262628 h 318932"/>
                <a:gd name="connsiteX12" fmla="*/ 146479 w 1129021"/>
                <a:gd name="connsiteY12" fmla="*/ 294821 h 318932"/>
                <a:gd name="connsiteX13" fmla="*/ 44658 w 1129021"/>
                <a:gd name="connsiteY13" fmla="*/ 316245 h 318932"/>
                <a:gd name="connsiteX14" fmla="*/ 4575 w 1129021"/>
                <a:gd name="connsiteY14" fmla="*/ 313711 h 318932"/>
                <a:gd name="connsiteX15" fmla="*/ 2214 w 1129021"/>
                <a:gd name="connsiteY15" fmla="*/ 293267 h 318932"/>
                <a:gd name="connsiteX16" fmla="*/ 101328 w 1129021"/>
                <a:gd name="connsiteY16" fmla="*/ 267466 h 318932"/>
                <a:gd name="connsiteX17" fmla="*/ 145731 w 1129021"/>
                <a:gd name="connsiteY17" fmla="*/ 257676 h 318932"/>
                <a:gd name="connsiteX18" fmla="*/ 209887 w 1129021"/>
                <a:gd name="connsiteY18" fmla="*/ 245466 h 318932"/>
                <a:gd name="connsiteX19" fmla="*/ 468298 w 1129021"/>
                <a:gd name="connsiteY19" fmla="*/ 213964 h 318932"/>
                <a:gd name="connsiteX20" fmla="*/ 775833 w 1129021"/>
                <a:gd name="connsiteY20" fmla="*/ 180734 h 318932"/>
                <a:gd name="connsiteX21" fmla="*/ 1028427 w 1129021"/>
                <a:gd name="connsiteY21" fmla="*/ 154703 h 318932"/>
                <a:gd name="connsiteX22" fmla="*/ 1093678 w 1129021"/>
                <a:gd name="connsiteY22" fmla="*/ 87264 h 318932"/>
                <a:gd name="connsiteX23" fmla="*/ 1094081 w 1129021"/>
                <a:gd name="connsiteY23" fmla="*/ 46489 h 318932"/>
                <a:gd name="connsiteX24" fmla="*/ 1071793 w 1129021"/>
                <a:gd name="connsiteY24" fmla="*/ 36929 h 318932"/>
                <a:gd name="connsiteX25" fmla="*/ 946360 w 1129021"/>
                <a:gd name="connsiteY25" fmla="*/ 42976 h 318932"/>
                <a:gd name="connsiteX26" fmla="*/ 665604 w 1129021"/>
                <a:gd name="connsiteY26" fmla="*/ 73730 h 318932"/>
                <a:gd name="connsiteX27" fmla="*/ 379953 w 1129021"/>
                <a:gd name="connsiteY27" fmla="*/ 106154 h 318932"/>
                <a:gd name="connsiteX28" fmla="*/ 330540 w 1129021"/>
                <a:gd name="connsiteY28" fmla="*/ 117557 h 318932"/>
                <a:gd name="connsiteX29" fmla="*/ 131448 w 1129021"/>
                <a:gd name="connsiteY29" fmla="*/ 168697 h 318932"/>
                <a:gd name="connsiteX30" fmla="*/ 106223 w 1129021"/>
                <a:gd name="connsiteY30" fmla="*/ 166163 h 318932"/>
                <a:gd name="connsiteX31" fmla="*/ 110600 w 1129021"/>
                <a:gd name="connsiteY31" fmla="*/ 152514 h 318932"/>
                <a:gd name="connsiteX32" fmla="*/ 184201 w 1129021"/>
                <a:gd name="connsiteY32" fmla="*/ 121357 h 318932"/>
                <a:gd name="connsiteX33" fmla="*/ 184201 w 1129021"/>
                <a:gd name="connsiteY33" fmla="*/ 121357 h 31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29021" h="318932">
                  <a:moveTo>
                    <a:pt x="184201" y="121357"/>
                  </a:moveTo>
                  <a:cubicBezTo>
                    <a:pt x="218871" y="117672"/>
                    <a:pt x="251583" y="106326"/>
                    <a:pt x="283603" y="93656"/>
                  </a:cubicBezTo>
                  <a:cubicBezTo>
                    <a:pt x="342922" y="70332"/>
                    <a:pt x="405408" y="63766"/>
                    <a:pt x="467779" y="60253"/>
                  </a:cubicBezTo>
                  <a:cubicBezTo>
                    <a:pt x="526580" y="56971"/>
                    <a:pt x="583998" y="45626"/>
                    <a:pt x="642165" y="38772"/>
                  </a:cubicBezTo>
                  <a:cubicBezTo>
                    <a:pt x="693997" y="32668"/>
                    <a:pt x="745771" y="26448"/>
                    <a:pt x="797603" y="20746"/>
                  </a:cubicBezTo>
                  <a:cubicBezTo>
                    <a:pt x="880649" y="11531"/>
                    <a:pt x="963810" y="3181"/>
                    <a:pt x="1047375" y="128"/>
                  </a:cubicBezTo>
                  <a:cubicBezTo>
                    <a:pt x="1070123" y="-678"/>
                    <a:pt x="1092238" y="2432"/>
                    <a:pt x="1114411" y="6061"/>
                  </a:cubicBezTo>
                  <a:cubicBezTo>
                    <a:pt x="1133934" y="45510"/>
                    <a:pt x="1131227" y="86860"/>
                    <a:pt x="1121725" y="127577"/>
                  </a:cubicBezTo>
                  <a:cubicBezTo>
                    <a:pt x="1114008" y="160750"/>
                    <a:pt x="1087573" y="176184"/>
                    <a:pt x="1057050" y="185399"/>
                  </a:cubicBezTo>
                  <a:cubicBezTo>
                    <a:pt x="1045474" y="195938"/>
                    <a:pt x="1030961" y="191273"/>
                    <a:pt x="1017658" y="193058"/>
                  </a:cubicBezTo>
                  <a:cubicBezTo>
                    <a:pt x="851393" y="215346"/>
                    <a:pt x="683745" y="223351"/>
                    <a:pt x="517135" y="242298"/>
                  </a:cubicBezTo>
                  <a:cubicBezTo>
                    <a:pt x="449005" y="250073"/>
                    <a:pt x="380932" y="256639"/>
                    <a:pt x="312629" y="262628"/>
                  </a:cubicBezTo>
                  <a:cubicBezTo>
                    <a:pt x="256766" y="267523"/>
                    <a:pt x="201997" y="284340"/>
                    <a:pt x="146479" y="294821"/>
                  </a:cubicBezTo>
                  <a:cubicBezTo>
                    <a:pt x="112385" y="301214"/>
                    <a:pt x="78522" y="308816"/>
                    <a:pt x="44658" y="316245"/>
                  </a:cubicBezTo>
                  <a:cubicBezTo>
                    <a:pt x="31240" y="319183"/>
                    <a:pt x="17533" y="321313"/>
                    <a:pt x="4575" y="313711"/>
                  </a:cubicBezTo>
                  <a:cubicBezTo>
                    <a:pt x="-954" y="307434"/>
                    <a:pt x="-1126" y="300523"/>
                    <a:pt x="2214" y="293267"/>
                  </a:cubicBezTo>
                  <a:cubicBezTo>
                    <a:pt x="33313" y="277256"/>
                    <a:pt x="67983" y="274607"/>
                    <a:pt x="101328" y="267466"/>
                  </a:cubicBezTo>
                  <a:cubicBezTo>
                    <a:pt x="116129" y="264356"/>
                    <a:pt x="131218" y="262513"/>
                    <a:pt x="145731" y="257676"/>
                  </a:cubicBezTo>
                  <a:cubicBezTo>
                    <a:pt x="167385" y="254911"/>
                    <a:pt x="189327" y="251801"/>
                    <a:pt x="209887" y="245466"/>
                  </a:cubicBezTo>
                  <a:cubicBezTo>
                    <a:pt x="294200" y="219262"/>
                    <a:pt x="382141" y="222602"/>
                    <a:pt x="468298" y="213964"/>
                  </a:cubicBezTo>
                  <a:cubicBezTo>
                    <a:pt x="570925" y="203712"/>
                    <a:pt x="673379" y="192252"/>
                    <a:pt x="775833" y="180734"/>
                  </a:cubicBezTo>
                  <a:cubicBezTo>
                    <a:pt x="859859" y="171346"/>
                    <a:pt x="944517" y="166624"/>
                    <a:pt x="1028427" y="154703"/>
                  </a:cubicBezTo>
                  <a:cubicBezTo>
                    <a:pt x="1077783" y="147734"/>
                    <a:pt x="1089186" y="136158"/>
                    <a:pt x="1093678" y="87264"/>
                  </a:cubicBezTo>
                  <a:cubicBezTo>
                    <a:pt x="1094945" y="73730"/>
                    <a:pt x="1099437" y="60081"/>
                    <a:pt x="1094081" y="46489"/>
                  </a:cubicBezTo>
                  <a:cubicBezTo>
                    <a:pt x="1090165" y="34971"/>
                    <a:pt x="1080375" y="37217"/>
                    <a:pt x="1071793" y="36929"/>
                  </a:cubicBezTo>
                  <a:cubicBezTo>
                    <a:pt x="1029810" y="35432"/>
                    <a:pt x="988171" y="39751"/>
                    <a:pt x="946360" y="42976"/>
                  </a:cubicBezTo>
                  <a:cubicBezTo>
                    <a:pt x="852372" y="50233"/>
                    <a:pt x="759305" y="66358"/>
                    <a:pt x="665604" y="73730"/>
                  </a:cubicBezTo>
                  <a:cubicBezTo>
                    <a:pt x="569888" y="81217"/>
                    <a:pt x="475842" y="101488"/>
                    <a:pt x="379953" y="106154"/>
                  </a:cubicBezTo>
                  <a:cubicBezTo>
                    <a:pt x="363079" y="106960"/>
                    <a:pt x="346608" y="112373"/>
                    <a:pt x="330540" y="117557"/>
                  </a:cubicBezTo>
                  <a:cubicBezTo>
                    <a:pt x="265174" y="138692"/>
                    <a:pt x="197159" y="149001"/>
                    <a:pt x="131448" y="168697"/>
                  </a:cubicBezTo>
                  <a:cubicBezTo>
                    <a:pt x="122867" y="171289"/>
                    <a:pt x="114056" y="172959"/>
                    <a:pt x="106223" y="166163"/>
                  </a:cubicBezTo>
                  <a:cubicBezTo>
                    <a:pt x="102710" y="160001"/>
                    <a:pt x="104899" y="154300"/>
                    <a:pt x="110600" y="152514"/>
                  </a:cubicBezTo>
                  <a:cubicBezTo>
                    <a:pt x="136228" y="144279"/>
                    <a:pt x="158055" y="127635"/>
                    <a:pt x="184201" y="121357"/>
                  </a:cubicBezTo>
                  <a:lnTo>
                    <a:pt x="184201" y="121357"/>
                  </a:lnTo>
                  <a:close/>
                </a:path>
              </a:pathLst>
            </a:custGeom>
            <a:solidFill>
              <a:srgbClr val="98C5BD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82EBCE-2377-4ED2-9C02-D867F327891E}"/>
                </a:ext>
              </a:extLst>
            </p:cNvPr>
            <p:cNvSpPr/>
            <p:nvPr/>
          </p:nvSpPr>
          <p:spPr>
            <a:xfrm>
              <a:off x="2253111" y="4191940"/>
              <a:ext cx="1054549" cy="266070"/>
            </a:xfrm>
            <a:custGeom>
              <a:avLst/>
              <a:gdLst>
                <a:gd name="connsiteX0" fmla="*/ 1018443 w 1054549"/>
                <a:gd name="connsiteY0" fmla="*/ 165113 h 266070"/>
                <a:gd name="connsiteX1" fmla="*/ 886156 w 1054549"/>
                <a:gd name="connsiteY1" fmla="*/ 171391 h 266070"/>
                <a:gd name="connsiteX2" fmla="*/ 546658 w 1054549"/>
                <a:gd name="connsiteY2" fmla="*/ 202893 h 266070"/>
                <a:gd name="connsiteX3" fmla="*/ 206295 w 1054549"/>
                <a:gd name="connsiteY3" fmla="*/ 224490 h 266070"/>
                <a:gd name="connsiteX4" fmla="*/ 20391 w 1054549"/>
                <a:gd name="connsiteY4" fmla="*/ 266070 h 266070"/>
                <a:gd name="connsiteX5" fmla="*/ 16187 w 1054549"/>
                <a:gd name="connsiteY5" fmla="*/ 244358 h 266070"/>
                <a:gd name="connsiteX6" fmla="*/ 267514 w 1054549"/>
                <a:gd name="connsiteY6" fmla="*/ 195752 h 266070"/>
                <a:gd name="connsiteX7" fmla="*/ 530532 w 1054549"/>
                <a:gd name="connsiteY7" fmla="*/ 178302 h 266070"/>
                <a:gd name="connsiteX8" fmla="*/ 887135 w 1054549"/>
                <a:gd name="connsiteY8" fmla="*/ 146684 h 266070"/>
                <a:gd name="connsiteX9" fmla="*/ 988265 w 1054549"/>
                <a:gd name="connsiteY9" fmla="*/ 136663 h 266070"/>
                <a:gd name="connsiteX10" fmla="*/ 1018155 w 1054549"/>
                <a:gd name="connsiteY10" fmla="*/ 112245 h 266070"/>
                <a:gd name="connsiteX11" fmla="*/ 1023223 w 1054549"/>
                <a:gd name="connsiteY11" fmla="*/ 90994 h 266070"/>
                <a:gd name="connsiteX12" fmla="*/ 982218 w 1054549"/>
                <a:gd name="connsiteY12" fmla="*/ 44403 h 266070"/>
                <a:gd name="connsiteX13" fmla="*/ 873429 w 1054549"/>
                <a:gd name="connsiteY13" fmla="*/ 48837 h 266070"/>
                <a:gd name="connsiteX14" fmla="*/ 522412 w 1054549"/>
                <a:gd name="connsiteY14" fmla="*/ 87596 h 266070"/>
                <a:gd name="connsiteX15" fmla="*/ 324760 w 1054549"/>
                <a:gd name="connsiteY15" fmla="*/ 98653 h 266070"/>
                <a:gd name="connsiteX16" fmla="*/ 257609 w 1054549"/>
                <a:gd name="connsiteY16" fmla="*/ 105967 h 266070"/>
                <a:gd name="connsiteX17" fmla="*/ 44234 w 1054549"/>
                <a:gd name="connsiteY17" fmla="*/ 149506 h 266070"/>
                <a:gd name="connsiteX18" fmla="*/ 4381 w 1054549"/>
                <a:gd name="connsiteY18" fmla="*/ 145935 h 266070"/>
                <a:gd name="connsiteX19" fmla="*/ 3748 w 1054549"/>
                <a:gd name="connsiteY19" fmla="*/ 120250 h 266070"/>
                <a:gd name="connsiteX20" fmla="*/ 78846 w 1054549"/>
                <a:gd name="connsiteY20" fmla="*/ 105104 h 266070"/>
                <a:gd name="connsiteX21" fmla="*/ 268954 w 1054549"/>
                <a:gd name="connsiteY21" fmla="*/ 67727 h 266070"/>
                <a:gd name="connsiteX22" fmla="*/ 350848 w 1054549"/>
                <a:gd name="connsiteY22" fmla="*/ 60586 h 266070"/>
                <a:gd name="connsiteX23" fmla="*/ 613636 w 1054549"/>
                <a:gd name="connsiteY23" fmla="*/ 38759 h 266070"/>
                <a:gd name="connsiteX24" fmla="*/ 922036 w 1054549"/>
                <a:gd name="connsiteY24" fmla="*/ 10482 h 266070"/>
                <a:gd name="connsiteX25" fmla="*/ 1022877 w 1054549"/>
                <a:gd name="connsiteY25" fmla="*/ 0 h 266070"/>
                <a:gd name="connsiteX26" fmla="*/ 1037275 w 1054549"/>
                <a:gd name="connsiteY26" fmla="*/ 8408 h 266070"/>
                <a:gd name="connsiteX27" fmla="*/ 1018443 w 1054549"/>
                <a:gd name="connsiteY27" fmla="*/ 165113 h 266070"/>
                <a:gd name="connsiteX28" fmla="*/ 1018443 w 1054549"/>
                <a:gd name="connsiteY28" fmla="*/ 165113 h 26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54549" h="266070">
                  <a:moveTo>
                    <a:pt x="1018443" y="165113"/>
                  </a:moveTo>
                  <a:cubicBezTo>
                    <a:pt x="973867" y="156590"/>
                    <a:pt x="929983" y="166784"/>
                    <a:pt x="886156" y="171391"/>
                  </a:cubicBezTo>
                  <a:cubicBezTo>
                    <a:pt x="773105" y="183369"/>
                    <a:pt x="660169" y="196155"/>
                    <a:pt x="546658" y="202893"/>
                  </a:cubicBezTo>
                  <a:cubicBezTo>
                    <a:pt x="433146" y="209631"/>
                    <a:pt x="319288" y="213259"/>
                    <a:pt x="206295" y="224490"/>
                  </a:cubicBezTo>
                  <a:cubicBezTo>
                    <a:pt x="143463" y="230767"/>
                    <a:pt x="81553" y="248505"/>
                    <a:pt x="20391" y="266070"/>
                  </a:cubicBezTo>
                  <a:cubicBezTo>
                    <a:pt x="10025" y="260542"/>
                    <a:pt x="8931" y="253285"/>
                    <a:pt x="16187" y="244358"/>
                  </a:cubicBezTo>
                  <a:cubicBezTo>
                    <a:pt x="99176" y="224144"/>
                    <a:pt x="181704" y="201799"/>
                    <a:pt x="267514" y="195752"/>
                  </a:cubicBezTo>
                  <a:cubicBezTo>
                    <a:pt x="355168" y="189589"/>
                    <a:pt x="442706" y="180835"/>
                    <a:pt x="530532" y="178302"/>
                  </a:cubicBezTo>
                  <a:cubicBezTo>
                    <a:pt x="650149" y="174846"/>
                    <a:pt x="767692" y="150831"/>
                    <a:pt x="887135" y="146684"/>
                  </a:cubicBezTo>
                  <a:cubicBezTo>
                    <a:pt x="920941" y="145533"/>
                    <a:pt x="954402" y="138736"/>
                    <a:pt x="988265" y="136663"/>
                  </a:cubicBezTo>
                  <a:cubicBezTo>
                    <a:pt x="1003700" y="135742"/>
                    <a:pt x="1013202" y="126527"/>
                    <a:pt x="1018155" y="112245"/>
                  </a:cubicBezTo>
                  <a:cubicBezTo>
                    <a:pt x="1020516" y="105334"/>
                    <a:pt x="1021956" y="98193"/>
                    <a:pt x="1023223" y="90994"/>
                  </a:cubicBezTo>
                  <a:cubicBezTo>
                    <a:pt x="1031055" y="47225"/>
                    <a:pt x="1025527" y="41293"/>
                    <a:pt x="982218" y="44403"/>
                  </a:cubicBezTo>
                  <a:cubicBezTo>
                    <a:pt x="945993" y="46994"/>
                    <a:pt x="909769" y="46821"/>
                    <a:pt x="873429" y="48837"/>
                  </a:cubicBezTo>
                  <a:cubicBezTo>
                    <a:pt x="755655" y="55460"/>
                    <a:pt x="639206" y="73544"/>
                    <a:pt x="522412" y="87596"/>
                  </a:cubicBezTo>
                  <a:cubicBezTo>
                    <a:pt x="456585" y="95486"/>
                    <a:pt x="390932" y="100381"/>
                    <a:pt x="324760" y="98653"/>
                  </a:cubicBezTo>
                  <a:cubicBezTo>
                    <a:pt x="302011" y="98020"/>
                    <a:pt x="279723" y="100381"/>
                    <a:pt x="257609" y="105967"/>
                  </a:cubicBezTo>
                  <a:cubicBezTo>
                    <a:pt x="187175" y="123648"/>
                    <a:pt x="115244" y="134590"/>
                    <a:pt x="44234" y="149506"/>
                  </a:cubicBezTo>
                  <a:cubicBezTo>
                    <a:pt x="30815" y="152328"/>
                    <a:pt x="16993" y="154459"/>
                    <a:pt x="4381" y="145935"/>
                  </a:cubicBezTo>
                  <a:cubicBezTo>
                    <a:pt x="-1320" y="137470"/>
                    <a:pt x="-1378" y="128889"/>
                    <a:pt x="3748" y="120250"/>
                  </a:cubicBezTo>
                  <a:cubicBezTo>
                    <a:pt x="27302" y="108271"/>
                    <a:pt x="53852" y="110344"/>
                    <a:pt x="78846" y="105104"/>
                  </a:cubicBezTo>
                  <a:cubicBezTo>
                    <a:pt x="142023" y="91915"/>
                    <a:pt x="204740" y="75675"/>
                    <a:pt x="268954" y="67727"/>
                  </a:cubicBezTo>
                  <a:cubicBezTo>
                    <a:pt x="296195" y="64329"/>
                    <a:pt x="323665" y="59664"/>
                    <a:pt x="350848" y="60586"/>
                  </a:cubicBezTo>
                  <a:cubicBezTo>
                    <a:pt x="439423" y="63696"/>
                    <a:pt x="526040" y="45957"/>
                    <a:pt x="613636" y="38759"/>
                  </a:cubicBezTo>
                  <a:cubicBezTo>
                    <a:pt x="716493" y="30235"/>
                    <a:pt x="818141" y="9905"/>
                    <a:pt x="922036" y="10482"/>
                  </a:cubicBezTo>
                  <a:cubicBezTo>
                    <a:pt x="955496" y="10654"/>
                    <a:pt x="989820" y="8869"/>
                    <a:pt x="1022877" y="0"/>
                  </a:cubicBezTo>
                  <a:cubicBezTo>
                    <a:pt x="1029270" y="58"/>
                    <a:pt x="1034568" y="2073"/>
                    <a:pt x="1037275" y="8408"/>
                  </a:cubicBezTo>
                  <a:cubicBezTo>
                    <a:pt x="1065840" y="63005"/>
                    <a:pt x="1058584" y="122842"/>
                    <a:pt x="1018443" y="165113"/>
                  </a:cubicBezTo>
                  <a:lnTo>
                    <a:pt x="1018443" y="165113"/>
                  </a:lnTo>
                  <a:close/>
                </a:path>
              </a:pathLst>
            </a:custGeom>
            <a:solidFill>
              <a:srgbClr val="83A7A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0A8516D-1633-4D19-AAAC-F38DB1BF18C1}"/>
                </a:ext>
              </a:extLst>
            </p:cNvPr>
            <p:cNvSpPr/>
            <p:nvPr/>
          </p:nvSpPr>
          <p:spPr>
            <a:xfrm>
              <a:off x="2229912" y="4054643"/>
              <a:ext cx="1082721" cy="157085"/>
            </a:xfrm>
            <a:custGeom>
              <a:avLst/>
              <a:gdLst>
                <a:gd name="connsiteX0" fmla="*/ 1061050 w 1082721"/>
                <a:gd name="connsiteY0" fmla="*/ 145072 h 157085"/>
                <a:gd name="connsiteX1" fmla="*/ 1050856 w 1082721"/>
                <a:gd name="connsiteY1" fmla="*/ 140177 h 157085"/>
                <a:gd name="connsiteX2" fmla="*/ 1049935 w 1082721"/>
                <a:gd name="connsiteY2" fmla="*/ 107695 h 157085"/>
                <a:gd name="connsiteX3" fmla="*/ 1052353 w 1082721"/>
                <a:gd name="connsiteY3" fmla="*/ 52466 h 157085"/>
                <a:gd name="connsiteX4" fmla="*/ 1015956 w 1082721"/>
                <a:gd name="connsiteY4" fmla="*/ 25570 h 157085"/>
                <a:gd name="connsiteX5" fmla="*/ 794807 w 1082721"/>
                <a:gd name="connsiteY5" fmla="*/ 50968 h 157085"/>
                <a:gd name="connsiteX6" fmla="*/ 436476 w 1082721"/>
                <a:gd name="connsiteY6" fmla="*/ 88806 h 157085"/>
                <a:gd name="connsiteX7" fmla="*/ 50731 w 1082721"/>
                <a:gd name="connsiteY7" fmla="*/ 152443 h 157085"/>
                <a:gd name="connsiteX8" fmla="*/ 10187 w 1082721"/>
                <a:gd name="connsiteY8" fmla="*/ 154978 h 157085"/>
                <a:gd name="connsiteX9" fmla="*/ 9439 w 1082721"/>
                <a:gd name="connsiteY9" fmla="*/ 126758 h 157085"/>
                <a:gd name="connsiteX10" fmla="*/ 158714 w 1082721"/>
                <a:gd name="connsiteY10" fmla="*/ 99921 h 157085"/>
                <a:gd name="connsiteX11" fmla="*/ 415916 w 1082721"/>
                <a:gd name="connsiteY11" fmla="*/ 62141 h 157085"/>
                <a:gd name="connsiteX12" fmla="*/ 609997 w 1082721"/>
                <a:gd name="connsiteY12" fmla="*/ 40487 h 157085"/>
                <a:gd name="connsiteX13" fmla="*/ 785535 w 1082721"/>
                <a:gd name="connsiteY13" fmla="*/ 24591 h 157085"/>
                <a:gd name="connsiteX14" fmla="*/ 1004150 w 1082721"/>
                <a:gd name="connsiteY14" fmla="*/ 3110 h 157085"/>
                <a:gd name="connsiteX15" fmla="*/ 1061971 w 1082721"/>
                <a:gd name="connsiteY15" fmla="*/ 0 h 157085"/>
                <a:gd name="connsiteX16" fmla="*/ 1061050 w 1082721"/>
                <a:gd name="connsiteY16" fmla="*/ 145072 h 157085"/>
                <a:gd name="connsiteX17" fmla="*/ 1061050 w 1082721"/>
                <a:gd name="connsiteY17" fmla="*/ 145072 h 15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2721" h="157085">
                  <a:moveTo>
                    <a:pt x="1061050" y="145072"/>
                  </a:moveTo>
                  <a:cubicBezTo>
                    <a:pt x="1057652" y="143459"/>
                    <a:pt x="1054254" y="141789"/>
                    <a:pt x="1050856" y="140177"/>
                  </a:cubicBezTo>
                  <a:cubicBezTo>
                    <a:pt x="1042908" y="129580"/>
                    <a:pt x="1046882" y="118465"/>
                    <a:pt x="1049935" y="107695"/>
                  </a:cubicBezTo>
                  <a:cubicBezTo>
                    <a:pt x="1055118" y="89439"/>
                    <a:pt x="1055866" y="71010"/>
                    <a:pt x="1052353" y="52466"/>
                  </a:cubicBezTo>
                  <a:cubicBezTo>
                    <a:pt x="1047689" y="27817"/>
                    <a:pt x="1040778" y="22288"/>
                    <a:pt x="1015956" y="25570"/>
                  </a:cubicBezTo>
                  <a:cubicBezTo>
                    <a:pt x="942412" y="35246"/>
                    <a:pt x="868523" y="43827"/>
                    <a:pt x="794807" y="50968"/>
                  </a:cubicBezTo>
                  <a:cubicBezTo>
                    <a:pt x="675190" y="62544"/>
                    <a:pt x="556150" y="80052"/>
                    <a:pt x="436476" y="88806"/>
                  </a:cubicBezTo>
                  <a:cubicBezTo>
                    <a:pt x="305571" y="98365"/>
                    <a:pt x="177259" y="118638"/>
                    <a:pt x="50731" y="152443"/>
                  </a:cubicBezTo>
                  <a:cubicBezTo>
                    <a:pt x="37485" y="156014"/>
                    <a:pt x="24067" y="159412"/>
                    <a:pt x="10187" y="154978"/>
                  </a:cubicBezTo>
                  <a:cubicBezTo>
                    <a:pt x="-2886" y="145936"/>
                    <a:pt x="-3635" y="136548"/>
                    <a:pt x="9439" y="126758"/>
                  </a:cubicBezTo>
                  <a:cubicBezTo>
                    <a:pt x="60694" y="126412"/>
                    <a:pt x="108898" y="108847"/>
                    <a:pt x="158714" y="99921"/>
                  </a:cubicBezTo>
                  <a:cubicBezTo>
                    <a:pt x="244064" y="84601"/>
                    <a:pt x="328435" y="65596"/>
                    <a:pt x="415916" y="62141"/>
                  </a:cubicBezTo>
                  <a:cubicBezTo>
                    <a:pt x="480763" y="59549"/>
                    <a:pt x="545265" y="47282"/>
                    <a:pt x="609997" y="40487"/>
                  </a:cubicBezTo>
                  <a:cubicBezTo>
                    <a:pt x="668394" y="34324"/>
                    <a:pt x="726964" y="28968"/>
                    <a:pt x="785535" y="24591"/>
                  </a:cubicBezTo>
                  <a:cubicBezTo>
                    <a:pt x="858560" y="19120"/>
                    <a:pt x="931585" y="12900"/>
                    <a:pt x="1004150" y="3110"/>
                  </a:cubicBezTo>
                  <a:cubicBezTo>
                    <a:pt x="1023558" y="518"/>
                    <a:pt x="1042736" y="691"/>
                    <a:pt x="1061971" y="0"/>
                  </a:cubicBezTo>
                  <a:cubicBezTo>
                    <a:pt x="1090018" y="39968"/>
                    <a:pt x="1089557" y="112245"/>
                    <a:pt x="1061050" y="145072"/>
                  </a:cubicBezTo>
                  <a:lnTo>
                    <a:pt x="1061050" y="145072"/>
                  </a:lnTo>
                  <a:close/>
                </a:path>
              </a:pathLst>
            </a:custGeom>
            <a:solidFill>
              <a:srgbClr val="E6CA77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E279D2-8692-4083-939E-E6992E8126D2}"/>
                </a:ext>
              </a:extLst>
            </p:cNvPr>
            <p:cNvSpPr/>
            <p:nvPr/>
          </p:nvSpPr>
          <p:spPr>
            <a:xfrm>
              <a:off x="1434962" y="1001864"/>
              <a:ext cx="851249" cy="1029766"/>
            </a:xfrm>
            <a:custGeom>
              <a:avLst/>
              <a:gdLst>
                <a:gd name="connsiteX0" fmla="*/ 42864 w 851249"/>
                <a:gd name="connsiteY0" fmla="*/ 686193 h 1029766"/>
                <a:gd name="connsiteX1" fmla="*/ 3760 w 851249"/>
                <a:gd name="connsiteY1" fmla="*/ 638623 h 1029766"/>
                <a:gd name="connsiteX2" fmla="*/ 12744 w 851249"/>
                <a:gd name="connsiteY2" fmla="*/ 494588 h 1029766"/>
                <a:gd name="connsiteX3" fmla="*/ 45283 w 851249"/>
                <a:gd name="connsiteY3" fmla="*/ 441489 h 1029766"/>
                <a:gd name="connsiteX4" fmla="*/ 80644 w 851249"/>
                <a:gd name="connsiteY4" fmla="*/ 379176 h 1029766"/>
                <a:gd name="connsiteX5" fmla="*/ 124240 w 851249"/>
                <a:gd name="connsiteY5" fmla="*/ 205424 h 1029766"/>
                <a:gd name="connsiteX6" fmla="*/ 183213 w 851249"/>
                <a:gd name="connsiteY6" fmla="*/ 104179 h 1029766"/>
                <a:gd name="connsiteX7" fmla="*/ 276165 w 851249"/>
                <a:gd name="connsiteY7" fmla="*/ 26316 h 1029766"/>
                <a:gd name="connsiteX8" fmla="*/ 372457 w 851249"/>
                <a:gd name="connsiteY8" fmla="*/ 13531 h 1029766"/>
                <a:gd name="connsiteX9" fmla="*/ 481995 w 851249"/>
                <a:gd name="connsiteY9" fmla="*/ 10651 h 1029766"/>
                <a:gd name="connsiteX10" fmla="*/ 629082 w 851249"/>
                <a:gd name="connsiteY10" fmla="*/ 49122 h 1029766"/>
                <a:gd name="connsiteX11" fmla="*/ 692029 w 851249"/>
                <a:gd name="connsiteY11" fmla="*/ 148869 h 1029766"/>
                <a:gd name="connsiteX12" fmla="*/ 818557 w 851249"/>
                <a:gd name="connsiteY12" fmla="*/ 473855 h 1029766"/>
                <a:gd name="connsiteX13" fmla="*/ 848389 w 851249"/>
                <a:gd name="connsiteY13" fmla="*/ 570147 h 1029766"/>
                <a:gd name="connsiteX14" fmla="*/ 842342 w 851249"/>
                <a:gd name="connsiteY14" fmla="*/ 648817 h 1029766"/>
                <a:gd name="connsiteX15" fmla="*/ 821955 w 851249"/>
                <a:gd name="connsiteY15" fmla="*/ 738774 h 1029766"/>
                <a:gd name="connsiteX16" fmla="*/ 729406 w 851249"/>
                <a:gd name="connsiteY16" fmla="*/ 893233 h 1029766"/>
                <a:gd name="connsiteX17" fmla="*/ 642559 w 851249"/>
                <a:gd name="connsiteY17" fmla="*/ 962860 h 1029766"/>
                <a:gd name="connsiteX18" fmla="*/ 327248 w 851249"/>
                <a:gd name="connsiteY18" fmla="*/ 996493 h 1029766"/>
                <a:gd name="connsiteX19" fmla="*/ 172847 w 851249"/>
                <a:gd name="connsiteY19" fmla="*/ 901584 h 1029766"/>
                <a:gd name="connsiteX20" fmla="*/ 148659 w 851249"/>
                <a:gd name="connsiteY20" fmla="*/ 892369 h 1029766"/>
                <a:gd name="connsiteX21" fmla="*/ 71659 w 851249"/>
                <a:gd name="connsiteY21" fmla="*/ 762501 h 1029766"/>
                <a:gd name="connsiteX22" fmla="*/ 42864 w 851249"/>
                <a:gd name="connsiteY22" fmla="*/ 686193 h 1029766"/>
                <a:gd name="connsiteX23" fmla="*/ 42864 w 851249"/>
                <a:gd name="connsiteY23" fmla="*/ 686193 h 10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1249" h="1029766">
                  <a:moveTo>
                    <a:pt x="42864" y="686193"/>
                  </a:moveTo>
                  <a:cubicBezTo>
                    <a:pt x="16372" y="681413"/>
                    <a:pt x="7330" y="662811"/>
                    <a:pt x="3760" y="638623"/>
                  </a:cubicBezTo>
                  <a:cubicBezTo>
                    <a:pt x="-3382" y="589901"/>
                    <a:pt x="-329" y="541870"/>
                    <a:pt x="12744" y="494588"/>
                  </a:cubicBezTo>
                  <a:cubicBezTo>
                    <a:pt x="18445" y="473971"/>
                    <a:pt x="29330" y="455945"/>
                    <a:pt x="45283" y="441489"/>
                  </a:cubicBezTo>
                  <a:cubicBezTo>
                    <a:pt x="63885" y="424500"/>
                    <a:pt x="74597" y="403134"/>
                    <a:pt x="80644" y="379176"/>
                  </a:cubicBezTo>
                  <a:cubicBezTo>
                    <a:pt x="95214" y="321297"/>
                    <a:pt x="109382" y="263245"/>
                    <a:pt x="124240" y="205424"/>
                  </a:cubicBezTo>
                  <a:cubicBezTo>
                    <a:pt x="134261" y="166204"/>
                    <a:pt x="153208" y="131823"/>
                    <a:pt x="183213" y="104179"/>
                  </a:cubicBezTo>
                  <a:cubicBezTo>
                    <a:pt x="212988" y="76823"/>
                    <a:pt x="243108" y="49928"/>
                    <a:pt x="276165" y="26316"/>
                  </a:cubicBezTo>
                  <a:cubicBezTo>
                    <a:pt x="306112" y="5007"/>
                    <a:pt x="338421" y="-521"/>
                    <a:pt x="372457" y="13531"/>
                  </a:cubicBezTo>
                  <a:cubicBezTo>
                    <a:pt x="409776" y="28965"/>
                    <a:pt x="444503" y="27871"/>
                    <a:pt x="481995" y="10651"/>
                  </a:cubicBezTo>
                  <a:cubicBezTo>
                    <a:pt x="539644" y="-15726"/>
                    <a:pt x="586983" y="10594"/>
                    <a:pt x="629082" y="49122"/>
                  </a:cubicBezTo>
                  <a:cubicBezTo>
                    <a:pt x="658972" y="76478"/>
                    <a:pt x="676307" y="112242"/>
                    <a:pt x="692029" y="148869"/>
                  </a:cubicBezTo>
                  <a:cubicBezTo>
                    <a:pt x="738045" y="255701"/>
                    <a:pt x="779625" y="364317"/>
                    <a:pt x="818557" y="473855"/>
                  </a:cubicBezTo>
                  <a:cubicBezTo>
                    <a:pt x="829787" y="505473"/>
                    <a:pt x="850635" y="534268"/>
                    <a:pt x="848389" y="570147"/>
                  </a:cubicBezTo>
                  <a:cubicBezTo>
                    <a:pt x="856164" y="597043"/>
                    <a:pt x="846028" y="622901"/>
                    <a:pt x="842342" y="648817"/>
                  </a:cubicBezTo>
                  <a:cubicBezTo>
                    <a:pt x="838023" y="679110"/>
                    <a:pt x="829729" y="708942"/>
                    <a:pt x="821955" y="738774"/>
                  </a:cubicBezTo>
                  <a:cubicBezTo>
                    <a:pt x="806117" y="799360"/>
                    <a:pt x="771793" y="848715"/>
                    <a:pt x="729406" y="893233"/>
                  </a:cubicBezTo>
                  <a:cubicBezTo>
                    <a:pt x="699516" y="915290"/>
                    <a:pt x="671642" y="939824"/>
                    <a:pt x="642559" y="962860"/>
                  </a:cubicBezTo>
                  <a:cubicBezTo>
                    <a:pt x="544597" y="1040723"/>
                    <a:pt x="438687" y="1048844"/>
                    <a:pt x="327248" y="996493"/>
                  </a:cubicBezTo>
                  <a:cubicBezTo>
                    <a:pt x="272364" y="970750"/>
                    <a:pt x="220993" y="938615"/>
                    <a:pt x="172847" y="901584"/>
                  </a:cubicBezTo>
                  <a:cubicBezTo>
                    <a:pt x="165418" y="895882"/>
                    <a:pt x="157873" y="892369"/>
                    <a:pt x="148659" y="892369"/>
                  </a:cubicBezTo>
                  <a:cubicBezTo>
                    <a:pt x="120439" y="850616"/>
                    <a:pt x="90492" y="809726"/>
                    <a:pt x="71659" y="762501"/>
                  </a:cubicBezTo>
                  <a:cubicBezTo>
                    <a:pt x="61523" y="737219"/>
                    <a:pt x="46607" y="713779"/>
                    <a:pt x="42864" y="686193"/>
                  </a:cubicBezTo>
                  <a:lnTo>
                    <a:pt x="42864" y="686193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37DF2C-AC3C-4AF7-9543-164CC2074F71}"/>
                </a:ext>
              </a:extLst>
            </p:cNvPr>
            <p:cNvSpPr/>
            <p:nvPr/>
          </p:nvSpPr>
          <p:spPr>
            <a:xfrm>
              <a:off x="1524239" y="1886084"/>
              <a:ext cx="646240" cy="375163"/>
            </a:xfrm>
            <a:custGeom>
              <a:avLst/>
              <a:gdLst>
                <a:gd name="connsiteX0" fmla="*/ 59900 w 646240"/>
                <a:gd name="connsiteY0" fmla="*/ 6075 h 375163"/>
                <a:gd name="connsiteX1" fmla="*/ 85125 w 646240"/>
                <a:gd name="connsiteY1" fmla="*/ 10049 h 375163"/>
                <a:gd name="connsiteX2" fmla="*/ 274081 w 646240"/>
                <a:gd name="connsiteY2" fmla="*/ 120163 h 375163"/>
                <a:gd name="connsiteX3" fmla="*/ 570962 w 646240"/>
                <a:gd name="connsiteY3" fmla="*/ 56352 h 375163"/>
                <a:gd name="connsiteX4" fmla="*/ 637652 w 646240"/>
                <a:gd name="connsiteY4" fmla="*/ 6190 h 375163"/>
                <a:gd name="connsiteX5" fmla="*/ 637595 w 646240"/>
                <a:gd name="connsiteY5" fmla="*/ 93556 h 375163"/>
                <a:gd name="connsiteX6" fmla="*/ 612312 w 646240"/>
                <a:gd name="connsiteY6" fmla="*/ 202748 h 375163"/>
                <a:gd name="connsiteX7" fmla="*/ 603386 w 646240"/>
                <a:gd name="connsiteY7" fmla="*/ 302553 h 375163"/>
                <a:gd name="connsiteX8" fmla="*/ 583171 w 646240"/>
                <a:gd name="connsiteY8" fmla="*/ 308888 h 375163"/>
                <a:gd name="connsiteX9" fmla="*/ 504675 w 646240"/>
                <a:gd name="connsiteY9" fmla="*/ 336244 h 375163"/>
                <a:gd name="connsiteX10" fmla="*/ 298096 w 646240"/>
                <a:gd name="connsiteY10" fmla="*/ 341946 h 375163"/>
                <a:gd name="connsiteX11" fmla="*/ 208657 w 646240"/>
                <a:gd name="connsiteY11" fmla="*/ 299962 h 375163"/>
                <a:gd name="connsiteX12" fmla="*/ 32141 w 646240"/>
                <a:gd name="connsiteY12" fmla="*/ 322019 h 375163"/>
                <a:gd name="connsiteX13" fmla="*/ 20738 w 646240"/>
                <a:gd name="connsiteY13" fmla="*/ 325935 h 375163"/>
                <a:gd name="connsiteX14" fmla="*/ 63 w 646240"/>
                <a:gd name="connsiteY14" fmla="*/ 301862 h 375163"/>
                <a:gd name="connsiteX15" fmla="*/ 21141 w 646240"/>
                <a:gd name="connsiteY15" fmla="*/ 262355 h 375163"/>
                <a:gd name="connsiteX16" fmla="*/ 62952 w 646240"/>
                <a:gd name="connsiteY16" fmla="*/ 144754 h 375163"/>
                <a:gd name="connsiteX17" fmla="*/ 74182 w 646240"/>
                <a:gd name="connsiteY17" fmla="*/ 122063 h 375163"/>
                <a:gd name="connsiteX18" fmla="*/ 75852 w 646240"/>
                <a:gd name="connsiteY18" fmla="*/ 133006 h 375163"/>
                <a:gd name="connsiteX19" fmla="*/ 75910 w 646240"/>
                <a:gd name="connsiteY19" fmla="*/ 78640 h 375163"/>
                <a:gd name="connsiteX20" fmla="*/ 71072 w 646240"/>
                <a:gd name="connsiteY20" fmla="*/ 84859 h 375163"/>
                <a:gd name="connsiteX21" fmla="*/ 59900 w 646240"/>
                <a:gd name="connsiteY21" fmla="*/ 6075 h 375163"/>
                <a:gd name="connsiteX22" fmla="*/ 59900 w 646240"/>
                <a:gd name="connsiteY22" fmla="*/ 6075 h 3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6240" h="375163">
                  <a:moveTo>
                    <a:pt x="59900" y="6075"/>
                  </a:moveTo>
                  <a:cubicBezTo>
                    <a:pt x="70554" y="-6941"/>
                    <a:pt x="77292" y="4117"/>
                    <a:pt x="85125" y="10049"/>
                  </a:cubicBezTo>
                  <a:cubicBezTo>
                    <a:pt x="143752" y="54279"/>
                    <a:pt x="204741" y="95399"/>
                    <a:pt x="274081" y="120163"/>
                  </a:cubicBezTo>
                  <a:cubicBezTo>
                    <a:pt x="385174" y="159785"/>
                    <a:pt x="483884" y="134848"/>
                    <a:pt x="570962" y="56352"/>
                  </a:cubicBezTo>
                  <a:cubicBezTo>
                    <a:pt x="591522" y="37865"/>
                    <a:pt x="611564" y="17766"/>
                    <a:pt x="637652" y="6190"/>
                  </a:cubicBezTo>
                  <a:cubicBezTo>
                    <a:pt x="649055" y="35331"/>
                    <a:pt x="649171" y="64472"/>
                    <a:pt x="637595" y="93556"/>
                  </a:cubicBezTo>
                  <a:cubicBezTo>
                    <a:pt x="635291" y="131393"/>
                    <a:pt x="626710" y="167560"/>
                    <a:pt x="612312" y="202748"/>
                  </a:cubicBezTo>
                  <a:cubicBezTo>
                    <a:pt x="599239" y="234769"/>
                    <a:pt x="604365" y="269093"/>
                    <a:pt x="603386" y="302553"/>
                  </a:cubicBezTo>
                  <a:cubicBezTo>
                    <a:pt x="597857" y="308370"/>
                    <a:pt x="590485" y="308888"/>
                    <a:pt x="583171" y="308888"/>
                  </a:cubicBezTo>
                  <a:cubicBezTo>
                    <a:pt x="553742" y="308888"/>
                    <a:pt x="526617" y="317527"/>
                    <a:pt x="504675" y="336244"/>
                  </a:cubicBezTo>
                  <a:cubicBezTo>
                    <a:pt x="436890" y="394123"/>
                    <a:pt x="367896" y="380071"/>
                    <a:pt x="298096" y="341946"/>
                  </a:cubicBezTo>
                  <a:cubicBezTo>
                    <a:pt x="269070" y="326108"/>
                    <a:pt x="241772" y="306527"/>
                    <a:pt x="208657" y="299962"/>
                  </a:cubicBezTo>
                  <a:cubicBezTo>
                    <a:pt x="147496" y="287810"/>
                    <a:pt x="88292" y="293224"/>
                    <a:pt x="32141" y="322019"/>
                  </a:cubicBezTo>
                  <a:cubicBezTo>
                    <a:pt x="28513" y="323862"/>
                    <a:pt x="24596" y="324783"/>
                    <a:pt x="20738" y="325935"/>
                  </a:cubicBezTo>
                  <a:cubicBezTo>
                    <a:pt x="7319" y="323516"/>
                    <a:pt x="-801" y="316548"/>
                    <a:pt x="63" y="301862"/>
                  </a:cubicBezTo>
                  <a:cubicBezTo>
                    <a:pt x="408" y="285161"/>
                    <a:pt x="11696" y="273758"/>
                    <a:pt x="21141" y="262355"/>
                  </a:cubicBezTo>
                  <a:cubicBezTo>
                    <a:pt x="49533" y="228031"/>
                    <a:pt x="63816" y="189387"/>
                    <a:pt x="62952" y="144754"/>
                  </a:cubicBezTo>
                  <a:cubicBezTo>
                    <a:pt x="62779" y="136115"/>
                    <a:pt x="60476" y="124597"/>
                    <a:pt x="74182" y="122063"/>
                  </a:cubicBezTo>
                  <a:cubicBezTo>
                    <a:pt x="77235" y="127074"/>
                    <a:pt x="75795" y="131969"/>
                    <a:pt x="75852" y="133006"/>
                  </a:cubicBezTo>
                  <a:cubicBezTo>
                    <a:pt x="74470" y="116016"/>
                    <a:pt x="68654" y="94765"/>
                    <a:pt x="75910" y="78640"/>
                  </a:cubicBezTo>
                  <a:cubicBezTo>
                    <a:pt x="75852" y="78352"/>
                    <a:pt x="77465" y="83592"/>
                    <a:pt x="71072" y="84859"/>
                  </a:cubicBezTo>
                  <a:cubicBezTo>
                    <a:pt x="58518" y="59865"/>
                    <a:pt x="54544" y="33604"/>
                    <a:pt x="59900" y="6075"/>
                  </a:cubicBezTo>
                  <a:lnTo>
                    <a:pt x="59900" y="6075"/>
                  </a:lnTo>
                  <a:close/>
                </a:path>
              </a:pathLst>
            </a:custGeom>
            <a:solidFill>
              <a:srgbClr val="DCB17C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D1A8DA-F51D-4BDE-9740-FF0AC6B820B7}"/>
                </a:ext>
              </a:extLst>
            </p:cNvPr>
            <p:cNvSpPr/>
            <p:nvPr/>
          </p:nvSpPr>
          <p:spPr>
            <a:xfrm>
              <a:off x="1545668" y="2173699"/>
              <a:ext cx="730599" cy="274370"/>
            </a:xfrm>
            <a:custGeom>
              <a:avLst/>
              <a:gdLst>
                <a:gd name="connsiteX0" fmla="*/ 0 w 730599"/>
                <a:gd name="connsiteY0" fmla="*/ 39127 h 274370"/>
                <a:gd name="connsiteX1" fmla="*/ 73025 w 730599"/>
                <a:gd name="connsiteY1" fmla="*/ 6588 h 274370"/>
                <a:gd name="connsiteX2" fmla="*/ 286112 w 730599"/>
                <a:gd name="connsiteY2" fmla="*/ 51682 h 274370"/>
                <a:gd name="connsiteX3" fmla="*/ 416901 w 730599"/>
                <a:gd name="connsiteY3" fmla="*/ 79095 h 274370"/>
                <a:gd name="connsiteX4" fmla="*/ 471382 w 730599"/>
                <a:gd name="connsiteY4" fmla="*/ 48859 h 274370"/>
                <a:gd name="connsiteX5" fmla="*/ 581899 w 730599"/>
                <a:gd name="connsiteY5" fmla="*/ 15802 h 274370"/>
                <a:gd name="connsiteX6" fmla="*/ 730599 w 730599"/>
                <a:gd name="connsiteY6" fmla="*/ 179937 h 274370"/>
                <a:gd name="connsiteX7" fmla="*/ 543544 w 730599"/>
                <a:gd name="connsiteY7" fmla="*/ 267532 h 274370"/>
                <a:gd name="connsiteX8" fmla="*/ 315138 w 730599"/>
                <a:gd name="connsiteY8" fmla="*/ 258779 h 274370"/>
                <a:gd name="connsiteX9" fmla="*/ 285478 w 730599"/>
                <a:gd name="connsiteY9" fmla="*/ 244669 h 274370"/>
                <a:gd name="connsiteX10" fmla="*/ 309494 w 730599"/>
                <a:gd name="connsiteY10" fmla="*/ 230329 h 274370"/>
                <a:gd name="connsiteX11" fmla="*/ 268719 w 730599"/>
                <a:gd name="connsiteY11" fmla="*/ 227219 h 274370"/>
                <a:gd name="connsiteX12" fmla="*/ 136836 w 730599"/>
                <a:gd name="connsiteY12" fmla="*/ 156900 h 274370"/>
                <a:gd name="connsiteX13" fmla="*/ 56151 w 730599"/>
                <a:gd name="connsiteY13" fmla="*/ 76791 h 274370"/>
                <a:gd name="connsiteX14" fmla="*/ 0 w 730599"/>
                <a:gd name="connsiteY14" fmla="*/ 39127 h 274370"/>
                <a:gd name="connsiteX15" fmla="*/ 0 w 730599"/>
                <a:gd name="connsiteY15" fmla="*/ 39127 h 27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0599" h="274370">
                  <a:moveTo>
                    <a:pt x="0" y="39127"/>
                  </a:moveTo>
                  <a:cubicBezTo>
                    <a:pt x="18026" y="14305"/>
                    <a:pt x="47109" y="12692"/>
                    <a:pt x="73025" y="6588"/>
                  </a:cubicBezTo>
                  <a:cubicBezTo>
                    <a:pt x="150716" y="-11784"/>
                    <a:pt x="219825" y="9870"/>
                    <a:pt x="286112" y="51682"/>
                  </a:cubicBezTo>
                  <a:cubicBezTo>
                    <a:pt x="324928" y="76158"/>
                    <a:pt x="369216" y="89404"/>
                    <a:pt x="416901" y="79095"/>
                  </a:cubicBezTo>
                  <a:cubicBezTo>
                    <a:pt x="438210" y="74487"/>
                    <a:pt x="454853" y="61242"/>
                    <a:pt x="471382" y="48859"/>
                  </a:cubicBezTo>
                  <a:cubicBezTo>
                    <a:pt x="504497" y="23980"/>
                    <a:pt x="540664" y="11944"/>
                    <a:pt x="581899" y="15802"/>
                  </a:cubicBezTo>
                  <a:cubicBezTo>
                    <a:pt x="611040" y="89058"/>
                    <a:pt x="667710" y="137377"/>
                    <a:pt x="730599" y="179937"/>
                  </a:cubicBezTo>
                  <a:cubicBezTo>
                    <a:pt x="680553" y="235454"/>
                    <a:pt x="613747" y="256475"/>
                    <a:pt x="543544" y="267532"/>
                  </a:cubicBezTo>
                  <a:cubicBezTo>
                    <a:pt x="467178" y="279569"/>
                    <a:pt x="390697" y="275134"/>
                    <a:pt x="315138" y="258779"/>
                  </a:cubicBezTo>
                  <a:cubicBezTo>
                    <a:pt x="304368" y="256475"/>
                    <a:pt x="292505" y="255438"/>
                    <a:pt x="285478" y="244669"/>
                  </a:cubicBezTo>
                  <a:cubicBezTo>
                    <a:pt x="292332" y="239774"/>
                    <a:pt x="303159" y="242192"/>
                    <a:pt x="309494" y="230329"/>
                  </a:cubicBezTo>
                  <a:cubicBezTo>
                    <a:pt x="294693" y="229234"/>
                    <a:pt x="281620" y="229004"/>
                    <a:pt x="268719" y="227219"/>
                  </a:cubicBezTo>
                  <a:cubicBezTo>
                    <a:pt x="216254" y="219905"/>
                    <a:pt x="173752" y="193586"/>
                    <a:pt x="136836" y="156900"/>
                  </a:cubicBezTo>
                  <a:cubicBezTo>
                    <a:pt x="109941" y="130236"/>
                    <a:pt x="83449" y="103053"/>
                    <a:pt x="56151" y="76791"/>
                  </a:cubicBezTo>
                  <a:cubicBezTo>
                    <a:pt x="39738" y="61011"/>
                    <a:pt x="19638" y="50299"/>
                    <a:pt x="0" y="39127"/>
                  </a:cubicBezTo>
                  <a:lnTo>
                    <a:pt x="0" y="39127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57CF62-7D89-43FC-B63D-00F0EF64819A}"/>
                </a:ext>
              </a:extLst>
            </p:cNvPr>
            <p:cNvSpPr/>
            <p:nvPr/>
          </p:nvSpPr>
          <p:spPr>
            <a:xfrm>
              <a:off x="1453168" y="1687789"/>
              <a:ext cx="148744" cy="500791"/>
            </a:xfrm>
            <a:custGeom>
              <a:avLst/>
              <a:gdLst>
                <a:gd name="connsiteX0" fmla="*/ 131777 w 148744"/>
                <a:gd name="connsiteY0" fmla="*/ 204716 h 500791"/>
                <a:gd name="connsiteX1" fmla="*/ 145081 w 148744"/>
                <a:gd name="connsiteY1" fmla="*/ 283846 h 500791"/>
                <a:gd name="connsiteX2" fmla="*/ 145196 w 148744"/>
                <a:gd name="connsiteY2" fmla="*/ 320416 h 500791"/>
                <a:gd name="connsiteX3" fmla="*/ 143353 w 148744"/>
                <a:gd name="connsiteY3" fmla="*/ 324793 h 500791"/>
                <a:gd name="connsiteX4" fmla="*/ 71595 w 148744"/>
                <a:gd name="connsiteY4" fmla="*/ 500791 h 500791"/>
                <a:gd name="connsiteX5" fmla="*/ 63820 w 148744"/>
                <a:gd name="connsiteY5" fmla="*/ 472975 h 500791"/>
                <a:gd name="connsiteX6" fmla="*/ 72804 w 148744"/>
                <a:gd name="connsiteY6" fmla="*/ 294558 h 500791"/>
                <a:gd name="connsiteX7" fmla="*/ 29150 w 148744"/>
                <a:gd name="connsiteY7" fmla="*/ 106811 h 500791"/>
                <a:gd name="connsiteX8" fmla="*/ 1564 w 148744"/>
                <a:gd name="connsiteY8" fmla="*/ 32116 h 500791"/>
                <a:gd name="connsiteX9" fmla="*/ 24831 w 148744"/>
                <a:gd name="connsiteY9" fmla="*/ 38 h 500791"/>
                <a:gd name="connsiteX10" fmla="*/ 38480 w 148744"/>
                <a:gd name="connsiteY10" fmla="*/ 24744 h 500791"/>
                <a:gd name="connsiteX11" fmla="*/ 111332 w 148744"/>
                <a:gd name="connsiteY11" fmla="*/ 166418 h 500791"/>
                <a:gd name="connsiteX12" fmla="*/ 131777 w 148744"/>
                <a:gd name="connsiteY12" fmla="*/ 204716 h 500791"/>
                <a:gd name="connsiteX13" fmla="*/ 131777 w 148744"/>
                <a:gd name="connsiteY13" fmla="*/ 204716 h 50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744" h="500791">
                  <a:moveTo>
                    <a:pt x="131777" y="204716"/>
                  </a:moveTo>
                  <a:cubicBezTo>
                    <a:pt x="136212" y="231093"/>
                    <a:pt x="140646" y="257470"/>
                    <a:pt x="145081" y="283846"/>
                  </a:cubicBezTo>
                  <a:cubicBezTo>
                    <a:pt x="150033" y="295998"/>
                    <a:pt x="149861" y="308207"/>
                    <a:pt x="145196" y="320416"/>
                  </a:cubicBezTo>
                  <a:cubicBezTo>
                    <a:pt x="144562" y="321856"/>
                    <a:pt x="143295" y="323411"/>
                    <a:pt x="143353" y="324793"/>
                  </a:cubicBezTo>
                  <a:cubicBezTo>
                    <a:pt x="147845" y="394939"/>
                    <a:pt x="113982" y="449593"/>
                    <a:pt x="71595" y="500791"/>
                  </a:cubicBezTo>
                  <a:cubicBezTo>
                    <a:pt x="59731" y="494111"/>
                    <a:pt x="60249" y="482535"/>
                    <a:pt x="63820" y="472975"/>
                  </a:cubicBezTo>
                  <a:cubicBezTo>
                    <a:pt x="85589" y="414290"/>
                    <a:pt x="85589" y="355201"/>
                    <a:pt x="72804" y="294558"/>
                  </a:cubicBezTo>
                  <a:cubicBezTo>
                    <a:pt x="59558" y="231669"/>
                    <a:pt x="54951" y="166936"/>
                    <a:pt x="29150" y="106811"/>
                  </a:cubicBezTo>
                  <a:cubicBezTo>
                    <a:pt x="18726" y="82508"/>
                    <a:pt x="6747" y="58896"/>
                    <a:pt x="1564" y="32116"/>
                  </a:cubicBezTo>
                  <a:cubicBezTo>
                    <a:pt x="-2813" y="9655"/>
                    <a:pt x="1103" y="-711"/>
                    <a:pt x="24831" y="38"/>
                  </a:cubicBezTo>
                  <a:cubicBezTo>
                    <a:pt x="34391" y="5509"/>
                    <a:pt x="35140" y="16048"/>
                    <a:pt x="38480" y="24744"/>
                  </a:cubicBezTo>
                  <a:cubicBezTo>
                    <a:pt x="57370" y="74733"/>
                    <a:pt x="80118" y="122649"/>
                    <a:pt x="111332" y="166418"/>
                  </a:cubicBezTo>
                  <a:cubicBezTo>
                    <a:pt x="119741" y="178109"/>
                    <a:pt x="125097" y="191873"/>
                    <a:pt x="131777" y="204716"/>
                  </a:cubicBezTo>
                  <a:lnTo>
                    <a:pt x="131777" y="204716"/>
                  </a:lnTo>
                  <a:close/>
                </a:path>
              </a:pathLst>
            </a:custGeom>
            <a:solidFill>
              <a:srgbClr val="4B271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BA20EA-945A-4E3F-B0C4-01C94EAD95FC}"/>
                </a:ext>
              </a:extLst>
            </p:cNvPr>
            <p:cNvSpPr/>
            <p:nvPr/>
          </p:nvSpPr>
          <p:spPr>
            <a:xfrm>
              <a:off x="2158931" y="1570403"/>
              <a:ext cx="143773" cy="429796"/>
            </a:xfrm>
            <a:custGeom>
              <a:avLst/>
              <a:gdLst>
                <a:gd name="connsiteX0" fmla="*/ 2096 w 143773"/>
                <a:gd name="connsiteY0" fmla="*/ 408776 h 429796"/>
                <a:gd name="connsiteX1" fmla="*/ 2154 w 143773"/>
                <a:gd name="connsiteY1" fmla="*/ 321583 h 429796"/>
                <a:gd name="connsiteX2" fmla="*/ 11599 w 143773"/>
                <a:gd name="connsiteY2" fmla="*/ 307646 h 429796"/>
                <a:gd name="connsiteX3" fmla="*/ 119006 w 143773"/>
                <a:gd name="connsiteY3" fmla="*/ 34838 h 429796"/>
                <a:gd name="connsiteX4" fmla="*/ 124419 w 143773"/>
                <a:gd name="connsiteY4" fmla="*/ 1550 h 429796"/>
                <a:gd name="connsiteX5" fmla="*/ 138184 w 143773"/>
                <a:gd name="connsiteY5" fmla="*/ 14278 h 429796"/>
                <a:gd name="connsiteX6" fmla="*/ 136226 w 143773"/>
                <a:gd name="connsiteY6" fmla="*/ 126580 h 429796"/>
                <a:gd name="connsiteX7" fmla="*/ 14075 w 143773"/>
                <a:gd name="connsiteY7" fmla="*/ 427147 h 429796"/>
                <a:gd name="connsiteX8" fmla="*/ 9813 w 143773"/>
                <a:gd name="connsiteY8" fmla="*/ 429797 h 429796"/>
                <a:gd name="connsiteX9" fmla="*/ 2096 w 143773"/>
                <a:gd name="connsiteY9" fmla="*/ 408776 h 429796"/>
                <a:gd name="connsiteX10" fmla="*/ 2096 w 143773"/>
                <a:gd name="connsiteY10" fmla="*/ 408776 h 4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773" h="429796">
                  <a:moveTo>
                    <a:pt x="2096" y="408776"/>
                  </a:moveTo>
                  <a:cubicBezTo>
                    <a:pt x="-3029" y="379692"/>
                    <a:pt x="2960" y="350609"/>
                    <a:pt x="2154" y="321583"/>
                  </a:cubicBezTo>
                  <a:cubicBezTo>
                    <a:pt x="5264" y="316861"/>
                    <a:pt x="7682" y="311505"/>
                    <a:pt x="11599" y="307646"/>
                  </a:cubicBezTo>
                  <a:cubicBezTo>
                    <a:pt x="86582" y="231971"/>
                    <a:pt x="104378" y="134067"/>
                    <a:pt x="119006" y="34838"/>
                  </a:cubicBezTo>
                  <a:cubicBezTo>
                    <a:pt x="120618" y="23723"/>
                    <a:pt x="122634" y="12665"/>
                    <a:pt x="124419" y="1550"/>
                  </a:cubicBezTo>
                  <a:cubicBezTo>
                    <a:pt x="138299" y="-4324"/>
                    <a:pt x="136513" y="7943"/>
                    <a:pt x="138184" y="14278"/>
                  </a:cubicBezTo>
                  <a:cubicBezTo>
                    <a:pt x="148492" y="51827"/>
                    <a:pt x="142561" y="89376"/>
                    <a:pt x="136226" y="126580"/>
                  </a:cubicBezTo>
                  <a:cubicBezTo>
                    <a:pt x="117566" y="235542"/>
                    <a:pt x="61530" y="329646"/>
                    <a:pt x="14075" y="427147"/>
                  </a:cubicBezTo>
                  <a:cubicBezTo>
                    <a:pt x="13499" y="428299"/>
                    <a:pt x="11484" y="428817"/>
                    <a:pt x="9813" y="429797"/>
                  </a:cubicBezTo>
                  <a:cubicBezTo>
                    <a:pt x="2499" y="424441"/>
                    <a:pt x="10044" y="413671"/>
                    <a:pt x="2096" y="408776"/>
                  </a:cubicBezTo>
                  <a:lnTo>
                    <a:pt x="2096" y="408776"/>
                  </a:lnTo>
                  <a:close/>
                </a:path>
              </a:pathLst>
            </a:custGeom>
            <a:solidFill>
              <a:srgbClr val="4B291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38DCE2E-E4EE-46D8-9DAE-8CF67492ECF1}"/>
                </a:ext>
              </a:extLst>
            </p:cNvPr>
            <p:cNvSpPr/>
            <p:nvPr/>
          </p:nvSpPr>
          <p:spPr>
            <a:xfrm>
              <a:off x="1089449" y="638174"/>
              <a:ext cx="1821581" cy="2051255"/>
            </a:xfrm>
            <a:custGeom>
              <a:avLst/>
              <a:gdLst>
                <a:gd name="connsiteX0" fmla="*/ 1801544 w 1821581"/>
                <a:gd name="connsiteY0" fmla="*/ 2017066 h 2051255"/>
                <a:gd name="connsiteX1" fmla="*/ 1713890 w 1821581"/>
                <a:gd name="connsiteY1" fmla="*/ 1884607 h 2051255"/>
                <a:gd name="connsiteX2" fmla="*/ 1681927 w 1821581"/>
                <a:gd name="connsiteY2" fmla="*/ 1772593 h 2051255"/>
                <a:gd name="connsiteX3" fmla="*/ 1654975 w 1821581"/>
                <a:gd name="connsiteY3" fmla="*/ 1705614 h 2051255"/>
                <a:gd name="connsiteX4" fmla="*/ 1629750 w 1821581"/>
                <a:gd name="connsiteY4" fmla="*/ 1667086 h 2051255"/>
                <a:gd name="connsiteX5" fmla="*/ 1523437 w 1821581"/>
                <a:gd name="connsiteY5" fmla="*/ 1600511 h 2051255"/>
                <a:gd name="connsiteX6" fmla="*/ 1443674 w 1821581"/>
                <a:gd name="connsiteY6" fmla="*/ 1612490 h 2051255"/>
                <a:gd name="connsiteX7" fmla="*/ 1317549 w 1821581"/>
                <a:gd name="connsiteY7" fmla="*/ 1629537 h 2051255"/>
                <a:gd name="connsiteX8" fmla="*/ 1281497 w 1821581"/>
                <a:gd name="connsiteY8" fmla="*/ 1623835 h 2051255"/>
                <a:gd name="connsiteX9" fmla="*/ 1300157 w 1821581"/>
                <a:gd name="connsiteY9" fmla="*/ 1605176 h 2051255"/>
                <a:gd name="connsiteX10" fmla="*/ 1310178 w 1821581"/>
                <a:gd name="connsiteY10" fmla="*/ 1568778 h 2051255"/>
                <a:gd name="connsiteX11" fmla="*/ 1294340 w 1821581"/>
                <a:gd name="connsiteY11" fmla="*/ 1547297 h 2051255"/>
                <a:gd name="connsiteX12" fmla="*/ 1306953 w 1821581"/>
                <a:gd name="connsiteY12" fmla="*/ 1517695 h 2051255"/>
                <a:gd name="connsiteX13" fmla="*/ 1314151 w 1821581"/>
                <a:gd name="connsiteY13" fmla="*/ 1516946 h 2051255"/>
                <a:gd name="connsiteX14" fmla="*/ 1347209 w 1821581"/>
                <a:gd name="connsiteY14" fmla="*/ 1520114 h 2051255"/>
                <a:gd name="connsiteX15" fmla="*/ 1327397 w 1821581"/>
                <a:gd name="connsiteY15" fmla="*/ 1547354 h 2051255"/>
                <a:gd name="connsiteX16" fmla="*/ 1318413 w 1821581"/>
                <a:gd name="connsiteY16" fmla="*/ 1565783 h 2051255"/>
                <a:gd name="connsiteX17" fmla="*/ 1340125 w 1821581"/>
                <a:gd name="connsiteY17" fmla="*/ 1563825 h 2051255"/>
                <a:gd name="connsiteX18" fmla="*/ 1352046 w 1821581"/>
                <a:gd name="connsiteY18" fmla="*/ 1555475 h 2051255"/>
                <a:gd name="connsiteX19" fmla="*/ 1372952 w 1821581"/>
                <a:gd name="connsiteY19" fmla="*/ 1407351 h 2051255"/>
                <a:gd name="connsiteX20" fmla="*/ 1384700 w 1821581"/>
                <a:gd name="connsiteY20" fmla="*/ 1352582 h 2051255"/>
                <a:gd name="connsiteX21" fmla="*/ 1403360 w 1821581"/>
                <a:gd name="connsiteY21" fmla="*/ 1289174 h 2051255"/>
                <a:gd name="connsiteX22" fmla="*/ 1380324 w 1821581"/>
                <a:gd name="connsiteY22" fmla="*/ 1252143 h 2051255"/>
                <a:gd name="connsiteX23" fmla="*/ 1372491 w 1821581"/>
                <a:gd name="connsiteY23" fmla="*/ 1202039 h 2051255"/>
                <a:gd name="connsiteX24" fmla="*/ 1375889 w 1821581"/>
                <a:gd name="connsiteY24" fmla="*/ 1149228 h 2051255"/>
                <a:gd name="connsiteX25" fmla="*/ 1385622 w 1821581"/>
                <a:gd name="connsiteY25" fmla="*/ 1073726 h 2051255"/>
                <a:gd name="connsiteX26" fmla="*/ 1413323 w 1821581"/>
                <a:gd name="connsiteY26" fmla="*/ 883733 h 2051255"/>
                <a:gd name="connsiteX27" fmla="*/ 1369554 w 1821581"/>
                <a:gd name="connsiteY27" fmla="*/ 692301 h 2051255"/>
                <a:gd name="connsiteX28" fmla="*/ 1340758 w 1821581"/>
                <a:gd name="connsiteY28" fmla="*/ 610234 h 2051255"/>
                <a:gd name="connsiteX29" fmla="*/ 1314843 w 1821581"/>
                <a:gd name="connsiteY29" fmla="*/ 527303 h 2051255"/>
                <a:gd name="connsiteX30" fmla="*/ 1286623 w 1821581"/>
                <a:gd name="connsiteY30" fmla="*/ 407283 h 2051255"/>
                <a:gd name="connsiteX31" fmla="*/ 1026369 w 1821581"/>
                <a:gd name="connsiteY31" fmla="*/ 87193 h 2051255"/>
                <a:gd name="connsiteX32" fmla="*/ 990202 w 1821581"/>
                <a:gd name="connsiteY32" fmla="*/ 67957 h 2051255"/>
                <a:gd name="connsiteX33" fmla="*/ 776137 w 1821581"/>
                <a:gd name="connsiteY33" fmla="*/ 0 h 2051255"/>
                <a:gd name="connsiteX34" fmla="*/ 708179 w 1821581"/>
                <a:gd name="connsiteY34" fmla="*/ 0 h 2051255"/>
                <a:gd name="connsiteX35" fmla="*/ 692515 w 1821581"/>
                <a:gd name="connsiteY35" fmla="*/ 4953 h 2051255"/>
                <a:gd name="connsiteX36" fmla="*/ 447868 w 1821581"/>
                <a:gd name="connsiteY36" fmla="*/ 124224 h 2051255"/>
                <a:gd name="connsiteX37" fmla="*/ 278551 w 1821581"/>
                <a:gd name="connsiteY37" fmla="*/ 349174 h 2051255"/>
                <a:gd name="connsiteX38" fmla="*/ 136071 w 1821581"/>
                <a:gd name="connsiteY38" fmla="*/ 749834 h 2051255"/>
                <a:gd name="connsiteX39" fmla="*/ 126165 w 1821581"/>
                <a:gd name="connsiteY39" fmla="*/ 958890 h 2051255"/>
                <a:gd name="connsiteX40" fmla="*/ 138777 w 1821581"/>
                <a:gd name="connsiteY40" fmla="*/ 1120720 h 2051255"/>
                <a:gd name="connsiteX41" fmla="*/ 127720 w 1821581"/>
                <a:gd name="connsiteY41" fmla="*/ 1172322 h 2051255"/>
                <a:gd name="connsiteX42" fmla="*/ 48244 w 1821581"/>
                <a:gd name="connsiteY42" fmla="*/ 1316587 h 2051255"/>
                <a:gd name="connsiteX43" fmla="*/ 38742 w 1821581"/>
                <a:gd name="connsiteY43" fmla="*/ 1528177 h 2051255"/>
                <a:gd name="connsiteX44" fmla="*/ 35920 w 1821581"/>
                <a:gd name="connsiteY44" fmla="*/ 1572810 h 2051255"/>
                <a:gd name="connsiteX45" fmla="*/ 58150 w 1821581"/>
                <a:gd name="connsiteY45" fmla="*/ 1764991 h 2051255"/>
                <a:gd name="connsiteX46" fmla="*/ 76867 w 1821581"/>
                <a:gd name="connsiteY46" fmla="*/ 1779100 h 2051255"/>
                <a:gd name="connsiteX47" fmla="*/ 299917 w 1821581"/>
                <a:gd name="connsiteY47" fmla="*/ 1805016 h 2051255"/>
                <a:gd name="connsiteX48" fmla="*/ 316503 w 1821581"/>
                <a:gd name="connsiteY48" fmla="*/ 1806629 h 2051255"/>
                <a:gd name="connsiteX49" fmla="*/ 447350 w 1821581"/>
                <a:gd name="connsiteY49" fmla="*/ 1825116 h 2051255"/>
                <a:gd name="connsiteX50" fmla="*/ 549977 w 1821581"/>
                <a:gd name="connsiteY50" fmla="*/ 1774954 h 2051255"/>
                <a:gd name="connsiteX51" fmla="*/ 601809 w 1821581"/>
                <a:gd name="connsiteY51" fmla="*/ 1760614 h 2051255"/>
                <a:gd name="connsiteX52" fmla="*/ 739221 w 1821581"/>
                <a:gd name="connsiteY52" fmla="*/ 1784629 h 2051255"/>
                <a:gd name="connsiteX53" fmla="*/ 765252 w 1821581"/>
                <a:gd name="connsiteY53" fmla="*/ 1768043 h 2051255"/>
                <a:gd name="connsiteX54" fmla="*/ 736802 w 1821581"/>
                <a:gd name="connsiteY54" fmla="*/ 1758080 h 2051255"/>
                <a:gd name="connsiteX55" fmla="*/ 632217 w 1821581"/>
                <a:gd name="connsiteY55" fmla="*/ 1716902 h 2051255"/>
                <a:gd name="connsiteX56" fmla="*/ 539726 w 1821581"/>
                <a:gd name="connsiteY56" fmla="*/ 1628270 h 2051255"/>
                <a:gd name="connsiteX57" fmla="*/ 459905 w 1821581"/>
                <a:gd name="connsiteY57" fmla="*/ 1570218 h 2051255"/>
                <a:gd name="connsiteX58" fmla="*/ 437962 w 1821581"/>
                <a:gd name="connsiteY58" fmla="*/ 1545511 h 2051255"/>
                <a:gd name="connsiteX59" fmla="*/ 438942 w 1821581"/>
                <a:gd name="connsiteY59" fmla="*/ 1510266 h 2051255"/>
                <a:gd name="connsiteX60" fmla="*/ 446083 w 1821581"/>
                <a:gd name="connsiteY60" fmla="*/ 1361854 h 2051255"/>
                <a:gd name="connsiteX61" fmla="*/ 434046 w 1821581"/>
                <a:gd name="connsiteY61" fmla="*/ 1290153 h 2051255"/>
                <a:gd name="connsiteX62" fmla="*/ 402256 w 1821581"/>
                <a:gd name="connsiteY62" fmla="*/ 1161034 h 2051255"/>
                <a:gd name="connsiteX63" fmla="*/ 374094 w 1821581"/>
                <a:gd name="connsiteY63" fmla="*/ 1086396 h 2051255"/>
                <a:gd name="connsiteX64" fmla="*/ 387282 w 1821581"/>
                <a:gd name="connsiteY64" fmla="*/ 1051554 h 2051255"/>
                <a:gd name="connsiteX65" fmla="*/ 385785 w 1821581"/>
                <a:gd name="connsiteY65" fmla="*/ 1043260 h 2051255"/>
                <a:gd name="connsiteX66" fmla="*/ 354916 w 1821581"/>
                <a:gd name="connsiteY66" fmla="*/ 986994 h 2051255"/>
                <a:gd name="connsiteX67" fmla="*/ 361366 w 1821581"/>
                <a:gd name="connsiteY67" fmla="*/ 873943 h 2051255"/>
                <a:gd name="connsiteX68" fmla="*/ 393560 w 1821581"/>
                <a:gd name="connsiteY68" fmla="*/ 812493 h 2051255"/>
                <a:gd name="connsiteX69" fmla="*/ 434853 w 1821581"/>
                <a:gd name="connsiteY69" fmla="*/ 736761 h 2051255"/>
                <a:gd name="connsiteX70" fmla="*/ 467795 w 1821581"/>
                <a:gd name="connsiteY70" fmla="*/ 604878 h 2051255"/>
                <a:gd name="connsiteX71" fmla="*/ 489967 w 1821581"/>
                <a:gd name="connsiteY71" fmla="*/ 533120 h 2051255"/>
                <a:gd name="connsiteX72" fmla="*/ 608489 w 1821581"/>
                <a:gd name="connsiteY72" fmla="*/ 407111 h 2051255"/>
                <a:gd name="connsiteX73" fmla="*/ 727645 w 1821581"/>
                <a:gd name="connsiteY73" fmla="*/ 385917 h 2051255"/>
                <a:gd name="connsiteX74" fmla="*/ 825953 w 1821581"/>
                <a:gd name="connsiteY74" fmla="*/ 380676 h 2051255"/>
                <a:gd name="connsiteX75" fmla="*/ 877727 w 1821581"/>
                <a:gd name="connsiteY75" fmla="*/ 370943 h 2051255"/>
                <a:gd name="connsiteX76" fmla="*/ 984386 w 1821581"/>
                <a:gd name="connsiteY76" fmla="*/ 431529 h 2051255"/>
                <a:gd name="connsiteX77" fmla="*/ 1048196 w 1821581"/>
                <a:gd name="connsiteY77" fmla="*/ 553564 h 2051255"/>
                <a:gd name="connsiteX78" fmla="*/ 1191195 w 1821581"/>
                <a:gd name="connsiteY78" fmla="*/ 932340 h 2051255"/>
                <a:gd name="connsiteX79" fmla="*/ 1204959 w 1821581"/>
                <a:gd name="connsiteY79" fmla="*/ 1018151 h 2051255"/>
                <a:gd name="connsiteX80" fmla="*/ 1080390 w 1821581"/>
                <a:gd name="connsiteY80" fmla="*/ 1352812 h 2051255"/>
                <a:gd name="connsiteX81" fmla="*/ 1076992 w 1821581"/>
                <a:gd name="connsiteY81" fmla="*/ 1342273 h 2051255"/>
                <a:gd name="connsiteX82" fmla="*/ 1069102 w 1821581"/>
                <a:gd name="connsiteY82" fmla="*/ 1343828 h 2051255"/>
                <a:gd name="connsiteX83" fmla="*/ 1050500 w 1821581"/>
                <a:gd name="connsiteY83" fmla="*/ 1420942 h 2051255"/>
                <a:gd name="connsiteX84" fmla="*/ 1032474 w 1821581"/>
                <a:gd name="connsiteY84" fmla="*/ 1546145 h 2051255"/>
                <a:gd name="connsiteX85" fmla="*/ 1040767 w 1821581"/>
                <a:gd name="connsiteY85" fmla="*/ 1568663 h 2051255"/>
                <a:gd name="connsiteX86" fmla="*/ 1190158 w 1821581"/>
                <a:gd name="connsiteY86" fmla="*/ 1720300 h 2051255"/>
                <a:gd name="connsiteX87" fmla="*/ 1281843 w 1821581"/>
                <a:gd name="connsiteY87" fmla="*/ 1787163 h 2051255"/>
                <a:gd name="connsiteX88" fmla="*/ 1339722 w 1821581"/>
                <a:gd name="connsiteY88" fmla="*/ 1845157 h 2051255"/>
                <a:gd name="connsiteX89" fmla="*/ 1565882 w 1821581"/>
                <a:gd name="connsiteY89" fmla="*/ 1908219 h 2051255"/>
                <a:gd name="connsiteX90" fmla="*/ 1579300 w 1821581"/>
                <a:gd name="connsiteY90" fmla="*/ 1900790 h 2051255"/>
                <a:gd name="connsiteX91" fmla="*/ 1571065 w 1821581"/>
                <a:gd name="connsiteY91" fmla="*/ 1884953 h 2051255"/>
                <a:gd name="connsiteX92" fmla="*/ 1531442 w 1821581"/>
                <a:gd name="connsiteY92" fmla="*/ 1875162 h 2051255"/>
                <a:gd name="connsiteX93" fmla="*/ 1422595 w 1821581"/>
                <a:gd name="connsiteY93" fmla="*/ 1853277 h 2051255"/>
                <a:gd name="connsiteX94" fmla="*/ 1316801 w 1821581"/>
                <a:gd name="connsiteY94" fmla="*/ 1765048 h 2051255"/>
                <a:gd name="connsiteX95" fmla="*/ 1325958 w 1821581"/>
                <a:gd name="connsiteY95" fmla="*/ 1746561 h 2051255"/>
                <a:gd name="connsiteX96" fmla="*/ 1384988 w 1821581"/>
                <a:gd name="connsiteY96" fmla="*/ 1733949 h 2051255"/>
                <a:gd name="connsiteX97" fmla="*/ 1488998 w 1821581"/>
                <a:gd name="connsiteY97" fmla="*/ 1711777 h 2051255"/>
                <a:gd name="connsiteX98" fmla="*/ 1594907 w 1821581"/>
                <a:gd name="connsiteY98" fmla="*/ 1797587 h 2051255"/>
                <a:gd name="connsiteX99" fmla="*/ 1610054 w 1821581"/>
                <a:gd name="connsiteY99" fmla="*/ 1868654 h 2051255"/>
                <a:gd name="connsiteX100" fmla="*/ 1787377 w 1821581"/>
                <a:gd name="connsiteY100" fmla="*/ 2043904 h 2051255"/>
                <a:gd name="connsiteX101" fmla="*/ 1819800 w 1821581"/>
                <a:gd name="connsiteY101" fmla="*/ 2044192 h 2051255"/>
                <a:gd name="connsiteX102" fmla="*/ 1801544 w 1821581"/>
                <a:gd name="connsiteY102" fmla="*/ 2017066 h 2051255"/>
                <a:gd name="connsiteX103" fmla="*/ 1801544 w 1821581"/>
                <a:gd name="connsiteY103" fmla="*/ 2017066 h 2051255"/>
                <a:gd name="connsiteX104" fmla="*/ 1383376 w 1821581"/>
                <a:gd name="connsiteY104" fmla="*/ 974382 h 2051255"/>
                <a:gd name="connsiteX105" fmla="*/ 1370072 w 1821581"/>
                <a:gd name="connsiteY105" fmla="*/ 1066412 h 2051255"/>
                <a:gd name="connsiteX106" fmla="*/ 1383376 w 1821581"/>
                <a:gd name="connsiteY106" fmla="*/ 974382 h 2051255"/>
                <a:gd name="connsiteX107" fmla="*/ 1383376 w 1821581"/>
                <a:gd name="connsiteY107" fmla="*/ 974382 h 2051255"/>
                <a:gd name="connsiteX108" fmla="*/ 142463 w 1821581"/>
                <a:gd name="connsiteY108" fmla="*/ 1643013 h 2051255"/>
                <a:gd name="connsiteX109" fmla="*/ 136416 w 1821581"/>
                <a:gd name="connsiteY109" fmla="*/ 1536527 h 2051255"/>
                <a:gd name="connsiteX110" fmla="*/ 142463 w 1821581"/>
                <a:gd name="connsiteY110" fmla="*/ 1643013 h 2051255"/>
                <a:gd name="connsiteX111" fmla="*/ 142463 w 1821581"/>
                <a:gd name="connsiteY111" fmla="*/ 1643013 h 2051255"/>
                <a:gd name="connsiteX112" fmla="*/ 101343 w 1821581"/>
                <a:gd name="connsiteY112" fmla="*/ 1750938 h 2051255"/>
                <a:gd name="connsiteX113" fmla="*/ 87176 w 1821581"/>
                <a:gd name="connsiteY113" fmla="*/ 1589511 h 2051255"/>
                <a:gd name="connsiteX114" fmla="*/ 130081 w 1821581"/>
                <a:gd name="connsiteY114" fmla="*/ 1739938 h 2051255"/>
                <a:gd name="connsiteX115" fmla="*/ 101343 w 1821581"/>
                <a:gd name="connsiteY115" fmla="*/ 1750938 h 2051255"/>
                <a:gd name="connsiteX116" fmla="*/ 101343 w 1821581"/>
                <a:gd name="connsiteY116" fmla="*/ 1750938 h 2051255"/>
                <a:gd name="connsiteX117" fmla="*/ 133594 w 1821581"/>
                <a:gd name="connsiteY117" fmla="*/ 1771038 h 2051255"/>
                <a:gd name="connsiteX118" fmla="*/ 215316 w 1821581"/>
                <a:gd name="connsiteY118" fmla="*/ 1730090 h 2051255"/>
                <a:gd name="connsiteX119" fmla="*/ 229944 w 1821581"/>
                <a:gd name="connsiteY119" fmla="*/ 1734583 h 2051255"/>
                <a:gd name="connsiteX120" fmla="*/ 281142 w 1821581"/>
                <a:gd name="connsiteY120" fmla="*/ 1788545 h 2051255"/>
                <a:gd name="connsiteX121" fmla="*/ 133594 w 1821581"/>
                <a:gd name="connsiteY121" fmla="*/ 1771038 h 2051255"/>
                <a:gd name="connsiteX122" fmla="*/ 133594 w 1821581"/>
                <a:gd name="connsiteY122" fmla="*/ 1771038 h 2051255"/>
                <a:gd name="connsiteX123" fmla="*/ 369487 w 1821581"/>
                <a:gd name="connsiteY123" fmla="*/ 1631207 h 2051255"/>
                <a:gd name="connsiteX124" fmla="*/ 428057 w 1821581"/>
                <a:gd name="connsiteY124" fmla="*/ 1678316 h 2051255"/>
                <a:gd name="connsiteX125" fmla="*/ 553951 w 1821581"/>
                <a:gd name="connsiteY125" fmla="*/ 1735274 h 2051255"/>
                <a:gd name="connsiteX126" fmla="*/ 354225 w 1821581"/>
                <a:gd name="connsiteY126" fmla="*/ 1786587 h 2051255"/>
                <a:gd name="connsiteX127" fmla="*/ 263807 w 1821581"/>
                <a:gd name="connsiteY127" fmla="*/ 1725714 h 2051255"/>
                <a:gd name="connsiteX128" fmla="*/ 262310 w 1821581"/>
                <a:gd name="connsiteY128" fmla="*/ 1690813 h 2051255"/>
                <a:gd name="connsiteX129" fmla="*/ 296865 w 1821581"/>
                <a:gd name="connsiteY129" fmla="*/ 1687646 h 2051255"/>
                <a:gd name="connsiteX130" fmla="*/ 327733 w 1821581"/>
                <a:gd name="connsiteY130" fmla="*/ 1701295 h 2051255"/>
                <a:gd name="connsiteX131" fmla="*/ 346738 w 1821581"/>
                <a:gd name="connsiteY131" fmla="*/ 1700834 h 2051255"/>
                <a:gd name="connsiteX132" fmla="*/ 334817 w 1821581"/>
                <a:gd name="connsiteY132" fmla="*/ 1688337 h 2051255"/>
                <a:gd name="connsiteX133" fmla="*/ 317252 w 1821581"/>
                <a:gd name="connsiteY133" fmla="*/ 1675609 h 2051255"/>
                <a:gd name="connsiteX134" fmla="*/ 310514 w 1821581"/>
                <a:gd name="connsiteY134" fmla="*/ 1654070 h 2051255"/>
                <a:gd name="connsiteX135" fmla="*/ 337812 w 1821581"/>
                <a:gd name="connsiteY135" fmla="*/ 1653840 h 2051255"/>
                <a:gd name="connsiteX136" fmla="*/ 434046 w 1821581"/>
                <a:gd name="connsiteY136" fmla="*/ 1723007 h 2051255"/>
                <a:gd name="connsiteX137" fmla="*/ 446659 w 1821581"/>
                <a:gd name="connsiteY137" fmla="*/ 1730148 h 2051255"/>
                <a:gd name="connsiteX138" fmla="*/ 470329 w 1821581"/>
                <a:gd name="connsiteY138" fmla="*/ 1730206 h 2051255"/>
                <a:gd name="connsiteX139" fmla="*/ 456104 w 1821581"/>
                <a:gd name="connsiteY139" fmla="*/ 1712352 h 2051255"/>
                <a:gd name="connsiteX140" fmla="*/ 355377 w 1821581"/>
                <a:gd name="connsiteY140" fmla="*/ 1650039 h 2051255"/>
                <a:gd name="connsiteX141" fmla="*/ 346335 w 1821581"/>
                <a:gd name="connsiteY141" fmla="*/ 1629076 h 2051255"/>
                <a:gd name="connsiteX142" fmla="*/ 369487 w 1821581"/>
                <a:gd name="connsiteY142" fmla="*/ 1631207 h 2051255"/>
                <a:gd name="connsiteX143" fmla="*/ 369487 w 1821581"/>
                <a:gd name="connsiteY143" fmla="*/ 1631207 h 2051255"/>
                <a:gd name="connsiteX144" fmla="*/ 1257540 w 1821581"/>
                <a:gd name="connsiteY144" fmla="*/ 1468973 h 2051255"/>
                <a:gd name="connsiteX145" fmla="*/ 1275393 w 1821581"/>
                <a:gd name="connsiteY145" fmla="*/ 1408733 h 2051255"/>
                <a:gd name="connsiteX146" fmla="*/ 1314670 w 1821581"/>
                <a:gd name="connsiteY146" fmla="*/ 1460910 h 2051255"/>
                <a:gd name="connsiteX147" fmla="*/ 1307932 w 1821581"/>
                <a:gd name="connsiteY147" fmla="*/ 1492240 h 2051255"/>
                <a:gd name="connsiteX148" fmla="*/ 1301712 w 1821581"/>
                <a:gd name="connsiteY148" fmla="*/ 1495810 h 2051255"/>
                <a:gd name="connsiteX149" fmla="*/ 1257540 w 1821581"/>
                <a:gd name="connsiteY149" fmla="*/ 1468973 h 2051255"/>
                <a:gd name="connsiteX150" fmla="*/ 1257540 w 1821581"/>
                <a:gd name="connsiteY150" fmla="*/ 1468973 h 20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821581" h="2051255">
                  <a:moveTo>
                    <a:pt x="1801544" y="2017066"/>
                  </a:moveTo>
                  <a:cubicBezTo>
                    <a:pt x="1754319" y="1984700"/>
                    <a:pt x="1727770" y="1939146"/>
                    <a:pt x="1713890" y="1884607"/>
                  </a:cubicBezTo>
                  <a:cubicBezTo>
                    <a:pt x="1704330" y="1847000"/>
                    <a:pt x="1693503" y="1809624"/>
                    <a:pt x="1681927" y="1772593"/>
                  </a:cubicBezTo>
                  <a:cubicBezTo>
                    <a:pt x="1674786" y="1749729"/>
                    <a:pt x="1671100" y="1725080"/>
                    <a:pt x="1654975" y="1705614"/>
                  </a:cubicBezTo>
                  <a:cubicBezTo>
                    <a:pt x="1646567" y="1692771"/>
                    <a:pt x="1637697" y="1680217"/>
                    <a:pt x="1629750" y="1667086"/>
                  </a:cubicBezTo>
                  <a:cubicBezTo>
                    <a:pt x="1605562" y="1627118"/>
                    <a:pt x="1561793" y="1616348"/>
                    <a:pt x="1523437" y="1600511"/>
                  </a:cubicBezTo>
                  <a:cubicBezTo>
                    <a:pt x="1498558" y="1590202"/>
                    <a:pt x="1469014" y="1600684"/>
                    <a:pt x="1443674" y="1612490"/>
                  </a:cubicBezTo>
                  <a:cubicBezTo>
                    <a:pt x="1403302" y="1631207"/>
                    <a:pt x="1360455" y="1630516"/>
                    <a:pt x="1317549" y="1629537"/>
                  </a:cubicBezTo>
                  <a:cubicBezTo>
                    <a:pt x="1309890" y="1629364"/>
                    <a:pt x="1286508" y="1629537"/>
                    <a:pt x="1281497" y="1623835"/>
                  </a:cubicBezTo>
                  <a:cubicBezTo>
                    <a:pt x="1276602" y="1618249"/>
                    <a:pt x="1288524" y="1610359"/>
                    <a:pt x="1300157" y="1605176"/>
                  </a:cubicBezTo>
                  <a:cubicBezTo>
                    <a:pt x="1324345" y="1594349"/>
                    <a:pt x="1325151" y="1589569"/>
                    <a:pt x="1310178" y="1568778"/>
                  </a:cubicBezTo>
                  <a:cubicBezTo>
                    <a:pt x="1304995" y="1561579"/>
                    <a:pt x="1299523" y="1554553"/>
                    <a:pt x="1294340" y="1547297"/>
                  </a:cubicBezTo>
                  <a:cubicBezTo>
                    <a:pt x="1277408" y="1523454"/>
                    <a:pt x="1277639" y="1522993"/>
                    <a:pt x="1306953" y="1517695"/>
                  </a:cubicBezTo>
                  <a:cubicBezTo>
                    <a:pt x="1309314" y="1517234"/>
                    <a:pt x="1311790" y="1516773"/>
                    <a:pt x="1314151" y="1516946"/>
                  </a:cubicBezTo>
                  <a:cubicBezTo>
                    <a:pt x="1325612" y="1517753"/>
                    <a:pt x="1342198" y="1508423"/>
                    <a:pt x="1347209" y="1520114"/>
                  </a:cubicBezTo>
                  <a:cubicBezTo>
                    <a:pt x="1352046" y="1531402"/>
                    <a:pt x="1335691" y="1539004"/>
                    <a:pt x="1327397" y="1547354"/>
                  </a:cubicBezTo>
                  <a:cubicBezTo>
                    <a:pt x="1322445" y="1552365"/>
                    <a:pt x="1310408" y="1555935"/>
                    <a:pt x="1318413" y="1565783"/>
                  </a:cubicBezTo>
                  <a:cubicBezTo>
                    <a:pt x="1324806" y="1573673"/>
                    <a:pt x="1333214" y="1567857"/>
                    <a:pt x="1340125" y="1563825"/>
                  </a:cubicBezTo>
                  <a:cubicBezTo>
                    <a:pt x="1344272" y="1561406"/>
                    <a:pt x="1348130" y="1558354"/>
                    <a:pt x="1352046" y="1555475"/>
                  </a:cubicBezTo>
                  <a:cubicBezTo>
                    <a:pt x="1419313" y="1506234"/>
                    <a:pt x="1424093" y="1472371"/>
                    <a:pt x="1372952" y="1407351"/>
                  </a:cubicBezTo>
                  <a:cubicBezTo>
                    <a:pt x="1346115" y="1373199"/>
                    <a:pt x="1346518" y="1371183"/>
                    <a:pt x="1384700" y="1352582"/>
                  </a:cubicBezTo>
                  <a:cubicBezTo>
                    <a:pt x="1417412" y="1336687"/>
                    <a:pt x="1422135" y="1320791"/>
                    <a:pt x="1403360" y="1289174"/>
                  </a:cubicBezTo>
                  <a:cubicBezTo>
                    <a:pt x="1395931" y="1276677"/>
                    <a:pt x="1388617" y="1264064"/>
                    <a:pt x="1380324" y="1252143"/>
                  </a:cubicBezTo>
                  <a:cubicBezTo>
                    <a:pt x="1369439" y="1236536"/>
                    <a:pt x="1365235" y="1220986"/>
                    <a:pt x="1372491" y="1202039"/>
                  </a:cubicBezTo>
                  <a:cubicBezTo>
                    <a:pt x="1378941" y="1185222"/>
                    <a:pt x="1379632" y="1166793"/>
                    <a:pt x="1375889" y="1149228"/>
                  </a:cubicBezTo>
                  <a:cubicBezTo>
                    <a:pt x="1370188" y="1122563"/>
                    <a:pt x="1375083" y="1098318"/>
                    <a:pt x="1385622" y="1073726"/>
                  </a:cubicBezTo>
                  <a:cubicBezTo>
                    <a:pt x="1411653" y="1013025"/>
                    <a:pt x="1419946" y="949733"/>
                    <a:pt x="1413323" y="883733"/>
                  </a:cubicBezTo>
                  <a:cubicBezTo>
                    <a:pt x="1406758" y="817907"/>
                    <a:pt x="1381072" y="756803"/>
                    <a:pt x="1369554" y="692301"/>
                  </a:cubicBezTo>
                  <a:cubicBezTo>
                    <a:pt x="1364428" y="663448"/>
                    <a:pt x="1354811" y="635920"/>
                    <a:pt x="1340758" y="610234"/>
                  </a:cubicBezTo>
                  <a:cubicBezTo>
                    <a:pt x="1326533" y="584318"/>
                    <a:pt x="1319335" y="556271"/>
                    <a:pt x="1314843" y="527303"/>
                  </a:cubicBezTo>
                  <a:cubicBezTo>
                    <a:pt x="1308508" y="486586"/>
                    <a:pt x="1302057" y="446272"/>
                    <a:pt x="1286623" y="407283"/>
                  </a:cubicBezTo>
                  <a:cubicBezTo>
                    <a:pt x="1233409" y="272866"/>
                    <a:pt x="1135389" y="175652"/>
                    <a:pt x="1026369" y="87193"/>
                  </a:cubicBezTo>
                  <a:cubicBezTo>
                    <a:pt x="1015945" y="78727"/>
                    <a:pt x="1002815" y="73025"/>
                    <a:pt x="990202" y="67957"/>
                  </a:cubicBezTo>
                  <a:cubicBezTo>
                    <a:pt x="920575" y="39911"/>
                    <a:pt x="850026" y="14686"/>
                    <a:pt x="776137" y="0"/>
                  </a:cubicBezTo>
                  <a:cubicBezTo>
                    <a:pt x="753503" y="0"/>
                    <a:pt x="730813" y="0"/>
                    <a:pt x="708179" y="0"/>
                  </a:cubicBezTo>
                  <a:cubicBezTo>
                    <a:pt x="704033" y="5068"/>
                    <a:pt x="697813" y="3743"/>
                    <a:pt x="692515" y="4953"/>
                  </a:cubicBezTo>
                  <a:cubicBezTo>
                    <a:pt x="601982" y="26146"/>
                    <a:pt x="517496" y="57188"/>
                    <a:pt x="447868" y="124224"/>
                  </a:cubicBezTo>
                  <a:cubicBezTo>
                    <a:pt x="378932" y="190626"/>
                    <a:pt x="314430" y="260254"/>
                    <a:pt x="278551" y="349174"/>
                  </a:cubicBezTo>
                  <a:cubicBezTo>
                    <a:pt x="225452" y="480481"/>
                    <a:pt x="159971" y="607297"/>
                    <a:pt x="136071" y="749834"/>
                  </a:cubicBezTo>
                  <a:cubicBezTo>
                    <a:pt x="124380" y="819865"/>
                    <a:pt x="111767" y="888283"/>
                    <a:pt x="126165" y="958890"/>
                  </a:cubicBezTo>
                  <a:cubicBezTo>
                    <a:pt x="137107" y="1012277"/>
                    <a:pt x="138432" y="1066470"/>
                    <a:pt x="138777" y="1120720"/>
                  </a:cubicBezTo>
                  <a:cubicBezTo>
                    <a:pt x="138893" y="1138746"/>
                    <a:pt x="136071" y="1156024"/>
                    <a:pt x="127720" y="1172322"/>
                  </a:cubicBezTo>
                  <a:cubicBezTo>
                    <a:pt x="102725" y="1221274"/>
                    <a:pt x="77270" y="1269823"/>
                    <a:pt x="48244" y="1316587"/>
                  </a:cubicBezTo>
                  <a:cubicBezTo>
                    <a:pt x="6030" y="1384602"/>
                    <a:pt x="-9231" y="1455266"/>
                    <a:pt x="38742" y="1528177"/>
                  </a:cubicBezTo>
                  <a:cubicBezTo>
                    <a:pt x="48705" y="1543323"/>
                    <a:pt x="47208" y="1557778"/>
                    <a:pt x="35920" y="1572810"/>
                  </a:cubicBezTo>
                  <a:cubicBezTo>
                    <a:pt x="-18504" y="1645374"/>
                    <a:pt x="-11074" y="1706996"/>
                    <a:pt x="58150" y="1764991"/>
                  </a:cubicBezTo>
                  <a:cubicBezTo>
                    <a:pt x="61548" y="1773456"/>
                    <a:pt x="69265" y="1776682"/>
                    <a:pt x="76867" y="1779100"/>
                  </a:cubicBezTo>
                  <a:cubicBezTo>
                    <a:pt x="149489" y="1802310"/>
                    <a:pt x="223436" y="1814922"/>
                    <a:pt x="299917" y="1805016"/>
                  </a:cubicBezTo>
                  <a:cubicBezTo>
                    <a:pt x="305734" y="1804268"/>
                    <a:pt x="311262" y="1804440"/>
                    <a:pt x="316503" y="1806629"/>
                  </a:cubicBezTo>
                  <a:cubicBezTo>
                    <a:pt x="358487" y="1824367"/>
                    <a:pt x="402717" y="1824943"/>
                    <a:pt x="447350" y="1825116"/>
                  </a:cubicBezTo>
                  <a:cubicBezTo>
                    <a:pt x="490601" y="1825288"/>
                    <a:pt x="524579" y="1807435"/>
                    <a:pt x="549977" y="1774954"/>
                  </a:cubicBezTo>
                  <a:cubicBezTo>
                    <a:pt x="565354" y="1755373"/>
                    <a:pt x="579636" y="1752724"/>
                    <a:pt x="601809" y="1760614"/>
                  </a:cubicBezTo>
                  <a:cubicBezTo>
                    <a:pt x="646096" y="1776394"/>
                    <a:pt x="691536" y="1787509"/>
                    <a:pt x="739221" y="1784629"/>
                  </a:cubicBezTo>
                  <a:cubicBezTo>
                    <a:pt x="749875" y="1781577"/>
                    <a:pt x="766404" y="1780598"/>
                    <a:pt x="765252" y="1768043"/>
                  </a:cubicBezTo>
                  <a:cubicBezTo>
                    <a:pt x="763985" y="1753818"/>
                    <a:pt x="747053" y="1759750"/>
                    <a:pt x="736802" y="1758080"/>
                  </a:cubicBezTo>
                  <a:cubicBezTo>
                    <a:pt x="698965" y="1751860"/>
                    <a:pt x="663258" y="1740572"/>
                    <a:pt x="632217" y="1716902"/>
                  </a:cubicBezTo>
                  <a:cubicBezTo>
                    <a:pt x="598065" y="1690871"/>
                    <a:pt x="570307" y="1658044"/>
                    <a:pt x="539726" y="1628270"/>
                  </a:cubicBezTo>
                  <a:cubicBezTo>
                    <a:pt x="515825" y="1605003"/>
                    <a:pt x="489909" y="1584846"/>
                    <a:pt x="459905" y="1570218"/>
                  </a:cubicBezTo>
                  <a:cubicBezTo>
                    <a:pt x="447983" y="1566071"/>
                    <a:pt x="441936" y="1556684"/>
                    <a:pt x="437962" y="1545511"/>
                  </a:cubicBezTo>
                  <a:cubicBezTo>
                    <a:pt x="432031" y="1533590"/>
                    <a:pt x="435774" y="1522129"/>
                    <a:pt x="438942" y="1510266"/>
                  </a:cubicBezTo>
                  <a:cubicBezTo>
                    <a:pt x="452015" y="1461371"/>
                    <a:pt x="458292" y="1412246"/>
                    <a:pt x="446083" y="1361854"/>
                  </a:cubicBezTo>
                  <a:cubicBezTo>
                    <a:pt x="440381" y="1338357"/>
                    <a:pt x="437329" y="1314226"/>
                    <a:pt x="434046" y="1290153"/>
                  </a:cubicBezTo>
                  <a:cubicBezTo>
                    <a:pt x="428057" y="1245981"/>
                    <a:pt x="417748" y="1202960"/>
                    <a:pt x="402256" y="1161034"/>
                  </a:cubicBezTo>
                  <a:cubicBezTo>
                    <a:pt x="393041" y="1136155"/>
                    <a:pt x="378932" y="1113176"/>
                    <a:pt x="374094" y="1086396"/>
                  </a:cubicBezTo>
                  <a:cubicBezTo>
                    <a:pt x="371330" y="1071135"/>
                    <a:pt x="372827" y="1059386"/>
                    <a:pt x="387282" y="1051554"/>
                  </a:cubicBezTo>
                  <a:cubicBezTo>
                    <a:pt x="389183" y="1048328"/>
                    <a:pt x="389068" y="1044700"/>
                    <a:pt x="385785" y="1043260"/>
                  </a:cubicBezTo>
                  <a:cubicBezTo>
                    <a:pt x="361078" y="1032318"/>
                    <a:pt x="358775" y="1009800"/>
                    <a:pt x="354916" y="986994"/>
                  </a:cubicBezTo>
                  <a:cubicBezTo>
                    <a:pt x="348408" y="948696"/>
                    <a:pt x="354455" y="911262"/>
                    <a:pt x="361366" y="873943"/>
                  </a:cubicBezTo>
                  <a:cubicBezTo>
                    <a:pt x="365743" y="850503"/>
                    <a:pt x="376225" y="829483"/>
                    <a:pt x="393560" y="812493"/>
                  </a:cubicBezTo>
                  <a:cubicBezTo>
                    <a:pt x="415041" y="791473"/>
                    <a:pt x="427538" y="765557"/>
                    <a:pt x="434853" y="736761"/>
                  </a:cubicBezTo>
                  <a:cubicBezTo>
                    <a:pt x="445968" y="692877"/>
                    <a:pt x="456679" y="648762"/>
                    <a:pt x="467795" y="604878"/>
                  </a:cubicBezTo>
                  <a:cubicBezTo>
                    <a:pt x="473899" y="580575"/>
                    <a:pt x="479198" y="556156"/>
                    <a:pt x="489967" y="533120"/>
                  </a:cubicBezTo>
                  <a:cubicBezTo>
                    <a:pt x="515768" y="477947"/>
                    <a:pt x="564375" y="444660"/>
                    <a:pt x="608489" y="407111"/>
                  </a:cubicBezTo>
                  <a:cubicBezTo>
                    <a:pt x="643965" y="376933"/>
                    <a:pt x="682609" y="367085"/>
                    <a:pt x="727645" y="385917"/>
                  </a:cubicBezTo>
                  <a:cubicBezTo>
                    <a:pt x="760414" y="399681"/>
                    <a:pt x="793875" y="398184"/>
                    <a:pt x="825953" y="380676"/>
                  </a:cubicBezTo>
                  <a:cubicBezTo>
                    <a:pt x="841963" y="371923"/>
                    <a:pt x="859586" y="369389"/>
                    <a:pt x="877727" y="370943"/>
                  </a:cubicBezTo>
                  <a:cubicBezTo>
                    <a:pt x="922533" y="374744"/>
                    <a:pt x="956224" y="398645"/>
                    <a:pt x="984386" y="431529"/>
                  </a:cubicBezTo>
                  <a:cubicBezTo>
                    <a:pt x="1014966" y="467178"/>
                    <a:pt x="1030113" y="511177"/>
                    <a:pt x="1048196" y="553564"/>
                  </a:cubicBezTo>
                  <a:cubicBezTo>
                    <a:pt x="1101295" y="677788"/>
                    <a:pt x="1147195" y="804661"/>
                    <a:pt x="1191195" y="932340"/>
                  </a:cubicBezTo>
                  <a:cubicBezTo>
                    <a:pt x="1212561" y="958199"/>
                    <a:pt x="1207493" y="988837"/>
                    <a:pt x="1204959" y="1018151"/>
                  </a:cubicBezTo>
                  <a:cubicBezTo>
                    <a:pt x="1194305" y="1141280"/>
                    <a:pt x="1132394" y="1245232"/>
                    <a:pt x="1080390" y="1352812"/>
                  </a:cubicBezTo>
                  <a:cubicBezTo>
                    <a:pt x="1081714" y="1348896"/>
                    <a:pt x="1080275" y="1345383"/>
                    <a:pt x="1076992" y="1342273"/>
                  </a:cubicBezTo>
                  <a:cubicBezTo>
                    <a:pt x="1073997" y="1339393"/>
                    <a:pt x="1071290" y="1341063"/>
                    <a:pt x="1069102" y="1343828"/>
                  </a:cubicBezTo>
                  <a:cubicBezTo>
                    <a:pt x="1058448" y="1368419"/>
                    <a:pt x="1061961" y="1396408"/>
                    <a:pt x="1050500" y="1420942"/>
                  </a:cubicBezTo>
                  <a:cubicBezTo>
                    <a:pt x="1031898" y="1460737"/>
                    <a:pt x="1028673" y="1503009"/>
                    <a:pt x="1032474" y="1546145"/>
                  </a:cubicBezTo>
                  <a:cubicBezTo>
                    <a:pt x="1033683" y="1554265"/>
                    <a:pt x="1037369" y="1561406"/>
                    <a:pt x="1040767" y="1568663"/>
                  </a:cubicBezTo>
                  <a:cubicBezTo>
                    <a:pt x="1072500" y="1637081"/>
                    <a:pt x="1126002" y="1683960"/>
                    <a:pt x="1190158" y="1720300"/>
                  </a:cubicBezTo>
                  <a:cubicBezTo>
                    <a:pt x="1231681" y="1727384"/>
                    <a:pt x="1261571" y="1748347"/>
                    <a:pt x="1281843" y="1787163"/>
                  </a:cubicBezTo>
                  <a:cubicBezTo>
                    <a:pt x="1294340" y="1811121"/>
                    <a:pt x="1317089" y="1829032"/>
                    <a:pt x="1339722" y="1845157"/>
                  </a:cubicBezTo>
                  <a:cubicBezTo>
                    <a:pt x="1407507" y="1893476"/>
                    <a:pt x="1487558" y="1897738"/>
                    <a:pt x="1565882" y="1908219"/>
                  </a:cubicBezTo>
                  <a:cubicBezTo>
                    <a:pt x="1571641" y="1908968"/>
                    <a:pt x="1577515" y="1907816"/>
                    <a:pt x="1579300" y="1900790"/>
                  </a:cubicBezTo>
                  <a:cubicBezTo>
                    <a:pt x="1581201" y="1893246"/>
                    <a:pt x="1577112" y="1888235"/>
                    <a:pt x="1571065" y="1884953"/>
                  </a:cubicBezTo>
                  <a:cubicBezTo>
                    <a:pt x="1558740" y="1878272"/>
                    <a:pt x="1545206" y="1875162"/>
                    <a:pt x="1531442" y="1875162"/>
                  </a:cubicBezTo>
                  <a:cubicBezTo>
                    <a:pt x="1493663" y="1875162"/>
                    <a:pt x="1457783" y="1865141"/>
                    <a:pt x="1422595" y="1853277"/>
                  </a:cubicBezTo>
                  <a:cubicBezTo>
                    <a:pt x="1376235" y="1837670"/>
                    <a:pt x="1342025" y="1806571"/>
                    <a:pt x="1316801" y="1765048"/>
                  </a:cubicBezTo>
                  <a:cubicBezTo>
                    <a:pt x="1309832" y="1753588"/>
                    <a:pt x="1311099" y="1746734"/>
                    <a:pt x="1325958" y="1746561"/>
                  </a:cubicBezTo>
                  <a:cubicBezTo>
                    <a:pt x="1346460" y="1746274"/>
                    <a:pt x="1365868" y="1740630"/>
                    <a:pt x="1384988" y="1733949"/>
                  </a:cubicBezTo>
                  <a:cubicBezTo>
                    <a:pt x="1418737" y="1722143"/>
                    <a:pt x="1453522" y="1715290"/>
                    <a:pt x="1488998" y="1711777"/>
                  </a:cubicBezTo>
                  <a:cubicBezTo>
                    <a:pt x="1549871" y="1705672"/>
                    <a:pt x="1588572" y="1736771"/>
                    <a:pt x="1594907" y="1797587"/>
                  </a:cubicBezTo>
                  <a:cubicBezTo>
                    <a:pt x="1597441" y="1821833"/>
                    <a:pt x="1601761" y="1845618"/>
                    <a:pt x="1610054" y="1868654"/>
                  </a:cubicBezTo>
                  <a:cubicBezTo>
                    <a:pt x="1641326" y="1955271"/>
                    <a:pt x="1704849" y="2009349"/>
                    <a:pt x="1787377" y="2043904"/>
                  </a:cubicBezTo>
                  <a:cubicBezTo>
                    <a:pt x="1797916" y="2048281"/>
                    <a:pt x="1812486" y="2057841"/>
                    <a:pt x="1819800" y="2044192"/>
                  </a:cubicBezTo>
                  <a:cubicBezTo>
                    <a:pt x="1826941" y="2030658"/>
                    <a:pt x="1810931" y="2023459"/>
                    <a:pt x="1801544" y="2017066"/>
                  </a:cubicBezTo>
                  <a:lnTo>
                    <a:pt x="1801544" y="2017066"/>
                  </a:lnTo>
                  <a:close/>
                  <a:moveTo>
                    <a:pt x="1383376" y="974382"/>
                  </a:moveTo>
                  <a:cubicBezTo>
                    <a:pt x="1391439" y="1005250"/>
                    <a:pt x="1386486" y="1043318"/>
                    <a:pt x="1370072" y="1066412"/>
                  </a:cubicBezTo>
                  <a:cubicBezTo>
                    <a:pt x="1366444" y="1032318"/>
                    <a:pt x="1370072" y="1003465"/>
                    <a:pt x="1383376" y="974382"/>
                  </a:cubicBezTo>
                  <a:lnTo>
                    <a:pt x="1383376" y="974382"/>
                  </a:lnTo>
                  <a:close/>
                  <a:moveTo>
                    <a:pt x="142463" y="1643013"/>
                  </a:moveTo>
                  <a:cubicBezTo>
                    <a:pt x="139353" y="1607595"/>
                    <a:pt x="136877" y="1572118"/>
                    <a:pt x="136416" y="1536527"/>
                  </a:cubicBezTo>
                  <a:cubicBezTo>
                    <a:pt x="150871" y="1571370"/>
                    <a:pt x="142406" y="1607364"/>
                    <a:pt x="142463" y="1643013"/>
                  </a:cubicBezTo>
                  <a:lnTo>
                    <a:pt x="142463" y="1643013"/>
                  </a:lnTo>
                  <a:close/>
                  <a:moveTo>
                    <a:pt x="101343" y="1750938"/>
                  </a:moveTo>
                  <a:cubicBezTo>
                    <a:pt x="53485" y="1704923"/>
                    <a:pt x="47553" y="1643877"/>
                    <a:pt x="87176" y="1589511"/>
                  </a:cubicBezTo>
                  <a:cubicBezTo>
                    <a:pt x="117181" y="1635814"/>
                    <a:pt x="130887" y="1685745"/>
                    <a:pt x="130081" y="1739938"/>
                  </a:cubicBezTo>
                  <a:cubicBezTo>
                    <a:pt x="122479" y="1748865"/>
                    <a:pt x="114186" y="1756006"/>
                    <a:pt x="101343" y="1750938"/>
                  </a:cubicBezTo>
                  <a:lnTo>
                    <a:pt x="101343" y="1750938"/>
                  </a:lnTo>
                  <a:close/>
                  <a:moveTo>
                    <a:pt x="133594" y="1771038"/>
                  </a:moveTo>
                  <a:cubicBezTo>
                    <a:pt x="164405" y="1758368"/>
                    <a:pt x="191703" y="1747541"/>
                    <a:pt x="215316" y="1730090"/>
                  </a:cubicBezTo>
                  <a:cubicBezTo>
                    <a:pt x="220902" y="1725944"/>
                    <a:pt x="225912" y="1730378"/>
                    <a:pt x="229944" y="1734583"/>
                  </a:cubicBezTo>
                  <a:cubicBezTo>
                    <a:pt x="246300" y="1751802"/>
                    <a:pt x="262655" y="1769022"/>
                    <a:pt x="281142" y="1788545"/>
                  </a:cubicBezTo>
                  <a:cubicBezTo>
                    <a:pt x="230865" y="1790619"/>
                    <a:pt x="184332" y="1786530"/>
                    <a:pt x="133594" y="1771038"/>
                  </a:cubicBezTo>
                  <a:lnTo>
                    <a:pt x="133594" y="1771038"/>
                  </a:lnTo>
                  <a:close/>
                  <a:moveTo>
                    <a:pt x="369487" y="1631207"/>
                  </a:moveTo>
                  <a:cubicBezTo>
                    <a:pt x="389183" y="1646699"/>
                    <a:pt x="408303" y="1662824"/>
                    <a:pt x="428057" y="1678316"/>
                  </a:cubicBezTo>
                  <a:cubicBezTo>
                    <a:pt x="464109" y="1706709"/>
                    <a:pt x="504653" y="1726002"/>
                    <a:pt x="553951" y="1735274"/>
                  </a:cubicBezTo>
                  <a:cubicBezTo>
                    <a:pt x="495323" y="1798739"/>
                    <a:pt x="427481" y="1804037"/>
                    <a:pt x="354225" y="1786587"/>
                  </a:cubicBezTo>
                  <a:cubicBezTo>
                    <a:pt x="316733" y="1777661"/>
                    <a:pt x="286095" y="1758137"/>
                    <a:pt x="263807" y="1725714"/>
                  </a:cubicBezTo>
                  <a:cubicBezTo>
                    <a:pt x="255457" y="1713562"/>
                    <a:pt x="252232" y="1703253"/>
                    <a:pt x="262310" y="1690813"/>
                  </a:cubicBezTo>
                  <a:cubicBezTo>
                    <a:pt x="273079" y="1677510"/>
                    <a:pt x="284482" y="1681311"/>
                    <a:pt x="296865" y="1687646"/>
                  </a:cubicBezTo>
                  <a:cubicBezTo>
                    <a:pt x="306885" y="1692771"/>
                    <a:pt x="317079" y="1697897"/>
                    <a:pt x="327733" y="1701295"/>
                  </a:cubicBezTo>
                  <a:cubicBezTo>
                    <a:pt x="333665" y="1703195"/>
                    <a:pt x="342649" y="1710452"/>
                    <a:pt x="346738" y="1700834"/>
                  </a:cubicBezTo>
                  <a:cubicBezTo>
                    <a:pt x="350021" y="1693060"/>
                    <a:pt x="339482" y="1692023"/>
                    <a:pt x="334817" y="1688337"/>
                  </a:cubicBezTo>
                  <a:cubicBezTo>
                    <a:pt x="329115" y="1683845"/>
                    <a:pt x="322377" y="1680620"/>
                    <a:pt x="317252" y="1675609"/>
                  </a:cubicBezTo>
                  <a:cubicBezTo>
                    <a:pt x="311550" y="1669965"/>
                    <a:pt x="300781" y="1664725"/>
                    <a:pt x="310514" y="1654070"/>
                  </a:cubicBezTo>
                  <a:cubicBezTo>
                    <a:pt x="319325" y="1644453"/>
                    <a:pt x="328712" y="1644741"/>
                    <a:pt x="337812" y="1653840"/>
                  </a:cubicBezTo>
                  <a:cubicBezTo>
                    <a:pt x="366147" y="1682117"/>
                    <a:pt x="399722" y="1703080"/>
                    <a:pt x="434046" y="1723007"/>
                  </a:cubicBezTo>
                  <a:cubicBezTo>
                    <a:pt x="438250" y="1725426"/>
                    <a:pt x="442224" y="1728363"/>
                    <a:pt x="446659" y="1730148"/>
                  </a:cubicBezTo>
                  <a:cubicBezTo>
                    <a:pt x="454549" y="1733316"/>
                    <a:pt x="464857" y="1740572"/>
                    <a:pt x="470329" y="1730206"/>
                  </a:cubicBezTo>
                  <a:cubicBezTo>
                    <a:pt x="476548" y="1718457"/>
                    <a:pt x="462727" y="1716326"/>
                    <a:pt x="456104" y="1712352"/>
                  </a:cubicBezTo>
                  <a:cubicBezTo>
                    <a:pt x="422298" y="1691965"/>
                    <a:pt x="384806" y="1677568"/>
                    <a:pt x="355377" y="1650039"/>
                  </a:cubicBezTo>
                  <a:cubicBezTo>
                    <a:pt x="349215" y="1644337"/>
                    <a:pt x="338100" y="1640018"/>
                    <a:pt x="346335" y="1629076"/>
                  </a:cubicBezTo>
                  <a:cubicBezTo>
                    <a:pt x="354283" y="1618710"/>
                    <a:pt x="362633" y="1625793"/>
                    <a:pt x="369487" y="1631207"/>
                  </a:cubicBezTo>
                  <a:lnTo>
                    <a:pt x="369487" y="1631207"/>
                  </a:lnTo>
                  <a:close/>
                  <a:moveTo>
                    <a:pt x="1257540" y="1468973"/>
                  </a:moveTo>
                  <a:cubicBezTo>
                    <a:pt x="1257252" y="1448643"/>
                    <a:pt x="1264738" y="1430041"/>
                    <a:pt x="1275393" y="1408733"/>
                  </a:cubicBezTo>
                  <a:cubicBezTo>
                    <a:pt x="1289791" y="1427853"/>
                    <a:pt x="1302057" y="1444497"/>
                    <a:pt x="1314670" y="1460910"/>
                  </a:cubicBezTo>
                  <a:cubicBezTo>
                    <a:pt x="1324979" y="1474271"/>
                    <a:pt x="1322157" y="1484350"/>
                    <a:pt x="1307932" y="1492240"/>
                  </a:cubicBezTo>
                  <a:cubicBezTo>
                    <a:pt x="1305858" y="1493392"/>
                    <a:pt x="1303785" y="1494659"/>
                    <a:pt x="1301712" y="1495810"/>
                  </a:cubicBezTo>
                  <a:cubicBezTo>
                    <a:pt x="1270555" y="1513261"/>
                    <a:pt x="1258058" y="1506004"/>
                    <a:pt x="1257540" y="1468973"/>
                  </a:cubicBezTo>
                  <a:lnTo>
                    <a:pt x="1257540" y="1468973"/>
                  </a:lnTo>
                  <a:close/>
                </a:path>
              </a:pathLst>
            </a:custGeom>
            <a:solidFill>
              <a:srgbClr val="974D2C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1A4912-1A63-4347-B6CD-0F83209C425F}"/>
                </a:ext>
              </a:extLst>
            </p:cNvPr>
            <p:cNvSpPr/>
            <p:nvPr/>
          </p:nvSpPr>
          <p:spPr>
            <a:xfrm>
              <a:off x="1190332" y="2377018"/>
              <a:ext cx="29726" cy="28092"/>
            </a:xfrm>
            <a:custGeom>
              <a:avLst/>
              <a:gdLst>
                <a:gd name="connsiteX0" fmla="*/ 0 w 29726"/>
                <a:gd name="connsiteY0" fmla="*/ 11115 h 28092"/>
                <a:gd name="connsiteX1" fmla="*/ 28795 w 29726"/>
                <a:gd name="connsiteY1" fmla="*/ 0 h 28092"/>
                <a:gd name="connsiteX2" fmla="*/ 29199 w 29726"/>
                <a:gd name="connsiteY2" fmla="*/ 2361 h 28092"/>
                <a:gd name="connsiteX3" fmla="*/ 23785 w 29726"/>
                <a:gd name="connsiteY3" fmla="*/ 27586 h 28092"/>
                <a:gd name="connsiteX4" fmla="*/ 0 w 29726"/>
                <a:gd name="connsiteY4" fmla="*/ 11115 h 28092"/>
                <a:gd name="connsiteX5" fmla="*/ 0 w 29726"/>
                <a:gd name="connsiteY5" fmla="*/ 11115 h 2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26" h="28092">
                  <a:moveTo>
                    <a:pt x="0" y="11115"/>
                  </a:moveTo>
                  <a:cubicBezTo>
                    <a:pt x="9560" y="7372"/>
                    <a:pt x="19235" y="3743"/>
                    <a:pt x="28795" y="0"/>
                  </a:cubicBezTo>
                  <a:cubicBezTo>
                    <a:pt x="28911" y="806"/>
                    <a:pt x="29256" y="1555"/>
                    <a:pt x="29199" y="2361"/>
                  </a:cubicBezTo>
                  <a:cubicBezTo>
                    <a:pt x="28680" y="11345"/>
                    <a:pt x="32884" y="24994"/>
                    <a:pt x="23785" y="27586"/>
                  </a:cubicBezTo>
                  <a:cubicBezTo>
                    <a:pt x="14398" y="30408"/>
                    <a:pt x="5126" y="20963"/>
                    <a:pt x="0" y="11115"/>
                  </a:cubicBezTo>
                  <a:lnTo>
                    <a:pt x="0" y="11115"/>
                  </a:lnTo>
                  <a:close/>
                </a:path>
              </a:pathLst>
            </a:custGeom>
            <a:solidFill>
              <a:srgbClr val="A18A9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419810-D93E-40F0-A514-AC7C785C686C}"/>
                </a:ext>
              </a:extLst>
            </p:cNvPr>
            <p:cNvSpPr/>
            <p:nvPr/>
          </p:nvSpPr>
          <p:spPr>
            <a:xfrm>
              <a:off x="1854759" y="3015138"/>
              <a:ext cx="1310770" cy="398344"/>
            </a:xfrm>
            <a:custGeom>
              <a:avLst/>
              <a:gdLst>
                <a:gd name="connsiteX0" fmla="*/ 0 w 1310770"/>
                <a:gd name="connsiteY0" fmla="*/ 285466 h 398344"/>
                <a:gd name="connsiteX1" fmla="*/ 209804 w 1310770"/>
                <a:gd name="connsiteY1" fmla="*/ 223210 h 398344"/>
                <a:gd name="connsiteX2" fmla="*/ 526785 w 1310770"/>
                <a:gd name="connsiteY2" fmla="*/ 131353 h 398344"/>
                <a:gd name="connsiteX3" fmla="*/ 710960 w 1310770"/>
                <a:gd name="connsiteY3" fmla="*/ 96453 h 398344"/>
                <a:gd name="connsiteX4" fmla="*/ 929230 w 1310770"/>
                <a:gd name="connsiteY4" fmla="*/ 60746 h 398344"/>
                <a:gd name="connsiteX5" fmla="*/ 1208892 w 1310770"/>
                <a:gd name="connsiteY5" fmla="*/ 13522 h 398344"/>
                <a:gd name="connsiteX6" fmla="*/ 1279959 w 1310770"/>
                <a:gd name="connsiteY6" fmla="*/ 1428 h 398344"/>
                <a:gd name="connsiteX7" fmla="*/ 1310771 w 1310770"/>
                <a:gd name="connsiteY7" fmla="*/ 8569 h 398344"/>
                <a:gd name="connsiteX8" fmla="*/ 1270687 w 1310770"/>
                <a:gd name="connsiteY8" fmla="*/ 22852 h 398344"/>
                <a:gd name="connsiteX9" fmla="*/ 573030 w 1310770"/>
                <a:gd name="connsiteY9" fmla="*/ 139013 h 398344"/>
                <a:gd name="connsiteX10" fmla="*/ 541470 w 1310770"/>
                <a:gd name="connsiteY10" fmla="*/ 152086 h 398344"/>
                <a:gd name="connsiteX11" fmla="*/ 561051 w 1310770"/>
                <a:gd name="connsiteY11" fmla="*/ 182436 h 398344"/>
                <a:gd name="connsiteX12" fmla="*/ 618239 w 1310770"/>
                <a:gd name="connsiteY12" fmla="*/ 223095 h 398344"/>
                <a:gd name="connsiteX13" fmla="*/ 636150 w 1310770"/>
                <a:gd name="connsiteY13" fmla="*/ 251315 h 398344"/>
                <a:gd name="connsiteX14" fmla="*/ 250578 w 1310770"/>
                <a:gd name="connsiteY14" fmla="*/ 356706 h 398344"/>
                <a:gd name="connsiteX15" fmla="*/ 87423 w 1310770"/>
                <a:gd name="connsiteY15" fmla="*/ 398345 h 398344"/>
                <a:gd name="connsiteX16" fmla="*/ 0 w 1310770"/>
                <a:gd name="connsiteY16" fmla="*/ 285466 h 398344"/>
                <a:gd name="connsiteX17" fmla="*/ 0 w 1310770"/>
                <a:gd name="connsiteY17" fmla="*/ 285466 h 39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0770" h="398344">
                  <a:moveTo>
                    <a:pt x="0" y="285466"/>
                  </a:moveTo>
                  <a:cubicBezTo>
                    <a:pt x="69973" y="264676"/>
                    <a:pt x="139773" y="243655"/>
                    <a:pt x="209804" y="223210"/>
                  </a:cubicBezTo>
                  <a:cubicBezTo>
                    <a:pt x="315426" y="192399"/>
                    <a:pt x="421278" y="162394"/>
                    <a:pt x="526785" y="131353"/>
                  </a:cubicBezTo>
                  <a:cubicBezTo>
                    <a:pt x="587082" y="113615"/>
                    <a:pt x="649453" y="107222"/>
                    <a:pt x="710960" y="96453"/>
                  </a:cubicBezTo>
                  <a:cubicBezTo>
                    <a:pt x="783583" y="83783"/>
                    <a:pt x="856493" y="72898"/>
                    <a:pt x="929230" y="60746"/>
                  </a:cubicBezTo>
                  <a:cubicBezTo>
                    <a:pt x="1022528" y="45197"/>
                    <a:pt x="1115652" y="29244"/>
                    <a:pt x="1208892" y="13522"/>
                  </a:cubicBezTo>
                  <a:cubicBezTo>
                    <a:pt x="1232562" y="9548"/>
                    <a:pt x="1256520" y="6726"/>
                    <a:pt x="1279959" y="1428"/>
                  </a:cubicBezTo>
                  <a:cubicBezTo>
                    <a:pt x="1292341" y="-1394"/>
                    <a:pt x="1302017" y="-530"/>
                    <a:pt x="1310771" y="8569"/>
                  </a:cubicBezTo>
                  <a:cubicBezTo>
                    <a:pt x="1300116" y="20836"/>
                    <a:pt x="1284624" y="20548"/>
                    <a:pt x="1270687" y="22852"/>
                  </a:cubicBezTo>
                  <a:cubicBezTo>
                    <a:pt x="1038192" y="61841"/>
                    <a:pt x="805640" y="100542"/>
                    <a:pt x="573030" y="139013"/>
                  </a:cubicBezTo>
                  <a:cubicBezTo>
                    <a:pt x="561627" y="140913"/>
                    <a:pt x="545674" y="138437"/>
                    <a:pt x="541470" y="152086"/>
                  </a:cubicBezTo>
                  <a:cubicBezTo>
                    <a:pt x="536921" y="166887"/>
                    <a:pt x="551721" y="174373"/>
                    <a:pt x="561051" y="182436"/>
                  </a:cubicBezTo>
                  <a:cubicBezTo>
                    <a:pt x="578732" y="197813"/>
                    <a:pt x="598543" y="210483"/>
                    <a:pt x="618239" y="223095"/>
                  </a:cubicBezTo>
                  <a:cubicBezTo>
                    <a:pt x="628318" y="229546"/>
                    <a:pt x="639548" y="235938"/>
                    <a:pt x="636150" y="251315"/>
                  </a:cubicBezTo>
                  <a:cubicBezTo>
                    <a:pt x="507664" y="286503"/>
                    <a:pt x="379237" y="321922"/>
                    <a:pt x="250578" y="356706"/>
                  </a:cubicBezTo>
                  <a:cubicBezTo>
                    <a:pt x="196385" y="371334"/>
                    <a:pt x="141789" y="384523"/>
                    <a:pt x="87423" y="398345"/>
                  </a:cubicBezTo>
                  <a:cubicBezTo>
                    <a:pt x="49298" y="367649"/>
                    <a:pt x="18890" y="331078"/>
                    <a:pt x="0" y="285466"/>
                  </a:cubicBezTo>
                  <a:lnTo>
                    <a:pt x="0" y="285466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D8750C-BFF7-43B0-AFF5-AA104086DE6B}"/>
                </a:ext>
              </a:extLst>
            </p:cNvPr>
            <p:cNvSpPr/>
            <p:nvPr/>
          </p:nvSpPr>
          <p:spPr>
            <a:xfrm>
              <a:off x="1962221" y="3539013"/>
              <a:ext cx="1340396" cy="340437"/>
            </a:xfrm>
            <a:custGeom>
              <a:avLst/>
              <a:gdLst>
                <a:gd name="connsiteX0" fmla="*/ 548154 w 1340396"/>
                <a:gd name="connsiteY0" fmla="*/ 229345 h 340437"/>
                <a:gd name="connsiteX1" fmla="*/ 391276 w 1340396"/>
                <a:gd name="connsiteY1" fmla="*/ 266721 h 340437"/>
                <a:gd name="connsiteX2" fmla="*/ 107928 w 1340396"/>
                <a:gd name="connsiteY2" fmla="*/ 328113 h 340437"/>
                <a:gd name="connsiteX3" fmla="*/ 3 w 1340396"/>
                <a:gd name="connsiteY3" fmla="*/ 340438 h 340437"/>
                <a:gd name="connsiteX4" fmla="*/ 17626 w 1340396"/>
                <a:gd name="connsiteY4" fmla="*/ 243282 h 340437"/>
                <a:gd name="connsiteX5" fmla="*/ 41929 w 1340396"/>
                <a:gd name="connsiteY5" fmla="*/ 224449 h 340437"/>
                <a:gd name="connsiteX6" fmla="*/ 67960 w 1340396"/>
                <a:gd name="connsiteY6" fmla="*/ 215696 h 340437"/>
                <a:gd name="connsiteX7" fmla="*/ 554776 w 1340396"/>
                <a:gd name="connsiteY7" fmla="*/ 101838 h 340437"/>
                <a:gd name="connsiteX8" fmla="*/ 748743 w 1340396"/>
                <a:gd name="connsiteY8" fmla="*/ 78687 h 340437"/>
                <a:gd name="connsiteX9" fmla="*/ 940981 w 1340396"/>
                <a:gd name="connsiteY9" fmla="*/ 51388 h 340437"/>
                <a:gd name="connsiteX10" fmla="*/ 1123027 w 1340396"/>
                <a:gd name="connsiteY10" fmla="*/ 29907 h 340437"/>
                <a:gd name="connsiteX11" fmla="*/ 1307894 w 1340396"/>
                <a:gd name="connsiteY11" fmla="*/ 2897 h 340437"/>
                <a:gd name="connsiteX12" fmla="*/ 1340202 w 1340396"/>
                <a:gd name="connsiteY12" fmla="*/ 4855 h 340437"/>
                <a:gd name="connsiteX13" fmla="*/ 1319757 w 1340396"/>
                <a:gd name="connsiteY13" fmla="*/ 22305 h 340437"/>
                <a:gd name="connsiteX14" fmla="*/ 1115540 w 1340396"/>
                <a:gd name="connsiteY14" fmla="*/ 50352 h 340437"/>
                <a:gd name="connsiteX15" fmla="*/ 637420 w 1340396"/>
                <a:gd name="connsiteY15" fmla="*/ 114393 h 340437"/>
                <a:gd name="connsiteX16" fmla="*/ 603210 w 1340396"/>
                <a:gd name="connsiteY16" fmla="*/ 141000 h 340437"/>
                <a:gd name="connsiteX17" fmla="*/ 548154 w 1340396"/>
                <a:gd name="connsiteY17" fmla="*/ 229345 h 340437"/>
                <a:gd name="connsiteX18" fmla="*/ 548154 w 1340396"/>
                <a:gd name="connsiteY18" fmla="*/ 229345 h 34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0396" h="340437">
                  <a:moveTo>
                    <a:pt x="548154" y="229345"/>
                  </a:moveTo>
                  <a:cubicBezTo>
                    <a:pt x="496955" y="246334"/>
                    <a:pt x="443683" y="254627"/>
                    <a:pt x="391276" y="266721"/>
                  </a:cubicBezTo>
                  <a:cubicBezTo>
                    <a:pt x="297114" y="288375"/>
                    <a:pt x="202550" y="308475"/>
                    <a:pt x="107928" y="328113"/>
                  </a:cubicBezTo>
                  <a:cubicBezTo>
                    <a:pt x="72510" y="335485"/>
                    <a:pt x="36400" y="339804"/>
                    <a:pt x="3" y="340438"/>
                  </a:cubicBezTo>
                  <a:cubicBezTo>
                    <a:pt x="-228" y="306977"/>
                    <a:pt x="14976" y="276339"/>
                    <a:pt x="17626" y="243282"/>
                  </a:cubicBezTo>
                  <a:cubicBezTo>
                    <a:pt x="18605" y="231188"/>
                    <a:pt x="28337" y="223931"/>
                    <a:pt x="41929" y="224449"/>
                  </a:cubicBezTo>
                  <a:cubicBezTo>
                    <a:pt x="51547" y="224795"/>
                    <a:pt x="61683" y="225659"/>
                    <a:pt x="67960" y="215696"/>
                  </a:cubicBezTo>
                  <a:cubicBezTo>
                    <a:pt x="230136" y="177167"/>
                    <a:pt x="389202" y="124126"/>
                    <a:pt x="554776" y="101838"/>
                  </a:cubicBezTo>
                  <a:cubicBezTo>
                    <a:pt x="619106" y="93200"/>
                    <a:pt x="684587" y="88074"/>
                    <a:pt x="748743" y="78687"/>
                  </a:cubicBezTo>
                  <a:cubicBezTo>
                    <a:pt x="812669" y="69299"/>
                    <a:pt x="876940" y="60661"/>
                    <a:pt x="940981" y="51388"/>
                  </a:cubicBezTo>
                  <a:cubicBezTo>
                    <a:pt x="1001395" y="42692"/>
                    <a:pt x="1062441" y="36818"/>
                    <a:pt x="1123027" y="29907"/>
                  </a:cubicBezTo>
                  <a:cubicBezTo>
                    <a:pt x="1184707" y="22823"/>
                    <a:pt x="1246559" y="13782"/>
                    <a:pt x="1307894" y="2897"/>
                  </a:cubicBezTo>
                  <a:cubicBezTo>
                    <a:pt x="1318548" y="996"/>
                    <a:pt x="1329951" y="-3438"/>
                    <a:pt x="1340202" y="4855"/>
                  </a:cubicBezTo>
                  <a:cubicBezTo>
                    <a:pt x="1342103" y="20923"/>
                    <a:pt x="1329663" y="20232"/>
                    <a:pt x="1319757" y="22305"/>
                  </a:cubicBezTo>
                  <a:cubicBezTo>
                    <a:pt x="1252318" y="36300"/>
                    <a:pt x="1183555" y="40389"/>
                    <a:pt x="1115540" y="50352"/>
                  </a:cubicBezTo>
                  <a:cubicBezTo>
                    <a:pt x="956416" y="73504"/>
                    <a:pt x="796428" y="90320"/>
                    <a:pt x="637420" y="114393"/>
                  </a:cubicBezTo>
                  <a:cubicBezTo>
                    <a:pt x="619969" y="117042"/>
                    <a:pt x="610237" y="125739"/>
                    <a:pt x="603210" y="141000"/>
                  </a:cubicBezTo>
                  <a:cubicBezTo>
                    <a:pt x="588755" y="172733"/>
                    <a:pt x="569692" y="201874"/>
                    <a:pt x="548154" y="229345"/>
                  </a:cubicBezTo>
                  <a:lnTo>
                    <a:pt x="548154" y="229345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A6A937-2C78-4901-8819-8D234EDD27EB}"/>
                </a:ext>
              </a:extLst>
            </p:cNvPr>
            <p:cNvSpPr/>
            <p:nvPr/>
          </p:nvSpPr>
          <p:spPr>
            <a:xfrm>
              <a:off x="1801832" y="3213411"/>
              <a:ext cx="1355460" cy="385053"/>
            </a:xfrm>
            <a:custGeom>
              <a:avLst/>
              <a:gdLst>
                <a:gd name="connsiteX0" fmla="*/ 78612 w 1355460"/>
                <a:gd name="connsiteY0" fmla="*/ 264170 h 385053"/>
                <a:gd name="connsiteX1" fmla="*/ 632867 w 1355460"/>
                <a:gd name="connsiteY1" fmla="*/ 115988 h 385053"/>
                <a:gd name="connsiteX2" fmla="*/ 811572 w 1355460"/>
                <a:gd name="connsiteY2" fmla="*/ 84083 h 385053"/>
                <a:gd name="connsiteX3" fmla="*/ 1081731 w 1355460"/>
                <a:gd name="connsiteY3" fmla="*/ 38183 h 385053"/>
                <a:gd name="connsiteX4" fmla="*/ 1282954 w 1355460"/>
                <a:gd name="connsiteY4" fmla="*/ 6450 h 385053"/>
                <a:gd name="connsiteX5" fmla="*/ 1325168 w 1355460"/>
                <a:gd name="connsiteY5" fmla="*/ 0 h 385053"/>
                <a:gd name="connsiteX6" fmla="*/ 1355461 w 1355460"/>
                <a:gd name="connsiteY6" fmla="*/ 7199 h 385053"/>
                <a:gd name="connsiteX7" fmla="*/ 1326378 w 1355460"/>
                <a:gd name="connsiteY7" fmla="*/ 20502 h 385053"/>
                <a:gd name="connsiteX8" fmla="*/ 1110872 w 1355460"/>
                <a:gd name="connsiteY8" fmla="*/ 53214 h 385053"/>
                <a:gd name="connsiteX9" fmla="*/ 810363 w 1355460"/>
                <a:gd name="connsiteY9" fmla="*/ 106774 h 385053"/>
                <a:gd name="connsiteX10" fmla="*/ 697887 w 1355460"/>
                <a:gd name="connsiteY10" fmla="*/ 123993 h 385053"/>
                <a:gd name="connsiteX11" fmla="*/ 662181 w 1355460"/>
                <a:gd name="connsiteY11" fmla="*/ 145532 h 385053"/>
                <a:gd name="connsiteX12" fmla="*/ 604187 w 1355460"/>
                <a:gd name="connsiteY12" fmla="*/ 229097 h 385053"/>
                <a:gd name="connsiteX13" fmla="*/ 598255 w 1355460"/>
                <a:gd name="connsiteY13" fmla="*/ 249139 h 385053"/>
                <a:gd name="connsiteX14" fmla="*/ 38586 w 1355460"/>
                <a:gd name="connsiteY14" fmla="*/ 382980 h 385053"/>
                <a:gd name="connsiteX15" fmla="*/ 0 w 1355460"/>
                <a:gd name="connsiteY15" fmla="*/ 385053 h 385053"/>
                <a:gd name="connsiteX16" fmla="*/ 35764 w 1355460"/>
                <a:gd name="connsiteY16" fmla="*/ 332991 h 385053"/>
                <a:gd name="connsiteX17" fmla="*/ 78612 w 1355460"/>
                <a:gd name="connsiteY17" fmla="*/ 264170 h 385053"/>
                <a:gd name="connsiteX18" fmla="*/ 78612 w 1355460"/>
                <a:gd name="connsiteY18" fmla="*/ 264170 h 38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5460" h="385053">
                  <a:moveTo>
                    <a:pt x="78612" y="264170"/>
                  </a:moveTo>
                  <a:cubicBezTo>
                    <a:pt x="264515" y="219076"/>
                    <a:pt x="447367" y="162695"/>
                    <a:pt x="632867" y="115988"/>
                  </a:cubicBezTo>
                  <a:cubicBezTo>
                    <a:pt x="691552" y="101187"/>
                    <a:pt x="752138" y="94910"/>
                    <a:pt x="811572" y="84083"/>
                  </a:cubicBezTo>
                  <a:cubicBezTo>
                    <a:pt x="901471" y="67669"/>
                    <a:pt x="991717" y="53617"/>
                    <a:pt x="1081731" y="38183"/>
                  </a:cubicBezTo>
                  <a:cubicBezTo>
                    <a:pt x="1148652" y="26722"/>
                    <a:pt x="1215285" y="13707"/>
                    <a:pt x="1282954" y="6450"/>
                  </a:cubicBezTo>
                  <a:cubicBezTo>
                    <a:pt x="1296718" y="4953"/>
                    <a:pt x="1310655" y="115"/>
                    <a:pt x="1325168" y="0"/>
                  </a:cubicBezTo>
                  <a:cubicBezTo>
                    <a:pt x="1334901" y="2707"/>
                    <a:pt x="1346477" y="-2880"/>
                    <a:pt x="1355461" y="7199"/>
                  </a:cubicBezTo>
                  <a:cubicBezTo>
                    <a:pt x="1349241" y="19350"/>
                    <a:pt x="1336687" y="18256"/>
                    <a:pt x="1326378" y="20502"/>
                  </a:cubicBezTo>
                  <a:cubicBezTo>
                    <a:pt x="1255310" y="36109"/>
                    <a:pt x="1182919" y="43251"/>
                    <a:pt x="1110872" y="53214"/>
                  </a:cubicBezTo>
                  <a:cubicBezTo>
                    <a:pt x="1009973" y="67151"/>
                    <a:pt x="910456" y="88402"/>
                    <a:pt x="810363" y="106774"/>
                  </a:cubicBezTo>
                  <a:cubicBezTo>
                    <a:pt x="772986" y="113627"/>
                    <a:pt x="735782" y="120999"/>
                    <a:pt x="697887" y="123993"/>
                  </a:cubicBezTo>
                  <a:cubicBezTo>
                    <a:pt x="681935" y="125260"/>
                    <a:pt x="670071" y="132056"/>
                    <a:pt x="662181" y="145532"/>
                  </a:cubicBezTo>
                  <a:cubicBezTo>
                    <a:pt x="645134" y="174961"/>
                    <a:pt x="624862" y="202202"/>
                    <a:pt x="604187" y="229097"/>
                  </a:cubicBezTo>
                  <a:cubicBezTo>
                    <a:pt x="599580" y="235086"/>
                    <a:pt x="596182" y="241248"/>
                    <a:pt x="598255" y="249139"/>
                  </a:cubicBezTo>
                  <a:cubicBezTo>
                    <a:pt x="410221" y="287494"/>
                    <a:pt x="226736" y="344912"/>
                    <a:pt x="38586" y="382980"/>
                  </a:cubicBezTo>
                  <a:cubicBezTo>
                    <a:pt x="26089" y="385514"/>
                    <a:pt x="12900" y="384477"/>
                    <a:pt x="0" y="385053"/>
                  </a:cubicBezTo>
                  <a:cubicBezTo>
                    <a:pt x="979" y="360347"/>
                    <a:pt x="23382" y="349980"/>
                    <a:pt x="35764" y="332991"/>
                  </a:cubicBezTo>
                  <a:cubicBezTo>
                    <a:pt x="51717" y="310991"/>
                    <a:pt x="71240" y="291468"/>
                    <a:pt x="78612" y="264170"/>
                  </a:cubicBezTo>
                  <a:lnTo>
                    <a:pt x="78612" y="264170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C3024D-131A-4667-8D47-F9AAF6733AB3}"/>
                </a:ext>
              </a:extLst>
            </p:cNvPr>
            <p:cNvSpPr/>
            <p:nvPr/>
          </p:nvSpPr>
          <p:spPr>
            <a:xfrm>
              <a:off x="1866267" y="3398513"/>
              <a:ext cx="1304194" cy="350321"/>
            </a:xfrm>
            <a:custGeom>
              <a:avLst/>
              <a:gdLst>
                <a:gd name="connsiteX0" fmla="*/ 67910 w 1304194"/>
                <a:gd name="connsiteY0" fmla="*/ 213947 h 350321"/>
                <a:gd name="connsiteX1" fmla="*/ 230835 w 1304194"/>
                <a:gd name="connsiteY1" fmla="*/ 183596 h 350321"/>
                <a:gd name="connsiteX2" fmla="*/ 501800 w 1304194"/>
                <a:gd name="connsiteY2" fmla="*/ 115927 h 350321"/>
                <a:gd name="connsiteX3" fmla="*/ 673594 w 1304194"/>
                <a:gd name="connsiteY3" fmla="*/ 93754 h 350321"/>
                <a:gd name="connsiteX4" fmla="*/ 982915 w 1304194"/>
                <a:gd name="connsiteY4" fmla="*/ 47221 h 350321"/>
                <a:gd name="connsiteX5" fmla="*/ 1260619 w 1304194"/>
                <a:gd name="connsiteY5" fmla="*/ 1205 h 350321"/>
                <a:gd name="connsiteX6" fmla="*/ 1304158 w 1304194"/>
                <a:gd name="connsiteY6" fmla="*/ 514 h 350321"/>
                <a:gd name="connsiteX7" fmla="*/ 1284865 w 1304194"/>
                <a:gd name="connsiteY7" fmla="*/ 16755 h 350321"/>
                <a:gd name="connsiteX8" fmla="*/ 757562 w 1304194"/>
                <a:gd name="connsiteY8" fmla="*/ 102450 h 350321"/>
                <a:gd name="connsiteX9" fmla="*/ 614218 w 1304194"/>
                <a:gd name="connsiteY9" fmla="*/ 124450 h 350321"/>
                <a:gd name="connsiteX10" fmla="*/ 569412 w 1304194"/>
                <a:gd name="connsiteY10" fmla="*/ 156240 h 350321"/>
                <a:gd name="connsiteX11" fmla="*/ 523570 w 1304194"/>
                <a:gd name="connsiteY11" fmla="*/ 214868 h 350321"/>
                <a:gd name="connsiteX12" fmla="*/ 311462 w 1304194"/>
                <a:gd name="connsiteY12" fmla="*/ 277815 h 350321"/>
                <a:gd name="connsiteX13" fmla="*/ 27251 w 1304194"/>
                <a:gd name="connsiteY13" fmla="*/ 340359 h 350321"/>
                <a:gd name="connsiteX14" fmla="*/ 298 w 1304194"/>
                <a:gd name="connsiteY14" fmla="*/ 350322 h 350321"/>
                <a:gd name="connsiteX15" fmla="*/ 23565 w 1304194"/>
                <a:gd name="connsiteY15" fmla="*/ 288296 h 350321"/>
                <a:gd name="connsiteX16" fmla="*/ 67910 w 1304194"/>
                <a:gd name="connsiteY16" fmla="*/ 213947 h 350321"/>
                <a:gd name="connsiteX17" fmla="*/ 67910 w 1304194"/>
                <a:gd name="connsiteY17" fmla="*/ 213947 h 35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4194" h="350321">
                  <a:moveTo>
                    <a:pt x="67910" y="213947"/>
                  </a:moveTo>
                  <a:cubicBezTo>
                    <a:pt x="123600" y="211297"/>
                    <a:pt x="176872" y="195517"/>
                    <a:pt x="230835" y="183596"/>
                  </a:cubicBezTo>
                  <a:cubicBezTo>
                    <a:pt x="321713" y="163439"/>
                    <a:pt x="410000" y="132282"/>
                    <a:pt x="501800" y="115927"/>
                  </a:cubicBezTo>
                  <a:cubicBezTo>
                    <a:pt x="558700" y="105791"/>
                    <a:pt x="616464" y="103199"/>
                    <a:pt x="673594" y="93754"/>
                  </a:cubicBezTo>
                  <a:cubicBezTo>
                    <a:pt x="776452" y="76765"/>
                    <a:pt x="879943" y="63346"/>
                    <a:pt x="982915" y="47221"/>
                  </a:cubicBezTo>
                  <a:cubicBezTo>
                    <a:pt x="1075579" y="32708"/>
                    <a:pt x="1168013" y="16179"/>
                    <a:pt x="1260619" y="1205"/>
                  </a:cubicBezTo>
                  <a:cubicBezTo>
                    <a:pt x="1274786" y="-1098"/>
                    <a:pt x="1289587" y="630"/>
                    <a:pt x="1304158" y="514"/>
                  </a:cubicBezTo>
                  <a:cubicBezTo>
                    <a:pt x="1304906" y="14451"/>
                    <a:pt x="1294194" y="15085"/>
                    <a:pt x="1284865" y="16755"/>
                  </a:cubicBezTo>
                  <a:cubicBezTo>
                    <a:pt x="1109500" y="47797"/>
                    <a:pt x="933387" y="74346"/>
                    <a:pt x="757562" y="102450"/>
                  </a:cubicBezTo>
                  <a:cubicBezTo>
                    <a:pt x="709877" y="110052"/>
                    <a:pt x="662134" y="117654"/>
                    <a:pt x="614218" y="124450"/>
                  </a:cubicBezTo>
                  <a:cubicBezTo>
                    <a:pt x="593312" y="127445"/>
                    <a:pt x="578742" y="136487"/>
                    <a:pt x="569412" y="156240"/>
                  </a:cubicBezTo>
                  <a:cubicBezTo>
                    <a:pt x="558700" y="178989"/>
                    <a:pt x="543727" y="199203"/>
                    <a:pt x="523570" y="214868"/>
                  </a:cubicBezTo>
                  <a:cubicBezTo>
                    <a:pt x="454115" y="240150"/>
                    <a:pt x="381665" y="255067"/>
                    <a:pt x="311462" y="277815"/>
                  </a:cubicBezTo>
                  <a:cubicBezTo>
                    <a:pt x="218741" y="307877"/>
                    <a:pt x="122333" y="321123"/>
                    <a:pt x="27251" y="340359"/>
                  </a:cubicBezTo>
                  <a:cubicBezTo>
                    <a:pt x="17460" y="342317"/>
                    <a:pt x="9052" y="346406"/>
                    <a:pt x="298" y="350322"/>
                  </a:cubicBezTo>
                  <a:cubicBezTo>
                    <a:pt x="-2351" y="325730"/>
                    <a:pt x="13256" y="307993"/>
                    <a:pt x="23565" y="288296"/>
                  </a:cubicBezTo>
                  <a:cubicBezTo>
                    <a:pt x="37041" y="262784"/>
                    <a:pt x="51036" y="237559"/>
                    <a:pt x="67910" y="213947"/>
                  </a:cubicBezTo>
                  <a:lnTo>
                    <a:pt x="67910" y="213947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4453D9E-3C65-4A00-9458-0DC6A7D75AA5}"/>
                </a:ext>
              </a:extLst>
            </p:cNvPr>
            <p:cNvSpPr/>
            <p:nvPr/>
          </p:nvSpPr>
          <p:spPr>
            <a:xfrm>
              <a:off x="1987128" y="3704288"/>
              <a:ext cx="1393330" cy="317389"/>
            </a:xfrm>
            <a:custGeom>
              <a:avLst/>
              <a:gdLst>
                <a:gd name="connsiteX0" fmla="*/ 445959 w 1393330"/>
                <a:gd name="connsiteY0" fmla="*/ 214728 h 317389"/>
                <a:gd name="connsiteX1" fmla="*/ 403457 w 1393330"/>
                <a:gd name="connsiteY1" fmla="*/ 201022 h 317389"/>
                <a:gd name="connsiteX2" fmla="*/ 319201 w 1393330"/>
                <a:gd name="connsiteY2" fmla="*/ 195262 h 317389"/>
                <a:gd name="connsiteX3" fmla="*/ 234773 w 1393330"/>
                <a:gd name="connsiteY3" fmla="*/ 221812 h 317389"/>
                <a:gd name="connsiteX4" fmla="*/ 134622 w 1393330"/>
                <a:gd name="connsiteY4" fmla="*/ 262068 h 317389"/>
                <a:gd name="connsiteX5" fmla="*/ 113889 w 1393330"/>
                <a:gd name="connsiteY5" fmla="*/ 272895 h 317389"/>
                <a:gd name="connsiteX6" fmla="*/ 205 w 1393330"/>
                <a:gd name="connsiteY6" fmla="*/ 317125 h 317389"/>
                <a:gd name="connsiteX7" fmla="*/ 17828 w 1393330"/>
                <a:gd name="connsiteY7" fmla="*/ 269152 h 317389"/>
                <a:gd name="connsiteX8" fmla="*/ 42822 w 1393330"/>
                <a:gd name="connsiteY8" fmla="*/ 220257 h 317389"/>
                <a:gd name="connsiteX9" fmla="*/ 144124 w 1393330"/>
                <a:gd name="connsiteY9" fmla="*/ 200734 h 317389"/>
                <a:gd name="connsiteX10" fmla="*/ 564423 w 1393330"/>
                <a:gd name="connsiteY10" fmla="*/ 113714 h 317389"/>
                <a:gd name="connsiteX11" fmla="*/ 905074 w 1393330"/>
                <a:gd name="connsiteY11" fmla="*/ 60960 h 317389"/>
                <a:gd name="connsiteX12" fmla="*/ 1287478 w 1393330"/>
                <a:gd name="connsiteY12" fmla="*/ 9186 h 317389"/>
                <a:gd name="connsiteX13" fmla="*/ 1371273 w 1393330"/>
                <a:gd name="connsiteY13" fmla="*/ 144 h 317389"/>
                <a:gd name="connsiteX14" fmla="*/ 1393330 w 1393330"/>
                <a:gd name="connsiteY14" fmla="*/ 9762 h 317389"/>
                <a:gd name="connsiteX15" fmla="*/ 1365226 w 1393330"/>
                <a:gd name="connsiteY15" fmla="*/ 21683 h 317389"/>
                <a:gd name="connsiteX16" fmla="*/ 1226316 w 1393330"/>
                <a:gd name="connsiteY16" fmla="*/ 40228 h 317389"/>
                <a:gd name="connsiteX17" fmla="*/ 993707 w 1393330"/>
                <a:gd name="connsiteY17" fmla="*/ 71672 h 317389"/>
                <a:gd name="connsiteX18" fmla="*/ 729537 w 1393330"/>
                <a:gd name="connsiteY18" fmla="*/ 103981 h 317389"/>
                <a:gd name="connsiteX19" fmla="*/ 617465 w 1393330"/>
                <a:gd name="connsiteY19" fmla="*/ 160650 h 317389"/>
                <a:gd name="connsiteX20" fmla="*/ 555727 w 1393330"/>
                <a:gd name="connsiteY20" fmla="*/ 195608 h 317389"/>
                <a:gd name="connsiteX21" fmla="*/ 445959 w 1393330"/>
                <a:gd name="connsiteY21" fmla="*/ 214728 h 317389"/>
                <a:gd name="connsiteX22" fmla="*/ 445959 w 1393330"/>
                <a:gd name="connsiteY22" fmla="*/ 214728 h 31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3330" h="317389">
                  <a:moveTo>
                    <a:pt x="445959" y="214728"/>
                  </a:moveTo>
                  <a:cubicBezTo>
                    <a:pt x="434440" y="202058"/>
                    <a:pt x="417912" y="201886"/>
                    <a:pt x="403457" y="201022"/>
                  </a:cubicBezTo>
                  <a:cubicBezTo>
                    <a:pt x="375352" y="199294"/>
                    <a:pt x="347248" y="198315"/>
                    <a:pt x="319201" y="195262"/>
                  </a:cubicBezTo>
                  <a:cubicBezTo>
                    <a:pt x="287699" y="191865"/>
                    <a:pt x="260113" y="199179"/>
                    <a:pt x="234773" y="221812"/>
                  </a:cubicBezTo>
                  <a:cubicBezTo>
                    <a:pt x="207187" y="246461"/>
                    <a:pt x="168601" y="249916"/>
                    <a:pt x="134622" y="262068"/>
                  </a:cubicBezTo>
                  <a:cubicBezTo>
                    <a:pt x="126847" y="264832"/>
                    <a:pt x="119936" y="267079"/>
                    <a:pt x="113889" y="272895"/>
                  </a:cubicBezTo>
                  <a:cubicBezTo>
                    <a:pt x="82099" y="303131"/>
                    <a:pt x="44780" y="319716"/>
                    <a:pt x="205" y="317125"/>
                  </a:cubicBezTo>
                  <a:cubicBezTo>
                    <a:pt x="-1523" y="298293"/>
                    <a:pt x="7979" y="284183"/>
                    <a:pt x="17828" y="269152"/>
                  </a:cubicBezTo>
                  <a:cubicBezTo>
                    <a:pt x="27848" y="254005"/>
                    <a:pt x="34644" y="236670"/>
                    <a:pt x="42822" y="220257"/>
                  </a:cubicBezTo>
                  <a:cubicBezTo>
                    <a:pt x="74727" y="204477"/>
                    <a:pt x="110434" y="208163"/>
                    <a:pt x="144124" y="200734"/>
                  </a:cubicBezTo>
                  <a:cubicBezTo>
                    <a:pt x="283840" y="169923"/>
                    <a:pt x="423786" y="139918"/>
                    <a:pt x="564423" y="113714"/>
                  </a:cubicBezTo>
                  <a:cubicBezTo>
                    <a:pt x="677359" y="92693"/>
                    <a:pt x="790929" y="72709"/>
                    <a:pt x="905074" y="60960"/>
                  </a:cubicBezTo>
                  <a:cubicBezTo>
                    <a:pt x="1033214" y="47714"/>
                    <a:pt x="1158993" y="19322"/>
                    <a:pt x="1287478" y="9186"/>
                  </a:cubicBezTo>
                  <a:cubicBezTo>
                    <a:pt x="1315352" y="6998"/>
                    <a:pt x="1342881" y="-1180"/>
                    <a:pt x="1371273" y="144"/>
                  </a:cubicBezTo>
                  <a:cubicBezTo>
                    <a:pt x="1379796" y="547"/>
                    <a:pt x="1389817" y="-2275"/>
                    <a:pt x="1393330" y="9762"/>
                  </a:cubicBezTo>
                  <a:cubicBezTo>
                    <a:pt x="1386247" y="19149"/>
                    <a:pt x="1375419" y="19668"/>
                    <a:pt x="1365226" y="21683"/>
                  </a:cubicBezTo>
                  <a:cubicBezTo>
                    <a:pt x="1319326" y="30956"/>
                    <a:pt x="1272965" y="35966"/>
                    <a:pt x="1226316" y="40228"/>
                  </a:cubicBezTo>
                  <a:cubicBezTo>
                    <a:pt x="1148396" y="47311"/>
                    <a:pt x="1071339" y="61882"/>
                    <a:pt x="993707" y="71672"/>
                  </a:cubicBezTo>
                  <a:cubicBezTo>
                    <a:pt x="905708" y="82787"/>
                    <a:pt x="817536" y="93038"/>
                    <a:pt x="729537" y="103981"/>
                  </a:cubicBezTo>
                  <a:cubicBezTo>
                    <a:pt x="684558" y="109567"/>
                    <a:pt x="644648" y="119818"/>
                    <a:pt x="617465" y="160650"/>
                  </a:cubicBezTo>
                  <a:cubicBezTo>
                    <a:pt x="603528" y="181498"/>
                    <a:pt x="580376" y="191577"/>
                    <a:pt x="555727" y="195608"/>
                  </a:cubicBezTo>
                  <a:cubicBezTo>
                    <a:pt x="518984" y="201655"/>
                    <a:pt x="482414" y="207875"/>
                    <a:pt x="445959" y="214728"/>
                  </a:cubicBezTo>
                  <a:lnTo>
                    <a:pt x="445959" y="214728"/>
                  </a:lnTo>
                  <a:close/>
                </a:path>
              </a:pathLst>
            </a:custGeom>
            <a:solidFill>
              <a:srgbClr val="D9D8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401323-658F-4003-AEA4-62421D346B60}"/>
                </a:ext>
              </a:extLst>
            </p:cNvPr>
            <p:cNvSpPr/>
            <p:nvPr/>
          </p:nvSpPr>
          <p:spPr>
            <a:xfrm>
              <a:off x="719315" y="2611708"/>
              <a:ext cx="2335456" cy="2358696"/>
            </a:xfrm>
            <a:custGeom>
              <a:avLst/>
              <a:gdLst>
                <a:gd name="connsiteX0" fmla="*/ 2252363 w 2335456"/>
                <a:gd name="connsiteY0" fmla="*/ 2035546 h 2358696"/>
                <a:gd name="connsiteX1" fmla="*/ 2333797 w 2335456"/>
                <a:gd name="connsiteY1" fmla="*/ 2261188 h 2358696"/>
                <a:gd name="connsiteX2" fmla="*/ 2306326 w 2335456"/>
                <a:gd name="connsiteY2" fmla="*/ 2294418 h 2358696"/>
                <a:gd name="connsiteX3" fmla="*/ 2261751 w 2335456"/>
                <a:gd name="connsiteY3" fmla="*/ 2298564 h 2358696"/>
                <a:gd name="connsiteX4" fmla="*/ 2016413 w 2335456"/>
                <a:gd name="connsiteY4" fmla="*/ 2324653 h 2358696"/>
                <a:gd name="connsiteX5" fmla="*/ 1739458 w 2335456"/>
                <a:gd name="connsiteY5" fmla="*/ 2352124 h 2358696"/>
                <a:gd name="connsiteX6" fmla="*/ 1438948 w 2335456"/>
                <a:gd name="connsiteY6" fmla="*/ 2358574 h 2358696"/>
                <a:gd name="connsiteX7" fmla="*/ 1313112 w 2335456"/>
                <a:gd name="connsiteY7" fmla="*/ 2340318 h 2358696"/>
                <a:gd name="connsiteX8" fmla="*/ 1287715 w 2335456"/>
                <a:gd name="connsiteY8" fmla="*/ 2302192 h 2358696"/>
                <a:gd name="connsiteX9" fmla="*/ 1238186 w 2335456"/>
                <a:gd name="connsiteY9" fmla="*/ 2148482 h 2358696"/>
                <a:gd name="connsiteX10" fmla="*/ 1796531 w 2335456"/>
                <a:gd name="connsiteY10" fmla="*/ 2058007 h 2358696"/>
                <a:gd name="connsiteX11" fmla="*/ 2252363 w 2335456"/>
                <a:gd name="connsiteY11" fmla="*/ 2035546 h 2358696"/>
                <a:gd name="connsiteX12" fmla="*/ 2252363 w 2335456"/>
                <a:gd name="connsiteY12" fmla="*/ 2035546 h 2358696"/>
                <a:gd name="connsiteX13" fmla="*/ 1104345 w 2335456"/>
                <a:gd name="connsiteY13" fmla="*/ 1821941 h 2358696"/>
                <a:gd name="connsiteX14" fmla="*/ 1110507 w 2335456"/>
                <a:gd name="connsiteY14" fmla="*/ 1827816 h 2358696"/>
                <a:gd name="connsiteX15" fmla="*/ 1097204 w 2335456"/>
                <a:gd name="connsiteY15" fmla="*/ 1853156 h 2358696"/>
                <a:gd name="connsiteX16" fmla="*/ 996535 w 2335456"/>
                <a:gd name="connsiteY16" fmla="*/ 1914663 h 2358696"/>
                <a:gd name="connsiteX17" fmla="*/ 935661 w 2335456"/>
                <a:gd name="connsiteY17" fmla="*/ 1927851 h 2358696"/>
                <a:gd name="connsiteX18" fmla="*/ 830212 w 2335456"/>
                <a:gd name="connsiteY18" fmla="*/ 1959065 h 2358696"/>
                <a:gd name="connsiteX19" fmla="*/ 620293 w 2335456"/>
                <a:gd name="connsiteY19" fmla="*/ 2017578 h 2358696"/>
                <a:gd name="connsiteX20" fmla="*/ 541220 w 2335456"/>
                <a:gd name="connsiteY20" fmla="*/ 2025353 h 2358696"/>
                <a:gd name="connsiteX21" fmla="*/ 510697 w 2335456"/>
                <a:gd name="connsiteY21" fmla="*/ 2014122 h 2358696"/>
                <a:gd name="connsiteX22" fmla="*/ 570246 w 2335456"/>
                <a:gd name="connsiteY22" fmla="*/ 2007845 h 2358696"/>
                <a:gd name="connsiteX23" fmla="*/ 860274 w 2335456"/>
                <a:gd name="connsiteY23" fmla="*/ 1934359 h 2358696"/>
                <a:gd name="connsiteX24" fmla="*/ 1083439 w 2335456"/>
                <a:gd name="connsiteY24" fmla="*/ 1829313 h 2358696"/>
                <a:gd name="connsiteX25" fmla="*/ 1097434 w 2335456"/>
                <a:gd name="connsiteY25" fmla="*/ 1822114 h 2358696"/>
                <a:gd name="connsiteX26" fmla="*/ 1104345 w 2335456"/>
                <a:gd name="connsiteY26" fmla="*/ 1821941 h 2358696"/>
                <a:gd name="connsiteX27" fmla="*/ 1104345 w 2335456"/>
                <a:gd name="connsiteY27" fmla="*/ 1821941 h 2358696"/>
                <a:gd name="connsiteX28" fmla="*/ 379793 w 2335456"/>
                <a:gd name="connsiteY28" fmla="*/ 1393177 h 2358696"/>
                <a:gd name="connsiteX29" fmla="*/ 457886 w 2335456"/>
                <a:gd name="connsiteY29" fmla="*/ 1395192 h 2358696"/>
                <a:gd name="connsiteX30" fmla="*/ 511676 w 2335456"/>
                <a:gd name="connsiteY30" fmla="*/ 1431244 h 2358696"/>
                <a:gd name="connsiteX31" fmla="*/ 510812 w 2335456"/>
                <a:gd name="connsiteY31" fmla="*/ 1453647 h 2358696"/>
                <a:gd name="connsiteX32" fmla="*/ 490886 w 2335456"/>
                <a:gd name="connsiteY32" fmla="*/ 1452553 h 2358696"/>
                <a:gd name="connsiteX33" fmla="*/ 376165 w 2335456"/>
                <a:gd name="connsiteY33" fmla="*/ 1408496 h 2358696"/>
                <a:gd name="connsiteX34" fmla="*/ 340919 w 2335456"/>
                <a:gd name="connsiteY34" fmla="*/ 1407574 h 2358696"/>
                <a:gd name="connsiteX35" fmla="*/ 126450 w 2335456"/>
                <a:gd name="connsiteY35" fmla="*/ 1566468 h 2358696"/>
                <a:gd name="connsiteX36" fmla="*/ 85964 w 2335456"/>
                <a:gd name="connsiteY36" fmla="*/ 1632409 h 2358696"/>
                <a:gd name="connsiteX37" fmla="*/ 49451 w 2335456"/>
                <a:gd name="connsiteY37" fmla="*/ 1777654 h 2358696"/>
                <a:gd name="connsiteX38" fmla="*/ 36148 w 2335456"/>
                <a:gd name="connsiteY38" fmla="*/ 1805700 h 2358696"/>
                <a:gd name="connsiteX39" fmla="*/ 15184 w 2335456"/>
                <a:gd name="connsiteY39" fmla="*/ 1786983 h 2358696"/>
                <a:gd name="connsiteX40" fmla="*/ 30331 w 2335456"/>
                <a:gd name="connsiteY40" fmla="*/ 1653833 h 2358696"/>
                <a:gd name="connsiteX41" fmla="*/ 151272 w 2335456"/>
                <a:gd name="connsiteY41" fmla="*/ 1503291 h 2358696"/>
                <a:gd name="connsiteX42" fmla="*/ 226083 w 2335456"/>
                <a:gd name="connsiteY42" fmla="*/ 1428422 h 2358696"/>
                <a:gd name="connsiteX43" fmla="*/ 186057 w 2335456"/>
                <a:gd name="connsiteY43" fmla="*/ 1449616 h 2358696"/>
                <a:gd name="connsiteX44" fmla="*/ 24917 w 2335456"/>
                <a:gd name="connsiteY44" fmla="*/ 1623541 h 2358696"/>
                <a:gd name="connsiteX45" fmla="*/ 7525 w 2335456"/>
                <a:gd name="connsiteY45" fmla="*/ 1633907 h 2358696"/>
                <a:gd name="connsiteX46" fmla="*/ 3378 w 2335456"/>
                <a:gd name="connsiteY46" fmla="*/ 1612656 h 2358696"/>
                <a:gd name="connsiteX47" fmla="*/ 152481 w 2335456"/>
                <a:gd name="connsiteY47" fmla="*/ 1436139 h 2358696"/>
                <a:gd name="connsiteX48" fmla="*/ 379793 w 2335456"/>
                <a:gd name="connsiteY48" fmla="*/ 1393177 h 2358696"/>
                <a:gd name="connsiteX49" fmla="*/ 379793 w 2335456"/>
                <a:gd name="connsiteY49" fmla="*/ 1393177 h 2358696"/>
                <a:gd name="connsiteX50" fmla="*/ 1021011 w 2335456"/>
                <a:gd name="connsiteY50" fmla="*/ 997872 h 2358696"/>
                <a:gd name="connsiteX51" fmla="*/ 1034487 w 2335456"/>
                <a:gd name="connsiteY51" fmla="*/ 1033060 h 2358696"/>
                <a:gd name="connsiteX52" fmla="*/ 1034545 w 2335456"/>
                <a:gd name="connsiteY52" fmla="*/ 1071819 h 2358696"/>
                <a:gd name="connsiteX53" fmla="*/ 1004943 w 2335456"/>
                <a:gd name="connsiteY53" fmla="*/ 1195870 h 2358696"/>
                <a:gd name="connsiteX54" fmla="*/ 924546 w 2335456"/>
                <a:gd name="connsiteY54" fmla="*/ 1257204 h 2358696"/>
                <a:gd name="connsiteX55" fmla="*/ 834243 w 2335456"/>
                <a:gd name="connsiteY55" fmla="*/ 1325910 h 2358696"/>
                <a:gd name="connsiteX56" fmla="*/ 806542 w 2335456"/>
                <a:gd name="connsiteY56" fmla="*/ 1385114 h 2358696"/>
                <a:gd name="connsiteX57" fmla="*/ 806542 w 2335456"/>
                <a:gd name="connsiteY57" fmla="*/ 1460443 h 2358696"/>
                <a:gd name="connsiteX58" fmla="*/ 792605 w 2335456"/>
                <a:gd name="connsiteY58" fmla="*/ 1481982 h 2358696"/>
                <a:gd name="connsiteX59" fmla="*/ 693664 w 2335456"/>
                <a:gd name="connsiteY59" fmla="*/ 1486128 h 2358696"/>
                <a:gd name="connsiteX60" fmla="*/ 672413 w 2335456"/>
                <a:gd name="connsiteY60" fmla="*/ 1477317 h 2358696"/>
                <a:gd name="connsiteX61" fmla="*/ 682837 w 2335456"/>
                <a:gd name="connsiteY61" fmla="*/ 1457563 h 2358696"/>
                <a:gd name="connsiteX62" fmla="*/ 816217 w 2335456"/>
                <a:gd name="connsiteY62" fmla="*/ 1282947 h 2358696"/>
                <a:gd name="connsiteX63" fmla="*/ 996419 w 2335456"/>
                <a:gd name="connsiteY63" fmla="*/ 1019757 h 2358696"/>
                <a:gd name="connsiteX64" fmla="*/ 1021011 w 2335456"/>
                <a:gd name="connsiteY64" fmla="*/ 997872 h 2358696"/>
                <a:gd name="connsiteX65" fmla="*/ 1021011 w 2335456"/>
                <a:gd name="connsiteY65" fmla="*/ 997872 h 2358696"/>
                <a:gd name="connsiteX66" fmla="*/ 725051 w 2335456"/>
                <a:gd name="connsiteY66" fmla="*/ 432386 h 2358696"/>
                <a:gd name="connsiteX67" fmla="*/ 734553 w 2335456"/>
                <a:gd name="connsiteY67" fmla="*/ 434690 h 2358696"/>
                <a:gd name="connsiteX68" fmla="*/ 726375 w 2335456"/>
                <a:gd name="connsiteY68" fmla="*/ 451506 h 2358696"/>
                <a:gd name="connsiteX69" fmla="*/ 669821 w 2335456"/>
                <a:gd name="connsiteY69" fmla="*/ 560411 h 2358696"/>
                <a:gd name="connsiteX70" fmla="*/ 613555 w 2335456"/>
                <a:gd name="connsiteY70" fmla="*/ 645185 h 2358696"/>
                <a:gd name="connsiteX71" fmla="*/ 574220 w 2335456"/>
                <a:gd name="connsiteY71" fmla="*/ 684116 h 2358696"/>
                <a:gd name="connsiteX72" fmla="*/ 570534 w 2335456"/>
                <a:gd name="connsiteY72" fmla="*/ 702142 h 2358696"/>
                <a:gd name="connsiteX73" fmla="*/ 587063 w 2335456"/>
                <a:gd name="connsiteY73" fmla="*/ 707153 h 2358696"/>
                <a:gd name="connsiteX74" fmla="*/ 604858 w 2335456"/>
                <a:gd name="connsiteY74" fmla="*/ 715100 h 2358696"/>
                <a:gd name="connsiteX75" fmla="*/ 602728 w 2335456"/>
                <a:gd name="connsiteY75" fmla="*/ 735200 h 2358696"/>
                <a:gd name="connsiteX76" fmla="*/ 548938 w 2335456"/>
                <a:gd name="connsiteY76" fmla="*/ 878140 h 2358696"/>
                <a:gd name="connsiteX77" fmla="*/ 529760 w 2335456"/>
                <a:gd name="connsiteY77" fmla="*/ 987218 h 2358696"/>
                <a:gd name="connsiteX78" fmla="*/ 521639 w 2335456"/>
                <a:gd name="connsiteY78" fmla="*/ 1001615 h 2358696"/>
                <a:gd name="connsiteX79" fmla="*/ 509833 w 2335456"/>
                <a:gd name="connsiteY79" fmla="*/ 1008123 h 2358696"/>
                <a:gd name="connsiteX80" fmla="*/ 507127 w 2335456"/>
                <a:gd name="connsiteY80" fmla="*/ 993322 h 2358696"/>
                <a:gd name="connsiteX81" fmla="*/ 538859 w 2335456"/>
                <a:gd name="connsiteY81" fmla="*/ 689876 h 2358696"/>
                <a:gd name="connsiteX82" fmla="*/ 591037 w 2335456"/>
                <a:gd name="connsiteY82" fmla="*/ 534841 h 2358696"/>
                <a:gd name="connsiteX83" fmla="*/ 714454 w 2335456"/>
                <a:gd name="connsiteY83" fmla="*/ 436936 h 2358696"/>
                <a:gd name="connsiteX84" fmla="*/ 725051 w 2335456"/>
                <a:gd name="connsiteY84" fmla="*/ 432386 h 2358696"/>
                <a:gd name="connsiteX85" fmla="*/ 725051 w 2335456"/>
                <a:gd name="connsiteY85" fmla="*/ 432386 h 2358696"/>
                <a:gd name="connsiteX86" fmla="*/ 2276033 w 2335456"/>
                <a:gd name="connsiteY86" fmla="*/ 1203 h 2358696"/>
                <a:gd name="connsiteX87" fmla="*/ 2291813 w 2335456"/>
                <a:gd name="connsiteY87" fmla="*/ 4025 h 2358696"/>
                <a:gd name="connsiteX88" fmla="*/ 2293253 w 2335456"/>
                <a:gd name="connsiteY88" fmla="*/ 19344 h 2358696"/>
                <a:gd name="connsiteX89" fmla="*/ 2250002 w 2335456"/>
                <a:gd name="connsiteY89" fmla="*/ 146908 h 2358696"/>
                <a:gd name="connsiteX90" fmla="*/ 2250002 w 2335456"/>
                <a:gd name="connsiteY90" fmla="*/ 182614 h 2358696"/>
                <a:gd name="connsiteX91" fmla="*/ 2238426 w 2335456"/>
                <a:gd name="connsiteY91" fmla="*/ 358440 h 2358696"/>
                <a:gd name="connsiteX92" fmla="*/ 2227945 w 2335456"/>
                <a:gd name="connsiteY92" fmla="*/ 398177 h 2358696"/>
                <a:gd name="connsiteX93" fmla="*/ 2200301 w 2335456"/>
                <a:gd name="connsiteY93" fmla="*/ 300849 h 2358696"/>
                <a:gd name="connsiteX94" fmla="*/ 2219364 w 2335456"/>
                <a:gd name="connsiteY94" fmla="*/ 295435 h 2358696"/>
                <a:gd name="connsiteX95" fmla="*/ 2241018 w 2335456"/>
                <a:gd name="connsiteY95" fmla="*/ 319623 h 2358696"/>
                <a:gd name="connsiteX96" fmla="*/ 2246259 w 2335456"/>
                <a:gd name="connsiteY96" fmla="*/ 210834 h 2358696"/>
                <a:gd name="connsiteX97" fmla="*/ 2234050 w 2335456"/>
                <a:gd name="connsiteY97" fmla="*/ 105903 h 2358696"/>
                <a:gd name="connsiteX98" fmla="*/ 2260138 w 2335456"/>
                <a:gd name="connsiteY98" fmla="*/ 18710 h 2358696"/>
                <a:gd name="connsiteX99" fmla="*/ 2276033 w 2335456"/>
                <a:gd name="connsiteY99" fmla="*/ 1203 h 2358696"/>
                <a:gd name="connsiteX100" fmla="*/ 2276033 w 2335456"/>
                <a:gd name="connsiteY100" fmla="*/ 1203 h 235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35456" h="2358696">
                  <a:moveTo>
                    <a:pt x="2252363" y="2035546"/>
                  </a:moveTo>
                  <a:cubicBezTo>
                    <a:pt x="2264400" y="2035604"/>
                    <a:pt x="2320436" y="2203712"/>
                    <a:pt x="2333797" y="2261188"/>
                  </a:cubicBezTo>
                  <a:cubicBezTo>
                    <a:pt x="2339268" y="2284743"/>
                    <a:pt x="2331493" y="2292402"/>
                    <a:pt x="2306326" y="2294418"/>
                  </a:cubicBezTo>
                  <a:cubicBezTo>
                    <a:pt x="2291468" y="2295627"/>
                    <a:pt x="2275860" y="2289407"/>
                    <a:pt x="2261751" y="2298564"/>
                  </a:cubicBezTo>
                  <a:cubicBezTo>
                    <a:pt x="2235029" y="2288428"/>
                    <a:pt x="2071701" y="2318375"/>
                    <a:pt x="2016413" y="2324653"/>
                  </a:cubicBezTo>
                  <a:cubicBezTo>
                    <a:pt x="1924210" y="2335192"/>
                    <a:pt x="1832122" y="2345847"/>
                    <a:pt x="1739458" y="2352124"/>
                  </a:cubicBezTo>
                  <a:cubicBezTo>
                    <a:pt x="1639365" y="2358920"/>
                    <a:pt x="1539099" y="2355752"/>
                    <a:pt x="1438948" y="2358574"/>
                  </a:cubicBezTo>
                  <a:cubicBezTo>
                    <a:pt x="1396504" y="2359783"/>
                    <a:pt x="1321578" y="2351951"/>
                    <a:pt x="1313112" y="2340318"/>
                  </a:cubicBezTo>
                  <a:cubicBezTo>
                    <a:pt x="1304128" y="2327936"/>
                    <a:pt x="1296929" y="2314344"/>
                    <a:pt x="1287715" y="2302192"/>
                  </a:cubicBezTo>
                  <a:cubicBezTo>
                    <a:pt x="1253333" y="2256638"/>
                    <a:pt x="1242506" y="2203654"/>
                    <a:pt x="1238186" y="2148482"/>
                  </a:cubicBezTo>
                  <a:cubicBezTo>
                    <a:pt x="1245558" y="2138001"/>
                    <a:pt x="1789332" y="2058928"/>
                    <a:pt x="1796531" y="2058007"/>
                  </a:cubicBezTo>
                  <a:cubicBezTo>
                    <a:pt x="1907739" y="2044185"/>
                    <a:pt x="2140291" y="2035201"/>
                    <a:pt x="2252363" y="2035546"/>
                  </a:cubicBezTo>
                  <a:lnTo>
                    <a:pt x="2252363" y="2035546"/>
                  </a:lnTo>
                  <a:close/>
                  <a:moveTo>
                    <a:pt x="1104345" y="1821941"/>
                  </a:moveTo>
                  <a:cubicBezTo>
                    <a:pt x="1106533" y="1822748"/>
                    <a:pt x="1108664" y="1824533"/>
                    <a:pt x="1110507" y="1827816"/>
                  </a:cubicBezTo>
                  <a:cubicBezTo>
                    <a:pt x="1117073" y="1839276"/>
                    <a:pt x="1105612" y="1847627"/>
                    <a:pt x="1097204" y="1853156"/>
                  </a:cubicBezTo>
                  <a:cubicBezTo>
                    <a:pt x="1064377" y="1874810"/>
                    <a:pt x="1033969" y="1900207"/>
                    <a:pt x="996535" y="1914663"/>
                  </a:cubicBezTo>
                  <a:cubicBezTo>
                    <a:pt x="976608" y="1922380"/>
                    <a:pt x="955875" y="1928024"/>
                    <a:pt x="935661" y="1927851"/>
                  </a:cubicBezTo>
                  <a:cubicBezTo>
                    <a:pt x="896614" y="1927448"/>
                    <a:pt x="863096" y="1942998"/>
                    <a:pt x="830212" y="1959065"/>
                  </a:cubicBezTo>
                  <a:cubicBezTo>
                    <a:pt x="763579" y="1991547"/>
                    <a:pt x="693894" y="2009746"/>
                    <a:pt x="620293" y="2017578"/>
                  </a:cubicBezTo>
                  <a:cubicBezTo>
                    <a:pt x="594089" y="2020400"/>
                    <a:pt x="567252" y="2017693"/>
                    <a:pt x="541220" y="2025353"/>
                  </a:cubicBezTo>
                  <a:cubicBezTo>
                    <a:pt x="531545" y="2028174"/>
                    <a:pt x="520315" y="2027483"/>
                    <a:pt x="510697" y="2014122"/>
                  </a:cubicBezTo>
                  <a:cubicBezTo>
                    <a:pt x="532236" y="2009803"/>
                    <a:pt x="551932" y="2007672"/>
                    <a:pt x="570246" y="2007845"/>
                  </a:cubicBezTo>
                  <a:cubicBezTo>
                    <a:pt x="673680" y="2008536"/>
                    <a:pt x="766689" y="1972139"/>
                    <a:pt x="860274" y="1934359"/>
                  </a:cubicBezTo>
                  <a:cubicBezTo>
                    <a:pt x="936813" y="1903490"/>
                    <a:pt x="1009435" y="1865250"/>
                    <a:pt x="1083439" y="1829313"/>
                  </a:cubicBezTo>
                  <a:cubicBezTo>
                    <a:pt x="1087759" y="1827240"/>
                    <a:pt x="1092654" y="1823554"/>
                    <a:pt x="1097434" y="1822114"/>
                  </a:cubicBezTo>
                  <a:cubicBezTo>
                    <a:pt x="1099795" y="1821308"/>
                    <a:pt x="1102157" y="1821135"/>
                    <a:pt x="1104345" y="1821941"/>
                  </a:cubicBezTo>
                  <a:lnTo>
                    <a:pt x="1104345" y="1821941"/>
                  </a:lnTo>
                  <a:close/>
                  <a:moveTo>
                    <a:pt x="379793" y="1393177"/>
                  </a:moveTo>
                  <a:cubicBezTo>
                    <a:pt x="405824" y="1393465"/>
                    <a:pt x="431913" y="1394501"/>
                    <a:pt x="457886" y="1395192"/>
                  </a:cubicBezTo>
                  <a:cubicBezTo>
                    <a:pt x="481095" y="1395826"/>
                    <a:pt x="500734" y="1408784"/>
                    <a:pt x="511676" y="1431244"/>
                  </a:cubicBezTo>
                  <a:cubicBezTo>
                    <a:pt x="515420" y="1438904"/>
                    <a:pt x="517666" y="1446736"/>
                    <a:pt x="510812" y="1453647"/>
                  </a:cubicBezTo>
                  <a:cubicBezTo>
                    <a:pt x="504074" y="1460443"/>
                    <a:pt x="497278" y="1455778"/>
                    <a:pt x="490886" y="1452553"/>
                  </a:cubicBezTo>
                  <a:cubicBezTo>
                    <a:pt x="454143" y="1433951"/>
                    <a:pt x="415730" y="1419841"/>
                    <a:pt x="376165" y="1408496"/>
                  </a:cubicBezTo>
                  <a:cubicBezTo>
                    <a:pt x="364128" y="1405040"/>
                    <a:pt x="353301" y="1405386"/>
                    <a:pt x="340919" y="1407574"/>
                  </a:cubicBezTo>
                  <a:cubicBezTo>
                    <a:pt x="242496" y="1424506"/>
                    <a:pt x="178340" y="1487108"/>
                    <a:pt x="126450" y="1566468"/>
                  </a:cubicBezTo>
                  <a:cubicBezTo>
                    <a:pt x="112340" y="1588064"/>
                    <a:pt x="99267" y="1610294"/>
                    <a:pt x="85964" y="1632409"/>
                  </a:cubicBezTo>
                  <a:cubicBezTo>
                    <a:pt x="59184" y="1677100"/>
                    <a:pt x="43289" y="1724555"/>
                    <a:pt x="49451" y="1777654"/>
                  </a:cubicBezTo>
                  <a:cubicBezTo>
                    <a:pt x="50833" y="1789517"/>
                    <a:pt x="49278" y="1801957"/>
                    <a:pt x="36148" y="1805700"/>
                  </a:cubicBezTo>
                  <a:cubicBezTo>
                    <a:pt x="21750" y="1809847"/>
                    <a:pt x="20368" y="1795334"/>
                    <a:pt x="15184" y="1786983"/>
                  </a:cubicBezTo>
                  <a:cubicBezTo>
                    <a:pt x="-14648" y="1738665"/>
                    <a:pt x="4357" y="1696047"/>
                    <a:pt x="30331" y="1653833"/>
                  </a:cubicBezTo>
                  <a:cubicBezTo>
                    <a:pt x="64367" y="1598546"/>
                    <a:pt x="112340" y="1554546"/>
                    <a:pt x="151272" y="1503291"/>
                  </a:cubicBezTo>
                  <a:cubicBezTo>
                    <a:pt x="171659" y="1476453"/>
                    <a:pt x="199188" y="1456757"/>
                    <a:pt x="226083" y="1428422"/>
                  </a:cubicBezTo>
                  <a:cubicBezTo>
                    <a:pt x="206847" y="1432914"/>
                    <a:pt x="195732" y="1439825"/>
                    <a:pt x="186057" y="1449616"/>
                  </a:cubicBezTo>
                  <a:cubicBezTo>
                    <a:pt x="130424" y="1505825"/>
                    <a:pt x="71796" y="1559211"/>
                    <a:pt x="24917" y="1623541"/>
                  </a:cubicBezTo>
                  <a:cubicBezTo>
                    <a:pt x="20425" y="1629760"/>
                    <a:pt x="14321" y="1636613"/>
                    <a:pt x="7525" y="1633907"/>
                  </a:cubicBezTo>
                  <a:cubicBezTo>
                    <a:pt x="-1978" y="1630163"/>
                    <a:pt x="2457" y="1620718"/>
                    <a:pt x="3378" y="1612656"/>
                  </a:cubicBezTo>
                  <a:cubicBezTo>
                    <a:pt x="13687" y="1520395"/>
                    <a:pt x="80608" y="1474725"/>
                    <a:pt x="152481" y="1436139"/>
                  </a:cubicBezTo>
                  <a:cubicBezTo>
                    <a:pt x="224355" y="1397553"/>
                    <a:pt x="301757" y="1392255"/>
                    <a:pt x="379793" y="1393177"/>
                  </a:cubicBezTo>
                  <a:lnTo>
                    <a:pt x="379793" y="1393177"/>
                  </a:lnTo>
                  <a:close/>
                  <a:moveTo>
                    <a:pt x="1021011" y="997872"/>
                  </a:moveTo>
                  <a:cubicBezTo>
                    <a:pt x="1038058" y="1002883"/>
                    <a:pt x="1034372" y="1019584"/>
                    <a:pt x="1034487" y="1033060"/>
                  </a:cubicBezTo>
                  <a:cubicBezTo>
                    <a:pt x="1034602" y="1045903"/>
                    <a:pt x="1034545" y="1058861"/>
                    <a:pt x="1034545" y="1071819"/>
                  </a:cubicBezTo>
                  <a:cubicBezTo>
                    <a:pt x="1038000" y="1116394"/>
                    <a:pt x="1034545" y="1159530"/>
                    <a:pt x="1004943" y="1195870"/>
                  </a:cubicBezTo>
                  <a:cubicBezTo>
                    <a:pt x="983174" y="1222592"/>
                    <a:pt x="950807" y="1235896"/>
                    <a:pt x="924546" y="1257204"/>
                  </a:cubicBezTo>
                  <a:cubicBezTo>
                    <a:pt x="895232" y="1281047"/>
                    <a:pt x="864191" y="1302816"/>
                    <a:pt x="834243" y="1325910"/>
                  </a:cubicBezTo>
                  <a:cubicBezTo>
                    <a:pt x="815065" y="1340711"/>
                    <a:pt x="806542" y="1361041"/>
                    <a:pt x="806542" y="1385114"/>
                  </a:cubicBezTo>
                  <a:cubicBezTo>
                    <a:pt x="806542" y="1410223"/>
                    <a:pt x="806484" y="1435333"/>
                    <a:pt x="806542" y="1460443"/>
                  </a:cubicBezTo>
                  <a:cubicBezTo>
                    <a:pt x="806542" y="1470694"/>
                    <a:pt x="805793" y="1479736"/>
                    <a:pt x="792605" y="1481982"/>
                  </a:cubicBezTo>
                  <a:cubicBezTo>
                    <a:pt x="759778" y="1487510"/>
                    <a:pt x="726721" y="1487453"/>
                    <a:pt x="693664" y="1486128"/>
                  </a:cubicBezTo>
                  <a:cubicBezTo>
                    <a:pt x="686062" y="1485840"/>
                    <a:pt x="676098" y="1485092"/>
                    <a:pt x="672413" y="1477317"/>
                  </a:cubicBezTo>
                  <a:cubicBezTo>
                    <a:pt x="667978" y="1467987"/>
                    <a:pt x="677423" y="1462919"/>
                    <a:pt x="682837" y="1457563"/>
                  </a:cubicBezTo>
                  <a:cubicBezTo>
                    <a:pt x="735129" y="1405328"/>
                    <a:pt x="769165" y="1339099"/>
                    <a:pt x="816217" y="1282947"/>
                  </a:cubicBezTo>
                  <a:cubicBezTo>
                    <a:pt x="884866" y="1201111"/>
                    <a:pt x="937849" y="1108562"/>
                    <a:pt x="996419" y="1019757"/>
                  </a:cubicBezTo>
                  <a:cubicBezTo>
                    <a:pt x="1002351" y="1010830"/>
                    <a:pt x="1005000" y="993150"/>
                    <a:pt x="1021011" y="997872"/>
                  </a:cubicBezTo>
                  <a:lnTo>
                    <a:pt x="1021011" y="997872"/>
                  </a:lnTo>
                  <a:close/>
                  <a:moveTo>
                    <a:pt x="725051" y="432386"/>
                  </a:moveTo>
                  <a:cubicBezTo>
                    <a:pt x="728564" y="431407"/>
                    <a:pt x="731962" y="431580"/>
                    <a:pt x="734553" y="434690"/>
                  </a:cubicBezTo>
                  <a:cubicBezTo>
                    <a:pt x="741464" y="442810"/>
                    <a:pt x="730983" y="447648"/>
                    <a:pt x="726375" y="451506"/>
                  </a:cubicBezTo>
                  <a:cubicBezTo>
                    <a:pt x="692166" y="480014"/>
                    <a:pt x="677077" y="517448"/>
                    <a:pt x="669821" y="560411"/>
                  </a:cubicBezTo>
                  <a:cubicBezTo>
                    <a:pt x="663889" y="596117"/>
                    <a:pt x="641544" y="623300"/>
                    <a:pt x="613555" y="645185"/>
                  </a:cubicBezTo>
                  <a:cubicBezTo>
                    <a:pt x="598811" y="656761"/>
                    <a:pt x="585105" y="669028"/>
                    <a:pt x="574220" y="684116"/>
                  </a:cubicBezTo>
                  <a:cubicBezTo>
                    <a:pt x="570707" y="689012"/>
                    <a:pt x="566791" y="695289"/>
                    <a:pt x="570534" y="702142"/>
                  </a:cubicBezTo>
                  <a:cubicBezTo>
                    <a:pt x="574278" y="709053"/>
                    <a:pt x="580209" y="709975"/>
                    <a:pt x="587063" y="707153"/>
                  </a:cubicBezTo>
                  <a:cubicBezTo>
                    <a:pt x="595989" y="703064"/>
                    <a:pt x="601000" y="708880"/>
                    <a:pt x="604858" y="715100"/>
                  </a:cubicBezTo>
                  <a:cubicBezTo>
                    <a:pt x="609063" y="721896"/>
                    <a:pt x="608832" y="730016"/>
                    <a:pt x="602728" y="735200"/>
                  </a:cubicBezTo>
                  <a:cubicBezTo>
                    <a:pt x="558037" y="772864"/>
                    <a:pt x="556885" y="826654"/>
                    <a:pt x="548938" y="878140"/>
                  </a:cubicBezTo>
                  <a:cubicBezTo>
                    <a:pt x="543294" y="914595"/>
                    <a:pt x="536037" y="950820"/>
                    <a:pt x="529760" y="987218"/>
                  </a:cubicBezTo>
                  <a:cubicBezTo>
                    <a:pt x="528723" y="993265"/>
                    <a:pt x="525844" y="997757"/>
                    <a:pt x="521639" y="1001615"/>
                  </a:cubicBezTo>
                  <a:cubicBezTo>
                    <a:pt x="518242" y="1004783"/>
                    <a:pt x="515132" y="1010427"/>
                    <a:pt x="509833" y="1008123"/>
                  </a:cubicBezTo>
                  <a:cubicBezTo>
                    <a:pt x="502922" y="1005129"/>
                    <a:pt x="505284" y="998333"/>
                    <a:pt x="507127" y="993322"/>
                  </a:cubicBezTo>
                  <a:cubicBezTo>
                    <a:pt x="543409" y="894899"/>
                    <a:pt x="541566" y="792215"/>
                    <a:pt x="538859" y="689876"/>
                  </a:cubicBezTo>
                  <a:cubicBezTo>
                    <a:pt x="537304" y="630730"/>
                    <a:pt x="559246" y="581259"/>
                    <a:pt x="591037" y="534841"/>
                  </a:cubicBezTo>
                  <a:cubicBezTo>
                    <a:pt x="621848" y="489862"/>
                    <a:pt x="665329" y="459454"/>
                    <a:pt x="714454" y="436936"/>
                  </a:cubicBezTo>
                  <a:cubicBezTo>
                    <a:pt x="717794" y="435496"/>
                    <a:pt x="721538" y="433365"/>
                    <a:pt x="725051" y="432386"/>
                  </a:cubicBezTo>
                  <a:lnTo>
                    <a:pt x="725051" y="432386"/>
                  </a:lnTo>
                  <a:close/>
                  <a:moveTo>
                    <a:pt x="2276033" y="1203"/>
                  </a:moveTo>
                  <a:cubicBezTo>
                    <a:pt x="2281504" y="-871"/>
                    <a:pt x="2287206" y="-467"/>
                    <a:pt x="2291813" y="4025"/>
                  </a:cubicBezTo>
                  <a:cubicBezTo>
                    <a:pt x="2296593" y="8690"/>
                    <a:pt x="2296881" y="13930"/>
                    <a:pt x="2293253" y="19344"/>
                  </a:cubicBezTo>
                  <a:cubicBezTo>
                    <a:pt x="2267337" y="57930"/>
                    <a:pt x="2263882" y="104175"/>
                    <a:pt x="2250002" y="146908"/>
                  </a:cubicBezTo>
                  <a:cubicBezTo>
                    <a:pt x="2246201" y="158656"/>
                    <a:pt x="2244589" y="171902"/>
                    <a:pt x="2250002" y="182614"/>
                  </a:cubicBezTo>
                  <a:cubicBezTo>
                    <a:pt x="2281044" y="243833"/>
                    <a:pt x="2266876" y="301482"/>
                    <a:pt x="2238426" y="358440"/>
                  </a:cubicBezTo>
                  <a:cubicBezTo>
                    <a:pt x="2232667" y="369785"/>
                    <a:pt x="2226793" y="381188"/>
                    <a:pt x="2227945" y="398177"/>
                  </a:cubicBezTo>
                  <a:cubicBezTo>
                    <a:pt x="2202547" y="375141"/>
                    <a:pt x="2189935" y="325555"/>
                    <a:pt x="2200301" y="300849"/>
                  </a:cubicBezTo>
                  <a:cubicBezTo>
                    <a:pt x="2204275" y="291346"/>
                    <a:pt x="2211474" y="288582"/>
                    <a:pt x="2219364" y="295435"/>
                  </a:cubicBezTo>
                  <a:cubicBezTo>
                    <a:pt x="2226505" y="301655"/>
                    <a:pt x="2232207" y="309602"/>
                    <a:pt x="2241018" y="319623"/>
                  </a:cubicBezTo>
                  <a:cubicBezTo>
                    <a:pt x="2254494" y="282362"/>
                    <a:pt x="2267279" y="244582"/>
                    <a:pt x="2246259" y="210834"/>
                  </a:cubicBezTo>
                  <a:cubicBezTo>
                    <a:pt x="2224374" y="175761"/>
                    <a:pt x="2230306" y="141206"/>
                    <a:pt x="2234050" y="105903"/>
                  </a:cubicBezTo>
                  <a:cubicBezTo>
                    <a:pt x="2237217" y="75668"/>
                    <a:pt x="2242976" y="45260"/>
                    <a:pt x="2260138" y="18710"/>
                  </a:cubicBezTo>
                  <a:cubicBezTo>
                    <a:pt x="2264573" y="11857"/>
                    <a:pt x="2267971" y="4313"/>
                    <a:pt x="2276033" y="1203"/>
                  </a:cubicBezTo>
                  <a:lnTo>
                    <a:pt x="2276033" y="1203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874E-8055-40AC-8BCB-4883B76C2215}"/>
                </a:ext>
              </a:extLst>
            </p:cNvPr>
            <p:cNvSpPr/>
            <p:nvPr/>
          </p:nvSpPr>
          <p:spPr>
            <a:xfrm>
              <a:off x="2390297" y="3396790"/>
              <a:ext cx="809963" cy="216590"/>
            </a:xfrm>
            <a:custGeom>
              <a:avLst/>
              <a:gdLst>
                <a:gd name="connsiteX0" fmla="*/ 0 w 809963"/>
                <a:gd name="connsiteY0" fmla="*/ 216591 h 216590"/>
                <a:gd name="connsiteX1" fmla="*/ 54769 w 809963"/>
                <a:gd name="connsiteY1" fmla="*/ 132393 h 216590"/>
                <a:gd name="connsiteX2" fmla="*/ 120135 w 809963"/>
                <a:gd name="connsiteY2" fmla="*/ 114712 h 216590"/>
                <a:gd name="connsiteX3" fmla="*/ 473628 w 809963"/>
                <a:gd name="connsiteY3" fmla="*/ 57985 h 216590"/>
                <a:gd name="connsiteX4" fmla="*/ 677961 w 809963"/>
                <a:gd name="connsiteY4" fmla="*/ 27059 h 216590"/>
                <a:gd name="connsiteX5" fmla="*/ 770395 w 809963"/>
                <a:gd name="connsiteY5" fmla="*/ 11567 h 216590"/>
                <a:gd name="connsiteX6" fmla="*/ 780819 w 809963"/>
                <a:gd name="connsiteY6" fmla="*/ 2410 h 216590"/>
                <a:gd name="connsiteX7" fmla="*/ 806331 w 809963"/>
                <a:gd name="connsiteY7" fmla="*/ 29190 h 216590"/>
                <a:gd name="connsiteX8" fmla="*/ 777766 w 809963"/>
                <a:gd name="connsiteY8" fmla="*/ 84823 h 216590"/>
                <a:gd name="connsiteX9" fmla="*/ 710673 w 809963"/>
                <a:gd name="connsiteY9" fmla="*/ 120126 h 216590"/>
                <a:gd name="connsiteX10" fmla="*/ 481518 w 809963"/>
                <a:gd name="connsiteY10" fmla="*/ 150015 h 216590"/>
                <a:gd name="connsiteX11" fmla="*/ 302410 w 809963"/>
                <a:gd name="connsiteY11" fmla="*/ 172764 h 216590"/>
                <a:gd name="connsiteX12" fmla="*/ 16874 w 809963"/>
                <a:gd name="connsiteY12" fmla="*/ 215727 h 216590"/>
                <a:gd name="connsiteX13" fmla="*/ 0 w 809963"/>
                <a:gd name="connsiteY13" fmla="*/ 216591 h 216590"/>
                <a:gd name="connsiteX14" fmla="*/ 0 w 809963"/>
                <a:gd name="connsiteY14" fmla="*/ 216591 h 21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9963" h="216590">
                  <a:moveTo>
                    <a:pt x="0" y="216591"/>
                  </a:moveTo>
                  <a:cubicBezTo>
                    <a:pt x="16183" y="187162"/>
                    <a:pt x="35994" y="159921"/>
                    <a:pt x="54769" y="132393"/>
                  </a:cubicBezTo>
                  <a:cubicBezTo>
                    <a:pt x="67842" y="113215"/>
                    <a:pt x="97674" y="118744"/>
                    <a:pt x="120135" y="114712"/>
                  </a:cubicBezTo>
                  <a:cubicBezTo>
                    <a:pt x="237620" y="93634"/>
                    <a:pt x="356373" y="81022"/>
                    <a:pt x="473628" y="57985"/>
                  </a:cubicBezTo>
                  <a:cubicBezTo>
                    <a:pt x="541182" y="44739"/>
                    <a:pt x="609773" y="36964"/>
                    <a:pt x="677961" y="27059"/>
                  </a:cubicBezTo>
                  <a:cubicBezTo>
                    <a:pt x="708887" y="22567"/>
                    <a:pt x="738547" y="10818"/>
                    <a:pt x="770395" y="11567"/>
                  </a:cubicBezTo>
                  <a:cubicBezTo>
                    <a:pt x="775462" y="11682"/>
                    <a:pt x="778687" y="7017"/>
                    <a:pt x="780819" y="2410"/>
                  </a:cubicBezTo>
                  <a:cubicBezTo>
                    <a:pt x="809614" y="-3983"/>
                    <a:pt x="814682" y="1488"/>
                    <a:pt x="806331" y="29190"/>
                  </a:cubicBezTo>
                  <a:cubicBezTo>
                    <a:pt x="800169" y="49519"/>
                    <a:pt x="790378" y="68006"/>
                    <a:pt x="777766" y="84823"/>
                  </a:cubicBezTo>
                  <a:cubicBezTo>
                    <a:pt x="761122" y="106995"/>
                    <a:pt x="740908" y="118571"/>
                    <a:pt x="710673" y="120126"/>
                  </a:cubicBezTo>
                  <a:cubicBezTo>
                    <a:pt x="633731" y="124157"/>
                    <a:pt x="557941" y="139995"/>
                    <a:pt x="481518" y="150015"/>
                  </a:cubicBezTo>
                  <a:cubicBezTo>
                    <a:pt x="421854" y="157848"/>
                    <a:pt x="361614" y="162513"/>
                    <a:pt x="302410" y="172764"/>
                  </a:cubicBezTo>
                  <a:cubicBezTo>
                    <a:pt x="207500" y="189177"/>
                    <a:pt x="110978" y="194188"/>
                    <a:pt x="16874" y="215727"/>
                  </a:cubicBezTo>
                  <a:cubicBezTo>
                    <a:pt x="11461" y="217051"/>
                    <a:pt x="5644" y="216360"/>
                    <a:pt x="0" y="216591"/>
                  </a:cubicBezTo>
                  <a:lnTo>
                    <a:pt x="0" y="216591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7F6CF64-C9BC-4164-AF62-7946DFD6D374}"/>
                </a:ext>
              </a:extLst>
            </p:cNvPr>
            <p:cNvSpPr/>
            <p:nvPr/>
          </p:nvSpPr>
          <p:spPr>
            <a:xfrm>
              <a:off x="2387026" y="3210155"/>
              <a:ext cx="814787" cy="252798"/>
            </a:xfrm>
            <a:custGeom>
              <a:avLst/>
              <a:gdLst>
                <a:gd name="connsiteX0" fmla="*/ 12428 w 814787"/>
                <a:gd name="connsiteY0" fmla="*/ 252798 h 252798"/>
                <a:gd name="connsiteX1" fmla="*/ 3905 w 814787"/>
                <a:gd name="connsiteY1" fmla="*/ 239264 h 252798"/>
                <a:gd name="connsiteX2" fmla="*/ 74684 w 814787"/>
                <a:gd name="connsiteY2" fmla="*/ 138768 h 252798"/>
                <a:gd name="connsiteX3" fmla="*/ 101752 w 814787"/>
                <a:gd name="connsiteY3" fmla="*/ 120857 h 252798"/>
                <a:gd name="connsiteX4" fmla="*/ 296179 w 814787"/>
                <a:gd name="connsiteY4" fmla="*/ 89701 h 252798"/>
                <a:gd name="connsiteX5" fmla="*/ 582982 w 814787"/>
                <a:gd name="connsiteY5" fmla="*/ 42591 h 252798"/>
                <a:gd name="connsiteX6" fmla="*/ 763875 w 814787"/>
                <a:gd name="connsiteY6" fmla="*/ 12010 h 252798"/>
                <a:gd name="connsiteX7" fmla="*/ 738823 w 814787"/>
                <a:gd name="connsiteY7" fmla="*/ 3544 h 252798"/>
                <a:gd name="connsiteX8" fmla="*/ 806262 w 814787"/>
                <a:gd name="connsiteY8" fmla="*/ 15005 h 252798"/>
                <a:gd name="connsiteX9" fmla="*/ 798718 w 814787"/>
                <a:gd name="connsiteY9" fmla="*/ 82847 h 252798"/>
                <a:gd name="connsiteX10" fmla="*/ 710373 w 814787"/>
                <a:gd name="connsiteY10" fmla="*/ 150574 h 252798"/>
                <a:gd name="connsiteX11" fmla="*/ 159285 w 814787"/>
                <a:gd name="connsiteY11" fmla="*/ 240877 h 252798"/>
                <a:gd name="connsiteX12" fmla="*/ 12428 w 814787"/>
                <a:gd name="connsiteY12" fmla="*/ 252798 h 252798"/>
                <a:gd name="connsiteX13" fmla="*/ 12428 w 814787"/>
                <a:gd name="connsiteY13" fmla="*/ 252798 h 25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4787" h="252798">
                  <a:moveTo>
                    <a:pt x="12428" y="252798"/>
                  </a:moveTo>
                  <a:cubicBezTo>
                    <a:pt x="2868" y="252453"/>
                    <a:pt x="-5022" y="249861"/>
                    <a:pt x="3905" y="239264"/>
                  </a:cubicBezTo>
                  <a:cubicBezTo>
                    <a:pt x="30339" y="207762"/>
                    <a:pt x="53836" y="174302"/>
                    <a:pt x="74684" y="138768"/>
                  </a:cubicBezTo>
                  <a:cubicBezTo>
                    <a:pt x="80040" y="129669"/>
                    <a:pt x="88333" y="121203"/>
                    <a:pt x="101752" y="120857"/>
                  </a:cubicBezTo>
                  <a:cubicBezTo>
                    <a:pt x="167809" y="118957"/>
                    <a:pt x="231562" y="101046"/>
                    <a:pt x="296179" y="89701"/>
                  </a:cubicBezTo>
                  <a:cubicBezTo>
                    <a:pt x="391665" y="72999"/>
                    <a:pt x="486517" y="53533"/>
                    <a:pt x="582982" y="42591"/>
                  </a:cubicBezTo>
                  <a:cubicBezTo>
                    <a:pt x="643280" y="35738"/>
                    <a:pt x="703635" y="26869"/>
                    <a:pt x="763875" y="12010"/>
                  </a:cubicBezTo>
                  <a:cubicBezTo>
                    <a:pt x="756273" y="5618"/>
                    <a:pt x="744179" y="13565"/>
                    <a:pt x="738823" y="3544"/>
                  </a:cubicBezTo>
                  <a:cubicBezTo>
                    <a:pt x="762608" y="319"/>
                    <a:pt x="788927" y="-6246"/>
                    <a:pt x="806262" y="15005"/>
                  </a:cubicBezTo>
                  <a:cubicBezTo>
                    <a:pt x="824807" y="37696"/>
                    <a:pt x="808796" y="61251"/>
                    <a:pt x="798718" y="82847"/>
                  </a:cubicBezTo>
                  <a:cubicBezTo>
                    <a:pt x="781210" y="120512"/>
                    <a:pt x="751896" y="143721"/>
                    <a:pt x="710373" y="150574"/>
                  </a:cubicBezTo>
                  <a:cubicBezTo>
                    <a:pt x="526716" y="180809"/>
                    <a:pt x="343231" y="212024"/>
                    <a:pt x="159285" y="240877"/>
                  </a:cubicBezTo>
                  <a:cubicBezTo>
                    <a:pt x="111024" y="248364"/>
                    <a:pt x="61438" y="248997"/>
                    <a:pt x="12428" y="252798"/>
                  </a:cubicBezTo>
                  <a:lnTo>
                    <a:pt x="12428" y="252798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49C1D-156C-4BDD-BA50-89CAF2E1BFFB}"/>
                </a:ext>
              </a:extLst>
            </p:cNvPr>
            <p:cNvSpPr/>
            <p:nvPr/>
          </p:nvSpPr>
          <p:spPr>
            <a:xfrm>
              <a:off x="2385401" y="3024974"/>
              <a:ext cx="839649" cy="242918"/>
            </a:xfrm>
            <a:custGeom>
              <a:avLst/>
              <a:gdLst>
                <a:gd name="connsiteX0" fmla="*/ 106659 w 839649"/>
                <a:gd name="connsiteY0" fmla="*/ 242919 h 242918"/>
                <a:gd name="connsiteX1" fmla="*/ 84026 w 839649"/>
                <a:gd name="connsiteY1" fmla="*/ 219191 h 242918"/>
                <a:gd name="connsiteX2" fmla="*/ 12613 w 839649"/>
                <a:gd name="connsiteY2" fmla="*/ 166035 h 242918"/>
                <a:gd name="connsiteX3" fmla="*/ 1671 w 839649"/>
                <a:gd name="connsiteY3" fmla="*/ 139140 h 242918"/>
                <a:gd name="connsiteX4" fmla="*/ 25571 w 839649"/>
                <a:gd name="connsiteY4" fmla="*/ 126239 h 242918"/>
                <a:gd name="connsiteX5" fmla="*/ 361787 w 839649"/>
                <a:gd name="connsiteY5" fmla="*/ 69685 h 242918"/>
                <a:gd name="connsiteX6" fmla="*/ 641507 w 839649"/>
                <a:gd name="connsiteY6" fmla="*/ 24303 h 242918"/>
                <a:gd name="connsiteX7" fmla="*/ 781107 w 839649"/>
                <a:gd name="connsiteY7" fmla="*/ 0 h 242918"/>
                <a:gd name="connsiteX8" fmla="*/ 839159 w 839649"/>
                <a:gd name="connsiteY8" fmla="*/ 102109 h 242918"/>
                <a:gd name="connsiteX9" fmla="*/ 818829 w 839649"/>
                <a:gd name="connsiteY9" fmla="*/ 127449 h 242918"/>
                <a:gd name="connsiteX10" fmla="*/ 439075 w 839649"/>
                <a:gd name="connsiteY10" fmla="*/ 189935 h 242918"/>
                <a:gd name="connsiteX11" fmla="*/ 133151 w 839649"/>
                <a:gd name="connsiteY11" fmla="*/ 241709 h 242918"/>
                <a:gd name="connsiteX12" fmla="*/ 106659 w 839649"/>
                <a:gd name="connsiteY12" fmla="*/ 242919 h 242918"/>
                <a:gd name="connsiteX13" fmla="*/ 106659 w 839649"/>
                <a:gd name="connsiteY13" fmla="*/ 242919 h 2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9649" h="242918">
                  <a:moveTo>
                    <a:pt x="106659" y="242919"/>
                  </a:moveTo>
                  <a:cubicBezTo>
                    <a:pt x="102398" y="231861"/>
                    <a:pt x="94277" y="225296"/>
                    <a:pt x="84026" y="219191"/>
                  </a:cubicBezTo>
                  <a:cubicBezTo>
                    <a:pt x="58456" y="204045"/>
                    <a:pt x="33576" y="187574"/>
                    <a:pt x="12613" y="166035"/>
                  </a:cubicBezTo>
                  <a:cubicBezTo>
                    <a:pt x="5299" y="158490"/>
                    <a:pt x="-3800" y="151407"/>
                    <a:pt x="1671" y="139140"/>
                  </a:cubicBezTo>
                  <a:cubicBezTo>
                    <a:pt x="6163" y="129061"/>
                    <a:pt x="15378" y="127910"/>
                    <a:pt x="25571" y="126239"/>
                  </a:cubicBezTo>
                  <a:cubicBezTo>
                    <a:pt x="137701" y="107810"/>
                    <a:pt x="249715" y="88287"/>
                    <a:pt x="361787" y="69685"/>
                  </a:cubicBezTo>
                  <a:cubicBezTo>
                    <a:pt x="454969" y="54251"/>
                    <a:pt x="548325" y="39738"/>
                    <a:pt x="641507" y="24303"/>
                  </a:cubicBezTo>
                  <a:cubicBezTo>
                    <a:pt x="688098" y="16644"/>
                    <a:pt x="734516" y="8120"/>
                    <a:pt x="781107" y="0"/>
                  </a:cubicBezTo>
                  <a:cubicBezTo>
                    <a:pt x="814856" y="25743"/>
                    <a:pt x="832997" y="60643"/>
                    <a:pt x="839159" y="102109"/>
                  </a:cubicBezTo>
                  <a:cubicBezTo>
                    <a:pt x="841405" y="117140"/>
                    <a:pt x="836164" y="124684"/>
                    <a:pt x="818829" y="127449"/>
                  </a:cubicBezTo>
                  <a:cubicBezTo>
                    <a:pt x="692187" y="147490"/>
                    <a:pt x="565659" y="168799"/>
                    <a:pt x="439075" y="189935"/>
                  </a:cubicBezTo>
                  <a:cubicBezTo>
                    <a:pt x="337081" y="206982"/>
                    <a:pt x="235145" y="224605"/>
                    <a:pt x="133151" y="241709"/>
                  </a:cubicBezTo>
                  <a:cubicBezTo>
                    <a:pt x="124455" y="243149"/>
                    <a:pt x="115471" y="242631"/>
                    <a:pt x="106659" y="242919"/>
                  </a:cubicBezTo>
                  <a:lnTo>
                    <a:pt x="106659" y="242919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37D1870-4880-4BB8-90F4-C85EE91A1ED7}"/>
                </a:ext>
              </a:extLst>
            </p:cNvPr>
            <p:cNvSpPr/>
            <p:nvPr/>
          </p:nvSpPr>
          <p:spPr>
            <a:xfrm>
              <a:off x="2433317" y="3714165"/>
              <a:ext cx="957050" cy="248044"/>
            </a:xfrm>
            <a:custGeom>
              <a:avLst/>
              <a:gdLst>
                <a:gd name="connsiteX0" fmla="*/ 0 w 957050"/>
                <a:gd name="connsiteY0" fmla="*/ 205081 h 248044"/>
                <a:gd name="connsiteX1" fmla="*/ 13707 w 957050"/>
                <a:gd name="connsiteY1" fmla="*/ 194830 h 248044"/>
                <a:gd name="connsiteX2" fmla="*/ 108559 w 957050"/>
                <a:gd name="connsiteY2" fmla="*/ 179972 h 248044"/>
                <a:gd name="connsiteX3" fmla="*/ 169317 w 957050"/>
                <a:gd name="connsiteY3" fmla="*/ 143747 h 248044"/>
                <a:gd name="connsiteX4" fmla="*/ 275803 w 957050"/>
                <a:gd name="connsiteY4" fmla="*/ 87942 h 248044"/>
                <a:gd name="connsiteX5" fmla="*/ 499659 w 957050"/>
                <a:gd name="connsiteY5" fmla="*/ 60125 h 248044"/>
                <a:gd name="connsiteX6" fmla="*/ 730484 w 957050"/>
                <a:gd name="connsiteY6" fmla="*/ 29256 h 248044"/>
                <a:gd name="connsiteX7" fmla="*/ 946853 w 957050"/>
                <a:gd name="connsiteY7" fmla="*/ 0 h 248044"/>
                <a:gd name="connsiteX8" fmla="*/ 955031 w 957050"/>
                <a:gd name="connsiteY8" fmla="*/ 35706 h 248044"/>
                <a:gd name="connsiteX9" fmla="*/ 928539 w 957050"/>
                <a:gd name="connsiteY9" fmla="*/ 113397 h 248044"/>
                <a:gd name="connsiteX10" fmla="*/ 879933 w 957050"/>
                <a:gd name="connsiteY10" fmla="*/ 138679 h 248044"/>
                <a:gd name="connsiteX11" fmla="*/ 701573 w 957050"/>
                <a:gd name="connsiteY11" fmla="*/ 143920 h 248044"/>
                <a:gd name="connsiteX12" fmla="*/ 474262 w 957050"/>
                <a:gd name="connsiteY12" fmla="*/ 170642 h 248044"/>
                <a:gd name="connsiteX13" fmla="*/ 273672 w 957050"/>
                <a:gd name="connsiteY13" fmla="*/ 197134 h 248044"/>
                <a:gd name="connsiteX14" fmla="*/ 218673 w 957050"/>
                <a:gd name="connsiteY14" fmla="*/ 203354 h 248044"/>
                <a:gd name="connsiteX15" fmla="*/ 16989 w 957050"/>
                <a:gd name="connsiteY15" fmla="*/ 245280 h 248044"/>
                <a:gd name="connsiteX16" fmla="*/ 5356 w 957050"/>
                <a:gd name="connsiteY16" fmla="*/ 248044 h 248044"/>
                <a:gd name="connsiteX17" fmla="*/ 0 w 957050"/>
                <a:gd name="connsiteY17" fmla="*/ 205081 h 248044"/>
                <a:gd name="connsiteX18" fmla="*/ 0 w 957050"/>
                <a:gd name="connsiteY18" fmla="*/ 205081 h 24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7050" h="248044">
                  <a:moveTo>
                    <a:pt x="0" y="205081"/>
                  </a:moveTo>
                  <a:cubicBezTo>
                    <a:pt x="979" y="196789"/>
                    <a:pt x="6623" y="195867"/>
                    <a:pt x="13707" y="194830"/>
                  </a:cubicBezTo>
                  <a:cubicBezTo>
                    <a:pt x="45382" y="190338"/>
                    <a:pt x="77057" y="185673"/>
                    <a:pt x="108559" y="179972"/>
                  </a:cubicBezTo>
                  <a:cubicBezTo>
                    <a:pt x="133035" y="175538"/>
                    <a:pt x="156244" y="165229"/>
                    <a:pt x="169317" y="143747"/>
                  </a:cubicBezTo>
                  <a:cubicBezTo>
                    <a:pt x="194197" y="102915"/>
                    <a:pt x="233128" y="93067"/>
                    <a:pt x="275803" y="87942"/>
                  </a:cubicBezTo>
                  <a:cubicBezTo>
                    <a:pt x="350441" y="78957"/>
                    <a:pt x="424849" y="67554"/>
                    <a:pt x="499659" y="60125"/>
                  </a:cubicBezTo>
                  <a:cubicBezTo>
                    <a:pt x="577004" y="52523"/>
                    <a:pt x="653370" y="38586"/>
                    <a:pt x="730484" y="29256"/>
                  </a:cubicBezTo>
                  <a:cubicBezTo>
                    <a:pt x="802761" y="20560"/>
                    <a:pt x="875613" y="16356"/>
                    <a:pt x="946853" y="0"/>
                  </a:cubicBezTo>
                  <a:cubicBezTo>
                    <a:pt x="959523" y="9560"/>
                    <a:pt x="957911" y="23727"/>
                    <a:pt x="955031" y="35706"/>
                  </a:cubicBezTo>
                  <a:cubicBezTo>
                    <a:pt x="948639" y="62313"/>
                    <a:pt x="941900" y="88978"/>
                    <a:pt x="928539" y="113397"/>
                  </a:cubicBezTo>
                  <a:cubicBezTo>
                    <a:pt x="917827" y="133035"/>
                    <a:pt x="904409" y="139486"/>
                    <a:pt x="879933" y="138679"/>
                  </a:cubicBezTo>
                  <a:cubicBezTo>
                    <a:pt x="820556" y="136779"/>
                    <a:pt x="760719" y="138852"/>
                    <a:pt x="701573" y="143920"/>
                  </a:cubicBezTo>
                  <a:cubicBezTo>
                    <a:pt x="625553" y="150428"/>
                    <a:pt x="549994" y="161140"/>
                    <a:pt x="474262" y="170642"/>
                  </a:cubicBezTo>
                  <a:cubicBezTo>
                    <a:pt x="407341" y="179050"/>
                    <a:pt x="340478" y="188265"/>
                    <a:pt x="273672" y="197134"/>
                  </a:cubicBezTo>
                  <a:cubicBezTo>
                    <a:pt x="255358" y="199553"/>
                    <a:pt x="236757" y="204851"/>
                    <a:pt x="218673" y="203354"/>
                  </a:cubicBezTo>
                  <a:cubicBezTo>
                    <a:pt x="147087" y="197537"/>
                    <a:pt x="82701" y="224087"/>
                    <a:pt x="16989" y="245280"/>
                  </a:cubicBezTo>
                  <a:cubicBezTo>
                    <a:pt x="13188" y="246489"/>
                    <a:pt x="9272" y="247123"/>
                    <a:pt x="5356" y="248044"/>
                  </a:cubicBezTo>
                  <a:cubicBezTo>
                    <a:pt x="-2707" y="234395"/>
                    <a:pt x="2131" y="219307"/>
                    <a:pt x="0" y="205081"/>
                  </a:cubicBezTo>
                  <a:lnTo>
                    <a:pt x="0" y="205081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6B60E9D-E8E8-4004-9412-63A847A3E16F}"/>
                </a:ext>
              </a:extLst>
            </p:cNvPr>
            <p:cNvSpPr/>
            <p:nvPr/>
          </p:nvSpPr>
          <p:spPr>
            <a:xfrm>
              <a:off x="2511008" y="3543926"/>
              <a:ext cx="806512" cy="224828"/>
            </a:xfrm>
            <a:custGeom>
              <a:avLst/>
              <a:gdLst>
                <a:gd name="connsiteX0" fmla="*/ 0 w 806512"/>
                <a:gd name="connsiteY0" fmla="*/ 224778 h 224828"/>
                <a:gd name="connsiteX1" fmla="*/ 36513 w 806512"/>
                <a:gd name="connsiteY1" fmla="*/ 157626 h 224828"/>
                <a:gd name="connsiteX2" fmla="*/ 49298 w 806512"/>
                <a:gd name="connsiteY2" fmla="*/ 131826 h 224828"/>
                <a:gd name="connsiteX3" fmla="*/ 90591 w 806512"/>
                <a:gd name="connsiteY3" fmla="*/ 102109 h 224828"/>
                <a:gd name="connsiteX4" fmla="*/ 271254 w 806512"/>
                <a:gd name="connsiteY4" fmla="*/ 76481 h 224828"/>
                <a:gd name="connsiteX5" fmla="*/ 381022 w 806512"/>
                <a:gd name="connsiteY5" fmla="*/ 63465 h 224828"/>
                <a:gd name="connsiteX6" fmla="*/ 504842 w 806512"/>
                <a:gd name="connsiteY6" fmla="*/ 47052 h 224828"/>
                <a:gd name="connsiteX7" fmla="*/ 681186 w 806512"/>
                <a:gd name="connsiteY7" fmla="*/ 24822 h 224828"/>
                <a:gd name="connsiteX8" fmla="*/ 783410 w 806512"/>
                <a:gd name="connsiteY8" fmla="*/ 10309 h 224828"/>
                <a:gd name="connsiteX9" fmla="*/ 791991 w 806512"/>
                <a:gd name="connsiteY9" fmla="*/ 0 h 224828"/>
                <a:gd name="connsiteX10" fmla="*/ 793085 w 806512"/>
                <a:gd name="connsiteY10" fmla="*/ 113570 h 224828"/>
                <a:gd name="connsiteX11" fmla="*/ 762159 w 806512"/>
                <a:gd name="connsiteY11" fmla="*/ 129234 h 224828"/>
                <a:gd name="connsiteX12" fmla="*/ 527361 w 806512"/>
                <a:gd name="connsiteY12" fmla="*/ 160909 h 224828"/>
                <a:gd name="connsiteX13" fmla="*/ 103088 w 806512"/>
                <a:gd name="connsiteY13" fmla="*/ 216197 h 224828"/>
                <a:gd name="connsiteX14" fmla="*/ 0 w 806512"/>
                <a:gd name="connsiteY14" fmla="*/ 224778 h 224828"/>
                <a:gd name="connsiteX15" fmla="*/ 0 w 806512"/>
                <a:gd name="connsiteY15" fmla="*/ 224778 h 22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6512" h="224828">
                  <a:moveTo>
                    <a:pt x="0" y="224778"/>
                  </a:moveTo>
                  <a:cubicBezTo>
                    <a:pt x="3225" y="197595"/>
                    <a:pt x="26434" y="181239"/>
                    <a:pt x="36513" y="157626"/>
                  </a:cubicBezTo>
                  <a:cubicBezTo>
                    <a:pt x="40256" y="148930"/>
                    <a:pt x="46130" y="141156"/>
                    <a:pt x="49298" y="131826"/>
                  </a:cubicBezTo>
                  <a:cubicBezTo>
                    <a:pt x="55863" y="112475"/>
                    <a:pt x="68188" y="103549"/>
                    <a:pt x="90591" y="102109"/>
                  </a:cubicBezTo>
                  <a:cubicBezTo>
                    <a:pt x="151349" y="98193"/>
                    <a:pt x="211129" y="85523"/>
                    <a:pt x="271254" y="76481"/>
                  </a:cubicBezTo>
                  <a:cubicBezTo>
                    <a:pt x="307651" y="71010"/>
                    <a:pt x="343818" y="63926"/>
                    <a:pt x="381022" y="63465"/>
                  </a:cubicBezTo>
                  <a:cubicBezTo>
                    <a:pt x="422775" y="63062"/>
                    <a:pt x="463550" y="52984"/>
                    <a:pt x="504842" y="47052"/>
                  </a:cubicBezTo>
                  <a:cubicBezTo>
                    <a:pt x="563528" y="38644"/>
                    <a:pt x="622501" y="32366"/>
                    <a:pt x="681186" y="24822"/>
                  </a:cubicBezTo>
                  <a:cubicBezTo>
                    <a:pt x="715280" y="20387"/>
                    <a:pt x="749316" y="15031"/>
                    <a:pt x="783410" y="10309"/>
                  </a:cubicBezTo>
                  <a:cubicBezTo>
                    <a:pt x="789918" y="9387"/>
                    <a:pt x="787038" y="1670"/>
                    <a:pt x="791991" y="0"/>
                  </a:cubicBezTo>
                  <a:cubicBezTo>
                    <a:pt x="815431" y="37607"/>
                    <a:pt x="806504" y="75905"/>
                    <a:pt x="793085" y="113570"/>
                  </a:cubicBezTo>
                  <a:cubicBezTo>
                    <a:pt x="788593" y="126182"/>
                    <a:pt x="774253" y="127622"/>
                    <a:pt x="762159" y="129234"/>
                  </a:cubicBezTo>
                  <a:cubicBezTo>
                    <a:pt x="683893" y="139889"/>
                    <a:pt x="605742" y="151004"/>
                    <a:pt x="527361" y="160909"/>
                  </a:cubicBezTo>
                  <a:cubicBezTo>
                    <a:pt x="385860" y="178763"/>
                    <a:pt x="243955" y="193506"/>
                    <a:pt x="103088" y="216197"/>
                  </a:cubicBezTo>
                  <a:cubicBezTo>
                    <a:pt x="69167" y="221783"/>
                    <a:pt x="34670" y="225296"/>
                    <a:pt x="0" y="224778"/>
                  </a:cubicBezTo>
                  <a:lnTo>
                    <a:pt x="0" y="224778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95D1437-DB69-4AC4-9419-5330AC956B7E}"/>
                </a:ext>
              </a:extLst>
            </p:cNvPr>
            <p:cNvSpPr/>
            <p:nvPr/>
          </p:nvSpPr>
          <p:spPr>
            <a:xfrm>
              <a:off x="2380391" y="3905929"/>
              <a:ext cx="957048" cy="226512"/>
            </a:xfrm>
            <a:custGeom>
              <a:avLst/>
              <a:gdLst>
                <a:gd name="connsiteX0" fmla="*/ 955492 w 957048"/>
                <a:gd name="connsiteY0" fmla="*/ 7789 h 226512"/>
                <a:gd name="connsiteX1" fmla="*/ 883618 w 957048"/>
                <a:gd name="connsiteY1" fmla="*/ 126253 h 226512"/>
                <a:gd name="connsiteX2" fmla="*/ 593648 w 957048"/>
                <a:gd name="connsiteY2" fmla="*/ 155394 h 226512"/>
                <a:gd name="connsiteX3" fmla="*/ 222474 w 957048"/>
                <a:gd name="connsiteY3" fmla="*/ 193289 h 226512"/>
                <a:gd name="connsiteX4" fmla="*/ 14513 w 957048"/>
                <a:gd name="connsiteY4" fmla="*/ 226231 h 226512"/>
                <a:gd name="connsiteX5" fmla="*/ 0 w 957048"/>
                <a:gd name="connsiteY5" fmla="*/ 226231 h 226512"/>
                <a:gd name="connsiteX6" fmla="*/ 71125 w 957048"/>
                <a:gd name="connsiteY6" fmla="*/ 118709 h 226512"/>
                <a:gd name="connsiteX7" fmla="*/ 97905 w 957048"/>
                <a:gd name="connsiteY7" fmla="*/ 108803 h 226512"/>
                <a:gd name="connsiteX8" fmla="*/ 249945 w 957048"/>
                <a:gd name="connsiteY8" fmla="*/ 79374 h 226512"/>
                <a:gd name="connsiteX9" fmla="*/ 463089 w 957048"/>
                <a:gd name="connsiteY9" fmla="*/ 46835 h 226512"/>
                <a:gd name="connsiteX10" fmla="*/ 809614 w 957048"/>
                <a:gd name="connsiteY10" fmla="*/ 10092 h 226512"/>
                <a:gd name="connsiteX11" fmla="*/ 906194 w 957048"/>
                <a:gd name="connsiteY11" fmla="*/ 2317 h 226512"/>
                <a:gd name="connsiteX12" fmla="*/ 955492 w 957048"/>
                <a:gd name="connsiteY12" fmla="*/ 7789 h 226512"/>
                <a:gd name="connsiteX13" fmla="*/ 955492 w 957048"/>
                <a:gd name="connsiteY13" fmla="*/ 7789 h 22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7048" h="226512">
                  <a:moveTo>
                    <a:pt x="955492" y="7789"/>
                  </a:moveTo>
                  <a:cubicBezTo>
                    <a:pt x="960502" y="68547"/>
                    <a:pt x="957450" y="119342"/>
                    <a:pt x="883618" y="126253"/>
                  </a:cubicBezTo>
                  <a:cubicBezTo>
                    <a:pt x="786923" y="135295"/>
                    <a:pt x="689191" y="139499"/>
                    <a:pt x="593648" y="155394"/>
                  </a:cubicBezTo>
                  <a:cubicBezTo>
                    <a:pt x="470461" y="175897"/>
                    <a:pt x="346064" y="181886"/>
                    <a:pt x="222474" y="193289"/>
                  </a:cubicBezTo>
                  <a:cubicBezTo>
                    <a:pt x="151695" y="199797"/>
                    <a:pt x="84083" y="217305"/>
                    <a:pt x="14513" y="226231"/>
                  </a:cubicBezTo>
                  <a:cubicBezTo>
                    <a:pt x="9733" y="226864"/>
                    <a:pt x="4838" y="226231"/>
                    <a:pt x="0" y="226231"/>
                  </a:cubicBezTo>
                  <a:cubicBezTo>
                    <a:pt x="19293" y="187472"/>
                    <a:pt x="48031" y="154991"/>
                    <a:pt x="71125" y="118709"/>
                  </a:cubicBezTo>
                  <a:cubicBezTo>
                    <a:pt x="76078" y="110991"/>
                    <a:pt x="88517" y="111279"/>
                    <a:pt x="97905" y="108803"/>
                  </a:cubicBezTo>
                  <a:cubicBezTo>
                    <a:pt x="147951" y="95615"/>
                    <a:pt x="199034" y="88301"/>
                    <a:pt x="249945" y="79374"/>
                  </a:cubicBezTo>
                  <a:cubicBezTo>
                    <a:pt x="320839" y="66877"/>
                    <a:pt x="392079" y="57893"/>
                    <a:pt x="463089" y="46835"/>
                  </a:cubicBezTo>
                  <a:cubicBezTo>
                    <a:pt x="578098" y="28924"/>
                    <a:pt x="694374" y="24144"/>
                    <a:pt x="809614" y="10092"/>
                  </a:cubicBezTo>
                  <a:cubicBezTo>
                    <a:pt x="841750" y="6176"/>
                    <a:pt x="874116" y="6925"/>
                    <a:pt x="906194" y="2317"/>
                  </a:cubicBezTo>
                  <a:cubicBezTo>
                    <a:pt x="922550" y="-101"/>
                    <a:pt x="940115" y="-3154"/>
                    <a:pt x="955492" y="7789"/>
                  </a:cubicBezTo>
                  <a:lnTo>
                    <a:pt x="955492" y="7789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A29B4E-7201-441A-A980-C8E1D324F713}"/>
                </a:ext>
              </a:extLst>
            </p:cNvPr>
            <p:cNvSpPr/>
            <p:nvPr/>
          </p:nvSpPr>
          <p:spPr>
            <a:xfrm>
              <a:off x="2238171" y="3897682"/>
              <a:ext cx="1097596" cy="264514"/>
            </a:xfrm>
            <a:custGeom>
              <a:avLst/>
              <a:gdLst>
                <a:gd name="connsiteX0" fmla="*/ 1097597 w 1097596"/>
                <a:gd name="connsiteY0" fmla="*/ 15575 h 264514"/>
                <a:gd name="connsiteX1" fmla="*/ 872301 w 1097596"/>
                <a:gd name="connsiteY1" fmla="*/ 34177 h 264514"/>
                <a:gd name="connsiteX2" fmla="*/ 745255 w 1097596"/>
                <a:gd name="connsiteY2" fmla="*/ 44313 h 264514"/>
                <a:gd name="connsiteX3" fmla="*/ 614063 w 1097596"/>
                <a:gd name="connsiteY3" fmla="*/ 60554 h 264514"/>
                <a:gd name="connsiteX4" fmla="*/ 480970 w 1097596"/>
                <a:gd name="connsiteY4" fmla="*/ 79328 h 264514"/>
                <a:gd name="connsiteX5" fmla="*/ 261203 w 1097596"/>
                <a:gd name="connsiteY5" fmla="*/ 118951 h 264514"/>
                <a:gd name="connsiteX6" fmla="*/ 242486 w 1097596"/>
                <a:gd name="connsiteY6" fmla="*/ 122925 h 264514"/>
                <a:gd name="connsiteX7" fmla="*/ 199523 w 1097596"/>
                <a:gd name="connsiteY7" fmla="*/ 155291 h 264514"/>
                <a:gd name="connsiteX8" fmla="*/ 141126 w 1097596"/>
                <a:gd name="connsiteY8" fmla="*/ 234709 h 264514"/>
                <a:gd name="connsiteX9" fmla="*/ 33949 w 1097596"/>
                <a:gd name="connsiteY9" fmla="*/ 259127 h 264514"/>
                <a:gd name="connsiteX10" fmla="*/ 777 w 1097596"/>
                <a:gd name="connsiteY10" fmla="*/ 264023 h 264514"/>
                <a:gd name="connsiteX11" fmla="*/ 7803 w 1097596"/>
                <a:gd name="connsiteY11" fmla="*/ 204762 h 264514"/>
                <a:gd name="connsiteX12" fmla="*/ 101273 w 1097596"/>
                <a:gd name="connsiteY12" fmla="*/ 132081 h 264514"/>
                <a:gd name="connsiteX13" fmla="*/ 123272 w 1097596"/>
                <a:gd name="connsiteY13" fmla="*/ 134270 h 264514"/>
                <a:gd name="connsiteX14" fmla="*/ 354155 w 1097596"/>
                <a:gd name="connsiteY14" fmla="*/ 74779 h 264514"/>
                <a:gd name="connsiteX15" fmla="*/ 470949 w 1097596"/>
                <a:gd name="connsiteY15" fmla="*/ 59690 h 264514"/>
                <a:gd name="connsiteX16" fmla="*/ 587801 w 1097596"/>
                <a:gd name="connsiteY16" fmla="*/ 44371 h 264514"/>
                <a:gd name="connsiteX17" fmla="*/ 724234 w 1097596"/>
                <a:gd name="connsiteY17" fmla="*/ 30721 h 264514"/>
                <a:gd name="connsiteX18" fmla="*/ 989614 w 1097596"/>
                <a:gd name="connsiteY18" fmla="*/ 1811 h 264514"/>
                <a:gd name="connsiteX19" fmla="*/ 1081586 w 1097596"/>
                <a:gd name="connsiteY19" fmla="*/ 1005 h 264514"/>
                <a:gd name="connsiteX20" fmla="*/ 1097597 w 1097596"/>
                <a:gd name="connsiteY20" fmla="*/ 15575 h 264514"/>
                <a:gd name="connsiteX21" fmla="*/ 1097597 w 1097596"/>
                <a:gd name="connsiteY21" fmla="*/ 15575 h 26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7596" h="264514">
                  <a:moveTo>
                    <a:pt x="1097597" y="15575"/>
                  </a:moveTo>
                  <a:cubicBezTo>
                    <a:pt x="1022210" y="18224"/>
                    <a:pt x="947169" y="23696"/>
                    <a:pt x="872301" y="34177"/>
                  </a:cubicBezTo>
                  <a:cubicBezTo>
                    <a:pt x="830259" y="40051"/>
                    <a:pt x="787700" y="43334"/>
                    <a:pt x="745255" y="44313"/>
                  </a:cubicBezTo>
                  <a:cubicBezTo>
                    <a:pt x="700795" y="45349"/>
                    <a:pt x="658005" y="56637"/>
                    <a:pt x="614063" y="60554"/>
                  </a:cubicBezTo>
                  <a:cubicBezTo>
                    <a:pt x="569487" y="64527"/>
                    <a:pt x="524854" y="70402"/>
                    <a:pt x="480970" y="79328"/>
                  </a:cubicBezTo>
                  <a:cubicBezTo>
                    <a:pt x="408002" y="94245"/>
                    <a:pt x="333077" y="97988"/>
                    <a:pt x="261203" y="118951"/>
                  </a:cubicBezTo>
                  <a:cubicBezTo>
                    <a:pt x="255098" y="120736"/>
                    <a:pt x="248763" y="122176"/>
                    <a:pt x="242486" y="122925"/>
                  </a:cubicBezTo>
                  <a:cubicBezTo>
                    <a:pt x="221868" y="125343"/>
                    <a:pt x="207643" y="134385"/>
                    <a:pt x="199523" y="155291"/>
                  </a:cubicBezTo>
                  <a:cubicBezTo>
                    <a:pt x="187314" y="186678"/>
                    <a:pt x="162838" y="209945"/>
                    <a:pt x="141126" y="234709"/>
                  </a:cubicBezTo>
                  <a:cubicBezTo>
                    <a:pt x="107089" y="250374"/>
                    <a:pt x="68907" y="247494"/>
                    <a:pt x="33949" y="259127"/>
                  </a:cubicBezTo>
                  <a:cubicBezTo>
                    <a:pt x="23352" y="262640"/>
                    <a:pt x="12352" y="265750"/>
                    <a:pt x="777" y="264023"/>
                  </a:cubicBezTo>
                  <a:cubicBezTo>
                    <a:pt x="-1700" y="243693"/>
                    <a:pt x="2044" y="224112"/>
                    <a:pt x="7803" y="204762"/>
                  </a:cubicBezTo>
                  <a:cubicBezTo>
                    <a:pt x="23467" y="152469"/>
                    <a:pt x="46389" y="134615"/>
                    <a:pt x="101273" y="132081"/>
                  </a:cubicBezTo>
                  <a:cubicBezTo>
                    <a:pt x="107896" y="140087"/>
                    <a:pt x="115325" y="136343"/>
                    <a:pt x="123272" y="134270"/>
                  </a:cubicBezTo>
                  <a:cubicBezTo>
                    <a:pt x="200099" y="113998"/>
                    <a:pt x="276695" y="92516"/>
                    <a:pt x="354155" y="74779"/>
                  </a:cubicBezTo>
                  <a:cubicBezTo>
                    <a:pt x="392280" y="66082"/>
                    <a:pt x="431960" y="64585"/>
                    <a:pt x="470949" y="59690"/>
                  </a:cubicBezTo>
                  <a:cubicBezTo>
                    <a:pt x="509938" y="54794"/>
                    <a:pt x="548985" y="50590"/>
                    <a:pt x="587801" y="44371"/>
                  </a:cubicBezTo>
                  <a:cubicBezTo>
                    <a:pt x="633068" y="37229"/>
                    <a:pt x="678910" y="39072"/>
                    <a:pt x="724234" y="30721"/>
                  </a:cubicBezTo>
                  <a:cubicBezTo>
                    <a:pt x="811830" y="14654"/>
                    <a:pt x="901211" y="12235"/>
                    <a:pt x="989614" y="1811"/>
                  </a:cubicBezTo>
                  <a:cubicBezTo>
                    <a:pt x="1019849" y="-1760"/>
                    <a:pt x="1050948" y="1062"/>
                    <a:pt x="1081586" y="1005"/>
                  </a:cubicBezTo>
                  <a:cubicBezTo>
                    <a:pt x="1091319" y="1062"/>
                    <a:pt x="1096618" y="5900"/>
                    <a:pt x="1097597" y="15575"/>
                  </a:cubicBezTo>
                  <a:lnTo>
                    <a:pt x="1097597" y="15575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3740B4B-E49F-43F4-BD46-DB53EC04BE73}"/>
                </a:ext>
              </a:extLst>
            </p:cNvPr>
            <p:cNvSpPr/>
            <p:nvPr/>
          </p:nvSpPr>
          <p:spPr>
            <a:xfrm>
              <a:off x="1927509" y="4385278"/>
              <a:ext cx="1338830" cy="352154"/>
            </a:xfrm>
            <a:custGeom>
              <a:avLst/>
              <a:gdLst>
                <a:gd name="connsiteX0" fmla="*/ 1300219 w 1338830"/>
                <a:gd name="connsiteY0" fmla="*/ 1204 h 352154"/>
                <a:gd name="connsiteX1" fmla="*/ 1333506 w 1338830"/>
                <a:gd name="connsiteY1" fmla="*/ 25738 h 352154"/>
                <a:gd name="connsiteX2" fmla="*/ 1333391 w 1338830"/>
                <a:gd name="connsiteY2" fmla="*/ 166317 h 352154"/>
                <a:gd name="connsiteX3" fmla="*/ 1299585 w 1338830"/>
                <a:gd name="connsiteY3" fmla="*/ 199893 h 352154"/>
                <a:gd name="connsiteX4" fmla="*/ 777811 w 1338830"/>
                <a:gd name="connsiteY4" fmla="*/ 255180 h 352154"/>
                <a:gd name="connsiteX5" fmla="*/ 21411 w 1338830"/>
                <a:gd name="connsiteY5" fmla="*/ 351414 h 352154"/>
                <a:gd name="connsiteX6" fmla="*/ 3270 w 1338830"/>
                <a:gd name="connsiteY6" fmla="*/ 230473 h 352154"/>
                <a:gd name="connsiteX7" fmla="*/ 10929 w 1338830"/>
                <a:gd name="connsiteY7" fmla="*/ 160788 h 352154"/>
                <a:gd name="connsiteX8" fmla="*/ 530573 w 1338830"/>
                <a:gd name="connsiteY8" fmla="*/ 61041 h 352154"/>
                <a:gd name="connsiteX9" fmla="*/ 634064 w 1338830"/>
                <a:gd name="connsiteY9" fmla="*/ 50387 h 352154"/>
                <a:gd name="connsiteX10" fmla="*/ 1078148 w 1338830"/>
                <a:gd name="connsiteY10" fmla="*/ 15429 h 352154"/>
                <a:gd name="connsiteX11" fmla="*/ 1184633 w 1338830"/>
                <a:gd name="connsiteY11" fmla="*/ 10994 h 352154"/>
                <a:gd name="connsiteX12" fmla="*/ 1300219 w 1338830"/>
                <a:gd name="connsiteY12" fmla="*/ 1204 h 352154"/>
                <a:gd name="connsiteX13" fmla="*/ 1300219 w 1338830"/>
                <a:gd name="connsiteY13" fmla="*/ 1204 h 35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8830" h="352154">
                  <a:moveTo>
                    <a:pt x="1300219" y="1204"/>
                  </a:moveTo>
                  <a:cubicBezTo>
                    <a:pt x="1321815" y="-3058"/>
                    <a:pt x="1329187" y="3738"/>
                    <a:pt x="1333506" y="25738"/>
                  </a:cubicBezTo>
                  <a:cubicBezTo>
                    <a:pt x="1342836" y="72962"/>
                    <a:pt x="1337998" y="119438"/>
                    <a:pt x="1333391" y="166317"/>
                  </a:cubicBezTo>
                  <a:cubicBezTo>
                    <a:pt x="1331318" y="187338"/>
                    <a:pt x="1320433" y="196725"/>
                    <a:pt x="1299585" y="199893"/>
                  </a:cubicBezTo>
                  <a:cubicBezTo>
                    <a:pt x="1126524" y="226500"/>
                    <a:pt x="953694" y="251379"/>
                    <a:pt x="777811" y="255180"/>
                  </a:cubicBezTo>
                  <a:cubicBezTo>
                    <a:pt x="666084" y="257656"/>
                    <a:pt x="60227" y="361896"/>
                    <a:pt x="21411" y="351414"/>
                  </a:cubicBezTo>
                  <a:cubicBezTo>
                    <a:pt x="-8421" y="314787"/>
                    <a:pt x="851" y="271939"/>
                    <a:pt x="3270" y="230473"/>
                  </a:cubicBezTo>
                  <a:cubicBezTo>
                    <a:pt x="4652" y="207207"/>
                    <a:pt x="8280" y="183998"/>
                    <a:pt x="10929" y="160788"/>
                  </a:cubicBezTo>
                  <a:cubicBezTo>
                    <a:pt x="21929" y="151574"/>
                    <a:pt x="471542" y="69161"/>
                    <a:pt x="530573" y="61041"/>
                  </a:cubicBezTo>
                  <a:cubicBezTo>
                    <a:pt x="565012" y="56318"/>
                    <a:pt x="599394" y="51769"/>
                    <a:pt x="634064" y="50387"/>
                  </a:cubicBezTo>
                  <a:cubicBezTo>
                    <a:pt x="782591" y="44455"/>
                    <a:pt x="930081" y="26429"/>
                    <a:pt x="1078148" y="15429"/>
                  </a:cubicBezTo>
                  <a:cubicBezTo>
                    <a:pt x="1113566" y="12780"/>
                    <a:pt x="1149157" y="11167"/>
                    <a:pt x="1184633" y="10994"/>
                  </a:cubicBezTo>
                  <a:cubicBezTo>
                    <a:pt x="1223450" y="10706"/>
                    <a:pt x="1262093" y="8806"/>
                    <a:pt x="1300219" y="1204"/>
                  </a:cubicBezTo>
                  <a:lnTo>
                    <a:pt x="1300219" y="1204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124876-9AAF-4108-8B5A-EC7FE24C2FD4}"/>
                </a:ext>
              </a:extLst>
            </p:cNvPr>
            <p:cNvSpPr/>
            <p:nvPr/>
          </p:nvSpPr>
          <p:spPr>
            <a:xfrm>
              <a:off x="2233298" y="4069546"/>
              <a:ext cx="1059445" cy="242988"/>
            </a:xfrm>
            <a:custGeom>
              <a:avLst/>
              <a:gdLst>
                <a:gd name="connsiteX0" fmla="*/ 25346 w 1059445"/>
                <a:gd name="connsiteY0" fmla="*/ 241780 h 242988"/>
                <a:gd name="connsiteX1" fmla="*/ 3116 w 1059445"/>
                <a:gd name="connsiteY1" fmla="*/ 170885 h 242988"/>
                <a:gd name="connsiteX2" fmla="*/ 6456 w 1059445"/>
                <a:gd name="connsiteY2" fmla="*/ 136273 h 242988"/>
                <a:gd name="connsiteX3" fmla="*/ 123827 w 1059445"/>
                <a:gd name="connsiteY3" fmla="*/ 110357 h 242988"/>
                <a:gd name="connsiteX4" fmla="*/ 397729 w 1059445"/>
                <a:gd name="connsiteY4" fmla="*/ 70504 h 242988"/>
                <a:gd name="connsiteX5" fmla="*/ 605806 w 1059445"/>
                <a:gd name="connsiteY5" fmla="*/ 45798 h 242988"/>
                <a:gd name="connsiteX6" fmla="*/ 750071 w 1059445"/>
                <a:gd name="connsiteY6" fmla="*/ 33991 h 242988"/>
                <a:gd name="connsiteX7" fmla="*/ 886446 w 1059445"/>
                <a:gd name="connsiteY7" fmla="*/ 17348 h 242988"/>
                <a:gd name="connsiteX8" fmla="*/ 1027602 w 1059445"/>
                <a:gd name="connsiteY8" fmla="*/ 474 h 242988"/>
                <a:gd name="connsiteX9" fmla="*/ 1053345 w 1059445"/>
                <a:gd name="connsiteY9" fmla="*/ 20631 h 242988"/>
                <a:gd name="connsiteX10" fmla="*/ 1053345 w 1059445"/>
                <a:gd name="connsiteY10" fmla="*/ 96881 h 242988"/>
                <a:gd name="connsiteX11" fmla="*/ 1048047 w 1059445"/>
                <a:gd name="connsiteY11" fmla="*/ 125331 h 242988"/>
                <a:gd name="connsiteX12" fmla="*/ 953482 w 1059445"/>
                <a:gd name="connsiteY12" fmla="*/ 138807 h 242988"/>
                <a:gd name="connsiteX13" fmla="*/ 571942 w 1059445"/>
                <a:gd name="connsiteY13" fmla="*/ 176011 h 242988"/>
                <a:gd name="connsiteX14" fmla="*/ 312149 w 1059445"/>
                <a:gd name="connsiteY14" fmla="*/ 194210 h 242988"/>
                <a:gd name="connsiteX15" fmla="*/ 143984 w 1059445"/>
                <a:gd name="connsiteY15" fmla="*/ 225021 h 242988"/>
                <a:gd name="connsiteX16" fmla="*/ 25346 w 1059445"/>
                <a:gd name="connsiteY16" fmla="*/ 241780 h 242988"/>
                <a:gd name="connsiteX17" fmla="*/ 25346 w 1059445"/>
                <a:gd name="connsiteY17" fmla="*/ 241780 h 24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9445" h="242988">
                  <a:moveTo>
                    <a:pt x="25346" y="241780"/>
                  </a:moveTo>
                  <a:cubicBezTo>
                    <a:pt x="16535" y="218686"/>
                    <a:pt x="13483" y="193806"/>
                    <a:pt x="3116" y="170885"/>
                  </a:cubicBezTo>
                  <a:cubicBezTo>
                    <a:pt x="-1606" y="160519"/>
                    <a:pt x="-1318" y="147158"/>
                    <a:pt x="6456" y="136273"/>
                  </a:cubicBezTo>
                  <a:cubicBezTo>
                    <a:pt x="47576" y="136734"/>
                    <a:pt x="84031" y="116116"/>
                    <a:pt x="123827" y="110357"/>
                  </a:cubicBezTo>
                  <a:cubicBezTo>
                    <a:pt x="215051" y="97111"/>
                    <a:pt x="303971" y="71656"/>
                    <a:pt x="397729" y="70504"/>
                  </a:cubicBezTo>
                  <a:cubicBezTo>
                    <a:pt x="467184" y="69640"/>
                    <a:pt x="536696" y="56222"/>
                    <a:pt x="605806" y="45798"/>
                  </a:cubicBezTo>
                  <a:cubicBezTo>
                    <a:pt x="653721" y="38599"/>
                    <a:pt x="702155" y="40730"/>
                    <a:pt x="750071" y="33991"/>
                  </a:cubicBezTo>
                  <a:cubicBezTo>
                    <a:pt x="795395" y="27599"/>
                    <a:pt x="841007" y="22992"/>
                    <a:pt x="886446" y="17348"/>
                  </a:cubicBezTo>
                  <a:cubicBezTo>
                    <a:pt x="933441" y="11473"/>
                    <a:pt x="980896" y="9458"/>
                    <a:pt x="1027602" y="474"/>
                  </a:cubicBezTo>
                  <a:cubicBezTo>
                    <a:pt x="1041827" y="-2291"/>
                    <a:pt x="1049775" y="7384"/>
                    <a:pt x="1053345" y="20631"/>
                  </a:cubicBezTo>
                  <a:cubicBezTo>
                    <a:pt x="1060256" y="46086"/>
                    <a:pt x="1062617" y="71541"/>
                    <a:pt x="1053345" y="96881"/>
                  </a:cubicBezTo>
                  <a:cubicBezTo>
                    <a:pt x="1049890" y="106153"/>
                    <a:pt x="1048335" y="115540"/>
                    <a:pt x="1048047" y="125331"/>
                  </a:cubicBezTo>
                  <a:cubicBezTo>
                    <a:pt x="1018445" y="142666"/>
                    <a:pt x="984639" y="138347"/>
                    <a:pt x="953482" y="138807"/>
                  </a:cubicBezTo>
                  <a:cubicBezTo>
                    <a:pt x="825170" y="140650"/>
                    <a:pt x="698815" y="161383"/>
                    <a:pt x="571942" y="176011"/>
                  </a:cubicBezTo>
                  <a:cubicBezTo>
                    <a:pt x="485383" y="186032"/>
                    <a:pt x="398708" y="187875"/>
                    <a:pt x="312149" y="194210"/>
                  </a:cubicBezTo>
                  <a:cubicBezTo>
                    <a:pt x="255019" y="198356"/>
                    <a:pt x="200308" y="216209"/>
                    <a:pt x="143984" y="225021"/>
                  </a:cubicBezTo>
                  <a:cubicBezTo>
                    <a:pt x="104476" y="231183"/>
                    <a:pt x="66409" y="247539"/>
                    <a:pt x="25346" y="241780"/>
                  </a:cubicBezTo>
                  <a:lnTo>
                    <a:pt x="25346" y="241780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803930-3C87-44BA-976C-C1B53B16758D}"/>
                </a:ext>
              </a:extLst>
            </p:cNvPr>
            <p:cNvSpPr/>
            <p:nvPr/>
          </p:nvSpPr>
          <p:spPr>
            <a:xfrm>
              <a:off x="2258085" y="4224894"/>
              <a:ext cx="1029774" cy="214917"/>
            </a:xfrm>
            <a:custGeom>
              <a:avLst/>
              <a:gdLst>
                <a:gd name="connsiteX0" fmla="*/ 10925 w 1029774"/>
                <a:gd name="connsiteY0" fmla="*/ 214917 h 214917"/>
                <a:gd name="connsiteX1" fmla="*/ 40 w 1029774"/>
                <a:gd name="connsiteY1" fmla="*/ 179845 h 214917"/>
                <a:gd name="connsiteX2" fmla="*/ 731 w 1029774"/>
                <a:gd name="connsiteY2" fmla="*/ 110563 h 214917"/>
                <a:gd name="connsiteX3" fmla="*/ 128756 w 1029774"/>
                <a:gd name="connsiteY3" fmla="*/ 90982 h 214917"/>
                <a:gd name="connsiteX4" fmla="*/ 402601 w 1029774"/>
                <a:gd name="connsiteY4" fmla="*/ 57003 h 214917"/>
                <a:gd name="connsiteX5" fmla="*/ 591788 w 1029774"/>
                <a:gd name="connsiteY5" fmla="*/ 37307 h 214917"/>
                <a:gd name="connsiteX6" fmla="*/ 853366 w 1029774"/>
                <a:gd name="connsiteY6" fmla="*/ 8972 h 214917"/>
                <a:gd name="connsiteX7" fmla="*/ 1000568 w 1029774"/>
                <a:gd name="connsiteY7" fmla="*/ 737 h 214917"/>
                <a:gd name="connsiteX8" fmla="*/ 1029767 w 1029774"/>
                <a:gd name="connsiteY8" fmla="*/ 25098 h 214917"/>
                <a:gd name="connsiteX9" fmla="*/ 1021819 w 1029774"/>
                <a:gd name="connsiteY9" fmla="*/ 82400 h 214917"/>
                <a:gd name="connsiteX10" fmla="*/ 983406 w 1029774"/>
                <a:gd name="connsiteY10" fmla="*/ 112290 h 214917"/>
                <a:gd name="connsiteX11" fmla="*/ 697121 w 1029774"/>
                <a:gd name="connsiteY11" fmla="*/ 139358 h 214917"/>
                <a:gd name="connsiteX12" fmla="*/ 499412 w 1029774"/>
                <a:gd name="connsiteY12" fmla="*/ 154792 h 214917"/>
                <a:gd name="connsiteX13" fmla="*/ 32464 w 1029774"/>
                <a:gd name="connsiteY13" fmla="*/ 212211 h 214917"/>
                <a:gd name="connsiteX14" fmla="*/ 10925 w 1029774"/>
                <a:gd name="connsiteY14" fmla="*/ 214917 h 214917"/>
                <a:gd name="connsiteX15" fmla="*/ 10925 w 1029774"/>
                <a:gd name="connsiteY15" fmla="*/ 214917 h 21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9774" h="214917">
                  <a:moveTo>
                    <a:pt x="10925" y="214917"/>
                  </a:moveTo>
                  <a:cubicBezTo>
                    <a:pt x="-248" y="205588"/>
                    <a:pt x="-132" y="192745"/>
                    <a:pt x="40" y="179845"/>
                  </a:cubicBezTo>
                  <a:cubicBezTo>
                    <a:pt x="328" y="156751"/>
                    <a:pt x="501" y="133657"/>
                    <a:pt x="731" y="110563"/>
                  </a:cubicBezTo>
                  <a:cubicBezTo>
                    <a:pt x="45076" y="114940"/>
                    <a:pt x="86254" y="98699"/>
                    <a:pt x="128756" y="90982"/>
                  </a:cubicBezTo>
                  <a:cubicBezTo>
                    <a:pt x="219404" y="74453"/>
                    <a:pt x="308670" y="50898"/>
                    <a:pt x="402601" y="57003"/>
                  </a:cubicBezTo>
                  <a:cubicBezTo>
                    <a:pt x="466181" y="61092"/>
                    <a:pt x="528437" y="40705"/>
                    <a:pt x="591788" y="37307"/>
                  </a:cubicBezTo>
                  <a:cubicBezTo>
                    <a:pt x="679498" y="32584"/>
                    <a:pt x="765367" y="12658"/>
                    <a:pt x="853366" y="8972"/>
                  </a:cubicBezTo>
                  <a:cubicBezTo>
                    <a:pt x="902376" y="6956"/>
                    <a:pt x="951789" y="8915"/>
                    <a:pt x="1000568" y="737"/>
                  </a:cubicBezTo>
                  <a:cubicBezTo>
                    <a:pt x="1019516" y="-2431"/>
                    <a:pt x="1029536" y="4422"/>
                    <a:pt x="1029767" y="25098"/>
                  </a:cubicBezTo>
                  <a:cubicBezTo>
                    <a:pt x="1029940" y="44736"/>
                    <a:pt x="1027002" y="63683"/>
                    <a:pt x="1021819" y="82400"/>
                  </a:cubicBezTo>
                  <a:cubicBezTo>
                    <a:pt x="1016463" y="101866"/>
                    <a:pt x="1004427" y="110159"/>
                    <a:pt x="983406" y="112290"/>
                  </a:cubicBezTo>
                  <a:cubicBezTo>
                    <a:pt x="888093" y="121908"/>
                    <a:pt x="792204" y="124960"/>
                    <a:pt x="697121" y="139358"/>
                  </a:cubicBezTo>
                  <a:cubicBezTo>
                    <a:pt x="631928" y="149264"/>
                    <a:pt x="565468" y="151740"/>
                    <a:pt x="499412" y="154792"/>
                  </a:cubicBezTo>
                  <a:cubicBezTo>
                    <a:pt x="342246" y="162049"/>
                    <a:pt x="185425" y="170745"/>
                    <a:pt x="32464" y="212211"/>
                  </a:cubicBezTo>
                  <a:cubicBezTo>
                    <a:pt x="25553" y="213996"/>
                    <a:pt x="18124" y="214054"/>
                    <a:pt x="10925" y="214917"/>
                  </a:cubicBezTo>
                  <a:lnTo>
                    <a:pt x="10925" y="214917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0151BA0-5093-4347-A0E7-4AC99E2D2BDF}"/>
                </a:ext>
              </a:extLst>
            </p:cNvPr>
            <p:cNvSpPr/>
            <p:nvPr/>
          </p:nvSpPr>
          <p:spPr>
            <a:xfrm>
              <a:off x="1598594" y="1955567"/>
              <a:ext cx="3282" cy="74407"/>
            </a:xfrm>
            <a:custGeom>
              <a:avLst/>
              <a:gdLst>
                <a:gd name="connsiteX0" fmla="*/ 58 w 3282"/>
                <a:gd name="connsiteY0" fmla="*/ 52811 h 74407"/>
                <a:gd name="connsiteX1" fmla="*/ 0 w 3282"/>
                <a:gd name="connsiteY1" fmla="*/ 16298 h 74407"/>
                <a:gd name="connsiteX2" fmla="*/ 3283 w 3282"/>
                <a:gd name="connsiteY2" fmla="*/ 0 h 74407"/>
                <a:gd name="connsiteX3" fmla="*/ 3283 w 3282"/>
                <a:gd name="connsiteY3" fmla="*/ 74408 h 74407"/>
                <a:gd name="connsiteX4" fmla="*/ 58 w 3282"/>
                <a:gd name="connsiteY4" fmla="*/ 52811 h 74407"/>
                <a:gd name="connsiteX5" fmla="*/ 58 w 3282"/>
                <a:gd name="connsiteY5" fmla="*/ 52811 h 7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2" h="74407">
                  <a:moveTo>
                    <a:pt x="58" y="52811"/>
                  </a:moveTo>
                  <a:cubicBezTo>
                    <a:pt x="0" y="40659"/>
                    <a:pt x="0" y="28450"/>
                    <a:pt x="0" y="16298"/>
                  </a:cubicBezTo>
                  <a:cubicBezTo>
                    <a:pt x="1555" y="11461"/>
                    <a:pt x="-1037" y="5126"/>
                    <a:pt x="3283" y="0"/>
                  </a:cubicBezTo>
                  <a:cubicBezTo>
                    <a:pt x="3283" y="24994"/>
                    <a:pt x="3283" y="49010"/>
                    <a:pt x="3283" y="74408"/>
                  </a:cubicBezTo>
                  <a:cubicBezTo>
                    <a:pt x="-1152" y="67036"/>
                    <a:pt x="1843" y="59319"/>
                    <a:pt x="58" y="52811"/>
                  </a:cubicBezTo>
                  <a:lnTo>
                    <a:pt x="58" y="52811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F11D6D0-424F-4F5E-8DA8-B05AF1AEEA30}"/>
                </a:ext>
              </a:extLst>
            </p:cNvPr>
            <p:cNvSpPr/>
            <p:nvPr/>
          </p:nvSpPr>
          <p:spPr>
            <a:xfrm>
              <a:off x="2152331" y="1932415"/>
              <a:ext cx="1670" cy="38010"/>
            </a:xfrm>
            <a:custGeom>
              <a:avLst/>
              <a:gdLst>
                <a:gd name="connsiteX0" fmla="*/ 0 w 1670"/>
                <a:gd name="connsiteY0" fmla="*/ 38010 h 38010"/>
                <a:gd name="connsiteX1" fmla="*/ 0 w 1670"/>
                <a:gd name="connsiteY1" fmla="*/ 115 h 38010"/>
                <a:gd name="connsiteX2" fmla="*/ 1670 w 1670"/>
                <a:gd name="connsiteY2" fmla="*/ 0 h 38010"/>
                <a:gd name="connsiteX3" fmla="*/ 1670 w 1670"/>
                <a:gd name="connsiteY3" fmla="*/ 37953 h 38010"/>
                <a:gd name="connsiteX4" fmla="*/ 0 w 1670"/>
                <a:gd name="connsiteY4" fmla="*/ 38010 h 38010"/>
                <a:gd name="connsiteX5" fmla="*/ 0 w 1670"/>
                <a:gd name="connsiteY5" fmla="*/ 38010 h 3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0" h="38010">
                  <a:moveTo>
                    <a:pt x="0" y="38010"/>
                  </a:moveTo>
                  <a:cubicBezTo>
                    <a:pt x="0" y="25398"/>
                    <a:pt x="0" y="12728"/>
                    <a:pt x="0" y="115"/>
                  </a:cubicBezTo>
                  <a:cubicBezTo>
                    <a:pt x="576" y="58"/>
                    <a:pt x="1094" y="58"/>
                    <a:pt x="1670" y="0"/>
                  </a:cubicBezTo>
                  <a:cubicBezTo>
                    <a:pt x="1670" y="12670"/>
                    <a:pt x="1670" y="25282"/>
                    <a:pt x="1670" y="37953"/>
                  </a:cubicBezTo>
                  <a:cubicBezTo>
                    <a:pt x="1094" y="37953"/>
                    <a:pt x="518" y="37953"/>
                    <a:pt x="0" y="38010"/>
                  </a:cubicBezTo>
                  <a:lnTo>
                    <a:pt x="0" y="38010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A354D7-31BB-418F-88C4-6759581CAC09}"/>
                </a:ext>
              </a:extLst>
            </p:cNvPr>
            <p:cNvSpPr/>
            <p:nvPr/>
          </p:nvSpPr>
          <p:spPr>
            <a:xfrm>
              <a:off x="1808472" y="3897649"/>
              <a:ext cx="732328" cy="913989"/>
            </a:xfrm>
            <a:custGeom>
              <a:avLst/>
              <a:gdLst>
                <a:gd name="connsiteX0" fmla="*/ 436811 w 732328"/>
                <a:gd name="connsiteY0" fmla="*/ 367546 h 913989"/>
                <a:gd name="connsiteX1" fmla="*/ 448445 w 732328"/>
                <a:gd name="connsiteY1" fmla="*/ 408494 h 913989"/>
                <a:gd name="connsiteX2" fmla="*/ 450575 w 732328"/>
                <a:gd name="connsiteY2" fmla="*/ 437174 h 913989"/>
                <a:gd name="connsiteX3" fmla="*/ 460769 w 732328"/>
                <a:gd name="connsiteY3" fmla="*/ 541644 h 913989"/>
                <a:gd name="connsiteX4" fmla="*/ 528842 w 732328"/>
                <a:gd name="connsiteY4" fmla="*/ 718391 h 913989"/>
                <a:gd name="connsiteX5" fmla="*/ 562072 w 732328"/>
                <a:gd name="connsiteY5" fmla="*/ 764463 h 913989"/>
                <a:gd name="connsiteX6" fmla="*/ 582401 w 732328"/>
                <a:gd name="connsiteY6" fmla="*/ 779898 h 913989"/>
                <a:gd name="connsiteX7" fmla="*/ 687505 w 732328"/>
                <a:gd name="connsiteY7" fmla="*/ 781856 h 913989"/>
                <a:gd name="connsiteX8" fmla="*/ 724939 w 732328"/>
                <a:gd name="connsiteY8" fmla="*/ 797463 h 913989"/>
                <a:gd name="connsiteX9" fmla="*/ 695107 w 732328"/>
                <a:gd name="connsiteY9" fmla="*/ 850735 h 913989"/>
                <a:gd name="connsiteX10" fmla="*/ 666081 w 732328"/>
                <a:gd name="connsiteY10" fmla="*/ 852405 h 913989"/>
                <a:gd name="connsiteX11" fmla="*/ 644772 w 732328"/>
                <a:gd name="connsiteY11" fmla="*/ 871986 h 913989"/>
                <a:gd name="connsiteX12" fmla="*/ 618338 w 732328"/>
                <a:gd name="connsiteY12" fmla="*/ 890300 h 913989"/>
                <a:gd name="connsiteX13" fmla="*/ 446199 w 732328"/>
                <a:gd name="connsiteY13" fmla="*/ 907577 h 913989"/>
                <a:gd name="connsiteX14" fmla="*/ 319729 w 732328"/>
                <a:gd name="connsiteY14" fmla="*/ 904352 h 913989"/>
                <a:gd name="connsiteX15" fmla="*/ 288918 w 732328"/>
                <a:gd name="connsiteY15" fmla="*/ 873483 h 913989"/>
                <a:gd name="connsiteX16" fmla="*/ 74622 w 732328"/>
                <a:gd name="connsiteY16" fmla="*/ 445294 h 913989"/>
                <a:gd name="connsiteX17" fmla="*/ 14266 w 732328"/>
                <a:gd name="connsiteY17" fmla="*/ 175192 h 913989"/>
                <a:gd name="connsiteX18" fmla="*/ 74334 w 732328"/>
                <a:gd name="connsiteY18" fmla="*/ 131942 h 913989"/>
                <a:gd name="connsiteX19" fmla="*/ 172354 w 732328"/>
                <a:gd name="connsiteY19" fmla="*/ 123245 h 913989"/>
                <a:gd name="connsiteX20" fmla="*/ 204777 w 732328"/>
                <a:gd name="connsiteY20" fmla="*/ 120884 h 913989"/>
                <a:gd name="connsiteX21" fmla="*/ 288514 w 732328"/>
                <a:gd name="connsiteY21" fmla="*/ 82759 h 913989"/>
                <a:gd name="connsiteX22" fmla="*/ 313567 w 732328"/>
                <a:gd name="connsiteY22" fmla="*/ 68016 h 913989"/>
                <a:gd name="connsiteX23" fmla="*/ 429440 w 732328"/>
                <a:gd name="connsiteY23" fmla="*/ 15838 h 913989"/>
                <a:gd name="connsiteX24" fmla="*/ 475628 w 732328"/>
                <a:gd name="connsiteY24" fmla="*/ 0 h 913989"/>
                <a:gd name="connsiteX25" fmla="*/ 582171 w 732328"/>
                <a:gd name="connsiteY25" fmla="*/ 7027 h 913989"/>
                <a:gd name="connsiteX26" fmla="*/ 624615 w 732328"/>
                <a:gd name="connsiteY26" fmla="*/ 20733 h 913989"/>
                <a:gd name="connsiteX27" fmla="*/ 626574 w 732328"/>
                <a:gd name="connsiteY27" fmla="*/ 71298 h 913989"/>
                <a:gd name="connsiteX28" fmla="*/ 610506 w 732328"/>
                <a:gd name="connsiteY28" fmla="*/ 92492 h 913989"/>
                <a:gd name="connsiteX29" fmla="*/ 502523 w 732328"/>
                <a:gd name="connsiteY29" fmla="*/ 137758 h 913989"/>
                <a:gd name="connsiteX30" fmla="*/ 441649 w 732328"/>
                <a:gd name="connsiteY30" fmla="*/ 195004 h 913989"/>
                <a:gd name="connsiteX31" fmla="*/ 431686 w 732328"/>
                <a:gd name="connsiteY31" fmla="*/ 263191 h 913989"/>
                <a:gd name="connsiteX32" fmla="*/ 436811 w 732328"/>
                <a:gd name="connsiteY32" fmla="*/ 367546 h 913989"/>
                <a:gd name="connsiteX33" fmla="*/ 436811 w 732328"/>
                <a:gd name="connsiteY33" fmla="*/ 367546 h 91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2328" h="913989">
                  <a:moveTo>
                    <a:pt x="436811" y="367546"/>
                  </a:moveTo>
                  <a:cubicBezTo>
                    <a:pt x="438942" y="377625"/>
                    <a:pt x="444874" y="397263"/>
                    <a:pt x="448445" y="408494"/>
                  </a:cubicBezTo>
                  <a:cubicBezTo>
                    <a:pt x="448560" y="416498"/>
                    <a:pt x="450403" y="429169"/>
                    <a:pt x="450575" y="437174"/>
                  </a:cubicBezTo>
                  <a:cubicBezTo>
                    <a:pt x="456334" y="444545"/>
                    <a:pt x="458062" y="515267"/>
                    <a:pt x="460769" y="541644"/>
                  </a:cubicBezTo>
                  <a:cubicBezTo>
                    <a:pt x="527805" y="710961"/>
                    <a:pt x="499240" y="665176"/>
                    <a:pt x="528842" y="718391"/>
                  </a:cubicBezTo>
                  <a:cubicBezTo>
                    <a:pt x="530051" y="720521"/>
                    <a:pt x="561784" y="762044"/>
                    <a:pt x="562072" y="764463"/>
                  </a:cubicBezTo>
                  <a:cubicBezTo>
                    <a:pt x="562475" y="777997"/>
                    <a:pt x="573014" y="778458"/>
                    <a:pt x="582401" y="779898"/>
                  </a:cubicBezTo>
                  <a:cubicBezTo>
                    <a:pt x="617359" y="785311"/>
                    <a:pt x="652374" y="784102"/>
                    <a:pt x="687505" y="781856"/>
                  </a:cubicBezTo>
                  <a:cubicBezTo>
                    <a:pt x="701211" y="783986"/>
                    <a:pt x="716127" y="780243"/>
                    <a:pt x="724939" y="797463"/>
                  </a:cubicBezTo>
                  <a:cubicBezTo>
                    <a:pt x="741122" y="829138"/>
                    <a:pt x="730525" y="849410"/>
                    <a:pt x="695107" y="850735"/>
                  </a:cubicBezTo>
                  <a:cubicBezTo>
                    <a:pt x="685431" y="851080"/>
                    <a:pt x="675641" y="851022"/>
                    <a:pt x="666081" y="852405"/>
                  </a:cubicBezTo>
                  <a:cubicBezTo>
                    <a:pt x="654908" y="854017"/>
                    <a:pt x="645291" y="859603"/>
                    <a:pt x="644772" y="871986"/>
                  </a:cubicBezTo>
                  <a:cubicBezTo>
                    <a:pt x="643966" y="890875"/>
                    <a:pt x="631526" y="894792"/>
                    <a:pt x="618338" y="890300"/>
                  </a:cubicBezTo>
                  <a:cubicBezTo>
                    <a:pt x="558040" y="869567"/>
                    <a:pt x="502580" y="894043"/>
                    <a:pt x="446199" y="907577"/>
                  </a:cubicBezTo>
                  <a:cubicBezTo>
                    <a:pt x="403293" y="917885"/>
                    <a:pt x="361597" y="915006"/>
                    <a:pt x="319729" y="904352"/>
                  </a:cubicBezTo>
                  <a:cubicBezTo>
                    <a:pt x="303258" y="900205"/>
                    <a:pt x="294274" y="889551"/>
                    <a:pt x="288918" y="873483"/>
                  </a:cubicBezTo>
                  <a:cubicBezTo>
                    <a:pt x="283446" y="857069"/>
                    <a:pt x="120464" y="498162"/>
                    <a:pt x="74622" y="445294"/>
                  </a:cubicBezTo>
                  <a:cubicBezTo>
                    <a:pt x="8046" y="368525"/>
                    <a:pt x="-19079" y="277416"/>
                    <a:pt x="14266" y="175192"/>
                  </a:cubicBezTo>
                  <a:cubicBezTo>
                    <a:pt x="23999" y="145360"/>
                    <a:pt x="45423" y="134188"/>
                    <a:pt x="74334" y="131942"/>
                  </a:cubicBezTo>
                  <a:cubicBezTo>
                    <a:pt x="105663" y="129523"/>
                    <a:pt x="141312" y="130674"/>
                    <a:pt x="172354" y="123245"/>
                  </a:cubicBezTo>
                  <a:cubicBezTo>
                    <a:pt x="176097" y="122324"/>
                    <a:pt x="198961" y="121172"/>
                    <a:pt x="204777" y="120884"/>
                  </a:cubicBezTo>
                  <a:cubicBezTo>
                    <a:pt x="241175" y="119041"/>
                    <a:pt x="261907" y="106717"/>
                    <a:pt x="288514" y="82759"/>
                  </a:cubicBezTo>
                  <a:cubicBezTo>
                    <a:pt x="296520" y="75560"/>
                    <a:pt x="303431" y="71241"/>
                    <a:pt x="313567" y="68016"/>
                  </a:cubicBezTo>
                  <a:cubicBezTo>
                    <a:pt x="354111" y="54885"/>
                    <a:pt x="396037" y="45440"/>
                    <a:pt x="429440" y="15838"/>
                  </a:cubicBezTo>
                  <a:cubicBezTo>
                    <a:pt x="441649" y="5011"/>
                    <a:pt x="459157" y="-57"/>
                    <a:pt x="475628" y="0"/>
                  </a:cubicBezTo>
                  <a:cubicBezTo>
                    <a:pt x="512774" y="116"/>
                    <a:pt x="545140" y="5241"/>
                    <a:pt x="582171" y="7027"/>
                  </a:cubicBezTo>
                  <a:cubicBezTo>
                    <a:pt x="597029" y="7775"/>
                    <a:pt x="615458" y="5357"/>
                    <a:pt x="624615" y="20733"/>
                  </a:cubicBezTo>
                  <a:cubicBezTo>
                    <a:pt x="629223" y="35246"/>
                    <a:pt x="630374" y="56382"/>
                    <a:pt x="626574" y="71298"/>
                  </a:cubicBezTo>
                  <a:cubicBezTo>
                    <a:pt x="622657" y="82644"/>
                    <a:pt x="618568" y="83738"/>
                    <a:pt x="610506" y="92492"/>
                  </a:cubicBezTo>
                  <a:cubicBezTo>
                    <a:pt x="588333" y="113628"/>
                    <a:pt x="510931" y="136146"/>
                    <a:pt x="502523" y="137758"/>
                  </a:cubicBezTo>
                  <a:cubicBezTo>
                    <a:pt x="469926" y="143978"/>
                    <a:pt x="452361" y="164538"/>
                    <a:pt x="441649" y="195004"/>
                  </a:cubicBezTo>
                  <a:cubicBezTo>
                    <a:pt x="434162" y="216255"/>
                    <a:pt x="431858" y="234914"/>
                    <a:pt x="431686" y="263191"/>
                  </a:cubicBezTo>
                  <a:cubicBezTo>
                    <a:pt x="431283" y="270102"/>
                    <a:pt x="418267" y="279432"/>
                    <a:pt x="436811" y="367546"/>
                  </a:cubicBezTo>
                  <a:lnTo>
                    <a:pt x="436811" y="367546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BF1B77B-0CC9-45C7-889E-1EC9924A69F5}"/>
              </a:ext>
            </a:extLst>
          </p:cNvPr>
          <p:cNvGrpSpPr/>
          <p:nvPr/>
        </p:nvGrpSpPr>
        <p:grpSpPr>
          <a:xfrm>
            <a:off x="6863675" y="1342246"/>
            <a:ext cx="2538541" cy="4897619"/>
            <a:chOff x="8639132" y="1226194"/>
            <a:chExt cx="2538541" cy="489761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2E2B617-BB26-4BF4-9594-7B05B2FA25CE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57" name="Trapezoid 1">
                <a:extLst>
                  <a:ext uri="{FF2B5EF4-FFF2-40B4-BE49-F238E27FC236}">
                    <a16:creationId xmlns:a16="http://schemas.microsoft.com/office/drawing/2014/main" id="{881CE52A-695A-4016-B04D-ECE84D449145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Trapezoid 6">
                <a:extLst>
                  <a:ext uri="{FF2B5EF4-FFF2-40B4-BE49-F238E27FC236}">
                    <a16:creationId xmlns:a16="http://schemas.microsoft.com/office/drawing/2014/main" id="{27C3ED00-5D88-4BFE-BCB6-0E750E322E99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1278C6C-9B0D-45B5-A71C-D4211B48B536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3" name="Oval 1">
              <a:extLst>
                <a:ext uri="{FF2B5EF4-FFF2-40B4-BE49-F238E27FC236}">
                  <a16:creationId xmlns:a16="http://schemas.microsoft.com/office/drawing/2014/main" id="{BB8061C9-E018-41EB-AF64-5D8FA524AA57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66C6733-A6ED-4309-9C3D-FAA799B64745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2BC856A-285D-46B1-8C95-6F579C7BC0CF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55" name="Freeform 3">
                <a:extLst>
                  <a:ext uri="{FF2B5EF4-FFF2-40B4-BE49-F238E27FC236}">
                    <a16:creationId xmlns:a16="http://schemas.microsoft.com/office/drawing/2014/main" id="{4B3340A7-B276-44C7-B643-62ECDDDBFEB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D51EDA9F-98B1-4BF9-9951-9EF88D42D028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5E1AA5D9-DBFB-47A8-BEB8-607FB8D69A25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77396B4-F338-4422-8D98-43938705E279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9CC2D0C1-C891-4F0B-8011-DB0CBFE1B496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987FE292-3D8C-4425-BBD0-BE628B2A2961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04812239-0880-4455-B6BA-DEA9D1A24811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B87045C2-4399-42E9-8121-4305F731B371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9A783990-CA06-4195-9F00-3F5DC5B590B4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1">
              <a:extLst>
                <a:ext uri="{FF2B5EF4-FFF2-40B4-BE49-F238E27FC236}">
                  <a16:creationId xmlns:a16="http://schemas.microsoft.com/office/drawing/2014/main" id="{31060D94-FCBA-4631-A27B-11BBE4FFAF47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" name="Chord 23">
              <a:extLst>
                <a:ext uri="{FF2B5EF4-FFF2-40B4-BE49-F238E27FC236}">
                  <a16:creationId xmlns:a16="http://schemas.microsoft.com/office/drawing/2014/main" id="{B80497C1-7867-4917-B766-E52D65829729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0" name="Graphic 27">
            <a:extLst>
              <a:ext uri="{FF2B5EF4-FFF2-40B4-BE49-F238E27FC236}">
                <a16:creationId xmlns:a16="http://schemas.microsoft.com/office/drawing/2014/main" id="{FA140F2C-3AF5-491B-A3C5-54EBB6E0EDA5}"/>
              </a:ext>
            </a:extLst>
          </p:cNvPr>
          <p:cNvGrpSpPr/>
          <p:nvPr/>
        </p:nvGrpSpPr>
        <p:grpSpPr>
          <a:xfrm flipH="1">
            <a:off x="4117426" y="1213377"/>
            <a:ext cx="2469659" cy="2711103"/>
            <a:chOff x="3033791" y="66648"/>
            <a:chExt cx="6126139" cy="6725057"/>
          </a:xfrm>
          <a:solidFill>
            <a:schemeClr val="accent2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4A715B1-3630-4C1F-88CF-5B1A0582AA3B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4499CE2-A758-4DD1-BC0F-74060324818B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9938BBE-9860-4306-89CC-94B31615DBB5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538BC1B-9254-4154-8573-37E2DD1F21AD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9FFB4C6-63B8-4FD1-8C61-A154BD7A9B8F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FE84774-C7DC-4269-8A51-A69E245191B6}"/>
              </a:ext>
            </a:extLst>
          </p:cNvPr>
          <p:cNvGrpSpPr/>
          <p:nvPr/>
        </p:nvGrpSpPr>
        <p:grpSpPr>
          <a:xfrm>
            <a:off x="4066531" y="4113811"/>
            <a:ext cx="2312366" cy="2311180"/>
            <a:chOff x="4574848" y="1897856"/>
            <a:chExt cx="3028217" cy="302666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428D6E9-9C0E-43EE-82E5-A2839A92751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00D04DB-A104-47E7-B824-D1E4E9BBC505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492B8CA-1ADC-4EA3-BB16-BD805B4E59A3}"/>
              </a:ext>
            </a:extLst>
          </p:cNvPr>
          <p:cNvGrpSpPr/>
          <p:nvPr/>
        </p:nvGrpSpPr>
        <p:grpSpPr>
          <a:xfrm>
            <a:off x="4641349" y="3970287"/>
            <a:ext cx="7550651" cy="2601889"/>
            <a:chOff x="17274" y="1851270"/>
            <a:chExt cx="12183754" cy="4198416"/>
          </a:xfrm>
        </p:grpSpPr>
        <p:sp>
          <p:nvSpPr>
            <p:cNvPr id="79" name="Freeform 4">
              <a:extLst>
                <a:ext uri="{FF2B5EF4-FFF2-40B4-BE49-F238E27FC236}">
                  <a16:creationId xmlns:a16="http://schemas.microsoft.com/office/drawing/2014/main" id="{94C8C691-4DBA-488A-987B-89577C79419D}"/>
                </a:ext>
              </a:extLst>
            </p:cNvPr>
            <p:cNvSpPr/>
            <p:nvPr/>
          </p:nvSpPr>
          <p:spPr>
            <a:xfrm>
              <a:off x="8645242" y="1851270"/>
              <a:ext cx="785736" cy="231591"/>
            </a:xfrm>
            <a:custGeom>
              <a:avLst/>
              <a:gdLst>
                <a:gd name="connsiteX0" fmla="*/ 0 w 757029"/>
                <a:gd name="connsiteY0" fmla="*/ 201059 h 282425"/>
                <a:gd name="connsiteX1" fmla="*/ 342900 w 757029"/>
                <a:gd name="connsiteY1" fmla="*/ 1034 h 282425"/>
                <a:gd name="connsiteX2" fmla="*/ 514350 w 757029"/>
                <a:gd name="connsiteY2" fmla="*/ 277259 h 282425"/>
                <a:gd name="connsiteX3" fmla="*/ 742950 w 757029"/>
                <a:gd name="connsiteY3" fmla="*/ 182009 h 282425"/>
                <a:gd name="connsiteX4" fmla="*/ 733425 w 757029"/>
                <a:gd name="connsiteY4" fmla="*/ 191534 h 282425"/>
                <a:gd name="connsiteX0" fmla="*/ 0 w 742950"/>
                <a:gd name="connsiteY0" fmla="*/ 201059 h 282425"/>
                <a:gd name="connsiteX1" fmla="*/ 342900 w 742950"/>
                <a:gd name="connsiteY1" fmla="*/ 1034 h 282425"/>
                <a:gd name="connsiteX2" fmla="*/ 514350 w 742950"/>
                <a:gd name="connsiteY2" fmla="*/ 277259 h 282425"/>
                <a:gd name="connsiteX3" fmla="*/ 742950 w 742950"/>
                <a:gd name="connsiteY3" fmla="*/ 182009 h 282425"/>
                <a:gd name="connsiteX0" fmla="*/ 0 w 742950"/>
                <a:gd name="connsiteY0" fmla="*/ 213115 h 282068"/>
                <a:gd name="connsiteX1" fmla="*/ 342900 w 742950"/>
                <a:gd name="connsiteY1" fmla="*/ 677 h 282068"/>
                <a:gd name="connsiteX2" fmla="*/ 514350 w 742950"/>
                <a:gd name="connsiteY2" fmla="*/ 276902 h 282068"/>
                <a:gd name="connsiteX3" fmla="*/ 742950 w 742950"/>
                <a:gd name="connsiteY3" fmla="*/ 181652 h 282068"/>
                <a:gd name="connsiteX0" fmla="*/ 0 w 742950"/>
                <a:gd name="connsiteY0" fmla="*/ 112016 h 177020"/>
                <a:gd name="connsiteX1" fmla="*/ 355313 w 742950"/>
                <a:gd name="connsiteY1" fmla="*/ 3016 h 177020"/>
                <a:gd name="connsiteX2" fmla="*/ 514350 w 742950"/>
                <a:gd name="connsiteY2" fmla="*/ 175803 h 177020"/>
                <a:gd name="connsiteX3" fmla="*/ 742950 w 742950"/>
                <a:gd name="connsiteY3" fmla="*/ 80553 h 177020"/>
                <a:gd name="connsiteX0" fmla="*/ 0 w 742950"/>
                <a:gd name="connsiteY0" fmla="*/ 112264 h 181358"/>
                <a:gd name="connsiteX1" fmla="*/ 355313 w 742950"/>
                <a:gd name="connsiteY1" fmla="*/ 3264 h 181358"/>
                <a:gd name="connsiteX2" fmla="*/ 377811 w 742950"/>
                <a:gd name="connsiteY2" fmla="*/ 180188 h 181358"/>
                <a:gd name="connsiteX3" fmla="*/ 742950 w 742950"/>
                <a:gd name="connsiteY3" fmla="*/ 80801 h 181358"/>
                <a:gd name="connsiteX0" fmla="*/ 0 w 742950"/>
                <a:gd name="connsiteY0" fmla="*/ 119934 h 189261"/>
                <a:gd name="connsiteX1" fmla="*/ 400826 w 742950"/>
                <a:gd name="connsiteY1" fmla="*/ 2659 h 189261"/>
                <a:gd name="connsiteX2" fmla="*/ 377811 w 742950"/>
                <a:gd name="connsiteY2" fmla="*/ 187858 h 189261"/>
                <a:gd name="connsiteX3" fmla="*/ 742950 w 742950"/>
                <a:gd name="connsiteY3" fmla="*/ 88471 h 189261"/>
                <a:gd name="connsiteX0" fmla="*/ 0 w 752817"/>
                <a:gd name="connsiteY0" fmla="*/ 122863 h 188900"/>
                <a:gd name="connsiteX1" fmla="*/ 410693 w 752817"/>
                <a:gd name="connsiteY1" fmla="*/ 2298 h 188900"/>
                <a:gd name="connsiteX2" fmla="*/ 387678 w 752817"/>
                <a:gd name="connsiteY2" fmla="*/ 187497 h 188900"/>
                <a:gd name="connsiteX3" fmla="*/ 752817 w 752817"/>
                <a:gd name="connsiteY3" fmla="*/ 88110 h 188900"/>
                <a:gd name="connsiteX0" fmla="*/ 0 w 767448"/>
                <a:gd name="connsiteY0" fmla="*/ 139778 h 187527"/>
                <a:gd name="connsiteX1" fmla="*/ 425324 w 767448"/>
                <a:gd name="connsiteY1" fmla="*/ 925 h 187527"/>
                <a:gd name="connsiteX2" fmla="*/ 402309 w 767448"/>
                <a:gd name="connsiteY2" fmla="*/ 186124 h 187527"/>
                <a:gd name="connsiteX3" fmla="*/ 767448 w 767448"/>
                <a:gd name="connsiteY3" fmla="*/ 86737 h 187527"/>
                <a:gd name="connsiteX0" fmla="*/ 0 w 767448"/>
                <a:gd name="connsiteY0" fmla="*/ 140230 h 187979"/>
                <a:gd name="connsiteX1" fmla="*/ 425324 w 767448"/>
                <a:gd name="connsiteY1" fmla="*/ 1377 h 187979"/>
                <a:gd name="connsiteX2" fmla="*/ 402309 w 767448"/>
                <a:gd name="connsiteY2" fmla="*/ 186576 h 187979"/>
                <a:gd name="connsiteX3" fmla="*/ 767448 w 767448"/>
                <a:gd name="connsiteY3" fmla="*/ 87189 h 187979"/>
                <a:gd name="connsiteX0" fmla="*/ 0 w 767448"/>
                <a:gd name="connsiteY0" fmla="*/ 141802 h 189551"/>
                <a:gd name="connsiteX1" fmla="*/ 425324 w 767448"/>
                <a:gd name="connsiteY1" fmla="*/ 2949 h 189551"/>
                <a:gd name="connsiteX2" fmla="*/ 402309 w 767448"/>
                <a:gd name="connsiteY2" fmla="*/ 188148 h 189551"/>
                <a:gd name="connsiteX3" fmla="*/ 767448 w 767448"/>
                <a:gd name="connsiteY3" fmla="*/ 88761 h 189551"/>
                <a:gd name="connsiteX0" fmla="*/ 0 w 785736"/>
                <a:gd name="connsiteY0" fmla="*/ 154570 h 187689"/>
                <a:gd name="connsiteX1" fmla="*/ 443612 w 785736"/>
                <a:gd name="connsiteY1" fmla="*/ 1087 h 187689"/>
                <a:gd name="connsiteX2" fmla="*/ 420597 w 785736"/>
                <a:gd name="connsiteY2" fmla="*/ 186286 h 187689"/>
                <a:gd name="connsiteX3" fmla="*/ 785736 w 785736"/>
                <a:gd name="connsiteY3" fmla="*/ 86899 h 187689"/>
                <a:gd name="connsiteX0" fmla="*/ 0 w 785736"/>
                <a:gd name="connsiteY0" fmla="*/ 158688 h 191807"/>
                <a:gd name="connsiteX1" fmla="*/ 443612 w 785736"/>
                <a:gd name="connsiteY1" fmla="*/ 5205 h 191807"/>
                <a:gd name="connsiteX2" fmla="*/ 420597 w 785736"/>
                <a:gd name="connsiteY2" fmla="*/ 190404 h 191807"/>
                <a:gd name="connsiteX3" fmla="*/ 785736 w 785736"/>
                <a:gd name="connsiteY3" fmla="*/ 91017 h 191807"/>
                <a:gd name="connsiteX0" fmla="*/ 0 w 785736"/>
                <a:gd name="connsiteY0" fmla="*/ 182905 h 216024"/>
                <a:gd name="connsiteX1" fmla="*/ 443612 w 785736"/>
                <a:gd name="connsiteY1" fmla="*/ 29422 h 216024"/>
                <a:gd name="connsiteX2" fmla="*/ 420597 w 785736"/>
                <a:gd name="connsiteY2" fmla="*/ 214621 h 216024"/>
                <a:gd name="connsiteX3" fmla="*/ 785736 w 785736"/>
                <a:gd name="connsiteY3" fmla="*/ 115234 h 216024"/>
                <a:gd name="connsiteX0" fmla="*/ 0 w 785736"/>
                <a:gd name="connsiteY0" fmla="*/ 191488 h 224939"/>
                <a:gd name="connsiteX1" fmla="*/ 414351 w 785736"/>
                <a:gd name="connsiteY1" fmla="*/ 27032 h 224939"/>
                <a:gd name="connsiteX2" fmla="*/ 420597 w 785736"/>
                <a:gd name="connsiteY2" fmla="*/ 223204 h 224939"/>
                <a:gd name="connsiteX3" fmla="*/ 785736 w 785736"/>
                <a:gd name="connsiteY3" fmla="*/ 123817 h 224939"/>
                <a:gd name="connsiteX0" fmla="*/ 0 w 785736"/>
                <a:gd name="connsiteY0" fmla="*/ 191488 h 231591"/>
                <a:gd name="connsiteX1" fmla="*/ 414351 w 785736"/>
                <a:gd name="connsiteY1" fmla="*/ 27032 h 231591"/>
                <a:gd name="connsiteX2" fmla="*/ 420597 w 785736"/>
                <a:gd name="connsiteY2" fmla="*/ 223204 h 231591"/>
                <a:gd name="connsiteX3" fmla="*/ 785736 w 785736"/>
                <a:gd name="connsiteY3" fmla="*/ 123817 h 23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736" h="231591">
                  <a:moveTo>
                    <a:pt x="0" y="191488"/>
                  </a:moveTo>
                  <a:cubicBezTo>
                    <a:pt x="227342" y="1001"/>
                    <a:pt x="355224" y="-33118"/>
                    <a:pt x="414351" y="27032"/>
                  </a:cubicBezTo>
                  <a:cubicBezTo>
                    <a:pt x="473478" y="87182"/>
                    <a:pt x="347727" y="181470"/>
                    <a:pt x="420597" y="223204"/>
                  </a:cubicBezTo>
                  <a:cubicBezTo>
                    <a:pt x="493467" y="264938"/>
                    <a:pt x="749224" y="138104"/>
                    <a:pt x="785736" y="123817"/>
                  </a:cubicBez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7E85363-2A07-40F2-960F-98768866CDF1}"/>
                </a:ext>
              </a:extLst>
            </p:cNvPr>
            <p:cNvGrpSpPr/>
            <p:nvPr/>
          </p:nvGrpSpPr>
          <p:grpSpPr>
            <a:xfrm>
              <a:off x="17274" y="2033356"/>
              <a:ext cx="12183754" cy="4016330"/>
              <a:chOff x="-2312971" y="1930801"/>
              <a:chExt cx="12183754" cy="4016330"/>
            </a:xfrm>
          </p:grpSpPr>
          <p:sp>
            <p:nvSpPr>
              <p:cNvPr id="81" name="Freeform 2">
                <a:extLst>
                  <a:ext uri="{FF2B5EF4-FFF2-40B4-BE49-F238E27FC236}">
                    <a16:creationId xmlns:a16="http://schemas.microsoft.com/office/drawing/2014/main" id="{0016FEBB-7025-489C-A7F1-6CCA968F3472}"/>
                  </a:ext>
                </a:extLst>
              </p:cNvPr>
              <p:cNvSpPr/>
              <p:nvPr/>
            </p:nvSpPr>
            <p:spPr>
              <a:xfrm>
                <a:off x="-2312971" y="1930803"/>
                <a:ext cx="12183754" cy="4016328"/>
              </a:xfrm>
              <a:custGeom>
                <a:avLst/>
                <a:gdLst>
                  <a:gd name="connsiteX0" fmla="*/ 0 w 9096375"/>
                  <a:gd name="connsiteY0" fmla="*/ 2457450 h 2466975"/>
                  <a:gd name="connsiteX1" fmla="*/ 6610350 w 9096375"/>
                  <a:gd name="connsiteY1" fmla="*/ 2457450 h 2466975"/>
                  <a:gd name="connsiteX2" fmla="*/ 6591300 w 9096375"/>
                  <a:gd name="connsiteY2" fmla="*/ 2219325 h 2466975"/>
                  <a:gd name="connsiteX3" fmla="*/ 6000750 w 9096375"/>
                  <a:gd name="connsiteY3" fmla="*/ 1152525 h 2466975"/>
                  <a:gd name="connsiteX4" fmla="*/ 6124575 w 9096375"/>
                  <a:gd name="connsiteY4" fmla="*/ 1009650 h 2466975"/>
                  <a:gd name="connsiteX5" fmla="*/ 6619875 w 9096375"/>
                  <a:gd name="connsiteY5" fmla="*/ 1466850 h 2466975"/>
                  <a:gd name="connsiteX6" fmla="*/ 6562725 w 9096375"/>
                  <a:gd name="connsiteY6" fmla="*/ 0 h 2466975"/>
                  <a:gd name="connsiteX7" fmla="*/ 6838950 w 9096375"/>
                  <a:gd name="connsiteY7" fmla="*/ 9525 h 2466975"/>
                  <a:gd name="connsiteX8" fmla="*/ 6905625 w 9096375"/>
                  <a:gd name="connsiteY8" fmla="*/ 981075 h 2466975"/>
                  <a:gd name="connsiteX9" fmla="*/ 7239000 w 9096375"/>
                  <a:gd name="connsiteY9" fmla="*/ 981075 h 2466975"/>
                  <a:gd name="connsiteX10" fmla="*/ 7629525 w 9096375"/>
                  <a:gd name="connsiteY10" fmla="*/ 981075 h 2466975"/>
                  <a:gd name="connsiteX11" fmla="*/ 7915275 w 9096375"/>
                  <a:gd name="connsiteY11" fmla="*/ 981075 h 2466975"/>
                  <a:gd name="connsiteX12" fmla="*/ 7896225 w 9096375"/>
                  <a:gd name="connsiteY12" fmla="*/ 1781175 h 2466975"/>
                  <a:gd name="connsiteX13" fmla="*/ 7658100 w 9096375"/>
                  <a:gd name="connsiteY13" fmla="*/ 2466975 h 2466975"/>
                  <a:gd name="connsiteX14" fmla="*/ 9096375 w 9096375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24575 w 9144000"/>
                  <a:gd name="connsiteY4" fmla="*/ 1009650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24575 w 9144000"/>
                  <a:gd name="connsiteY4" fmla="*/ 1009650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24575 w 9144000"/>
                  <a:gd name="connsiteY4" fmla="*/ 1009650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24575 w 9144000"/>
                  <a:gd name="connsiteY4" fmla="*/ 1009650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24575 w 9144000"/>
                  <a:gd name="connsiteY4" fmla="*/ 1009650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57493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610350 w 9144000"/>
                  <a:gd name="connsiteY1" fmla="*/ 2457450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0411 w 9144000"/>
                  <a:gd name="connsiteY4" fmla="*/ 998677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7726 w 9144000"/>
                  <a:gd name="connsiteY4" fmla="*/ 984046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7726 w 9144000"/>
                  <a:gd name="connsiteY4" fmla="*/ 984046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7726 w 9144000"/>
                  <a:gd name="connsiteY4" fmla="*/ 984046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7726 w 9144000"/>
                  <a:gd name="connsiteY4" fmla="*/ 984046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7726 w 9144000"/>
                  <a:gd name="connsiteY4" fmla="*/ 984046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457450 h 2466975"/>
                  <a:gd name="connsiteX1" fmla="*/ 6592062 w 9144000"/>
                  <a:gd name="connsiteY1" fmla="*/ 2464766 h 2466975"/>
                  <a:gd name="connsiteX2" fmla="*/ 6591300 w 9144000"/>
                  <a:gd name="connsiteY2" fmla="*/ 2219325 h 2466975"/>
                  <a:gd name="connsiteX3" fmla="*/ 6000750 w 9144000"/>
                  <a:gd name="connsiteY3" fmla="*/ 1152525 h 2466975"/>
                  <a:gd name="connsiteX4" fmla="*/ 6197726 w 9144000"/>
                  <a:gd name="connsiteY4" fmla="*/ 984046 h 2466975"/>
                  <a:gd name="connsiteX5" fmla="*/ 6619875 w 9144000"/>
                  <a:gd name="connsiteY5" fmla="*/ 1466850 h 2466975"/>
                  <a:gd name="connsiteX6" fmla="*/ 6562725 w 9144000"/>
                  <a:gd name="connsiteY6" fmla="*/ 0 h 2466975"/>
                  <a:gd name="connsiteX7" fmla="*/ 6838950 w 9144000"/>
                  <a:gd name="connsiteY7" fmla="*/ 9525 h 2466975"/>
                  <a:gd name="connsiteX8" fmla="*/ 6905625 w 9144000"/>
                  <a:gd name="connsiteY8" fmla="*/ 981075 h 2466975"/>
                  <a:gd name="connsiteX9" fmla="*/ 7239000 w 9144000"/>
                  <a:gd name="connsiteY9" fmla="*/ 981075 h 2466975"/>
                  <a:gd name="connsiteX10" fmla="*/ 7629525 w 9144000"/>
                  <a:gd name="connsiteY10" fmla="*/ 981075 h 2466975"/>
                  <a:gd name="connsiteX11" fmla="*/ 7915275 w 9144000"/>
                  <a:gd name="connsiteY11" fmla="*/ 981075 h 2466975"/>
                  <a:gd name="connsiteX12" fmla="*/ 7896225 w 9144000"/>
                  <a:gd name="connsiteY12" fmla="*/ 1781175 h 2466975"/>
                  <a:gd name="connsiteX13" fmla="*/ 7658100 w 9144000"/>
                  <a:gd name="connsiteY13" fmla="*/ 2466975 h 2466975"/>
                  <a:gd name="connsiteX14" fmla="*/ 9144000 w 9144000"/>
                  <a:gd name="connsiteY14" fmla="*/ 2466975 h 2466975"/>
                  <a:gd name="connsiteX0" fmla="*/ 0 w 9144000"/>
                  <a:gd name="connsiteY0" fmla="*/ 2553469 h 2562994"/>
                  <a:gd name="connsiteX1" fmla="*/ 6592062 w 9144000"/>
                  <a:gd name="connsiteY1" fmla="*/ 2560785 h 2562994"/>
                  <a:gd name="connsiteX2" fmla="*/ 6591300 w 9144000"/>
                  <a:gd name="connsiteY2" fmla="*/ 2315344 h 2562994"/>
                  <a:gd name="connsiteX3" fmla="*/ 6000750 w 9144000"/>
                  <a:gd name="connsiteY3" fmla="*/ 1248544 h 2562994"/>
                  <a:gd name="connsiteX4" fmla="*/ 6197726 w 9144000"/>
                  <a:gd name="connsiteY4" fmla="*/ 1080065 h 2562994"/>
                  <a:gd name="connsiteX5" fmla="*/ 6619875 w 9144000"/>
                  <a:gd name="connsiteY5" fmla="*/ 1562869 h 2562994"/>
                  <a:gd name="connsiteX6" fmla="*/ 6562725 w 9144000"/>
                  <a:gd name="connsiteY6" fmla="*/ 96019 h 2562994"/>
                  <a:gd name="connsiteX7" fmla="*/ 6838950 w 9144000"/>
                  <a:gd name="connsiteY7" fmla="*/ 105544 h 2562994"/>
                  <a:gd name="connsiteX8" fmla="*/ 6905625 w 9144000"/>
                  <a:gd name="connsiteY8" fmla="*/ 1077094 h 2562994"/>
                  <a:gd name="connsiteX9" fmla="*/ 7239000 w 9144000"/>
                  <a:gd name="connsiteY9" fmla="*/ 1077094 h 2562994"/>
                  <a:gd name="connsiteX10" fmla="*/ 7629525 w 9144000"/>
                  <a:gd name="connsiteY10" fmla="*/ 1077094 h 2562994"/>
                  <a:gd name="connsiteX11" fmla="*/ 7915275 w 9144000"/>
                  <a:gd name="connsiteY11" fmla="*/ 1077094 h 2562994"/>
                  <a:gd name="connsiteX12" fmla="*/ 7896225 w 9144000"/>
                  <a:gd name="connsiteY12" fmla="*/ 1877194 h 2562994"/>
                  <a:gd name="connsiteX13" fmla="*/ 7658100 w 9144000"/>
                  <a:gd name="connsiteY13" fmla="*/ 2562994 h 2562994"/>
                  <a:gd name="connsiteX14" fmla="*/ 9144000 w 9144000"/>
                  <a:gd name="connsiteY14" fmla="*/ 2562994 h 2562994"/>
                  <a:gd name="connsiteX0" fmla="*/ 0 w 9144000"/>
                  <a:gd name="connsiteY0" fmla="*/ 2613374 h 2622899"/>
                  <a:gd name="connsiteX1" fmla="*/ 6592062 w 9144000"/>
                  <a:gd name="connsiteY1" fmla="*/ 2620690 h 2622899"/>
                  <a:gd name="connsiteX2" fmla="*/ 6591300 w 9144000"/>
                  <a:gd name="connsiteY2" fmla="*/ 2375249 h 2622899"/>
                  <a:gd name="connsiteX3" fmla="*/ 6000750 w 9144000"/>
                  <a:gd name="connsiteY3" fmla="*/ 1308449 h 2622899"/>
                  <a:gd name="connsiteX4" fmla="*/ 6197726 w 9144000"/>
                  <a:gd name="connsiteY4" fmla="*/ 1139970 h 2622899"/>
                  <a:gd name="connsiteX5" fmla="*/ 6619875 w 9144000"/>
                  <a:gd name="connsiteY5" fmla="*/ 1622774 h 2622899"/>
                  <a:gd name="connsiteX6" fmla="*/ 6562725 w 9144000"/>
                  <a:gd name="connsiteY6" fmla="*/ 155924 h 2622899"/>
                  <a:gd name="connsiteX7" fmla="*/ 6838950 w 9144000"/>
                  <a:gd name="connsiteY7" fmla="*/ 165449 h 2622899"/>
                  <a:gd name="connsiteX8" fmla="*/ 6905625 w 9144000"/>
                  <a:gd name="connsiteY8" fmla="*/ 1136999 h 2622899"/>
                  <a:gd name="connsiteX9" fmla="*/ 7239000 w 9144000"/>
                  <a:gd name="connsiteY9" fmla="*/ 1136999 h 2622899"/>
                  <a:gd name="connsiteX10" fmla="*/ 7629525 w 9144000"/>
                  <a:gd name="connsiteY10" fmla="*/ 1136999 h 2622899"/>
                  <a:gd name="connsiteX11" fmla="*/ 7915275 w 9144000"/>
                  <a:gd name="connsiteY11" fmla="*/ 1136999 h 2622899"/>
                  <a:gd name="connsiteX12" fmla="*/ 7896225 w 9144000"/>
                  <a:gd name="connsiteY12" fmla="*/ 1937099 h 2622899"/>
                  <a:gd name="connsiteX13" fmla="*/ 7658100 w 9144000"/>
                  <a:gd name="connsiteY13" fmla="*/ 2622899 h 2622899"/>
                  <a:gd name="connsiteX14" fmla="*/ 9144000 w 9144000"/>
                  <a:gd name="connsiteY14" fmla="*/ 2622899 h 2622899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9525 w 9144000"/>
                  <a:gd name="connsiteY10" fmla="*/ 1149134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96225 w 9144000"/>
                  <a:gd name="connsiteY12" fmla="*/ 1949234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77937 w 9144000"/>
                  <a:gd name="connsiteY12" fmla="*/ 1945576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77937 w 9144000"/>
                  <a:gd name="connsiteY12" fmla="*/ 1945576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77937 w 9144000"/>
                  <a:gd name="connsiteY12" fmla="*/ 1945576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15275 w 9144000"/>
                  <a:gd name="connsiteY11" fmla="*/ 1149134 h 2635034"/>
                  <a:gd name="connsiteX12" fmla="*/ 7877937 w 9144000"/>
                  <a:gd name="connsiteY12" fmla="*/ 1945576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22590 w 9144000"/>
                  <a:gd name="connsiteY11" fmla="*/ 1167422 h 2635034"/>
                  <a:gd name="connsiteX12" fmla="*/ 7877937 w 9144000"/>
                  <a:gd name="connsiteY12" fmla="*/ 1945576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922590 w 9144000"/>
                  <a:gd name="connsiteY11" fmla="*/ 1167422 h 2635034"/>
                  <a:gd name="connsiteX12" fmla="*/ 7877937 w 9144000"/>
                  <a:gd name="connsiteY12" fmla="*/ 1945576 h 2635034"/>
                  <a:gd name="connsiteX13" fmla="*/ 7658100 w 9144000"/>
                  <a:gd name="connsiteY13" fmla="*/ 2635034 h 2635034"/>
                  <a:gd name="connsiteX14" fmla="*/ 9144000 w 9144000"/>
                  <a:gd name="connsiteY14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625868 w 9144000"/>
                  <a:gd name="connsiteY10" fmla="*/ 1178395 h 2635034"/>
                  <a:gd name="connsiteX11" fmla="*/ 7732165 w 9144000"/>
                  <a:gd name="connsiteY11" fmla="*/ 854927 h 2635034"/>
                  <a:gd name="connsiteX12" fmla="*/ 7922590 w 9144000"/>
                  <a:gd name="connsiteY12" fmla="*/ 1167422 h 2635034"/>
                  <a:gd name="connsiteX13" fmla="*/ 7877937 w 9144000"/>
                  <a:gd name="connsiteY13" fmla="*/ 1945576 h 2635034"/>
                  <a:gd name="connsiteX14" fmla="*/ 7658100 w 9144000"/>
                  <a:gd name="connsiteY14" fmla="*/ 2635034 h 2635034"/>
                  <a:gd name="connsiteX15" fmla="*/ 9144000 w 9144000"/>
                  <a:gd name="connsiteY15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239000 w 9144000"/>
                  <a:gd name="connsiteY9" fmla="*/ 1149134 h 2635034"/>
                  <a:gd name="connsiteX10" fmla="*/ 7399324 w 9144000"/>
                  <a:gd name="connsiteY10" fmla="*/ 792748 h 2635034"/>
                  <a:gd name="connsiteX11" fmla="*/ 7625868 w 9144000"/>
                  <a:gd name="connsiteY11" fmla="*/ 1178395 h 2635034"/>
                  <a:gd name="connsiteX12" fmla="*/ 7732165 w 9144000"/>
                  <a:gd name="connsiteY12" fmla="*/ 854927 h 2635034"/>
                  <a:gd name="connsiteX13" fmla="*/ 7922590 w 9144000"/>
                  <a:gd name="connsiteY13" fmla="*/ 1167422 h 2635034"/>
                  <a:gd name="connsiteX14" fmla="*/ 7877937 w 9144000"/>
                  <a:gd name="connsiteY14" fmla="*/ 1945576 h 2635034"/>
                  <a:gd name="connsiteX15" fmla="*/ 7658100 w 9144000"/>
                  <a:gd name="connsiteY15" fmla="*/ 2635034 h 2635034"/>
                  <a:gd name="connsiteX16" fmla="*/ 9144000 w 9144000"/>
                  <a:gd name="connsiteY16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39000 w 9144000"/>
                  <a:gd name="connsiteY10" fmla="*/ 1149134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5868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56449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32165 w 9144000"/>
                  <a:gd name="connsiteY13" fmla="*/ 85492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399324 w 9144000"/>
                  <a:gd name="connsiteY11" fmla="*/ 792748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40879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5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5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5 w 9144000"/>
                  <a:gd name="connsiteY9" fmla="*/ 796405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21270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88427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106715 w 9144000"/>
                  <a:gd name="connsiteY9" fmla="*/ 730568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877937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658100 w 9144000"/>
                  <a:gd name="connsiteY16" fmla="*/ 2635034 h 2635034"/>
                  <a:gd name="connsiteX17" fmla="*/ 9144000 w 9144000"/>
                  <a:gd name="connsiteY17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83804 h 2635034"/>
                  <a:gd name="connsiteX17" fmla="*/ 7658100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83804 h 2635034"/>
                  <a:gd name="connsiteX17" fmla="*/ 7658100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83804 h 2635034"/>
                  <a:gd name="connsiteX17" fmla="*/ 7658100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17968 h 2635034"/>
                  <a:gd name="connsiteX17" fmla="*/ 7658100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17968 h 2635034"/>
                  <a:gd name="connsiteX17" fmla="*/ 7658100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17968 h 2635034"/>
                  <a:gd name="connsiteX17" fmla="*/ 7723937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9144000"/>
                  <a:gd name="connsiteY0" fmla="*/ 2625509 h 2635034"/>
                  <a:gd name="connsiteX1" fmla="*/ 6592062 w 9144000"/>
                  <a:gd name="connsiteY1" fmla="*/ 2632825 h 2635034"/>
                  <a:gd name="connsiteX2" fmla="*/ 6591300 w 9144000"/>
                  <a:gd name="connsiteY2" fmla="*/ 2387384 h 2635034"/>
                  <a:gd name="connsiteX3" fmla="*/ 6000750 w 9144000"/>
                  <a:gd name="connsiteY3" fmla="*/ 1320584 h 2635034"/>
                  <a:gd name="connsiteX4" fmla="*/ 6197726 w 9144000"/>
                  <a:gd name="connsiteY4" fmla="*/ 1152105 h 2635034"/>
                  <a:gd name="connsiteX5" fmla="*/ 6619875 w 9144000"/>
                  <a:gd name="connsiteY5" fmla="*/ 1634909 h 2635034"/>
                  <a:gd name="connsiteX6" fmla="*/ 6562725 w 9144000"/>
                  <a:gd name="connsiteY6" fmla="*/ 168059 h 2635034"/>
                  <a:gd name="connsiteX7" fmla="*/ 6838950 w 9144000"/>
                  <a:gd name="connsiteY7" fmla="*/ 177584 h 2635034"/>
                  <a:gd name="connsiteX8" fmla="*/ 6905625 w 9144000"/>
                  <a:gd name="connsiteY8" fmla="*/ 1149134 h 2635034"/>
                  <a:gd name="connsiteX9" fmla="*/ 7092084 w 9144000"/>
                  <a:gd name="connsiteY9" fmla="*/ 723252 h 2635034"/>
                  <a:gd name="connsiteX10" fmla="*/ 7260945 w 9144000"/>
                  <a:gd name="connsiteY10" fmla="*/ 1152791 h 2635034"/>
                  <a:gd name="connsiteX11" fmla="*/ 7446873 w 9144000"/>
                  <a:gd name="connsiteY11" fmla="*/ 763487 h 2635034"/>
                  <a:gd name="connsiteX12" fmla="*/ 7622210 w 9144000"/>
                  <a:gd name="connsiteY12" fmla="*/ 1178395 h 2635034"/>
                  <a:gd name="connsiteX13" fmla="*/ 7776056 w 9144000"/>
                  <a:gd name="connsiteY13" fmla="*/ 840297 h 2635034"/>
                  <a:gd name="connsiteX14" fmla="*/ 7922590 w 9144000"/>
                  <a:gd name="connsiteY14" fmla="*/ 1167422 h 2635034"/>
                  <a:gd name="connsiteX15" fmla="*/ 7914513 w 9144000"/>
                  <a:gd name="connsiteY15" fmla="*/ 1945576 h 2635034"/>
                  <a:gd name="connsiteX16" fmla="*/ 7798002 w 9144000"/>
                  <a:gd name="connsiteY16" fmla="*/ 2317968 h 2635034"/>
                  <a:gd name="connsiteX17" fmla="*/ 7723937 w 9144000"/>
                  <a:gd name="connsiteY17" fmla="*/ 2635034 h 2635034"/>
                  <a:gd name="connsiteX18" fmla="*/ 9144000 w 9144000"/>
                  <a:gd name="connsiteY18" fmla="*/ 2635034 h 2635034"/>
                  <a:gd name="connsiteX0" fmla="*/ 0 w 4869712"/>
                  <a:gd name="connsiteY0" fmla="*/ 2636141 h 2636599"/>
                  <a:gd name="connsiteX1" fmla="*/ 2317774 w 4869712"/>
                  <a:gd name="connsiteY1" fmla="*/ 2632825 h 2636599"/>
                  <a:gd name="connsiteX2" fmla="*/ 2317012 w 4869712"/>
                  <a:gd name="connsiteY2" fmla="*/ 2387384 h 2636599"/>
                  <a:gd name="connsiteX3" fmla="*/ 1726462 w 4869712"/>
                  <a:gd name="connsiteY3" fmla="*/ 1320584 h 2636599"/>
                  <a:gd name="connsiteX4" fmla="*/ 1923438 w 4869712"/>
                  <a:gd name="connsiteY4" fmla="*/ 1152105 h 2636599"/>
                  <a:gd name="connsiteX5" fmla="*/ 2345587 w 4869712"/>
                  <a:gd name="connsiteY5" fmla="*/ 1634909 h 2636599"/>
                  <a:gd name="connsiteX6" fmla="*/ 2288437 w 4869712"/>
                  <a:gd name="connsiteY6" fmla="*/ 168059 h 2636599"/>
                  <a:gd name="connsiteX7" fmla="*/ 2564662 w 4869712"/>
                  <a:gd name="connsiteY7" fmla="*/ 177584 h 2636599"/>
                  <a:gd name="connsiteX8" fmla="*/ 2631337 w 4869712"/>
                  <a:gd name="connsiteY8" fmla="*/ 1149134 h 2636599"/>
                  <a:gd name="connsiteX9" fmla="*/ 2817796 w 4869712"/>
                  <a:gd name="connsiteY9" fmla="*/ 723252 h 2636599"/>
                  <a:gd name="connsiteX10" fmla="*/ 2986657 w 4869712"/>
                  <a:gd name="connsiteY10" fmla="*/ 1152791 h 2636599"/>
                  <a:gd name="connsiteX11" fmla="*/ 3172585 w 4869712"/>
                  <a:gd name="connsiteY11" fmla="*/ 763487 h 2636599"/>
                  <a:gd name="connsiteX12" fmla="*/ 3347922 w 4869712"/>
                  <a:gd name="connsiteY12" fmla="*/ 1178395 h 2636599"/>
                  <a:gd name="connsiteX13" fmla="*/ 3501768 w 4869712"/>
                  <a:gd name="connsiteY13" fmla="*/ 840297 h 2636599"/>
                  <a:gd name="connsiteX14" fmla="*/ 3648302 w 4869712"/>
                  <a:gd name="connsiteY14" fmla="*/ 1167422 h 2636599"/>
                  <a:gd name="connsiteX15" fmla="*/ 3640225 w 4869712"/>
                  <a:gd name="connsiteY15" fmla="*/ 1945576 h 2636599"/>
                  <a:gd name="connsiteX16" fmla="*/ 3523714 w 4869712"/>
                  <a:gd name="connsiteY16" fmla="*/ 2317968 h 2636599"/>
                  <a:gd name="connsiteX17" fmla="*/ 3449649 w 4869712"/>
                  <a:gd name="connsiteY17" fmla="*/ 2635034 h 2636599"/>
                  <a:gd name="connsiteX18" fmla="*/ 4869712 w 4869712"/>
                  <a:gd name="connsiteY18" fmla="*/ 2635034 h 2636599"/>
                  <a:gd name="connsiteX0" fmla="*/ 0 w 4869712"/>
                  <a:gd name="connsiteY0" fmla="*/ 2636141 h 2636141"/>
                  <a:gd name="connsiteX1" fmla="*/ 2317774 w 4869712"/>
                  <a:gd name="connsiteY1" fmla="*/ 2632825 h 2636141"/>
                  <a:gd name="connsiteX2" fmla="*/ 2317012 w 4869712"/>
                  <a:gd name="connsiteY2" fmla="*/ 2387384 h 2636141"/>
                  <a:gd name="connsiteX3" fmla="*/ 1726462 w 4869712"/>
                  <a:gd name="connsiteY3" fmla="*/ 1320584 h 2636141"/>
                  <a:gd name="connsiteX4" fmla="*/ 1923438 w 4869712"/>
                  <a:gd name="connsiteY4" fmla="*/ 1152105 h 2636141"/>
                  <a:gd name="connsiteX5" fmla="*/ 2345587 w 4869712"/>
                  <a:gd name="connsiteY5" fmla="*/ 1634909 h 2636141"/>
                  <a:gd name="connsiteX6" fmla="*/ 2288437 w 4869712"/>
                  <a:gd name="connsiteY6" fmla="*/ 168059 h 2636141"/>
                  <a:gd name="connsiteX7" fmla="*/ 2564662 w 4869712"/>
                  <a:gd name="connsiteY7" fmla="*/ 177584 h 2636141"/>
                  <a:gd name="connsiteX8" fmla="*/ 2631337 w 4869712"/>
                  <a:gd name="connsiteY8" fmla="*/ 1149134 h 2636141"/>
                  <a:gd name="connsiteX9" fmla="*/ 2817796 w 4869712"/>
                  <a:gd name="connsiteY9" fmla="*/ 723252 h 2636141"/>
                  <a:gd name="connsiteX10" fmla="*/ 2986657 w 4869712"/>
                  <a:gd name="connsiteY10" fmla="*/ 1152791 h 2636141"/>
                  <a:gd name="connsiteX11" fmla="*/ 3172585 w 4869712"/>
                  <a:gd name="connsiteY11" fmla="*/ 763487 h 2636141"/>
                  <a:gd name="connsiteX12" fmla="*/ 3347922 w 4869712"/>
                  <a:gd name="connsiteY12" fmla="*/ 1178395 h 2636141"/>
                  <a:gd name="connsiteX13" fmla="*/ 3501768 w 4869712"/>
                  <a:gd name="connsiteY13" fmla="*/ 840297 h 2636141"/>
                  <a:gd name="connsiteX14" fmla="*/ 3648302 w 4869712"/>
                  <a:gd name="connsiteY14" fmla="*/ 1167422 h 2636141"/>
                  <a:gd name="connsiteX15" fmla="*/ 3640225 w 4869712"/>
                  <a:gd name="connsiteY15" fmla="*/ 1945576 h 2636141"/>
                  <a:gd name="connsiteX16" fmla="*/ 3523714 w 4869712"/>
                  <a:gd name="connsiteY16" fmla="*/ 2317968 h 2636141"/>
                  <a:gd name="connsiteX17" fmla="*/ 3449649 w 4869712"/>
                  <a:gd name="connsiteY17" fmla="*/ 2635034 h 2636141"/>
                  <a:gd name="connsiteX18" fmla="*/ 4869712 w 4869712"/>
                  <a:gd name="connsiteY18" fmla="*/ 2635034 h 2636141"/>
                  <a:gd name="connsiteX0" fmla="*/ 0 w 4869712"/>
                  <a:gd name="connsiteY0" fmla="*/ 2636141 h 2640802"/>
                  <a:gd name="connsiteX1" fmla="*/ 2317774 w 4869712"/>
                  <a:gd name="connsiteY1" fmla="*/ 2632825 h 2640802"/>
                  <a:gd name="connsiteX2" fmla="*/ 2317012 w 4869712"/>
                  <a:gd name="connsiteY2" fmla="*/ 2387384 h 2640802"/>
                  <a:gd name="connsiteX3" fmla="*/ 1726462 w 4869712"/>
                  <a:gd name="connsiteY3" fmla="*/ 1320584 h 2640802"/>
                  <a:gd name="connsiteX4" fmla="*/ 1923438 w 4869712"/>
                  <a:gd name="connsiteY4" fmla="*/ 1152105 h 2640802"/>
                  <a:gd name="connsiteX5" fmla="*/ 2345587 w 4869712"/>
                  <a:gd name="connsiteY5" fmla="*/ 1634909 h 2640802"/>
                  <a:gd name="connsiteX6" fmla="*/ 2288437 w 4869712"/>
                  <a:gd name="connsiteY6" fmla="*/ 168059 h 2640802"/>
                  <a:gd name="connsiteX7" fmla="*/ 2564662 w 4869712"/>
                  <a:gd name="connsiteY7" fmla="*/ 177584 h 2640802"/>
                  <a:gd name="connsiteX8" fmla="*/ 2631337 w 4869712"/>
                  <a:gd name="connsiteY8" fmla="*/ 1149134 h 2640802"/>
                  <a:gd name="connsiteX9" fmla="*/ 2817796 w 4869712"/>
                  <a:gd name="connsiteY9" fmla="*/ 723252 h 2640802"/>
                  <a:gd name="connsiteX10" fmla="*/ 2986657 w 4869712"/>
                  <a:gd name="connsiteY10" fmla="*/ 1152791 h 2640802"/>
                  <a:gd name="connsiteX11" fmla="*/ 3172585 w 4869712"/>
                  <a:gd name="connsiteY11" fmla="*/ 763487 h 2640802"/>
                  <a:gd name="connsiteX12" fmla="*/ 3347922 w 4869712"/>
                  <a:gd name="connsiteY12" fmla="*/ 1178395 h 2640802"/>
                  <a:gd name="connsiteX13" fmla="*/ 3501768 w 4869712"/>
                  <a:gd name="connsiteY13" fmla="*/ 840297 h 2640802"/>
                  <a:gd name="connsiteX14" fmla="*/ 3648302 w 4869712"/>
                  <a:gd name="connsiteY14" fmla="*/ 1167422 h 2640802"/>
                  <a:gd name="connsiteX15" fmla="*/ 3640225 w 4869712"/>
                  <a:gd name="connsiteY15" fmla="*/ 1945576 h 2640802"/>
                  <a:gd name="connsiteX16" fmla="*/ 3523714 w 4869712"/>
                  <a:gd name="connsiteY16" fmla="*/ 2317968 h 2640802"/>
                  <a:gd name="connsiteX17" fmla="*/ 3449649 w 4869712"/>
                  <a:gd name="connsiteY17" fmla="*/ 2635034 h 2640802"/>
                  <a:gd name="connsiteX18" fmla="*/ 4869712 w 4869712"/>
                  <a:gd name="connsiteY18" fmla="*/ 2635034 h 2640802"/>
                  <a:gd name="connsiteX0" fmla="*/ 0 w 4869712"/>
                  <a:gd name="connsiteY0" fmla="*/ 2636141 h 2640802"/>
                  <a:gd name="connsiteX1" fmla="*/ 2317774 w 4869712"/>
                  <a:gd name="connsiteY1" fmla="*/ 2632825 h 2640802"/>
                  <a:gd name="connsiteX2" fmla="*/ 2317012 w 4869712"/>
                  <a:gd name="connsiteY2" fmla="*/ 2387384 h 2640802"/>
                  <a:gd name="connsiteX3" fmla="*/ 1726462 w 4869712"/>
                  <a:gd name="connsiteY3" fmla="*/ 1320584 h 2640802"/>
                  <a:gd name="connsiteX4" fmla="*/ 1923438 w 4869712"/>
                  <a:gd name="connsiteY4" fmla="*/ 1152105 h 2640802"/>
                  <a:gd name="connsiteX5" fmla="*/ 2345587 w 4869712"/>
                  <a:gd name="connsiteY5" fmla="*/ 1634909 h 2640802"/>
                  <a:gd name="connsiteX6" fmla="*/ 2288437 w 4869712"/>
                  <a:gd name="connsiteY6" fmla="*/ 168059 h 2640802"/>
                  <a:gd name="connsiteX7" fmla="*/ 2564662 w 4869712"/>
                  <a:gd name="connsiteY7" fmla="*/ 177584 h 2640802"/>
                  <a:gd name="connsiteX8" fmla="*/ 2631337 w 4869712"/>
                  <a:gd name="connsiteY8" fmla="*/ 1149134 h 2640802"/>
                  <a:gd name="connsiteX9" fmla="*/ 2817796 w 4869712"/>
                  <a:gd name="connsiteY9" fmla="*/ 723252 h 2640802"/>
                  <a:gd name="connsiteX10" fmla="*/ 2986657 w 4869712"/>
                  <a:gd name="connsiteY10" fmla="*/ 1152791 h 2640802"/>
                  <a:gd name="connsiteX11" fmla="*/ 3172585 w 4869712"/>
                  <a:gd name="connsiteY11" fmla="*/ 763487 h 2640802"/>
                  <a:gd name="connsiteX12" fmla="*/ 3347922 w 4869712"/>
                  <a:gd name="connsiteY12" fmla="*/ 1178395 h 2640802"/>
                  <a:gd name="connsiteX13" fmla="*/ 3501768 w 4869712"/>
                  <a:gd name="connsiteY13" fmla="*/ 840297 h 2640802"/>
                  <a:gd name="connsiteX14" fmla="*/ 3648302 w 4869712"/>
                  <a:gd name="connsiteY14" fmla="*/ 1167422 h 2640802"/>
                  <a:gd name="connsiteX15" fmla="*/ 3640225 w 4869712"/>
                  <a:gd name="connsiteY15" fmla="*/ 1945576 h 2640802"/>
                  <a:gd name="connsiteX16" fmla="*/ 3523714 w 4869712"/>
                  <a:gd name="connsiteY16" fmla="*/ 2317968 h 2640802"/>
                  <a:gd name="connsiteX17" fmla="*/ 3449649 w 4869712"/>
                  <a:gd name="connsiteY17" fmla="*/ 2635034 h 2640802"/>
                  <a:gd name="connsiteX18" fmla="*/ 4869712 w 4869712"/>
                  <a:gd name="connsiteY18" fmla="*/ 2635034 h 2640802"/>
                  <a:gd name="connsiteX0" fmla="*/ 113906 w 4005423"/>
                  <a:gd name="connsiteY0" fmla="*/ 2668039 h 2670195"/>
                  <a:gd name="connsiteX1" fmla="*/ 1453485 w 4005423"/>
                  <a:gd name="connsiteY1" fmla="*/ 2632825 h 2670195"/>
                  <a:gd name="connsiteX2" fmla="*/ 1452723 w 4005423"/>
                  <a:gd name="connsiteY2" fmla="*/ 2387384 h 2670195"/>
                  <a:gd name="connsiteX3" fmla="*/ 862173 w 4005423"/>
                  <a:gd name="connsiteY3" fmla="*/ 1320584 h 2670195"/>
                  <a:gd name="connsiteX4" fmla="*/ 1059149 w 4005423"/>
                  <a:gd name="connsiteY4" fmla="*/ 1152105 h 2670195"/>
                  <a:gd name="connsiteX5" fmla="*/ 1481298 w 4005423"/>
                  <a:gd name="connsiteY5" fmla="*/ 1634909 h 2670195"/>
                  <a:gd name="connsiteX6" fmla="*/ 1424148 w 4005423"/>
                  <a:gd name="connsiteY6" fmla="*/ 168059 h 2670195"/>
                  <a:gd name="connsiteX7" fmla="*/ 1700373 w 4005423"/>
                  <a:gd name="connsiteY7" fmla="*/ 177584 h 2670195"/>
                  <a:gd name="connsiteX8" fmla="*/ 1767048 w 4005423"/>
                  <a:gd name="connsiteY8" fmla="*/ 1149134 h 2670195"/>
                  <a:gd name="connsiteX9" fmla="*/ 1953507 w 4005423"/>
                  <a:gd name="connsiteY9" fmla="*/ 723252 h 2670195"/>
                  <a:gd name="connsiteX10" fmla="*/ 2122368 w 4005423"/>
                  <a:gd name="connsiteY10" fmla="*/ 1152791 h 2670195"/>
                  <a:gd name="connsiteX11" fmla="*/ 2308296 w 4005423"/>
                  <a:gd name="connsiteY11" fmla="*/ 763487 h 2670195"/>
                  <a:gd name="connsiteX12" fmla="*/ 2483633 w 4005423"/>
                  <a:gd name="connsiteY12" fmla="*/ 1178395 h 2670195"/>
                  <a:gd name="connsiteX13" fmla="*/ 2637479 w 4005423"/>
                  <a:gd name="connsiteY13" fmla="*/ 840297 h 2670195"/>
                  <a:gd name="connsiteX14" fmla="*/ 2784013 w 4005423"/>
                  <a:gd name="connsiteY14" fmla="*/ 1167422 h 2670195"/>
                  <a:gd name="connsiteX15" fmla="*/ 2775936 w 4005423"/>
                  <a:gd name="connsiteY15" fmla="*/ 1945576 h 2670195"/>
                  <a:gd name="connsiteX16" fmla="*/ 2659425 w 4005423"/>
                  <a:gd name="connsiteY16" fmla="*/ 2317968 h 2670195"/>
                  <a:gd name="connsiteX17" fmla="*/ 2585360 w 4005423"/>
                  <a:gd name="connsiteY17" fmla="*/ 2635034 h 2670195"/>
                  <a:gd name="connsiteX18" fmla="*/ 4005423 w 4005423"/>
                  <a:gd name="connsiteY18" fmla="*/ 2635034 h 2670195"/>
                  <a:gd name="connsiteX0" fmla="*/ 479716 w 3701381"/>
                  <a:gd name="connsiteY0" fmla="*/ 3072076 h 3072352"/>
                  <a:gd name="connsiteX1" fmla="*/ 1149443 w 3701381"/>
                  <a:gd name="connsiteY1" fmla="*/ 2632825 h 3072352"/>
                  <a:gd name="connsiteX2" fmla="*/ 1148681 w 3701381"/>
                  <a:gd name="connsiteY2" fmla="*/ 2387384 h 3072352"/>
                  <a:gd name="connsiteX3" fmla="*/ 558131 w 3701381"/>
                  <a:gd name="connsiteY3" fmla="*/ 1320584 h 3072352"/>
                  <a:gd name="connsiteX4" fmla="*/ 755107 w 3701381"/>
                  <a:gd name="connsiteY4" fmla="*/ 1152105 h 3072352"/>
                  <a:gd name="connsiteX5" fmla="*/ 1177256 w 3701381"/>
                  <a:gd name="connsiteY5" fmla="*/ 1634909 h 3072352"/>
                  <a:gd name="connsiteX6" fmla="*/ 1120106 w 3701381"/>
                  <a:gd name="connsiteY6" fmla="*/ 168059 h 3072352"/>
                  <a:gd name="connsiteX7" fmla="*/ 1396331 w 3701381"/>
                  <a:gd name="connsiteY7" fmla="*/ 177584 h 3072352"/>
                  <a:gd name="connsiteX8" fmla="*/ 1463006 w 3701381"/>
                  <a:gd name="connsiteY8" fmla="*/ 1149134 h 3072352"/>
                  <a:gd name="connsiteX9" fmla="*/ 1649465 w 3701381"/>
                  <a:gd name="connsiteY9" fmla="*/ 723252 h 3072352"/>
                  <a:gd name="connsiteX10" fmla="*/ 1818326 w 3701381"/>
                  <a:gd name="connsiteY10" fmla="*/ 1152791 h 3072352"/>
                  <a:gd name="connsiteX11" fmla="*/ 2004254 w 3701381"/>
                  <a:gd name="connsiteY11" fmla="*/ 763487 h 3072352"/>
                  <a:gd name="connsiteX12" fmla="*/ 2179591 w 3701381"/>
                  <a:gd name="connsiteY12" fmla="*/ 1178395 h 3072352"/>
                  <a:gd name="connsiteX13" fmla="*/ 2333437 w 3701381"/>
                  <a:gd name="connsiteY13" fmla="*/ 840297 h 3072352"/>
                  <a:gd name="connsiteX14" fmla="*/ 2479971 w 3701381"/>
                  <a:gd name="connsiteY14" fmla="*/ 1167422 h 3072352"/>
                  <a:gd name="connsiteX15" fmla="*/ 2471894 w 3701381"/>
                  <a:gd name="connsiteY15" fmla="*/ 1945576 h 3072352"/>
                  <a:gd name="connsiteX16" fmla="*/ 2355383 w 3701381"/>
                  <a:gd name="connsiteY16" fmla="*/ 2317968 h 3072352"/>
                  <a:gd name="connsiteX17" fmla="*/ 2281318 w 3701381"/>
                  <a:gd name="connsiteY17" fmla="*/ 2635034 h 3072352"/>
                  <a:gd name="connsiteX18" fmla="*/ 3701381 w 3701381"/>
                  <a:gd name="connsiteY18" fmla="*/ 2635034 h 3072352"/>
                  <a:gd name="connsiteX0" fmla="*/ 609558 w 3831223"/>
                  <a:gd name="connsiteY0" fmla="*/ 3072076 h 3072076"/>
                  <a:gd name="connsiteX1" fmla="*/ 1279285 w 3831223"/>
                  <a:gd name="connsiteY1" fmla="*/ 2632825 h 3072076"/>
                  <a:gd name="connsiteX2" fmla="*/ 1278523 w 3831223"/>
                  <a:gd name="connsiteY2" fmla="*/ 2387384 h 3072076"/>
                  <a:gd name="connsiteX3" fmla="*/ 687973 w 3831223"/>
                  <a:gd name="connsiteY3" fmla="*/ 1320584 h 3072076"/>
                  <a:gd name="connsiteX4" fmla="*/ 884949 w 3831223"/>
                  <a:gd name="connsiteY4" fmla="*/ 1152105 h 3072076"/>
                  <a:gd name="connsiteX5" fmla="*/ 1307098 w 3831223"/>
                  <a:gd name="connsiteY5" fmla="*/ 1634909 h 3072076"/>
                  <a:gd name="connsiteX6" fmla="*/ 1249948 w 3831223"/>
                  <a:gd name="connsiteY6" fmla="*/ 168059 h 3072076"/>
                  <a:gd name="connsiteX7" fmla="*/ 1526173 w 3831223"/>
                  <a:gd name="connsiteY7" fmla="*/ 177584 h 3072076"/>
                  <a:gd name="connsiteX8" fmla="*/ 1592848 w 3831223"/>
                  <a:gd name="connsiteY8" fmla="*/ 1149134 h 3072076"/>
                  <a:gd name="connsiteX9" fmla="*/ 1779307 w 3831223"/>
                  <a:gd name="connsiteY9" fmla="*/ 723252 h 3072076"/>
                  <a:gd name="connsiteX10" fmla="*/ 1948168 w 3831223"/>
                  <a:gd name="connsiteY10" fmla="*/ 1152791 h 3072076"/>
                  <a:gd name="connsiteX11" fmla="*/ 2134096 w 3831223"/>
                  <a:gd name="connsiteY11" fmla="*/ 763487 h 3072076"/>
                  <a:gd name="connsiteX12" fmla="*/ 2309433 w 3831223"/>
                  <a:gd name="connsiteY12" fmla="*/ 1178395 h 3072076"/>
                  <a:gd name="connsiteX13" fmla="*/ 2463279 w 3831223"/>
                  <a:gd name="connsiteY13" fmla="*/ 840297 h 3072076"/>
                  <a:gd name="connsiteX14" fmla="*/ 2609813 w 3831223"/>
                  <a:gd name="connsiteY14" fmla="*/ 1167422 h 3072076"/>
                  <a:gd name="connsiteX15" fmla="*/ 2601736 w 3831223"/>
                  <a:gd name="connsiteY15" fmla="*/ 1945576 h 3072076"/>
                  <a:gd name="connsiteX16" fmla="*/ 2485225 w 3831223"/>
                  <a:gd name="connsiteY16" fmla="*/ 2317968 h 3072076"/>
                  <a:gd name="connsiteX17" fmla="*/ 2411160 w 3831223"/>
                  <a:gd name="connsiteY17" fmla="*/ 2635034 h 3072076"/>
                  <a:gd name="connsiteX18" fmla="*/ 3831223 w 3831223"/>
                  <a:gd name="connsiteY18" fmla="*/ 2635034 h 3072076"/>
                  <a:gd name="connsiteX0" fmla="*/ 111732 w 4715630"/>
                  <a:gd name="connsiteY0" fmla="*/ 3274095 h 3274095"/>
                  <a:gd name="connsiteX1" fmla="*/ 2163692 w 4715630"/>
                  <a:gd name="connsiteY1" fmla="*/ 2632825 h 3274095"/>
                  <a:gd name="connsiteX2" fmla="*/ 2162930 w 4715630"/>
                  <a:gd name="connsiteY2" fmla="*/ 2387384 h 3274095"/>
                  <a:gd name="connsiteX3" fmla="*/ 1572380 w 4715630"/>
                  <a:gd name="connsiteY3" fmla="*/ 1320584 h 3274095"/>
                  <a:gd name="connsiteX4" fmla="*/ 1769356 w 4715630"/>
                  <a:gd name="connsiteY4" fmla="*/ 1152105 h 3274095"/>
                  <a:gd name="connsiteX5" fmla="*/ 2191505 w 4715630"/>
                  <a:gd name="connsiteY5" fmla="*/ 1634909 h 3274095"/>
                  <a:gd name="connsiteX6" fmla="*/ 2134355 w 4715630"/>
                  <a:gd name="connsiteY6" fmla="*/ 168059 h 3274095"/>
                  <a:gd name="connsiteX7" fmla="*/ 2410580 w 4715630"/>
                  <a:gd name="connsiteY7" fmla="*/ 177584 h 3274095"/>
                  <a:gd name="connsiteX8" fmla="*/ 2477255 w 4715630"/>
                  <a:gd name="connsiteY8" fmla="*/ 1149134 h 3274095"/>
                  <a:gd name="connsiteX9" fmla="*/ 2663714 w 4715630"/>
                  <a:gd name="connsiteY9" fmla="*/ 723252 h 3274095"/>
                  <a:gd name="connsiteX10" fmla="*/ 2832575 w 4715630"/>
                  <a:gd name="connsiteY10" fmla="*/ 1152791 h 3274095"/>
                  <a:gd name="connsiteX11" fmla="*/ 3018503 w 4715630"/>
                  <a:gd name="connsiteY11" fmla="*/ 763487 h 3274095"/>
                  <a:gd name="connsiteX12" fmla="*/ 3193840 w 4715630"/>
                  <a:gd name="connsiteY12" fmla="*/ 1178395 h 3274095"/>
                  <a:gd name="connsiteX13" fmla="*/ 3347686 w 4715630"/>
                  <a:gd name="connsiteY13" fmla="*/ 840297 h 3274095"/>
                  <a:gd name="connsiteX14" fmla="*/ 3494220 w 4715630"/>
                  <a:gd name="connsiteY14" fmla="*/ 1167422 h 3274095"/>
                  <a:gd name="connsiteX15" fmla="*/ 3486143 w 4715630"/>
                  <a:gd name="connsiteY15" fmla="*/ 1945576 h 3274095"/>
                  <a:gd name="connsiteX16" fmla="*/ 3369632 w 4715630"/>
                  <a:gd name="connsiteY16" fmla="*/ 2317968 h 3274095"/>
                  <a:gd name="connsiteX17" fmla="*/ 3295567 w 4715630"/>
                  <a:gd name="connsiteY17" fmla="*/ 2635034 h 3274095"/>
                  <a:gd name="connsiteX18" fmla="*/ 4715630 w 4715630"/>
                  <a:gd name="connsiteY18" fmla="*/ 2635034 h 3274095"/>
                  <a:gd name="connsiteX0" fmla="*/ 0 w 4603898"/>
                  <a:gd name="connsiteY0" fmla="*/ 3274095 h 3274095"/>
                  <a:gd name="connsiteX1" fmla="*/ 2051960 w 4603898"/>
                  <a:gd name="connsiteY1" fmla="*/ 2632825 h 3274095"/>
                  <a:gd name="connsiteX2" fmla="*/ 2051198 w 4603898"/>
                  <a:gd name="connsiteY2" fmla="*/ 2387384 h 3274095"/>
                  <a:gd name="connsiteX3" fmla="*/ 1460648 w 4603898"/>
                  <a:gd name="connsiteY3" fmla="*/ 1320584 h 3274095"/>
                  <a:gd name="connsiteX4" fmla="*/ 1657624 w 4603898"/>
                  <a:gd name="connsiteY4" fmla="*/ 1152105 h 3274095"/>
                  <a:gd name="connsiteX5" fmla="*/ 2079773 w 4603898"/>
                  <a:gd name="connsiteY5" fmla="*/ 1634909 h 3274095"/>
                  <a:gd name="connsiteX6" fmla="*/ 2022623 w 4603898"/>
                  <a:gd name="connsiteY6" fmla="*/ 168059 h 3274095"/>
                  <a:gd name="connsiteX7" fmla="*/ 2298848 w 4603898"/>
                  <a:gd name="connsiteY7" fmla="*/ 177584 h 3274095"/>
                  <a:gd name="connsiteX8" fmla="*/ 2365523 w 4603898"/>
                  <a:gd name="connsiteY8" fmla="*/ 1149134 h 3274095"/>
                  <a:gd name="connsiteX9" fmla="*/ 2551982 w 4603898"/>
                  <a:gd name="connsiteY9" fmla="*/ 723252 h 3274095"/>
                  <a:gd name="connsiteX10" fmla="*/ 2720843 w 4603898"/>
                  <a:gd name="connsiteY10" fmla="*/ 1152791 h 3274095"/>
                  <a:gd name="connsiteX11" fmla="*/ 2906771 w 4603898"/>
                  <a:gd name="connsiteY11" fmla="*/ 763487 h 3274095"/>
                  <a:gd name="connsiteX12" fmla="*/ 3082108 w 4603898"/>
                  <a:gd name="connsiteY12" fmla="*/ 1178395 h 3274095"/>
                  <a:gd name="connsiteX13" fmla="*/ 3235954 w 4603898"/>
                  <a:gd name="connsiteY13" fmla="*/ 840297 h 3274095"/>
                  <a:gd name="connsiteX14" fmla="*/ 3382488 w 4603898"/>
                  <a:gd name="connsiteY14" fmla="*/ 1167422 h 3274095"/>
                  <a:gd name="connsiteX15" fmla="*/ 3374411 w 4603898"/>
                  <a:gd name="connsiteY15" fmla="*/ 1945576 h 3274095"/>
                  <a:gd name="connsiteX16" fmla="*/ 3257900 w 4603898"/>
                  <a:gd name="connsiteY16" fmla="*/ 2317968 h 3274095"/>
                  <a:gd name="connsiteX17" fmla="*/ 3183835 w 4603898"/>
                  <a:gd name="connsiteY17" fmla="*/ 2635034 h 3274095"/>
                  <a:gd name="connsiteX18" fmla="*/ 4603898 w 4603898"/>
                  <a:gd name="connsiteY18" fmla="*/ 2635034 h 3274095"/>
                  <a:gd name="connsiteX0" fmla="*/ 58169 w 4130439"/>
                  <a:gd name="connsiteY0" fmla="*/ 2678672 h 2678672"/>
                  <a:gd name="connsiteX1" fmla="*/ 1578501 w 4130439"/>
                  <a:gd name="connsiteY1" fmla="*/ 2632825 h 2678672"/>
                  <a:gd name="connsiteX2" fmla="*/ 1577739 w 4130439"/>
                  <a:gd name="connsiteY2" fmla="*/ 2387384 h 2678672"/>
                  <a:gd name="connsiteX3" fmla="*/ 987189 w 4130439"/>
                  <a:gd name="connsiteY3" fmla="*/ 1320584 h 2678672"/>
                  <a:gd name="connsiteX4" fmla="*/ 1184165 w 4130439"/>
                  <a:gd name="connsiteY4" fmla="*/ 1152105 h 2678672"/>
                  <a:gd name="connsiteX5" fmla="*/ 1606314 w 4130439"/>
                  <a:gd name="connsiteY5" fmla="*/ 1634909 h 2678672"/>
                  <a:gd name="connsiteX6" fmla="*/ 1549164 w 4130439"/>
                  <a:gd name="connsiteY6" fmla="*/ 168059 h 2678672"/>
                  <a:gd name="connsiteX7" fmla="*/ 1825389 w 4130439"/>
                  <a:gd name="connsiteY7" fmla="*/ 177584 h 2678672"/>
                  <a:gd name="connsiteX8" fmla="*/ 1892064 w 4130439"/>
                  <a:gd name="connsiteY8" fmla="*/ 1149134 h 2678672"/>
                  <a:gd name="connsiteX9" fmla="*/ 2078523 w 4130439"/>
                  <a:gd name="connsiteY9" fmla="*/ 723252 h 2678672"/>
                  <a:gd name="connsiteX10" fmla="*/ 2247384 w 4130439"/>
                  <a:gd name="connsiteY10" fmla="*/ 1152791 h 2678672"/>
                  <a:gd name="connsiteX11" fmla="*/ 2433312 w 4130439"/>
                  <a:gd name="connsiteY11" fmla="*/ 763487 h 2678672"/>
                  <a:gd name="connsiteX12" fmla="*/ 2608649 w 4130439"/>
                  <a:gd name="connsiteY12" fmla="*/ 1178395 h 2678672"/>
                  <a:gd name="connsiteX13" fmla="*/ 2762495 w 4130439"/>
                  <a:gd name="connsiteY13" fmla="*/ 840297 h 2678672"/>
                  <a:gd name="connsiteX14" fmla="*/ 2909029 w 4130439"/>
                  <a:gd name="connsiteY14" fmla="*/ 1167422 h 2678672"/>
                  <a:gd name="connsiteX15" fmla="*/ 2900952 w 4130439"/>
                  <a:gd name="connsiteY15" fmla="*/ 1945576 h 2678672"/>
                  <a:gd name="connsiteX16" fmla="*/ 2784441 w 4130439"/>
                  <a:gd name="connsiteY16" fmla="*/ 2317968 h 2678672"/>
                  <a:gd name="connsiteX17" fmla="*/ 2710376 w 4130439"/>
                  <a:gd name="connsiteY17" fmla="*/ 2635034 h 2678672"/>
                  <a:gd name="connsiteX18" fmla="*/ 4130439 w 4130439"/>
                  <a:gd name="connsiteY18" fmla="*/ 2635034 h 2678672"/>
                  <a:gd name="connsiteX0" fmla="*/ 31727 w 4189058"/>
                  <a:gd name="connsiteY0" fmla="*/ 2678672 h 2678672"/>
                  <a:gd name="connsiteX1" fmla="*/ 1637120 w 4189058"/>
                  <a:gd name="connsiteY1" fmla="*/ 2632825 h 2678672"/>
                  <a:gd name="connsiteX2" fmla="*/ 1636358 w 4189058"/>
                  <a:gd name="connsiteY2" fmla="*/ 2387384 h 2678672"/>
                  <a:gd name="connsiteX3" fmla="*/ 1045808 w 4189058"/>
                  <a:gd name="connsiteY3" fmla="*/ 1320584 h 2678672"/>
                  <a:gd name="connsiteX4" fmla="*/ 1242784 w 4189058"/>
                  <a:gd name="connsiteY4" fmla="*/ 1152105 h 2678672"/>
                  <a:gd name="connsiteX5" fmla="*/ 1664933 w 4189058"/>
                  <a:gd name="connsiteY5" fmla="*/ 1634909 h 2678672"/>
                  <a:gd name="connsiteX6" fmla="*/ 1607783 w 4189058"/>
                  <a:gd name="connsiteY6" fmla="*/ 168059 h 2678672"/>
                  <a:gd name="connsiteX7" fmla="*/ 1884008 w 4189058"/>
                  <a:gd name="connsiteY7" fmla="*/ 177584 h 2678672"/>
                  <a:gd name="connsiteX8" fmla="*/ 1950683 w 4189058"/>
                  <a:gd name="connsiteY8" fmla="*/ 1149134 h 2678672"/>
                  <a:gd name="connsiteX9" fmla="*/ 2137142 w 4189058"/>
                  <a:gd name="connsiteY9" fmla="*/ 723252 h 2678672"/>
                  <a:gd name="connsiteX10" fmla="*/ 2306003 w 4189058"/>
                  <a:gd name="connsiteY10" fmla="*/ 1152791 h 2678672"/>
                  <a:gd name="connsiteX11" fmla="*/ 2491931 w 4189058"/>
                  <a:gd name="connsiteY11" fmla="*/ 763487 h 2678672"/>
                  <a:gd name="connsiteX12" fmla="*/ 2667268 w 4189058"/>
                  <a:gd name="connsiteY12" fmla="*/ 1178395 h 2678672"/>
                  <a:gd name="connsiteX13" fmla="*/ 2821114 w 4189058"/>
                  <a:gd name="connsiteY13" fmla="*/ 840297 h 2678672"/>
                  <a:gd name="connsiteX14" fmla="*/ 2967648 w 4189058"/>
                  <a:gd name="connsiteY14" fmla="*/ 1167422 h 2678672"/>
                  <a:gd name="connsiteX15" fmla="*/ 2959571 w 4189058"/>
                  <a:gd name="connsiteY15" fmla="*/ 1945576 h 2678672"/>
                  <a:gd name="connsiteX16" fmla="*/ 2843060 w 4189058"/>
                  <a:gd name="connsiteY16" fmla="*/ 2317968 h 2678672"/>
                  <a:gd name="connsiteX17" fmla="*/ 2768995 w 4189058"/>
                  <a:gd name="connsiteY17" fmla="*/ 2635034 h 2678672"/>
                  <a:gd name="connsiteX18" fmla="*/ 4189058 w 4189058"/>
                  <a:gd name="connsiteY18" fmla="*/ 2635034 h 2678672"/>
                  <a:gd name="connsiteX0" fmla="*/ 231463 w 3899696"/>
                  <a:gd name="connsiteY0" fmla="*/ 2636142 h 2636142"/>
                  <a:gd name="connsiteX1" fmla="*/ 1347758 w 3899696"/>
                  <a:gd name="connsiteY1" fmla="*/ 2632825 h 2636142"/>
                  <a:gd name="connsiteX2" fmla="*/ 1346996 w 3899696"/>
                  <a:gd name="connsiteY2" fmla="*/ 2387384 h 2636142"/>
                  <a:gd name="connsiteX3" fmla="*/ 756446 w 3899696"/>
                  <a:gd name="connsiteY3" fmla="*/ 1320584 h 2636142"/>
                  <a:gd name="connsiteX4" fmla="*/ 953422 w 3899696"/>
                  <a:gd name="connsiteY4" fmla="*/ 1152105 h 2636142"/>
                  <a:gd name="connsiteX5" fmla="*/ 1375571 w 3899696"/>
                  <a:gd name="connsiteY5" fmla="*/ 1634909 h 2636142"/>
                  <a:gd name="connsiteX6" fmla="*/ 1318421 w 3899696"/>
                  <a:gd name="connsiteY6" fmla="*/ 168059 h 2636142"/>
                  <a:gd name="connsiteX7" fmla="*/ 1594646 w 3899696"/>
                  <a:gd name="connsiteY7" fmla="*/ 177584 h 2636142"/>
                  <a:gd name="connsiteX8" fmla="*/ 1661321 w 3899696"/>
                  <a:gd name="connsiteY8" fmla="*/ 1149134 h 2636142"/>
                  <a:gd name="connsiteX9" fmla="*/ 1847780 w 3899696"/>
                  <a:gd name="connsiteY9" fmla="*/ 723252 h 2636142"/>
                  <a:gd name="connsiteX10" fmla="*/ 2016641 w 3899696"/>
                  <a:gd name="connsiteY10" fmla="*/ 1152791 h 2636142"/>
                  <a:gd name="connsiteX11" fmla="*/ 2202569 w 3899696"/>
                  <a:gd name="connsiteY11" fmla="*/ 763487 h 2636142"/>
                  <a:gd name="connsiteX12" fmla="*/ 2377906 w 3899696"/>
                  <a:gd name="connsiteY12" fmla="*/ 1178395 h 2636142"/>
                  <a:gd name="connsiteX13" fmla="*/ 2531752 w 3899696"/>
                  <a:gd name="connsiteY13" fmla="*/ 840297 h 2636142"/>
                  <a:gd name="connsiteX14" fmla="*/ 2678286 w 3899696"/>
                  <a:gd name="connsiteY14" fmla="*/ 1167422 h 2636142"/>
                  <a:gd name="connsiteX15" fmla="*/ 2670209 w 3899696"/>
                  <a:gd name="connsiteY15" fmla="*/ 1945576 h 2636142"/>
                  <a:gd name="connsiteX16" fmla="*/ 2553698 w 3899696"/>
                  <a:gd name="connsiteY16" fmla="*/ 2317968 h 2636142"/>
                  <a:gd name="connsiteX17" fmla="*/ 2479633 w 3899696"/>
                  <a:gd name="connsiteY17" fmla="*/ 2635034 h 2636142"/>
                  <a:gd name="connsiteX18" fmla="*/ 3899696 w 3899696"/>
                  <a:gd name="connsiteY18" fmla="*/ 2635034 h 2636142"/>
                  <a:gd name="connsiteX0" fmla="*/ 0 w 3668233"/>
                  <a:gd name="connsiteY0" fmla="*/ 2636142 h 2636142"/>
                  <a:gd name="connsiteX1" fmla="*/ 1116295 w 3668233"/>
                  <a:gd name="connsiteY1" fmla="*/ 2632825 h 2636142"/>
                  <a:gd name="connsiteX2" fmla="*/ 1115533 w 3668233"/>
                  <a:gd name="connsiteY2" fmla="*/ 2387384 h 2636142"/>
                  <a:gd name="connsiteX3" fmla="*/ 524983 w 3668233"/>
                  <a:gd name="connsiteY3" fmla="*/ 1320584 h 2636142"/>
                  <a:gd name="connsiteX4" fmla="*/ 721959 w 3668233"/>
                  <a:gd name="connsiteY4" fmla="*/ 1152105 h 2636142"/>
                  <a:gd name="connsiteX5" fmla="*/ 1144108 w 3668233"/>
                  <a:gd name="connsiteY5" fmla="*/ 1634909 h 2636142"/>
                  <a:gd name="connsiteX6" fmla="*/ 1086958 w 3668233"/>
                  <a:gd name="connsiteY6" fmla="*/ 168059 h 2636142"/>
                  <a:gd name="connsiteX7" fmla="*/ 1363183 w 3668233"/>
                  <a:gd name="connsiteY7" fmla="*/ 177584 h 2636142"/>
                  <a:gd name="connsiteX8" fmla="*/ 1429858 w 3668233"/>
                  <a:gd name="connsiteY8" fmla="*/ 1149134 h 2636142"/>
                  <a:gd name="connsiteX9" fmla="*/ 1616317 w 3668233"/>
                  <a:gd name="connsiteY9" fmla="*/ 723252 h 2636142"/>
                  <a:gd name="connsiteX10" fmla="*/ 1785178 w 3668233"/>
                  <a:gd name="connsiteY10" fmla="*/ 1152791 h 2636142"/>
                  <a:gd name="connsiteX11" fmla="*/ 1971106 w 3668233"/>
                  <a:gd name="connsiteY11" fmla="*/ 763487 h 2636142"/>
                  <a:gd name="connsiteX12" fmla="*/ 2146443 w 3668233"/>
                  <a:gd name="connsiteY12" fmla="*/ 1178395 h 2636142"/>
                  <a:gd name="connsiteX13" fmla="*/ 2300289 w 3668233"/>
                  <a:gd name="connsiteY13" fmla="*/ 840297 h 2636142"/>
                  <a:gd name="connsiteX14" fmla="*/ 2446823 w 3668233"/>
                  <a:gd name="connsiteY14" fmla="*/ 1167422 h 2636142"/>
                  <a:gd name="connsiteX15" fmla="*/ 2438746 w 3668233"/>
                  <a:gd name="connsiteY15" fmla="*/ 1945576 h 2636142"/>
                  <a:gd name="connsiteX16" fmla="*/ 2322235 w 3668233"/>
                  <a:gd name="connsiteY16" fmla="*/ 2317968 h 2636142"/>
                  <a:gd name="connsiteX17" fmla="*/ 2248170 w 3668233"/>
                  <a:gd name="connsiteY17" fmla="*/ 2635034 h 2636142"/>
                  <a:gd name="connsiteX18" fmla="*/ 3668233 w 3668233"/>
                  <a:gd name="connsiteY18" fmla="*/ 2635034 h 2636142"/>
                  <a:gd name="connsiteX0" fmla="*/ 357493 w 3207019"/>
                  <a:gd name="connsiteY0" fmla="*/ 2636142 h 2636142"/>
                  <a:gd name="connsiteX1" fmla="*/ 655081 w 3207019"/>
                  <a:gd name="connsiteY1" fmla="*/ 2632825 h 2636142"/>
                  <a:gd name="connsiteX2" fmla="*/ 654319 w 3207019"/>
                  <a:gd name="connsiteY2" fmla="*/ 2387384 h 2636142"/>
                  <a:gd name="connsiteX3" fmla="*/ 63769 w 3207019"/>
                  <a:gd name="connsiteY3" fmla="*/ 1320584 h 2636142"/>
                  <a:gd name="connsiteX4" fmla="*/ 260745 w 3207019"/>
                  <a:gd name="connsiteY4" fmla="*/ 1152105 h 2636142"/>
                  <a:gd name="connsiteX5" fmla="*/ 682894 w 3207019"/>
                  <a:gd name="connsiteY5" fmla="*/ 1634909 h 2636142"/>
                  <a:gd name="connsiteX6" fmla="*/ 625744 w 3207019"/>
                  <a:gd name="connsiteY6" fmla="*/ 168059 h 2636142"/>
                  <a:gd name="connsiteX7" fmla="*/ 901969 w 3207019"/>
                  <a:gd name="connsiteY7" fmla="*/ 177584 h 2636142"/>
                  <a:gd name="connsiteX8" fmla="*/ 968644 w 3207019"/>
                  <a:gd name="connsiteY8" fmla="*/ 1149134 h 2636142"/>
                  <a:gd name="connsiteX9" fmla="*/ 1155103 w 3207019"/>
                  <a:gd name="connsiteY9" fmla="*/ 723252 h 2636142"/>
                  <a:gd name="connsiteX10" fmla="*/ 1323964 w 3207019"/>
                  <a:gd name="connsiteY10" fmla="*/ 1152791 h 2636142"/>
                  <a:gd name="connsiteX11" fmla="*/ 1509892 w 3207019"/>
                  <a:gd name="connsiteY11" fmla="*/ 763487 h 2636142"/>
                  <a:gd name="connsiteX12" fmla="*/ 1685229 w 3207019"/>
                  <a:gd name="connsiteY12" fmla="*/ 1178395 h 2636142"/>
                  <a:gd name="connsiteX13" fmla="*/ 1839075 w 3207019"/>
                  <a:gd name="connsiteY13" fmla="*/ 840297 h 2636142"/>
                  <a:gd name="connsiteX14" fmla="*/ 1985609 w 3207019"/>
                  <a:gd name="connsiteY14" fmla="*/ 1167422 h 2636142"/>
                  <a:gd name="connsiteX15" fmla="*/ 1977532 w 3207019"/>
                  <a:gd name="connsiteY15" fmla="*/ 1945576 h 2636142"/>
                  <a:gd name="connsiteX16" fmla="*/ 1861021 w 3207019"/>
                  <a:gd name="connsiteY16" fmla="*/ 2317968 h 2636142"/>
                  <a:gd name="connsiteX17" fmla="*/ 1786956 w 3207019"/>
                  <a:gd name="connsiteY17" fmla="*/ 2635034 h 2636142"/>
                  <a:gd name="connsiteX18" fmla="*/ 3207019 w 3207019"/>
                  <a:gd name="connsiteY18" fmla="*/ 2635034 h 2636142"/>
                  <a:gd name="connsiteX0" fmla="*/ 357493 w 3207019"/>
                  <a:gd name="connsiteY0" fmla="*/ 2841040 h 2841040"/>
                  <a:gd name="connsiteX1" fmla="*/ 655081 w 3207019"/>
                  <a:gd name="connsiteY1" fmla="*/ 2837723 h 2841040"/>
                  <a:gd name="connsiteX2" fmla="*/ 654319 w 3207019"/>
                  <a:gd name="connsiteY2" fmla="*/ 2592282 h 2841040"/>
                  <a:gd name="connsiteX3" fmla="*/ 63769 w 3207019"/>
                  <a:gd name="connsiteY3" fmla="*/ 1525482 h 2841040"/>
                  <a:gd name="connsiteX4" fmla="*/ 260745 w 3207019"/>
                  <a:gd name="connsiteY4" fmla="*/ 1357003 h 2841040"/>
                  <a:gd name="connsiteX5" fmla="*/ 682894 w 3207019"/>
                  <a:gd name="connsiteY5" fmla="*/ 1839807 h 2841040"/>
                  <a:gd name="connsiteX6" fmla="*/ 625744 w 3207019"/>
                  <a:gd name="connsiteY6" fmla="*/ 372957 h 2841040"/>
                  <a:gd name="connsiteX7" fmla="*/ 744075 w 3207019"/>
                  <a:gd name="connsiteY7" fmla="*/ 18 h 2841040"/>
                  <a:gd name="connsiteX8" fmla="*/ 901969 w 3207019"/>
                  <a:gd name="connsiteY8" fmla="*/ 382482 h 2841040"/>
                  <a:gd name="connsiteX9" fmla="*/ 968644 w 3207019"/>
                  <a:gd name="connsiteY9" fmla="*/ 1354032 h 2841040"/>
                  <a:gd name="connsiteX10" fmla="*/ 1155103 w 3207019"/>
                  <a:gd name="connsiteY10" fmla="*/ 928150 h 2841040"/>
                  <a:gd name="connsiteX11" fmla="*/ 1323964 w 3207019"/>
                  <a:gd name="connsiteY11" fmla="*/ 1357689 h 2841040"/>
                  <a:gd name="connsiteX12" fmla="*/ 1509892 w 3207019"/>
                  <a:gd name="connsiteY12" fmla="*/ 968385 h 2841040"/>
                  <a:gd name="connsiteX13" fmla="*/ 1685229 w 3207019"/>
                  <a:gd name="connsiteY13" fmla="*/ 1383293 h 2841040"/>
                  <a:gd name="connsiteX14" fmla="*/ 1839075 w 3207019"/>
                  <a:gd name="connsiteY14" fmla="*/ 1045195 h 2841040"/>
                  <a:gd name="connsiteX15" fmla="*/ 1985609 w 3207019"/>
                  <a:gd name="connsiteY15" fmla="*/ 1372320 h 2841040"/>
                  <a:gd name="connsiteX16" fmla="*/ 1977532 w 3207019"/>
                  <a:gd name="connsiteY16" fmla="*/ 2150474 h 2841040"/>
                  <a:gd name="connsiteX17" fmla="*/ 1861021 w 3207019"/>
                  <a:gd name="connsiteY17" fmla="*/ 2522866 h 2841040"/>
                  <a:gd name="connsiteX18" fmla="*/ 1786956 w 3207019"/>
                  <a:gd name="connsiteY18" fmla="*/ 2839932 h 2841040"/>
                  <a:gd name="connsiteX19" fmla="*/ 3207019 w 3207019"/>
                  <a:gd name="connsiteY19" fmla="*/ 2839932 h 2841040"/>
                  <a:gd name="connsiteX0" fmla="*/ 357493 w 3207019"/>
                  <a:gd name="connsiteY0" fmla="*/ 2926729 h 2926729"/>
                  <a:gd name="connsiteX1" fmla="*/ 655081 w 3207019"/>
                  <a:gd name="connsiteY1" fmla="*/ 2923412 h 2926729"/>
                  <a:gd name="connsiteX2" fmla="*/ 654319 w 3207019"/>
                  <a:gd name="connsiteY2" fmla="*/ 2677971 h 2926729"/>
                  <a:gd name="connsiteX3" fmla="*/ 63769 w 3207019"/>
                  <a:gd name="connsiteY3" fmla="*/ 1611171 h 2926729"/>
                  <a:gd name="connsiteX4" fmla="*/ 260745 w 3207019"/>
                  <a:gd name="connsiteY4" fmla="*/ 1442692 h 2926729"/>
                  <a:gd name="connsiteX5" fmla="*/ 682894 w 3207019"/>
                  <a:gd name="connsiteY5" fmla="*/ 1925496 h 2926729"/>
                  <a:gd name="connsiteX6" fmla="*/ 625744 w 3207019"/>
                  <a:gd name="connsiteY6" fmla="*/ 458646 h 2926729"/>
                  <a:gd name="connsiteX7" fmla="*/ 744075 w 3207019"/>
                  <a:gd name="connsiteY7" fmla="*/ 10 h 2926729"/>
                  <a:gd name="connsiteX8" fmla="*/ 901969 w 3207019"/>
                  <a:gd name="connsiteY8" fmla="*/ 468171 h 2926729"/>
                  <a:gd name="connsiteX9" fmla="*/ 968644 w 3207019"/>
                  <a:gd name="connsiteY9" fmla="*/ 1439721 h 2926729"/>
                  <a:gd name="connsiteX10" fmla="*/ 1155103 w 3207019"/>
                  <a:gd name="connsiteY10" fmla="*/ 1013839 h 2926729"/>
                  <a:gd name="connsiteX11" fmla="*/ 1323964 w 3207019"/>
                  <a:gd name="connsiteY11" fmla="*/ 1443378 h 2926729"/>
                  <a:gd name="connsiteX12" fmla="*/ 1509892 w 3207019"/>
                  <a:gd name="connsiteY12" fmla="*/ 1054074 h 2926729"/>
                  <a:gd name="connsiteX13" fmla="*/ 1685229 w 3207019"/>
                  <a:gd name="connsiteY13" fmla="*/ 1468982 h 2926729"/>
                  <a:gd name="connsiteX14" fmla="*/ 1839075 w 3207019"/>
                  <a:gd name="connsiteY14" fmla="*/ 1130884 h 2926729"/>
                  <a:gd name="connsiteX15" fmla="*/ 1985609 w 3207019"/>
                  <a:gd name="connsiteY15" fmla="*/ 1458009 h 2926729"/>
                  <a:gd name="connsiteX16" fmla="*/ 1977532 w 3207019"/>
                  <a:gd name="connsiteY16" fmla="*/ 2236163 h 2926729"/>
                  <a:gd name="connsiteX17" fmla="*/ 1861021 w 3207019"/>
                  <a:gd name="connsiteY17" fmla="*/ 2608555 h 2926729"/>
                  <a:gd name="connsiteX18" fmla="*/ 1786956 w 3207019"/>
                  <a:gd name="connsiteY18" fmla="*/ 2925621 h 2926729"/>
                  <a:gd name="connsiteX19" fmla="*/ 3207019 w 3207019"/>
                  <a:gd name="connsiteY19" fmla="*/ 2925621 h 2926729"/>
                  <a:gd name="connsiteX0" fmla="*/ 357493 w 3207019"/>
                  <a:gd name="connsiteY0" fmla="*/ 2916018 h 2916018"/>
                  <a:gd name="connsiteX1" fmla="*/ 655081 w 3207019"/>
                  <a:gd name="connsiteY1" fmla="*/ 2912701 h 2916018"/>
                  <a:gd name="connsiteX2" fmla="*/ 654319 w 3207019"/>
                  <a:gd name="connsiteY2" fmla="*/ 2667260 h 2916018"/>
                  <a:gd name="connsiteX3" fmla="*/ 63769 w 3207019"/>
                  <a:gd name="connsiteY3" fmla="*/ 1600460 h 2916018"/>
                  <a:gd name="connsiteX4" fmla="*/ 260745 w 3207019"/>
                  <a:gd name="connsiteY4" fmla="*/ 1431981 h 2916018"/>
                  <a:gd name="connsiteX5" fmla="*/ 682894 w 3207019"/>
                  <a:gd name="connsiteY5" fmla="*/ 1914785 h 2916018"/>
                  <a:gd name="connsiteX6" fmla="*/ 625744 w 3207019"/>
                  <a:gd name="connsiteY6" fmla="*/ 447935 h 2916018"/>
                  <a:gd name="connsiteX7" fmla="*/ 765499 w 3207019"/>
                  <a:gd name="connsiteY7" fmla="*/ 11 h 2916018"/>
                  <a:gd name="connsiteX8" fmla="*/ 901969 w 3207019"/>
                  <a:gd name="connsiteY8" fmla="*/ 457460 h 2916018"/>
                  <a:gd name="connsiteX9" fmla="*/ 968644 w 3207019"/>
                  <a:gd name="connsiteY9" fmla="*/ 1429010 h 2916018"/>
                  <a:gd name="connsiteX10" fmla="*/ 1155103 w 3207019"/>
                  <a:gd name="connsiteY10" fmla="*/ 1003128 h 2916018"/>
                  <a:gd name="connsiteX11" fmla="*/ 1323964 w 3207019"/>
                  <a:gd name="connsiteY11" fmla="*/ 1432667 h 2916018"/>
                  <a:gd name="connsiteX12" fmla="*/ 1509892 w 3207019"/>
                  <a:gd name="connsiteY12" fmla="*/ 1043363 h 2916018"/>
                  <a:gd name="connsiteX13" fmla="*/ 1685229 w 3207019"/>
                  <a:gd name="connsiteY13" fmla="*/ 1458271 h 2916018"/>
                  <a:gd name="connsiteX14" fmla="*/ 1839075 w 3207019"/>
                  <a:gd name="connsiteY14" fmla="*/ 1120173 h 2916018"/>
                  <a:gd name="connsiteX15" fmla="*/ 1985609 w 3207019"/>
                  <a:gd name="connsiteY15" fmla="*/ 1447298 h 2916018"/>
                  <a:gd name="connsiteX16" fmla="*/ 1977532 w 3207019"/>
                  <a:gd name="connsiteY16" fmla="*/ 2225452 h 2916018"/>
                  <a:gd name="connsiteX17" fmla="*/ 1861021 w 3207019"/>
                  <a:gd name="connsiteY17" fmla="*/ 2597844 h 2916018"/>
                  <a:gd name="connsiteX18" fmla="*/ 1786956 w 3207019"/>
                  <a:gd name="connsiteY18" fmla="*/ 2914910 h 2916018"/>
                  <a:gd name="connsiteX19" fmla="*/ 3207019 w 3207019"/>
                  <a:gd name="connsiteY19" fmla="*/ 2914910 h 2916018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916007 h 2916007"/>
                  <a:gd name="connsiteX1" fmla="*/ 655081 w 3207019"/>
                  <a:gd name="connsiteY1" fmla="*/ 2912690 h 2916007"/>
                  <a:gd name="connsiteX2" fmla="*/ 654319 w 3207019"/>
                  <a:gd name="connsiteY2" fmla="*/ 2667249 h 2916007"/>
                  <a:gd name="connsiteX3" fmla="*/ 63769 w 3207019"/>
                  <a:gd name="connsiteY3" fmla="*/ 1600449 h 2916007"/>
                  <a:gd name="connsiteX4" fmla="*/ 260745 w 3207019"/>
                  <a:gd name="connsiteY4" fmla="*/ 1431970 h 2916007"/>
                  <a:gd name="connsiteX5" fmla="*/ 682894 w 3207019"/>
                  <a:gd name="connsiteY5" fmla="*/ 1914774 h 2916007"/>
                  <a:gd name="connsiteX6" fmla="*/ 625744 w 3207019"/>
                  <a:gd name="connsiteY6" fmla="*/ 447924 h 2916007"/>
                  <a:gd name="connsiteX7" fmla="*/ 765499 w 3207019"/>
                  <a:gd name="connsiteY7" fmla="*/ 0 h 2916007"/>
                  <a:gd name="connsiteX8" fmla="*/ 901969 w 3207019"/>
                  <a:gd name="connsiteY8" fmla="*/ 457449 h 2916007"/>
                  <a:gd name="connsiteX9" fmla="*/ 968644 w 3207019"/>
                  <a:gd name="connsiteY9" fmla="*/ 1428999 h 2916007"/>
                  <a:gd name="connsiteX10" fmla="*/ 1155103 w 3207019"/>
                  <a:gd name="connsiteY10" fmla="*/ 1003117 h 2916007"/>
                  <a:gd name="connsiteX11" fmla="*/ 1323964 w 3207019"/>
                  <a:gd name="connsiteY11" fmla="*/ 1432656 h 2916007"/>
                  <a:gd name="connsiteX12" fmla="*/ 1509892 w 3207019"/>
                  <a:gd name="connsiteY12" fmla="*/ 1043352 h 2916007"/>
                  <a:gd name="connsiteX13" fmla="*/ 1685229 w 3207019"/>
                  <a:gd name="connsiteY13" fmla="*/ 1458260 h 2916007"/>
                  <a:gd name="connsiteX14" fmla="*/ 1839075 w 3207019"/>
                  <a:gd name="connsiteY14" fmla="*/ 1120162 h 2916007"/>
                  <a:gd name="connsiteX15" fmla="*/ 1985609 w 3207019"/>
                  <a:gd name="connsiteY15" fmla="*/ 1447287 h 2916007"/>
                  <a:gd name="connsiteX16" fmla="*/ 1977532 w 3207019"/>
                  <a:gd name="connsiteY16" fmla="*/ 2225441 h 2916007"/>
                  <a:gd name="connsiteX17" fmla="*/ 1861021 w 3207019"/>
                  <a:gd name="connsiteY17" fmla="*/ 2597833 h 2916007"/>
                  <a:gd name="connsiteX18" fmla="*/ 1786956 w 3207019"/>
                  <a:gd name="connsiteY18" fmla="*/ 2914899 h 2916007"/>
                  <a:gd name="connsiteX19" fmla="*/ 3207019 w 3207019"/>
                  <a:gd name="connsiteY19" fmla="*/ 2914899 h 2916007"/>
                  <a:gd name="connsiteX0" fmla="*/ 357493 w 3207019"/>
                  <a:gd name="connsiteY0" fmla="*/ 2894583 h 2894583"/>
                  <a:gd name="connsiteX1" fmla="*/ 655081 w 3207019"/>
                  <a:gd name="connsiteY1" fmla="*/ 2891266 h 2894583"/>
                  <a:gd name="connsiteX2" fmla="*/ 654319 w 3207019"/>
                  <a:gd name="connsiteY2" fmla="*/ 2645825 h 2894583"/>
                  <a:gd name="connsiteX3" fmla="*/ 63769 w 3207019"/>
                  <a:gd name="connsiteY3" fmla="*/ 1579025 h 2894583"/>
                  <a:gd name="connsiteX4" fmla="*/ 260745 w 3207019"/>
                  <a:gd name="connsiteY4" fmla="*/ 1410546 h 2894583"/>
                  <a:gd name="connsiteX5" fmla="*/ 682894 w 3207019"/>
                  <a:gd name="connsiteY5" fmla="*/ 1893350 h 2894583"/>
                  <a:gd name="connsiteX6" fmla="*/ 625744 w 3207019"/>
                  <a:gd name="connsiteY6" fmla="*/ 426500 h 2894583"/>
                  <a:gd name="connsiteX7" fmla="*/ 754786 w 3207019"/>
                  <a:gd name="connsiteY7" fmla="*/ 0 h 2894583"/>
                  <a:gd name="connsiteX8" fmla="*/ 901969 w 3207019"/>
                  <a:gd name="connsiteY8" fmla="*/ 436025 h 2894583"/>
                  <a:gd name="connsiteX9" fmla="*/ 968644 w 3207019"/>
                  <a:gd name="connsiteY9" fmla="*/ 1407575 h 2894583"/>
                  <a:gd name="connsiteX10" fmla="*/ 1155103 w 3207019"/>
                  <a:gd name="connsiteY10" fmla="*/ 981693 h 2894583"/>
                  <a:gd name="connsiteX11" fmla="*/ 1323964 w 3207019"/>
                  <a:gd name="connsiteY11" fmla="*/ 1411232 h 2894583"/>
                  <a:gd name="connsiteX12" fmla="*/ 1509892 w 3207019"/>
                  <a:gd name="connsiteY12" fmla="*/ 1021928 h 2894583"/>
                  <a:gd name="connsiteX13" fmla="*/ 1685229 w 3207019"/>
                  <a:gd name="connsiteY13" fmla="*/ 1436836 h 2894583"/>
                  <a:gd name="connsiteX14" fmla="*/ 1839075 w 3207019"/>
                  <a:gd name="connsiteY14" fmla="*/ 1098738 h 2894583"/>
                  <a:gd name="connsiteX15" fmla="*/ 1985609 w 3207019"/>
                  <a:gd name="connsiteY15" fmla="*/ 1425863 h 2894583"/>
                  <a:gd name="connsiteX16" fmla="*/ 1977532 w 3207019"/>
                  <a:gd name="connsiteY16" fmla="*/ 2204017 h 2894583"/>
                  <a:gd name="connsiteX17" fmla="*/ 1861021 w 3207019"/>
                  <a:gd name="connsiteY17" fmla="*/ 2576409 h 2894583"/>
                  <a:gd name="connsiteX18" fmla="*/ 1786956 w 3207019"/>
                  <a:gd name="connsiteY18" fmla="*/ 2893475 h 2894583"/>
                  <a:gd name="connsiteX19" fmla="*/ 3207019 w 3207019"/>
                  <a:gd name="connsiteY19" fmla="*/ 2893475 h 2894583"/>
                  <a:gd name="connsiteX0" fmla="*/ 357493 w 3207019"/>
                  <a:gd name="connsiteY0" fmla="*/ 2894583 h 2894583"/>
                  <a:gd name="connsiteX1" fmla="*/ 655081 w 3207019"/>
                  <a:gd name="connsiteY1" fmla="*/ 2891266 h 2894583"/>
                  <a:gd name="connsiteX2" fmla="*/ 654319 w 3207019"/>
                  <a:gd name="connsiteY2" fmla="*/ 2645825 h 2894583"/>
                  <a:gd name="connsiteX3" fmla="*/ 63769 w 3207019"/>
                  <a:gd name="connsiteY3" fmla="*/ 1579025 h 2894583"/>
                  <a:gd name="connsiteX4" fmla="*/ 260745 w 3207019"/>
                  <a:gd name="connsiteY4" fmla="*/ 1410546 h 2894583"/>
                  <a:gd name="connsiteX5" fmla="*/ 682894 w 3207019"/>
                  <a:gd name="connsiteY5" fmla="*/ 1893350 h 2894583"/>
                  <a:gd name="connsiteX6" fmla="*/ 625744 w 3207019"/>
                  <a:gd name="connsiteY6" fmla="*/ 426500 h 2894583"/>
                  <a:gd name="connsiteX7" fmla="*/ 754786 w 3207019"/>
                  <a:gd name="connsiteY7" fmla="*/ 0 h 2894583"/>
                  <a:gd name="connsiteX8" fmla="*/ 901969 w 3207019"/>
                  <a:gd name="connsiteY8" fmla="*/ 436025 h 2894583"/>
                  <a:gd name="connsiteX9" fmla="*/ 968644 w 3207019"/>
                  <a:gd name="connsiteY9" fmla="*/ 1407575 h 2894583"/>
                  <a:gd name="connsiteX10" fmla="*/ 1155103 w 3207019"/>
                  <a:gd name="connsiteY10" fmla="*/ 981693 h 2894583"/>
                  <a:gd name="connsiteX11" fmla="*/ 1323964 w 3207019"/>
                  <a:gd name="connsiteY11" fmla="*/ 1411232 h 2894583"/>
                  <a:gd name="connsiteX12" fmla="*/ 1509892 w 3207019"/>
                  <a:gd name="connsiteY12" fmla="*/ 1021928 h 2894583"/>
                  <a:gd name="connsiteX13" fmla="*/ 1685229 w 3207019"/>
                  <a:gd name="connsiteY13" fmla="*/ 1436836 h 2894583"/>
                  <a:gd name="connsiteX14" fmla="*/ 1839075 w 3207019"/>
                  <a:gd name="connsiteY14" fmla="*/ 1098738 h 2894583"/>
                  <a:gd name="connsiteX15" fmla="*/ 1985609 w 3207019"/>
                  <a:gd name="connsiteY15" fmla="*/ 1425863 h 2894583"/>
                  <a:gd name="connsiteX16" fmla="*/ 1977532 w 3207019"/>
                  <a:gd name="connsiteY16" fmla="*/ 2204017 h 2894583"/>
                  <a:gd name="connsiteX17" fmla="*/ 1861021 w 3207019"/>
                  <a:gd name="connsiteY17" fmla="*/ 2576409 h 2894583"/>
                  <a:gd name="connsiteX18" fmla="*/ 1786956 w 3207019"/>
                  <a:gd name="connsiteY18" fmla="*/ 2893475 h 2894583"/>
                  <a:gd name="connsiteX19" fmla="*/ 3207019 w 3207019"/>
                  <a:gd name="connsiteY19" fmla="*/ 2893475 h 2894583"/>
                  <a:gd name="connsiteX0" fmla="*/ 357493 w 3207019"/>
                  <a:gd name="connsiteY0" fmla="*/ 2899940 h 2899940"/>
                  <a:gd name="connsiteX1" fmla="*/ 655081 w 3207019"/>
                  <a:gd name="connsiteY1" fmla="*/ 2896623 h 2899940"/>
                  <a:gd name="connsiteX2" fmla="*/ 654319 w 3207019"/>
                  <a:gd name="connsiteY2" fmla="*/ 2651182 h 2899940"/>
                  <a:gd name="connsiteX3" fmla="*/ 63769 w 3207019"/>
                  <a:gd name="connsiteY3" fmla="*/ 1584382 h 2899940"/>
                  <a:gd name="connsiteX4" fmla="*/ 260745 w 3207019"/>
                  <a:gd name="connsiteY4" fmla="*/ 1415903 h 2899940"/>
                  <a:gd name="connsiteX5" fmla="*/ 682894 w 3207019"/>
                  <a:gd name="connsiteY5" fmla="*/ 1898707 h 2899940"/>
                  <a:gd name="connsiteX6" fmla="*/ 625744 w 3207019"/>
                  <a:gd name="connsiteY6" fmla="*/ 431857 h 2899940"/>
                  <a:gd name="connsiteX7" fmla="*/ 765498 w 3207019"/>
                  <a:gd name="connsiteY7" fmla="*/ 0 h 2899940"/>
                  <a:gd name="connsiteX8" fmla="*/ 901969 w 3207019"/>
                  <a:gd name="connsiteY8" fmla="*/ 441382 h 2899940"/>
                  <a:gd name="connsiteX9" fmla="*/ 968644 w 3207019"/>
                  <a:gd name="connsiteY9" fmla="*/ 1412932 h 2899940"/>
                  <a:gd name="connsiteX10" fmla="*/ 1155103 w 3207019"/>
                  <a:gd name="connsiteY10" fmla="*/ 987050 h 2899940"/>
                  <a:gd name="connsiteX11" fmla="*/ 1323964 w 3207019"/>
                  <a:gd name="connsiteY11" fmla="*/ 1416589 h 2899940"/>
                  <a:gd name="connsiteX12" fmla="*/ 1509892 w 3207019"/>
                  <a:gd name="connsiteY12" fmla="*/ 1027285 h 2899940"/>
                  <a:gd name="connsiteX13" fmla="*/ 1685229 w 3207019"/>
                  <a:gd name="connsiteY13" fmla="*/ 1442193 h 2899940"/>
                  <a:gd name="connsiteX14" fmla="*/ 1839075 w 3207019"/>
                  <a:gd name="connsiteY14" fmla="*/ 1104095 h 2899940"/>
                  <a:gd name="connsiteX15" fmla="*/ 1985609 w 3207019"/>
                  <a:gd name="connsiteY15" fmla="*/ 1431220 h 2899940"/>
                  <a:gd name="connsiteX16" fmla="*/ 1977532 w 3207019"/>
                  <a:gd name="connsiteY16" fmla="*/ 2209374 h 2899940"/>
                  <a:gd name="connsiteX17" fmla="*/ 1861021 w 3207019"/>
                  <a:gd name="connsiteY17" fmla="*/ 2581766 h 2899940"/>
                  <a:gd name="connsiteX18" fmla="*/ 1786956 w 3207019"/>
                  <a:gd name="connsiteY18" fmla="*/ 2898832 h 2899940"/>
                  <a:gd name="connsiteX19" fmla="*/ 3207019 w 3207019"/>
                  <a:gd name="connsiteY19" fmla="*/ 2898832 h 2899940"/>
                  <a:gd name="connsiteX0" fmla="*/ 357493 w 3207019"/>
                  <a:gd name="connsiteY0" fmla="*/ 2899940 h 2908847"/>
                  <a:gd name="connsiteX1" fmla="*/ 655081 w 3207019"/>
                  <a:gd name="connsiteY1" fmla="*/ 2896623 h 2908847"/>
                  <a:gd name="connsiteX2" fmla="*/ 654319 w 3207019"/>
                  <a:gd name="connsiteY2" fmla="*/ 2651182 h 2908847"/>
                  <a:gd name="connsiteX3" fmla="*/ 63769 w 3207019"/>
                  <a:gd name="connsiteY3" fmla="*/ 1584382 h 2908847"/>
                  <a:gd name="connsiteX4" fmla="*/ 260745 w 3207019"/>
                  <a:gd name="connsiteY4" fmla="*/ 1415903 h 2908847"/>
                  <a:gd name="connsiteX5" fmla="*/ 682894 w 3207019"/>
                  <a:gd name="connsiteY5" fmla="*/ 1898707 h 2908847"/>
                  <a:gd name="connsiteX6" fmla="*/ 625744 w 3207019"/>
                  <a:gd name="connsiteY6" fmla="*/ 431857 h 2908847"/>
                  <a:gd name="connsiteX7" fmla="*/ 765498 w 3207019"/>
                  <a:gd name="connsiteY7" fmla="*/ 0 h 2908847"/>
                  <a:gd name="connsiteX8" fmla="*/ 901969 w 3207019"/>
                  <a:gd name="connsiteY8" fmla="*/ 441382 h 2908847"/>
                  <a:gd name="connsiteX9" fmla="*/ 968644 w 3207019"/>
                  <a:gd name="connsiteY9" fmla="*/ 1412932 h 2908847"/>
                  <a:gd name="connsiteX10" fmla="*/ 1155103 w 3207019"/>
                  <a:gd name="connsiteY10" fmla="*/ 987050 h 2908847"/>
                  <a:gd name="connsiteX11" fmla="*/ 1323964 w 3207019"/>
                  <a:gd name="connsiteY11" fmla="*/ 1416589 h 2908847"/>
                  <a:gd name="connsiteX12" fmla="*/ 1509892 w 3207019"/>
                  <a:gd name="connsiteY12" fmla="*/ 1027285 h 2908847"/>
                  <a:gd name="connsiteX13" fmla="*/ 1685229 w 3207019"/>
                  <a:gd name="connsiteY13" fmla="*/ 1442193 h 2908847"/>
                  <a:gd name="connsiteX14" fmla="*/ 1839075 w 3207019"/>
                  <a:gd name="connsiteY14" fmla="*/ 1104095 h 2908847"/>
                  <a:gd name="connsiteX15" fmla="*/ 1985609 w 3207019"/>
                  <a:gd name="connsiteY15" fmla="*/ 1431220 h 2908847"/>
                  <a:gd name="connsiteX16" fmla="*/ 1977532 w 3207019"/>
                  <a:gd name="connsiteY16" fmla="*/ 2209374 h 2908847"/>
                  <a:gd name="connsiteX17" fmla="*/ 1861021 w 3207019"/>
                  <a:gd name="connsiteY17" fmla="*/ 2581766 h 2908847"/>
                  <a:gd name="connsiteX18" fmla="*/ 1786956 w 3207019"/>
                  <a:gd name="connsiteY18" fmla="*/ 2898832 h 2908847"/>
                  <a:gd name="connsiteX19" fmla="*/ 2496608 w 3207019"/>
                  <a:gd name="connsiteY19" fmla="*/ 2908634 h 2908847"/>
                  <a:gd name="connsiteX20" fmla="*/ 3207019 w 3207019"/>
                  <a:gd name="connsiteY20" fmla="*/ 2898832 h 2908847"/>
                  <a:gd name="connsiteX0" fmla="*/ 357493 w 3207019"/>
                  <a:gd name="connsiteY0" fmla="*/ 2899940 h 2908956"/>
                  <a:gd name="connsiteX1" fmla="*/ 655081 w 3207019"/>
                  <a:gd name="connsiteY1" fmla="*/ 2896623 h 2908956"/>
                  <a:gd name="connsiteX2" fmla="*/ 654319 w 3207019"/>
                  <a:gd name="connsiteY2" fmla="*/ 2651182 h 2908956"/>
                  <a:gd name="connsiteX3" fmla="*/ 63769 w 3207019"/>
                  <a:gd name="connsiteY3" fmla="*/ 1584382 h 2908956"/>
                  <a:gd name="connsiteX4" fmla="*/ 260745 w 3207019"/>
                  <a:gd name="connsiteY4" fmla="*/ 1415903 h 2908956"/>
                  <a:gd name="connsiteX5" fmla="*/ 682894 w 3207019"/>
                  <a:gd name="connsiteY5" fmla="*/ 1898707 h 2908956"/>
                  <a:gd name="connsiteX6" fmla="*/ 625744 w 3207019"/>
                  <a:gd name="connsiteY6" fmla="*/ 431857 h 2908956"/>
                  <a:gd name="connsiteX7" fmla="*/ 765498 w 3207019"/>
                  <a:gd name="connsiteY7" fmla="*/ 0 h 2908956"/>
                  <a:gd name="connsiteX8" fmla="*/ 901969 w 3207019"/>
                  <a:gd name="connsiteY8" fmla="*/ 441382 h 2908956"/>
                  <a:gd name="connsiteX9" fmla="*/ 968644 w 3207019"/>
                  <a:gd name="connsiteY9" fmla="*/ 1412932 h 2908956"/>
                  <a:gd name="connsiteX10" fmla="*/ 1155103 w 3207019"/>
                  <a:gd name="connsiteY10" fmla="*/ 987050 h 2908956"/>
                  <a:gd name="connsiteX11" fmla="*/ 1323964 w 3207019"/>
                  <a:gd name="connsiteY11" fmla="*/ 1416589 h 2908956"/>
                  <a:gd name="connsiteX12" fmla="*/ 1509892 w 3207019"/>
                  <a:gd name="connsiteY12" fmla="*/ 1027285 h 2908956"/>
                  <a:gd name="connsiteX13" fmla="*/ 1685229 w 3207019"/>
                  <a:gd name="connsiteY13" fmla="*/ 1442193 h 2908956"/>
                  <a:gd name="connsiteX14" fmla="*/ 1839075 w 3207019"/>
                  <a:gd name="connsiteY14" fmla="*/ 1104095 h 2908956"/>
                  <a:gd name="connsiteX15" fmla="*/ 1985609 w 3207019"/>
                  <a:gd name="connsiteY15" fmla="*/ 1431220 h 2908956"/>
                  <a:gd name="connsiteX16" fmla="*/ 1977532 w 3207019"/>
                  <a:gd name="connsiteY16" fmla="*/ 2209374 h 2908956"/>
                  <a:gd name="connsiteX17" fmla="*/ 1861021 w 3207019"/>
                  <a:gd name="connsiteY17" fmla="*/ 2581766 h 2908956"/>
                  <a:gd name="connsiteX18" fmla="*/ 1786956 w 3207019"/>
                  <a:gd name="connsiteY18" fmla="*/ 2898832 h 2908956"/>
                  <a:gd name="connsiteX19" fmla="*/ 2496608 w 3207019"/>
                  <a:gd name="connsiteY19" fmla="*/ 2908634 h 2908956"/>
                  <a:gd name="connsiteX20" fmla="*/ 3207019 w 3207019"/>
                  <a:gd name="connsiteY20" fmla="*/ 2898832 h 2908956"/>
                  <a:gd name="connsiteX0" fmla="*/ 357493 w 3207019"/>
                  <a:gd name="connsiteY0" fmla="*/ 2899940 h 2908956"/>
                  <a:gd name="connsiteX1" fmla="*/ 655081 w 3207019"/>
                  <a:gd name="connsiteY1" fmla="*/ 2896623 h 2908956"/>
                  <a:gd name="connsiteX2" fmla="*/ 654319 w 3207019"/>
                  <a:gd name="connsiteY2" fmla="*/ 2651182 h 2908956"/>
                  <a:gd name="connsiteX3" fmla="*/ 63769 w 3207019"/>
                  <a:gd name="connsiteY3" fmla="*/ 1584382 h 2908956"/>
                  <a:gd name="connsiteX4" fmla="*/ 260745 w 3207019"/>
                  <a:gd name="connsiteY4" fmla="*/ 1415903 h 2908956"/>
                  <a:gd name="connsiteX5" fmla="*/ 682894 w 3207019"/>
                  <a:gd name="connsiteY5" fmla="*/ 1898707 h 2908956"/>
                  <a:gd name="connsiteX6" fmla="*/ 625744 w 3207019"/>
                  <a:gd name="connsiteY6" fmla="*/ 431857 h 2908956"/>
                  <a:gd name="connsiteX7" fmla="*/ 765498 w 3207019"/>
                  <a:gd name="connsiteY7" fmla="*/ 0 h 2908956"/>
                  <a:gd name="connsiteX8" fmla="*/ 901969 w 3207019"/>
                  <a:gd name="connsiteY8" fmla="*/ 441382 h 2908956"/>
                  <a:gd name="connsiteX9" fmla="*/ 968644 w 3207019"/>
                  <a:gd name="connsiteY9" fmla="*/ 1412932 h 2908956"/>
                  <a:gd name="connsiteX10" fmla="*/ 1155103 w 3207019"/>
                  <a:gd name="connsiteY10" fmla="*/ 987050 h 2908956"/>
                  <a:gd name="connsiteX11" fmla="*/ 1323964 w 3207019"/>
                  <a:gd name="connsiteY11" fmla="*/ 1416589 h 2908956"/>
                  <a:gd name="connsiteX12" fmla="*/ 1509892 w 3207019"/>
                  <a:gd name="connsiteY12" fmla="*/ 1027285 h 2908956"/>
                  <a:gd name="connsiteX13" fmla="*/ 1685229 w 3207019"/>
                  <a:gd name="connsiteY13" fmla="*/ 1442193 h 2908956"/>
                  <a:gd name="connsiteX14" fmla="*/ 1839075 w 3207019"/>
                  <a:gd name="connsiteY14" fmla="*/ 1104095 h 2908956"/>
                  <a:gd name="connsiteX15" fmla="*/ 1985609 w 3207019"/>
                  <a:gd name="connsiteY15" fmla="*/ 1431220 h 2908956"/>
                  <a:gd name="connsiteX16" fmla="*/ 1977532 w 3207019"/>
                  <a:gd name="connsiteY16" fmla="*/ 2209374 h 2908956"/>
                  <a:gd name="connsiteX17" fmla="*/ 1861021 w 3207019"/>
                  <a:gd name="connsiteY17" fmla="*/ 2581766 h 2908956"/>
                  <a:gd name="connsiteX18" fmla="*/ 1786956 w 3207019"/>
                  <a:gd name="connsiteY18" fmla="*/ 2898832 h 2908956"/>
                  <a:gd name="connsiteX19" fmla="*/ 2496608 w 3207019"/>
                  <a:gd name="connsiteY19" fmla="*/ 2908634 h 2908956"/>
                  <a:gd name="connsiteX20" fmla="*/ 3207019 w 3207019"/>
                  <a:gd name="connsiteY20" fmla="*/ 2898832 h 2908956"/>
                  <a:gd name="connsiteX0" fmla="*/ 357493 w 3207019"/>
                  <a:gd name="connsiteY0" fmla="*/ 2899940 h 2899940"/>
                  <a:gd name="connsiteX1" fmla="*/ 655081 w 3207019"/>
                  <a:gd name="connsiteY1" fmla="*/ 2896623 h 2899940"/>
                  <a:gd name="connsiteX2" fmla="*/ 654319 w 3207019"/>
                  <a:gd name="connsiteY2" fmla="*/ 2651182 h 2899940"/>
                  <a:gd name="connsiteX3" fmla="*/ 63769 w 3207019"/>
                  <a:gd name="connsiteY3" fmla="*/ 1584382 h 2899940"/>
                  <a:gd name="connsiteX4" fmla="*/ 260745 w 3207019"/>
                  <a:gd name="connsiteY4" fmla="*/ 1415903 h 2899940"/>
                  <a:gd name="connsiteX5" fmla="*/ 682894 w 3207019"/>
                  <a:gd name="connsiteY5" fmla="*/ 1898707 h 2899940"/>
                  <a:gd name="connsiteX6" fmla="*/ 625744 w 3207019"/>
                  <a:gd name="connsiteY6" fmla="*/ 431857 h 2899940"/>
                  <a:gd name="connsiteX7" fmla="*/ 765498 w 3207019"/>
                  <a:gd name="connsiteY7" fmla="*/ 0 h 2899940"/>
                  <a:gd name="connsiteX8" fmla="*/ 901969 w 3207019"/>
                  <a:gd name="connsiteY8" fmla="*/ 441382 h 2899940"/>
                  <a:gd name="connsiteX9" fmla="*/ 968644 w 3207019"/>
                  <a:gd name="connsiteY9" fmla="*/ 1412932 h 2899940"/>
                  <a:gd name="connsiteX10" fmla="*/ 1155103 w 3207019"/>
                  <a:gd name="connsiteY10" fmla="*/ 987050 h 2899940"/>
                  <a:gd name="connsiteX11" fmla="*/ 1323964 w 3207019"/>
                  <a:gd name="connsiteY11" fmla="*/ 1416589 h 2899940"/>
                  <a:gd name="connsiteX12" fmla="*/ 1509892 w 3207019"/>
                  <a:gd name="connsiteY12" fmla="*/ 1027285 h 2899940"/>
                  <a:gd name="connsiteX13" fmla="*/ 1685229 w 3207019"/>
                  <a:gd name="connsiteY13" fmla="*/ 1442193 h 2899940"/>
                  <a:gd name="connsiteX14" fmla="*/ 1839075 w 3207019"/>
                  <a:gd name="connsiteY14" fmla="*/ 1104095 h 2899940"/>
                  <a:gd name="connsiteX15" fmla="*/ 1985609 w 3207019"/>
                  <a:gd name="connsiteY15" fmla="*/ 1431220 h 2899940"/>
                  <a:gd name="connsiteX16" fmla="*/ 1977532 w 3207019"/>
                  <a:gd name="connsiteY16" fmla="*/ 2209374 h 2899940"/>
                  <a:gd name="connsiteX17" fmla="*/ 1861021 w 3207019"/>
                  <a:gd name="connsiteY17" fmla="*/ 2581766 h 2899940"/>
                  <a:gd name="connsiteX18" fmla="*/ 1786956 w 3207019"/>
                  <a:gd name="connsiteY18" fmla="*/ 2898832 h 2899940"/>
                  <a:gd name="connsiteX19" fmla="*/ 2453760 w 3207019"/>
                  <a:gd name="connsiteY19" fmla="*/ 2897922 h 2899940"/>
                  <a:gd name="connsiteX20" fmla="*/ 3207019 w 3207019"/>
                  <a:gd name="connsiteY20" fmla="*/ 2898832 h 2899940"/>
                  <a:gd name="connsiteX0" fmla="*/ 357493 w 3207019"/>
                  <a:gd name="connsiteY0" fmla="*/ 2899940 h 2899940"/>
                  <a:gd name="connsiteX1" fmla="*/ 655081 w 3207019"/>
                  <a:gd name="connsiteY1" fmla="*/ 2896623 h 2899940"/>
                  <a:gd name="connsiteX2" fmla="*/ 654319 w 3207019"/>
                  <a:gd name="connsiteY2" fmla="*/ 2651182 h 2899940"/>
                  <a:gd name="connsiteX3" fmla="*/ 63769 w 3207019"/>
                  <a:gd name="connsiteY3" fmla="*/ 1584382 h 2899940"/>
                  <a:gd name="connsiteX4" fmla="*/ 260745 w 3207019"/>
                  <a:gd name="connsiteY4" fmla="*/ 1415903 h 2899940"/>
                  <a:gd name="connsiteX5" fmla="*/ 682894 w 3207019"/>
                  <a:gd name="connsiteY5" fmla="*/ 1898707 h 2899940"/>
                  <a:gd name="connsiteX6" fmla="*/ 625744 w 3207019"/>
                  <a:gd name="connsiteY6" fmla="*/ 431857 h 2899940"/>
                  <a:gd name="connsiteX7" fmla="*/ 765498 w 3207019"/>
                  <a:gd name="connsiteY7" fmla="*/ 0 h 2899940"/>
                  <a:gd name="connsiteX8" fmla="*/ 901969 w 3207019"/>
                  <a:gd name="connsiteY8" fmla="*/ 441382 h 2899940"/>
                  <a:gd name="connsiteX9" fmla="*/ 968644 w 3207019"/>
                  <a:gd name="connsiteY9" fmla="*/ 1412932 h 2899940"/>
                  <a:gd name="connsiteX10" fmla="*/ 1155103 w 3207019"/>
                  <a:gd name="connsiteY10" fmla="*/ 987050 h 2899940"/>
                  <a:gd name="connsiteX11" fmla="*/ 1323964 w 3207019"/>
                  <a:gd name="connsiteY11" fmla="*/ 1416589 h 2899940"/>
                  <a:gd name="connsiteX12" fmla="*/ 1509892 w 3207019"/>
                  <a:gd name="connsiteY12" fmla="*/ 1027285 h 2899940"/>
                  <a:gd name="connsiteX13" fmla="*/ 1685229 w 3207019"/>
                  <a:gd name="connsiteY13" fmla="*/ 1442193 h 2899940"/>
                  <a:gd name="connsiteX14" fmla="*/ 1839075 w 3207019"/>
                  <a:gd name="connsiteY14" fmla="*/ 1104095 h 2899940"/>
                  <a:gd name="connsiteX15" fmla="*/ 1985609 w 3207019"/>
                  <a:gd name="connsiteY15" fmla="*/ 1431220 h 2899940"/>
                  <a:gd name="connsiteX16" fmla="*/ 1977532 w 3207019"/>
                  <a:gd name="connsiteY16" fmla="*/ 2209374 h 2899940"/>
                  <a:gd name="connsiteX17" fmla="*/ 1861021 w 3207019"/>
                  <a:gd name="connsiteY17" fmla="*/ 2581766 h 2899940"/>
                  <a:gd name="connsiteX18" fmla="*/ 1786956 w 3207019"/>
                  <a:gd name="connsiteY18" fmla="*/ 2898832 h 2899940"/>
                  <a:gd name="connsiteX19" fmla="*/ 2453760 w 3207019"/>
                  <a:gd name="connsiteY19" fmla="*/ 2897922 h 2899940"/>
                  <a:gd name="connsiteX20" fmla="*/ 3207019 w 3207019"/>
                  <a:gd name="connsiteY20" fmla="*/ 2898832 h 2899940"/>
                  <a:gd name="connsiteX0" fmla="*/ 357493 w 2453760"/>
                  <a:gd name="connsiteY0" fmla="*/ 2899940 h 2899940"/>
                  <a:gd name="connsiteX1" fmla="*/ 655081 w 2453760"/>
                  <a:gd name="connsiteY1" fmla="*/ 2896623 h 2899940"/>
                  <a:gd name="connsiteX2" fmla="*/ 654319 w 2453760"/>
                  <a:gd name="connsiteY2" fmla="*/ 2651182 h 2899940"/>
                  <a:gd name="connsiteX3" fmla="*/ 63769 w 2453760"/>
                  <a:gd name="connsiteY3" fmla="*/ 1584382 h 2899940"/>
                  <a:gd name="connsiteX4" fmla="*/ 260745 w 2453760"/>
                  <a:gd name="connsiteY4" fmla="*/ 1415903 h 2899940"/>
                  <a:gd name="connsiteX5" fmla="*/ 682894 w 2453760"/>
                  <a:gd name="connsiteY5" fmla="*/ 1898707 h 2899940"/>
                  <a:gd name="connsiteX6" fmla="*/ 625744 w 2453760"/>
                  <a:gd name="connsiteY6" fmla="*/ 431857 h 2899940"/>
                  <a:gd name="connsiteX7" fmla="*/ 765498 w 2453760"/>
                  <a:gd name="connsiteY7" fmla="*/ 0 h 2899940"/>
                  <a:gd name="connsiteX8" fmla="*/ 901969 w 2453760"/>
                  <a:gd name="connsiteY8" fmla="*/ 441382 h 2899940"/>
                  <a:gd name="connsiteX9" fmla="*/ 968644 w 2453760"/>
                  <a:gd name="connsiteY9" fmla="*/ 1412932 h 2899940"/>
                  <a:gd name="connsiteX10" fmla="*/ 1155103 w 2453760"/>
                  <a:gd name="connsiteY10" fmla="*/ 987050 h 2899940"/>
                  <a:gd name="connsiteX11" fmla="*/ 1323964 w 2453760"/>
                  <a:gd name="connsiteY11" fmla="*/ 1416589 h 2899940"/>
                  <a:gd name="connsiteX12" fmla="*/ 1509892 w 2453760"/>
                  <a:gd name="connsiteY12" fmla="*/ 1027285 h 2899940"/>
                  <a:gd name="connsiteX13" fmla="*/ 1685229 w 2453760"/>
                  <a:gd name="connsiteY13" fmla="*/ 1442193 h 2899940"/>
                  <a:gd name="connsiteX14" fmla="*/ 1839075 w 2453760"/>
                  <a:gd name="connsiteY14" fmla="*/ 1104095 h 2899940"/>
                  <a:gd name="connsiteX15" fmla="*/ 1985609 w 2453760"/>
                  <a:gd name="connsiteY15" fmla="*/ 1431220 h 2899940"/>
                  <a:gd name="connsiteX16" fmla="*/ 1977532 w 2453760"/>
                  <a:gd name="connsiteY16" fmla="*/ 2209374 h 2899940"/>
                  <a:gd name="connsiteX17" fmla="*/ 1861021 w 2453760"/>
                  <a:gd name="connsiteY17" fmla="*/ 2581766 h 2899940"/>
                  <a:gd name="connsiteX18" fmla="*/ 1786956 w 2453760"/>
                  <a:gd name="connsiteY18" fmla="*/ 2898832 h 2899940"/>
                  <a:gd name="connsiteX19" fmla="*/ 2453760 w 2453760"/>
                  <a:gd name="connsiteY19" fmla="*/ 2897922 h 2899940"/>
                  <a:gd name="connsiteX0" fmla="*/ 357493 w 2255587"/>
                  <a:gd name="connsiteY0" fmla="*/ 2899940 h 2899940"/>
                  <a:gd name="connsiteX1" fmla="*/ 655081 w 2255587"/>
                  <a:gd name="connsiteY1" fmla="*/ 2896623 h 2899940"/>
                  <a:gd name="connsiteX2" fmla="*/ 654319 w 2255587"/>
                  <a:gd name="connsiteY2" fmla="*/ 2651182 h 2899940"/>
                  <a:gd name="connsiteX3" fmla="*/ 63769 w 2255587"/>
                  <a:gd name="connsiteY3" fmla="*/ 1584382 h 2899940"/>
                  <a:gd name="connsiteX4" fmla="*/ 260745 w 2255587"/>
                  <a:gd name="connsiteY4" fmla="*/ 1415903 h 2899940"/>
                  <a:gd name="connsiteX5" fmla="*/ 682894 w 2255587"/>
                  <a:gd name="connsiteY5" fmla="*/ 1898707 h 2899940"/>
                  <a:gd name="connsiteX6" fmla="*/ 625744 w 2255587"/>
                  <a:gd name="connsiteY6" fmla="*/ 431857 h 2899940"/>
                  <a:gd name="connsiteX7" fmla="*/ 765498 w 2255587"/>
                  <a:gd name="connsiteY7" fmla="*/ 0 h 2899940"/>
                  <a:gd name="connsiteX8" fmla="*/ 901969 w 2255587"/>
                  <a:gd name="connsiteY8" fmla="*/ 441382 h 2899940"/>
                  <a:gd name="connsiteX9" fmla="*/ 968644 w 2255587"/>
                  <a:gd name="connsiteY9" fmla="*/ 1412932 h 2899940"/>
                  <a:gd name="connsiteX10" fmla="*/ 1155103 w 2255587"/>
                  <a:gd name="connsiteY10" fmla="*/ 987050 h 2899940"/>
                  <a:gd name="connsiteX11" fmla="*/ 1323964 w 2255587"/>
                  <a:gd name="connsiteY11" fmla="*/ 1416589 h 2899940"/>
                  <a:gd name="connsiteX12" fmla="*/ 1509892 w 2255587"/>
                  <a:gd name="connsiteY12" fmla="*/ 1027285 h 2899940"/>
                  <a:gd name="connsiteX13" fmla="*/ 1685229 w 2255587"/>
                  <a:gd name="connsiteY13" fmla="*/ 1442193 h 2899940"/>
                  <a:gd name="connsiteX14" fmla="*/ 1839075 w 2255587"/>
                  <a:gd name="connsiteY14" fmla="*/ 1104095 h 2899940"/>
                  <a:gd name="connsiteX15" fmla="*/ 1985609 w 2255587"/>
                  <a:gd name="connsiteY15" fmla="*/ 1431220 h 2899940"/>
                  <a:gd name="connsiteX16" fmla="*/ 1977532 w 2255587"/>
                  <a:gd name="connsiteY16" fmla="*/ 2209374 h 2899940"/>
                  <a:gd name="connsiteX17" fmla="*/ 1861021 w 2255587"/>
                  <a:gd name="connsiteY17" fmla="*/ 2581766 h 2899940"/>
                  <a:gd name="connsiteX18" fmla="*/ 1786956 w 2255587"/>
                  <a:gd name="connsiteY18" fmla="*/ 2898832 h 2899940"/>
                  <a:gd name="connsiteX19" fmla="*/ 2255587 w 2255587"/>
                  <a:gd name="connsiteY19" fmla="*/ 2897922 h 2899940"/>
                  <a:gd name="connsiteX0" fmla="*/ 0 w 6739960"/>
                  <a:gd name="connsiteY0" fmla="*/ 2932076 h 2932076"/>
                  <a:gd name="connsiteX1" fmla="*/ 5139454 w 6739960"/>
                  <a:gd name="connsiteY1" fmla="*/ 2896623 h 2932076"/>
                  <a:gd name="connsiteX2" fmla="*/ 5138692 w 6739960"/>
                  <a:gd name="connsiteY2" fmla="*/ 2651182 h 2932076"/>
                  <a:gd name="connsiteX3" fmla="*/ 4548142 w 6739960"/>
                  <a:gd name="connsiteY3" fmla="*/ 1584382 h 2932076"/>
                  <a:gd name="connsiteX4" fmla="*/ 4745118 w 6739960"/>
                  <a:gd name="connsiteY4" fmla="*/ 1415903 h 2932076"/>
                  <a:gd name="connsiteX5" fmla="*/ 5167267 w 6739960"/>
                  <a:gd name="connsiteY5" fmla="*/ 1898707 h 2932076"/>
                  <a:gd name="connsiteX6" fmla="*/ 5110117 w 6739960"/>
                  <a:gd name="connsiteY6" fmla="*/ 431857 h 2932076"/>
                  <a:gd name="connsiteX7" fmla="*/ 5249871 w 6739960"/>
                  <a:gd name="connsiteY7" fmla="*/ 0 h 2932076"/>
                  <a:gd name="connsiteX8" fmla="*/ 5386342 w 6739960"/>
                  <a:gd name="connsiteY8" fmla="*/ 441382 h 2932076"/>
                  <a:gd name="connsiteX9" fmla="*/ 5453017 w 6739960"/>
                  <a:gd name="connsiteY9" fmla="*/ 1412932 h 2932076"/>
                  <a:gd name="connsiteX10" fmla="*/ 5639476 w 6739960"/>
                  <a:gd name="connsiteY10" fmla="*/ 987050 h 2932076"/>
                  <a:gd name="connsiteX11" fmla="*/ 5808337 w 6739960"/>
                  <a:gd name="connsiteY11" fmla="*/ 1416589 h 2932076"/>
                  <a:gd name="connsiteX12" fmla="*/ 5994265 w 6739960"/>
                  <a:gd name="connsiteY12" fmla="*/ 1027285 h 2932076"/>
                  <a:gd name="connsiteX13" fmla="*/ 6169602 w 6739960"/>
                  <a:gd name="connsiteY13" fmla="*/ 1442193 h 2932076"/>
                  <a:gd name="connsiteX14" fmla="*/ 6323448 w 6739960"/>
                  <a:gd name="connsiteY14" fmla="*/ 1104095 h 2932076"/>
                  <a:gd name="connsiteX15" fmla="*/ 6469982 w 6739960"/>
                  <a:gd name="connsiteY15" fmla="*/ 1431220 h 2932076"/>
                  <a:gd name="connsiteX16" fmla="*/ 6461905 w 6739960"/>
                  <a:gd name="connsiteY16" fmla="*/ 2209374 h 2932076"/>
                  <a:gd name="connsiteX17" fmla="*/ 6345394 w 6739960"/>
                  <a:gd name="connsiteY17" fmla="*/ 2581766 h 2932076"/>
                  <a:gd name="connsiteX18" fmla="*/ 6271329 w 6739960"/>
                  <a:gd name="connsiteY18" fmla="*/ 2898832 h 2932076"/>
                  <a:gd name="connsiteX19" fmla="*/ 6739960 w 6739960"/>
                  <a:gd name="connsiteY19" fmla="*/ 2897922 h 2932076"/>
                  <a:gd name="connsiteX0" fmla="*/ 0 w 6739960"/>
                  <a:gd name="connsiteY0" fmla="*/ 2932076 h 3011101"/>
                  <a:gd name="connsiteX1" fmla="*/ 5139454 w 6739960"/>
                  <a:gd name="connsiteY1" fmla="*/ 2896623 h 3011101"/>
                  <a:gd name="connsiteX2" fmla="*/ 5138692 w 6739960"/>
                  <a:gd name="connsiteY2" fmla="*/ 2651182 h 3011101"/>
                  <a:gd name="connsiteX3" fmla="*/ 4548142 w 6739960"/>
                  <a:gd name="connsiteY3" fmla="*/ 1584382 h 3011101"/>
                  <a:gd name="connsiteX4" fmla="*/ 4745118 w 6739960"/>
                  <a:gd name="connsiteY4" fmla="*/ 1415903 h 3011101"/>
                  <a:gd name="connsiteX5" fmla="*/ 5167267 w 6739960"/>
                  <a:gd name="connsiteY5" fmla="*/ 1898707 h 3011101"/>
                  <a:gd name="connsiteX6" fmla="*/ 5110117 w 6739960"/>
                  <a:gd name="connsiteY6" fmla="*/ 431857 h 3011101"/>
                  <a:gd name="connsiteX7" fmla="*/ 5249871 w 6739960"/>
                  <a:gd name="connsiteY7" fmla="*/ 0 h 3011101"/>
                  <a:gd name="connsiteX8" fmla="*/ 5386342 w 6739960"/>
                  <a:gd name="connsiteY8" fmla="*/ 441382 h 3011101"/>
                  <a:gd name="connsiteX9" fmla="*/ 5453017 w 6739960"/>
                  <a:gd name="connsiteY9" fmla="*/ 1412932 h 3011101"/>
                  <a:gd name="connsiteX10" fmla="*/ 5639476 w 6739960"/>
                  <a:gd name="connsiteY10" fmla="*/ 987050 h 3011101"/>
                  <a:gd name="connsiteX11" fmla="*/ 5808337 w 6739960"/>
                  <a:gd name="connsiteY11" fmla="*/ 1416589 h 3011101"/>
                  <a:gd name="connsiteX12" fmla="*/ 5994265 w 6739960"/>
                  <a:gd name="connsiteY12" fmla="*/ 1027285 h 3011101"/>
                  <a:gd name="connsiteX13" fmla="*/ 6169602 w 6739960"/>
                  <a:gd name="connsiteY13" fmla="*/ 1442193 h 3011101"/>
                  <a:gd name="connsiteX14" fmla="*/ 6323448 w 6739960"/>
                  <a:gd name="connsiteY14" fmla="*/ 1104095 h 3011101"/>
                  <a:gd name="connsiteX15" fmla="*/ 6469982 w 6739960"/>
                  <a:gd name="connsiteY15" fmla="*/ 1431220 h 3011101"/>
                  <a:gd name="connsiteX16" fmla="*/ 6461905 w 6739960"/>
                  <a:gd name="connsiteY16" fmla="*/ 2209374 h 3011101"/>
                  <a:gd name="connsiteX17" fmla="*/ 6345394 w 6739960"/>
                  <a:gd name="connsiteY17" fmla="*/ 2581766 h 3011101"/>
                  <a:gd name="connsiteX18" fmla="*/ 6271329 w 6739960"/>
                  <a:gd name="connsiteY18" fmla="*/ 2898832 h 3011101"/>
                  <a:gd name="connsiteX19" fmla="*/ 6739960 w 6739960"/>
                  <a:gd name="connsiteY19" fmla="*/ 2897922 h 3011101"/>
                  <a:gd name="connsiteX0" fmla="*/ 0 w 6739960"/>
                  <a:gd name="connsiteY0" fmla="*/ 2932076 h 3011101"/>
                  <a:gd name="connsiteX1" fmla="*/ 5139454 w 6739960"/>
                  <a:gd name="connsiteY1" fmla="*/ 2896623 h 3011101"/>
                  <a:gd name="connsiteX2" fmla="*/ 5138692 w 6739960"/>
                  <a:gd name="connsiteY2" fmla="*/ 2651182 h 3011101"/>
                  <a:gd name="connsiteX3" fmla="*/ 4548142 w 6739960"/>
                  <a:gd name="connsiteY3" fmla="*/ 1584382 h 3011101"/>
                  <a:gd name="connsiteX4" fmla="*/ 4745118 w 6739960"/>
                  <a:gd name="connsiteY4" fmla="*/ 1415903 h 3011101"/>
                  <a:gd name="connsiteX5" fmla="*/ 5167267 w 6739960"/>
                  <a:gd name="connsiteY5" fmla="*/ 1898707 h 3011101"/>
                  <a:gd name="connsiteX6" fmla="*/ 5110117 w 6739960"/>
                  <a:gd name="connsiteY6" fmla="*/ 431857 h 3011101"/>
                  <a:gd name="connsiteX7" fmla="*/ 5249871 w 6739960"/>
                  <a:gd name="connsiteY7" fmla="*/ 0 h 3011101"/>
                  <a:gd name="connsiteX8" fmla="*/ 5386342 w 6739960"/>
                  <a:gd name="connsiteY8" fmla="*/ 441382 h 3011101"/>
                  <a:gd name="connsiteX9" fmla="*/ 5453017 w 6739960"/>
                  <a:gd name="connsiteY9" fmla="*/ 1412932 h 3011101"/>
                  <a:gd name="connsiteX10" fmla="*/ 5639476 w 6739960"/>
                  <a:gd name="connsiteY10" fmla="*/ 987050 h 3011101"/>
                  <a:gd name="connsiteX11" fmla="*/ 5808337 w 6739960"/>
                  <a:gd name="connsiteY11" fmla="*/ 1416589 h 3011101"/>
                  <a:gd name="connsiteX12" fmla="*/ 5994265 w 6739960"/>
                  <a:gd name="connsiteY12" fmla="*/ 1027285 h 3011101"/>
                  <a:gd name="connsiteX13" fmla="*/ 6169602 w 6739960"/>
                  <a:gd name="connsiteY13" fmla="*/ 1442193 h 3011101"/>
                  <a:gd name="connsiteX14" fmla="*/ 6323448 w 6739960"/>
                  <a:gd name="connsiteY14" fmla="*/ 1104095 h 3011101"/>
                  <a:gd name="connsiteX15" fmla="*/ 6469982 w 6739960"/>
                  <a:gd name="connsiteY15" fmla="*/ 1431220 h 3011101"/>
                  <a:gd name="connsiteX16" fmla="*/ 6461905 w 6739960"/>
                  <a:gd name="connsiteY16" fmla="*/ 2209374 h 3011101"/>
                  <a:gd name="connsiteX17" fmla="*/ 6345394 w 6739960"/>
                  <a:gd name="connsiteY17" fmla="*/ 2581766 h 3011101"/>
                  <a:gd name="connsiteX18" fmla="*/ 6271329 w 6739960"/>
                  <a:gd name="connsiteY18" fmla="*/ 2898832 h 3011101"/>
                  <a:gd name="connsiteX19" fmla="*/ 6739960 w 6739960"/>
                  <a:gd name="connsiteY19" fmla="*/ 2897922 h 3011101"/>
                  <a:gd name="connsiteX0" fmla="*/ 0 w 6739960"/>
                  <a:gd name="connsiteY0" fmla="*/ 2932076 h 2932076"/>
                  <a:gd name="connsiteX1" fmla="*/ 5139454 w 6739960"/>
                  <a:gd name="connsiteY1" fmla="*/ 2896623 h 2932076"/>
                  <a:gd name="connsiteX2" fmla="*/ 5138692 w 6739960"/>
                  <a:gd name="connsiteY2" fmla="*/ 2651182 h 2932076"/>
                  <a:gd name="connsiteX3" fmla="*/ 4548142 w 6739960"/>
                  <a:gd name="connsiteY3" fmla="*/ 1584382 h 2932076"/>
                  <a:gd name="connsiteX4" fmla="*/ 4745118 w 6739960"/>
                  <a:gd name="connsiteY4" fmla="*/ 1415903 h 2932076"/>
                  <a:gd name="connsiteX5" fmla="*/ 5167267 w 6739960"/>
                  <a:gd name="connsiteY5" fmla="*/ 1898707 h 2932076"/>
                  <a:gd name="connsiteX6" fmla="*/ 5110117 w 6739960"/>
                  <a:gd name="connsiteY6" fmla="*/ 431857 h 2932076"/>
                  <a:gd name="connsiteX7" fmla="*/ 5249871 w 6739960"/>
                  <a:gd name="connsiteY7" fmla="*/ 0 h 2932076"/>
                  <a:gd name="connsiteX8" fmla="*/ 5386342 w 6739960"/>
                  <a:gd name="connsiteY8" fmla="*/ 441382 h 2932076"/>
                  <a:gd name="connsiteX9" fmla="*/ 5453017 w 6739960"/>
                  <a:gd name="connsiteY9" fmla="*/ 1412932 h 2932076"/>
                  <a:gd name="connsiteX10" fmla="*/ 5639476 w 6739960"/>
                  <a:gd name="connsiteY10" fmla="*/ 987050 h 2932076"/>
                  <a:gd name="connsiteX11" fmla="*/ 5808337 w 6739960"/>
                  <a:gd name="connsiteY11" fmla="*/ 1416589 h 2932076"/>
                  <a:gd name="connsiteX12" fmla="*/ 5994265 w 6739960"/>
                  <a:gd name="connsiteY12" fmla="*/ 1027285 h 2932076"/>
                  <a:gd name="connsiteX13" fmla="*/ 6169602 w 6739960"/>
                  <a:gd name="connsiteY13" fmla="*/ 1442193 h 2932076"/>
                  <a:gd name="connsiteX14" fmla="*/ 6323448 w 6739960"/>
                  <a:gd name="connsiteY14" fmla="*/ 1104095 h 2932076"/>
                  <a:gd name="connsiteX15" fmla="*/ 6469982 w 6739960"/>
                  <a:gd name="connsiteY15" fmla="*/ 1431220 h 2932076"/>
                  <a:gd name="connsiteX16" fmla="*/ 6461905 w 6739960"/>
                  <a:gd name="connsiteY16" fmla="*/ 2209374 h 2932076"/>
                  <a:gd name="connsiteX17" fmla="*/ 6345394 w 6739960"/>
                  <a:gd name="connsiteY17" fmla="*/ 2581766 h 2932076"/>
                  <a:gd name="connsiteX18" fmla="*/ 6271329 w 6739960"/>
                  <a:gd name="connsiteY18" fmla="*/ 2898832 h 2932076"/>
                  <a:gd name="connsiteX19" fmla="*/ 6739960 w 6739960"/>
                  <a:gd name="connsiteY19" fmla="*/ 2897922 h 2932076"/>
                  <a:gd name="connsiteX0" fmla="*/ 0 w 6739960"/>
                  <a:gd name="connsiteY0" fmla="*/ 2932076 h 2932076"/>
                  <a:gd name="connsiteX1" fmla="*/ 5139454 w 6739960"/>
                  <a:gd name="connsiteY1" fmla="*/ 2896623 h 2932076"/>
                  <a:gd name="connsiteX2" fmla="*/ 5138692 w 6739960"/>
                  <a:gd name="connsiteY2" fmla="*/ 2651182 h 2932076"/>
                  <a:gd name="connsiteX3" fmla="*/ 4548142 w 6739960"/>
                  <a:gd name="connsiteY3" fmla="*/ 1584382 h 2932076"/>
                  <a:gd name="connsiteX4" fmla="*/ 4745118 w 6739960"/>
                  <a:gd name="connsiteY4" fmla="*/ 1415903 h 2932076"/>
                  <a:gd name="connsiteX5" fmla="*/ 5167267 w 6739960"/>
                  <a:gd name="connsiteY5" fmla="*/ 1898707 h 2932076"/>
                  <a:gd name="connsiteX6" fmla="*/ 5110117 w 6739960"/>
                  <a:gd name="connsiteY6" fmla="*/ 431857 h 2932076"/>
                  <a:gd name="connsiteX7" fmla="*/ 5249871 w 6739960"/>
                  <a:gd name="connsiteY7" fmla="*/ 0 h 2932076"/>
                  <a:gd name="connsiteX8" fmla="*/ 5386342 w 6739960"/>
                  <a:gd name="connsiteY8" fmla="*/ 441382 h 2932076"/>
                  <a:gd name="connsiteX9" fmla="*/ 5453017 w 6739960"/>
                  <a:gd name="connsiteY9" fmla="*/ 1412932 h 2932076"/>
                  <a:gd name="connsiteX10" fmla="*/ 5639476 w 6739960"/>
                  <a:gd name="connsiteY10" fmla="*/ 987050 h 2932076"/>
                  <a:gd name="connsiteX11" fmla="*/ 5808337 w 6739960"/>
                  <a:gd name="connsiteY11" fmla="*/ 1416589 h 2932076"/>
                  <a:gd name="connsiteX12" fmla="*/ 5994265 w 6739960"/>
                  <a:gd name="connsiteY12" fmla="*/ 1027285 h 2932076"/>
                  <a:gd name="connsiteX13" fmla="*/ 6169602 w 6739960"/>
                  <a:gd name="connsiteY13" fmla="*/ 1442193 h 2932076"/>
                  <a:gd name="connsiteX14" fmla="*/ 6323448 w 6739960"/>
                  <a:gd name="connsiteY14" fmla="*/ 1104095 h 2932076"/>
                  <a:gd name="connsiteX15" fmla="*/ 6469982 w 6739960"/>
                  <a:gd name="connsiteY15" fmla="*/ 1431220 h 2932076"/>
                  <a:gd name="connsiteX16" fmla="*/ 6461905 w 6739960"/>
                  <a:gd name="connsiteY16" fmla="*/ 2209374 h 2932076"/>
                  <a:gd name="connsiteX17" fmla="*/ 6345394 w 6739960"/>
                  <a:gd name="connsiteY17" fmla="*/ 2581766 h 2932076"/>
                  <a:gd name="connsiteX18" fmla="*/ 6271329 w 6739960"/>
                  <a:gd name="connsiteY18" fmla="*/ 2898832 h 2932076"/>
                  <a:gd name="connsiteX19" fmla="*/ 6739960 w 6739960"/>
                  <a:gd name="connsiteY19" fmla="*/ 2897922 h 2932076"/>
                  <a:gd name="connsiteX0" fmla="*/ 0 w 6739960"/>
                  <a:gd name="connsiteY0" fmla="*/ 2932076 h 2932076"/>
                  <a:gd name="connsiteX1" fmla="*/ 5278711 w 6739960"/>
                  <a:gd name="connsiteY1" fmla="*/ 2896623 h 2932076"/>
                  <a:gd name="connsiteX2" fmla="*/ 5138692 w 6739960"/>
                  <a:gd name="connsiteY2" fmla="*/ 2651182 h 2932076"/>
                  <a:gd name="connsiteX3" fmla="*/ 4548142 w 6739960"/>
                  <a:gd name="connsiteY3" fmla="*/ 1584382 h 2932076"/>
                  <a:gd name="connsiteX4" fmla="*/ 4745118 w 6739960"/>
                  <a:gd name="connsiteY4" fmla="*/ 1415903 h 2932076"/>
                  <a:gd name="connsiteX5" fmla="*/ 5167267 w 6739960"/>
                  <a:gd name="connsiteY5" fmla="*/ 1898707 h 2932076"/>
                  <a:gd name="connsiteX6" fmla="*/ 5110117 w 6739960"/>
                  <a:gd name="connsiteY6" fmla="*/ 431857 h 2932076"/>
                  <a:gd name="connsiteX7" fmla="*/ 5249871 w 6739960"/>
                  <a:gd name="connsiteY7" fmla="*/ 0 h 2932076"/>
                  <a:gd name="connsiteX8" fmla="*/ 5386342 w 6739960"/>
                  <a:gd name="connsiteY8" fmla="*/ 441382 h 2932076"/>
                  <a:gd name="connsiteX9" fmla="*/ 5453017 w 6739960"/>
                  <a:gd name="connsiteY9" fmla="*/ 1412932 h 2932076"/>
                  <a:gd name="connsiteX10" fmla="*/ 5639476 w 6739960"/>
                  <a:gd name="connsiteY10" fmla="*/ 987050 h 2932076"/>
                  <a:gd name="connsiteX11" fmla="*/ 5808337 w 6739960"/>
                  <a:gd name="connsiteY11" fmla="*/ 1416589 h 2932076"/>
                  <a:gd name="connsiteX12" fmla="*/ 5994265 w 6739960"/>
                  <a:gd name="connsiteY12" fmla="*/ 1027285 h 2932076"/>
                  <a:gd name="connsiteX13" fmla="*/ 6169602 w 6739960"/>
                  <a:gd name="connsiteY13" fmla="*/ 1442193 h 2932076"/>
                  <a:gd name="connsiteX14" fmla="*/ 6323448 w 6739960"/>
                  <a:gd name="connsiteY14" fmla="*/ 1104095 h 2932076"/>
                  <a:gd name="connsiteX15" fmla="*/ 6469982 w 6739960"/>
                  <a:gd name="connsiteY15" fmla="*/ 1431220 h 2932076"/>
                  <a:gd name="connsiteX16" fmla="*/ 6461905 w 6739960"/>
                  <a:gd name="connsiteY16" fmla="*/ 2209374 h 2932076"/>
                  <a:gd name="connsiteX17" fmla="*/ 6345394 w 6739960"/>
                  <a:gd name="connsiteY17" fmla="*/ 2581766 h 2932076"/>
                  <a:gd name="connsiteX18" fmla="*/ 6271329 w 6739960"/>
                  <a:gd name="connsiteY18" fmla="*/ 2898832 h 2932076"/>
                  <a:gd name="connsiteX19" fmla="*/ 6739960 w 6739960"/>
                  <a:gd name="connsiteY19" fmla="*/ 2897922 h 2932076"/>
                  <a:gd name="connsiteX0" fmla="*/ 0 w 6739960"/>
                  <a:gd name="connsiteY0" fmla="*/ 2932076 h 2932076"/>
                  <a:gd name="connsiteX1" fmla="*/ 5278711 w 6739960"/>
                  <a:gd name="connsiteY1" fmla="*/ 2896623 h 2932076"/>
                  <a:gd name="connsiteX2" fmla="*/ 5138692 w 6739960"/>
                  <a:gd name="connsiteY2" fmla="*/ 2651182 h 2932076"/>
                  <a:gd name="connsiteX3" fmla="*/ 4548142 w 6739960"/>
                  <a:gd name="connsiteY3" fmla="*/ 1584382 h 2932076"/>
                  <a:gd name="connsiteX4" fmla="*/ 4745118 w 6739960"/>
                  <a:gd name="connsiteY4" fmla="*/ 1415903 h 2932076"/>
                  <a:gd name="connsiteX5" fmla="*/ 5167267 w 6739960"/>
                  <a:gd name="connsiteY5" fmla="*/ 1898707 h 2932076"/>
                  <a:gd name="connsiteX6" fmla="*/ 5110117 w 6739960"/>
                  <a:gd name="connsiteY6" fmla="*/ 431857 h 2932076"/>
                  <a:gd name="connsiteX7" fmla="*/ 5249871 w 6739960"/>
                  <a:gd name="connsiteY7" fmla="*/ 0 h 2932076"/>
                  <a:gd name="connsiteX8" fmla="*/ 5386342 w 6739960"/>
                  <a:gd name="connsiteY8" fmla="*/ 441382 h 2932076"/>
                  <a:gd name="connsiteX9" fmla="*/ 5453017 w 6739960"/>
                  <a:gd name="connsiteY9" fmla="*/ 1412932 h 2932076"/>
                  <a:gd name="connsiteX10" fmla="*/ 5639476 w 6739960"/>
                  <a:gd name="connsiteY10" fmla="*/ 987050 h 2932076"/>
                  <a:gd name="connsiteX11" fmla="*/ 5808337 w 6739960"/>
                  <a:gd name="connsiteY11" fmla="*/ 1416589 h 2932076"/>
                  <a:gd name="connsiteX12" fmla="*/ 5994265 w 6739960"/>
                  <a:gd name="connsiteY12" fmla="*/ 1027285 h 2932076"/>
                  <a:gd name="connsiteX13" fmla="*/ 6169602 w 6739960"/>
                  <a:gd name="connsiteY13" fmla="*/ 1442193 h 2932076"/>
                  <a:gd name="connsiteX14" fmla="*/ 6323448 w 6739960"/>
                  <a:gd name="connsiteY14" fmla="*/ 1104095 h 2932076"/>
                  <a:gd name="connsiteX15" fmla="*/ 6469982 w 6739960"/>
                  <a:gd name="connsiteY15" fmla="*/ 1431220 h 2932076"/>
                  <a:gd name="connsiteX16" fmla="*/ 6461905 w 6739960"/>
                  <a:gd name="connsiteY16" fmla="*/ 2209374 h 2932076"/>
                  <a:gd name="connsiteX17" fmla="*/ 6345394 w 6739960"/>
                  <a:gd name="connsiteY17" fmla="*/ 2581766 h 2932076"/>
                  <a:gd name="connsiteX18" fmla="*/ 6271329 w 6739960"/>
                  <a:gd name="connsiteY18" fmla="*/ 2898832 h 2932076"/>
                  <a:gd name="connsiteX19" fmla="*/ 6739960 w 6739960"/>
                  <a:gd name="connsiteY19" fmla="*/ 2897922 h 2932076"/>
                  <a:gd name="connsiteX0" fmla="*/ 0 w 6504294"/>
                  <a:gd name="connsiteY0" fmla="*/ 2926720 h 2926720"/>
                  <a:gd name="connsiteX1" fmla="*/ 5043045 w 6504294"/>
                  <a:gd name="connsiteY1" fmla="*/ 2896623 h 2926720"/>
                  <a:gd name="connsiteX2" fmla="*/ 4903026 w 6504294"/>
                  <a:gd name="connsiteY2" fmla="*/ 2651182 h 2926720"/>
                  <a:gd name="connsiteX3" fmla="*/ 4312476 w 6504294"/>
                  <a:gd name="connsiteY3" fmla="*/ 1584382 h 2926720"/>
                  <a:gd name="connsiteX4" fmla="*/ 4509452 w 6504294"/>
                  <a:gd name="connsiteY4" fmla="*/ 1415903 h 2926720"/>
                  <a:gd name="connsiteX5" fmla="*/ 4931601 w 6504294"/>
                  <a:gd name="connsiteY5" fmla="*/ 1898707 h 2926720"/>
                  <a:gd name="connsiteX6" fmla="*/ 4874451 w 6504294"/>
                  <a:gd name="connsiteY6" fmla="*/ 431857 h 2926720"/>
                  <a:gd name="connsiteX7" fmla="*/ 5014205 w 6504294"/>
                  <a:gd name="connsiteY7" fmla="*/ 0 h 2926720"/>
                  <a:gd name="connsiteX8" fmla="*/ 5150676 w 6504294"/>
                  <a:gd name="connsiteY8" fmla="*/ 441382 h 2926720"/>
                  <a:gd name="connsiteX9" fmla="*/ 5217351 w 6504294"/>
                  <a:gd name="connsiteY9" fmla="*/ 1412932 h 2926720"/>
                  <a:gd name="connsiteX10" fmla="*/ 5403810 w 6504294"/>
                  <a:gd name="connsiteY10" fmla="*/ 987050 h 2926720"/>
                  <a:gd name="connsiteX11" fmla="*/ 5572671 w 6504294"/>
                  <a:gd name="connsiteY11" fmla="*/ 1416589 h 2926720"/>
                  <a:gd name="connsiteX12" fmla="*/ 5758599 w 6504294"/>
                  <a:gd name="connsiteY12" fmla="*/ 1027285 h 2926720"/>
                  <a:gd name="connsiteX13" fmla="*/ 5933936 w 6504294"/>
                  <a:gd name="connsiteY13" fmla="*/ 1442193 h 2926720"/>
                  <a:gd name="connsiteX14" fmla="*/ 6087782 w 6504294"/>
                  <a:gd name="connsiteY14" fmla="*/ 1104095 h 2926720"/>
                  <a:gd name="connsiteX15" fmla="*/ 6234316 w 6504294"/>
                  <a:gd name="connsiteY15" fmla="*/ 1431220 h 2926720"/>
                  <a:gd name="connsiteX16" fmla="*/ 6226239 w 6504294"/>
                  <a:gd name="connsiteY16" fmla="*/ 2209374 h 2926720"/>
                  <a:gd name="connsiteX17" fmla="*/ 6109728 w 6504294"/>
                  <a:gd name="connsiteY17" fmla="*/ 2581766 h 2926720"/>
                  <a:gd name="connsiteX18" fmla="*/ 6035663 w 6504294"/>
                  <a:gd name="connsiteY18" fmla="*/ 2898832 h 2926720"/>
                  <a:gd name="connsiteX19" fmla="*/ 6504294 w 6504294"/>
                  <a:gd name="connsiteY19" fmla="*/ 2897922 h 2926720"/>
                  <a:gd name="connsiteX0" fmla="*/ 0 w 6691756"/>
                  <a:gd name="connsiteY0" fmla="*/ 2926720 h 2926720"/>
                  <a:gd name="connsiteX1" fmla="*/ 5043045 w 6691756"/>
                  <a:gd name="connsiteY1" fmla="*/ 2896623 h 2926720"/>
                  <a:gd name="connsiteX2" fmla="*/ 4903026 w 6691756"/>
                  <a:gd name="connsiteY2" fmla="*/ 2651182 h 2926720"/>
                  <a:gd name="connsiteX3" fmla="*/ 4312476 w 6691756"/>
                  <a:gd name="connsiteY3" fmla="*/ 1584382 h 2926720"/>
                  <a:gd name="connsiteX4" fmla="*/ 4509452 w 6691756"/>
                  <a:gd name="connsiteY4" fmla="*/ 1415903 h 2926720"/>
                  <a:gd name="connsiteX5" fmla="*/ 4931601 w 6691756"/>
                  <a:gd name="connsiteY5" fmla="*/ 1898707 h 2926720"/>
                  <a:gd name="connsiteX6" fmla="*/ 4874451 w 6691756"/>
                  <a:gd name="connsiteY6" fmla="*/ 431857 h 2926720"/>
                  <a:gd name="connsiteX7" fmla="*/ 5014205 w 6691756"/>
                  <a:gd name="connsiteY7" fmla="*/ 0 h 2926720"/>
                  <a:gd name="connsiteX8" fmla="*/ 5150676 w 6691756"/>
                  <a:gd name="connsiteY8" fmla="*/ 441382 h 2926720"/>
                  <a:gd name="connsiteX9" fmla="*/ 5217351 w 6691756"/>
                  <a:gd name="connsiteY9" fmla="*/ 1412932 h 2926720"/>
                  <a:gd name="connsiteX10" fmla="*/ 5403810 w 6691756"/>
                  <a:gd name="connsiteY10" fmla="*/ 987050 h 2926720"/>
                  <a:gd name="connsiteX11" fmla="*/ 5572671 w 6691756"/>
                  <a:gd name="connsiteY11" fmla="*/ 1416589 h 2926720"/>
                  <a:gd name="connsiteX12" fmla="*/ 5758599 w 6691756"/>
                  <a:gd name="connsiteY12" fmla="*/ 1027285 h 2926720"/>
                  <a:gd name="connsiteX13" fmla="*/ 5933936 w 6691756"/>
                  <a:gd name="connsiteY13" fmla="*/ 1442193 h 2926720"/>
                  <a:gd name="connsiteX14" fmla="*/ 6087782 w 6691756"/>
                  <a:gd name="connsiteY14" fmla="*/ 1104095 h 2926720"/>
                  <a:gd name="connsiteX15" fmla="*/ 6234316 w 6691756"/>
                  <a:gd name="connsiteY15" fmla="*/ 1431220 h 2926720"/>
                  <a:gd name="connsiteX16" fmla="*/ 6226239 w 6691756"/>
                  <a:gd name="connsiteY16" fmla="*/ 2209374 h 2926720"/>
                  <a:gd name="connsiteX17" fmla="*/ 6109728 w 6691756"/>
                  <a:gd name="connsiteY17" fmla="*/ 2581766 h 2926720"/>
                  <a:gd name="connsiteX18" fmla="*/ 6035663 w 6691756"/>
                  <a:gd name="connsiteY18" fmla="*/ 2898832 h 2926720"/>
                  <a:gd name="connsiteX19" fmla="*/ 6691756 w 6691756"/>
                  <a:gd name="connsiteY19" fmla="*/ 2897922 h 2926720"/>
                  <a:gd name="connsiteX0" fmla="*/ 0 w 6691756"/>
                  <a:gd name="connsiteY0" fmla="*/ 2926720 h 2926720"/>
                  <a:gd name="connsiteX1" fmla="*/ 5043045 w 6691756"/>
                  <a:gd name="connsiteY1" fmla="*/ 2917545 h 2926720"/>
                  <a:gd name="connsiteX2" fmla="*/ 4903026 w 6691756"/>
                  <a:gd name="connsiteY2" fmla="*/ 2651182 h 2926720"/>
                  <a:gd name="connsiteX3" fmla="*/ 4312476 w 6691756"/>
                  <a:gd name="connsiteY3" fmla="*/ 1584382 h 2926720"/>
                  <a:gd name="connsiteX4" fmla="*/ 4509452 w 6691756"/>
                  <a:gd name="connsiteY4" fmla="*/ 1415903 h 2926720"/>
                  <a:gd name="connsiteX5" fmla="*/ 4931601 w 6691756"/>
                  <a:gd name="connsiteY5" fmla="*/ 1898707 h 2926720"/>
                  <a:gd name="connsiteX6" fmla="*/ 4874451 w 6691756"/>
                  <a:gd name="connsiteY6" fmla="*/ 431857 h 2926720"/>
                  <a:gd name="connsiteX7" fmla="*/ 5014205 w 6691756"/>
                  <a:gd name="connsiteY7" fmla="*/ 0 h 2926720"/>
                  <a:gd name="connsiteX8" fmla="*/ 5150676 w 6691756"/>
                  <a:gd name="connsiteY8" fmla="*/ 441382 h 2926720"/>
                  <a:gd name="connsiteX9" fmla="*/ 5217351 w 6691756"/>
                  <a:gd name="connsiteY9" fmla="*/ 1412932 h 2926720"/>
                  <a:gd name="connsiteX10" fmla="*/ 5403810 w 6691756"/>
                  <a:gd name="connsiteY10" fmla="*/ 987050 h 2926720"/>
                  <a:gd name="connsiteX11" fmla="*/ 5572671 w 6691756"/>
                  <a:gd name="connsiteY11" fmla="*/ 1416589 h 2926720"/>
                  <a:gd name="connsiteX12" fmla="*/ 5758599 w 6691756"/>
                  <a:gd name="connsiteY12" fmla="*/ 1027285 h 2926720"/>
                  <a:gd name="connsiteX13" fmla="*/ 5933936 w 6691756"/>
                  <a:gd name="connsiteY13" fmla="*/ 1442193 h 2926720"/>
                  <a:gd name="connsiteX14" fmla="*/ 6087782 w 6691756"/>
                  <a:gd name="connsiteY14" fmla="*/ 1104095 h 2926720"/>
                  <a:gd name="connsiteX15" fmla="*/ 6234316 w 6691756"/>
                  <a:gd name="connsiteY15" fmla="*/ 1431220 h 2926720"/>
                  <a:gd name="connsiteX16" fmla="*/ 6226239 w 6691756"/>
                  <a:gd name="connsiteY16" fmla="*/ 2209374 h 2926720"/>
                  <a:gd name="connsiteX17" fmla="*/ 6109728 w 6691756"/>
                  <a:gd name="connsiteY17" fmla="*/ 2581766 h 2926720"/>
                  <a:gd name="connsiteX18" fmla="*/ 6035663 w 6691756"/>
                  <a:gd name="connsiteY18" fmla="*/ 2898832 h 2926720"/>
                  <a:gd name="connsiteX19" fmla="*/ 6691756 w 6691756"/>
                  <a:gd name="connsiteY19" fmla="*/ 2897922 h 2926720"/>
                  <a:gd name="connsiteX0" fmla="*/ 0 w 6691756"/>
                  <a:gd name="connsiteY0" fmla="*/ 2926720 h 2926720"/>
                  <a:gd name="connsiteX1" fmla="*/ 5056993 w 6691756"/>
                  <a:gd name="connsiteY1" fmla="*/ 2910571 h 2926720"/>
                  <a:gd name="connsiteX2" fmla="*/ 4903026 w 6691756"/>
                  <a:gd name="connsiteY2" fmla="*/ 2651182 h 2926720"/>
                  <a:gd name="connsiteX3" fmla="*/ 4312476 w 6691756"/>
                  <a:gd name="connsiteY3" fmla="*/ 1584382 h 2926720"/>
                  <a:gd name="connsiteX4" fmla="*/ 4509452 w 6691756"/>
                  <a:gd name="connsiteY4" fmla="*/ 1415903 h 2926720"/>
                  <a:gd name="connsiteX5" fmla="*/ 4931601 w 6691756"/>
                  <a:gd name="connsiteY5" fmla="*/ 1898707 h 2926720"/>
                  <a:gd name="connsiteX6" fmla="*/ 4874451 w 6691756"/>
                  <a:gd name="connsiteY6" fmla="*/ 431857 h 2926720"/>
                  <a:gd name="connsiteX7" fmla="*/ 5014205 w 6691756"/>
                  <a:gd name="connsiteY7" fmla="*/ 0 h 2926720"/>
                  <a:gd name="connsiteX8" fmla="*/ 5150676 w 6691756"/>
                  <a:gd name="connsiteY8" fmla="*/ 441382 h 2926720"/>
                  <a:gd name="connsiteX9" fmla="*/ 5217351 w 6691756"/>
                  <a:gd name="connsiteY9" fmla="*/ 1412932 h 2926720"/>
                  <a:gd name="connsiteX10" fmla="*/ 5403810 w 6691756"/>
                  <a:gd name="connsiteY10" fmla="*/ 987050 h 2926720"/>
                  <a:gd name="connsiteX11" fmla="*/ 5572671 w 6691756"/>
                  <a:gd name="connsiteY11" fmla="*/ 1416589 h 2926720"/>
                  <a:gd name="connsiteX12" fmla="*/ 5758599 w 6691756"/>
                  <a:gd name="connsiteY12" fmla="*/ 1027285 h 2926720"/>
                  <a:gd name="connsiteX13" fmla="*/ 5933936 w 6691756"/>
                  <a:gd name="connsiteY13" fmla="*/ 1442193 h 2926720"/>
                  <a:gd name="connsiteX14" fmla="*/ 6087782 w 6691756"/>
                  <a:gd name="connsiteY14" fmla="*/ 1104095 h 2926720"/>
                  <a:gd name="connsiteX15" fmla="*/ 6234316 w 6691756"/>
                  <a:gd name="connsiteY15" fmla="*/ 1431220 h 2926720"/>
                  <a:gd name="connsiteX16" fmla="*/ 6226239 w 6691756"/>
                  <a:gd name="connsiteY16" fmla="*/ 2209374 h 2926720"/>
                  <a:gd name="connsiteX17" fmla="*/ 6109728 w 6691756"/>
                  <a:gd name="connsiteY17" fmla="*/ 2581766 h 2926720"/>
                  <a:gd name="connsiteX18" fmla="*/ 6035663 w 6691756"/>
                  <a:gd name="connsiteY18" fmla="*/ 2898832 h 2926720"/>
                  <a:gd name="connsiteX19" fmla="*/ 6691756 w 6691756"/>
                  <a:gd name="connsiteY19" fmla="*/ 2897922 h 2926720"/>
                  <a:gd name="connsiteX0" fmla="*/ 0 w 6691756"/>
                  <a:gd name="connsiteY0" fmla="*/ 2926720 h 2927671"/>
                  <a:gd name="connsiteX1" fmla="*/ 5056993 w 6691756"/>
                  <a:gd name="connsiteY1" fmla="*/ 2924519 h 2927671"/>
                  <a:gd name="connsiteX2" fmla="*/ 4903026 w 6691756"/>
                  <a:gd name="connsiteY2" fmla="*/ 2651182 h 2927671"/>
                  <a:gd name="connsiteX3" fmla="*/ 4312476 w 6691756"/>
                  <a:gd name="connsiteY3" fmla="*/ 1584382 h 2927671"/>
                  <a:gd name="connsiteX4" fmla="*/ 4509452 w 6691756"/>
                  <a:gd name="connsiteY4" fmla="*/ 1415903 h 2927671"/>
                  <a:gd name="connsiteX5" fmla="*/ 4931601 w 6691756"/>
                  <a:gd name="connsiteY5" fmla="*/ 1898707 h 2927671"/>
                  <a:gd name="connsiteX6" fmla="*/ 4874451 w 6691756"/>
                  <a:gd name="connsiteY6" fmla="*/ 431857 h 2927671"/>
                  <a:gd name="connsiteX7" fmla="*/ 5014205 w 6691756"/>
                  <a:gd name="connsiteY7" fmla="*/ 0 h 2927671"/>
                  <a:gd name="connsiteX8" fmla="*/ 5150676 w 6691756"/>
                  <a:gd name="connsiteY8" fmla="*/ 441382 h 2927671"/>
                  <a:gd name="connsiteX9" fmla="*/ 5217351 w 6691756"/>
                  <a:gd name="connsiteY9" fmla="*/ 1412932 h 2927671"/>
                  <a:gd name="connsiteX10" fmla="*/ 5403810 w 6691756"/>
                  <a:gd name="connsiteY10" fmla="*/ 987050 h 2927671"/>
                  <a:gd name="connsiteX11" fmla="*/ 5572671 w 6691756"/>
                  <a:gd name="connsiteY11" fmla="*/ 1416589 h 2927671"/>
                  <a:gd name="connsiteX12" fmla="*/ 5758599 w 6691756"/>
                  <a:gd name="connsiteY12" fmla="*/ 1027285 h 2927671"/>
                  <a:gd name="connsiteX13" fmla="*/ 5933936 w 6691756"/>
                  <a:gd name="connsiteY13" fmla="*/ 1442193 h 2927671"/>
                  <a:gd name="connsiteX14" fmla="*/ 6087782 w 6691756"/>
                  <a:gd name="connsiteY14" fmla="*/ 1104095 h 2927671"/>
                  <a:gd name="connsiteX15" fmla="*/ 6234316 w 6691756"/>
                  <a:gd name="connsiteY15" fmla="*/ 1431220 h 2927671"/>
                  <a:gd name="connsiteX16" fmla="*/ 6226239 w 6691756"/>
                  <a:gd name="connsiteY16" fmla="*/ 2209374 h 2927671"/>
                  <a:gd name="connsiteX17" fmla="*/ 6109728 w 6691756"/>
                  <a:gd name="connsiteY17" fmla="*/ 2581766 h 2927671"/>
                  <a:gd name="connsiteX18" fmla="*/ 6035663 w 6691756"/>
                  <a:gd name="connsiteY18" fmla="*/ 2898832 h 2927671"/>
                  <a:gd name="connsiteX19" fmla="*/ 6691756 w 6691756"/>
                  <a:gd name="connsiteY19" fmla="*/ 2897922 h 2927671"/>
                  <a:gd name="connsiteX0" fmla="*/ 0 w 6691756"/>
                  <a:gd name="connsiteY0" fmla="*/ 2926720 h 2927671"/>
                  <a:gd name="connsiteX1" fmla="*/ 5056993 w 6691756"/>
                  <a:gd name="connsiteY1" fmla="*/ 2924519 h 2927671"/>
                  <a:gd name="connsiteX2" fmla="*/ 4903026 w 6691756"/>
                  <a:gd name="connsiteY2" fmla="*/ 2651182 h 2927671"/>
                  <a:gd name="connsiteX3" fmla="*/ 4312476 w 6691756"/>
                  <a:gd name="connsiteY3" fmla="*/ 1584382 h 2927671"/>
                  <a:gd name="connsiteX4" fmla="*/ 4509452 w 6691756"/>
                  <a:gd name="connsiteY4" fmla="*/ 1415903 h 2927671"/>
                  <a:gd name="connsiteX5" fmla="*/ 4931601 w 6691756"/>
                  <a:gd name="connsiteY5" fmla="*/ 1898707 h 2927671"/>
                  <a:gd name="connsiteX6" fmla="*/ 4874451 w 6691756"/>
                  <a:gd name="connsiteY6" fmla="*/ 431857 h 2927671"/>
                  <a:gd name="connsiteX7" fmla="*/ 5014205 w 6691756"/>
                  <a:gd name="connsiteY7" fmla="*/ 0 h 2927671"/>
                  <a:gd name="connsiteX8" fmla="*/ 5150676 w 6691756"/>
                  <a:gd name="connsiteY8" fmla="*/ 441382 h 2927671"/>
                  <a:gd name="connsiteX9" fmla="*/ 5217351 w 6691756"/>
                  <a:gd name="connsiteY9" fmla="*/ 1412932 h 2927671"/>
                  <a:gd name="connsiteX10" fmla="*/ 5403810 w 6691756"/>
                  <a:gd name="connsiteY10" fmla="*/ 987050 h 2927671"/>
                  <a:gd name="connsiteX11" fmla="*/ 5572671 w 6691756"/>
                  <a:gd name="connsiteY11" fmla="*/ 1416589 h 2927671"/>
                  <a:gd name="connsiteX12" fmla="*/ 5758599 w 6691756"/>
                  <a:gd name="connsiteY12" fmla="*/ 1027285 h 2927671"/>
                  <a:gd name="connsiteX13" fmla="*/ 5933936 w 6691756"/>
                  <a:gd name="connsiteY13" fmla="*/ 1442193 h 2927671"/>
                  <a:gd name="connsiteX14" fmla="*/ 6087782 w 6691756"/>
                  <a:gd name="connsiteY14" fmla="*/ 1104095 h 2927671"/>
                  <a:gd name="connsiteX15" fmla="*/ 6234316 w 6691756"/>
                  <a:gd name="connsiteY15" fmla="*/ 1431220 h 2927671"/>
                  <a:gd name="connsiteX16" fmla="*/ 6226239 w 6691756"/>
                  <a:gd name="connsiteY16" fmla="*/ 2209374 h 2927671"/>
                  <a:gd name="connsiteX17" fmla="*/ 6109728 w 6691756"/>
                  <a:gd name="connsiteY17" fmla="*/ 2581766 h 2927671"/>
                  <a:gd name="connsiteX18" fmla="*/ 6035663 w 6691756"/>
                  <a:gd name="connsiteY18" fmla="*/ 2912780 h 2927671"/>
                  <a:gd name="connsiteX19" fmla="*/ 6691756 w 6691756"/>
                  <a:gd name="connsiteY19" fmla="*/ 2897922 h 2927671"/>
                  <a:gd name="connsiteX0" fmla="*/ 0 w 6698730"/>
                  <a:gd name="connsiteY0" fmla="*/ 2926720 h 2927671"/>
                  <a:gd name="connsiteX1" fmla="*/ 5056993 w 6698730"/>
                  <a:gd name="connsiteY1" fmla="*/ 2924519 h 2927671"/>
                  <a:gd name="connsiteX2" fmla="*/ 4903026 w 6698730"/>
                  <a:gd name="connsiteY2" fmla="*/ 2651182 h 2927671"/>
                  <a:gd name="connsiteX3" fmla="*/ 4312476 w 6698730"/>
                  <a:gd name="connsiteY3" fmla="*/ 1584382 h 2927671"/>
                  <a:gd name="connsiteX4" fmla="*/ 4509452 w 6698730"/>
                  <a:gd name="connsiteY4" fmla="*/ 1415903 h 2927671"/>
                  <a:gd name="connsiteX5" fmla="*/ 4931601 w 6698730"/>
                  <a:gd name="connsiteY5" fmla="*/ 1898707 h 2927671"/>
                  <a:gd name="connsiteX6" fmla="*/ 4874451 w 6698730"/>
                  <a:gd name="connsiteY6" fmla="*/ 431857 h 2927671"/>
                  <a:gd name="connsiteX7" fmla="*/ 5014205 w 6698730"/>
                  <a:gd name="connsiteY7" fmla="*/ 0 h 2927671"/>
                  <a:gd name="connsiteX8" fmla="*/ 5150676 w 6698730"/>
                  <a:gd name="connsiteY8" fmla="*/ 441382 h 2927671"/>
                  <a:gd name="connsiteX9" fmla="*/ 5217351 w 6698730"/>
                  <a:gd name="connsiteY9" fmla="*/ 1412932 h 2927671"/>
                  <a:gd name="connsiteX10" fmla="*/ 5403810 w 6698730"/>
                  <a:gd name="connsiteY10" fmla="*/ 987050 h 2927671"/>
                  <a:gd name="connsiteX11" fmla="*/ 5572671 w 6698730"/>
                  <a:gd name="connsiteY11" fmla="*/ 1416589 h 2927671"/>
                  <a:gd name="connsiteX12" fmla="*/ 5758599 w 6698730"/>
                  <a:gd name="connsiteY12" fmla="*/ 1027285 h 2927671"/>
                  <a:gd name="connsiteX13" fmla="*/ 5933936 w 6698730"/>
                  <a:gd name="connsiteY13" fmla="*/ 1442193 h 2927671"/>
                  <a:gd name="connsiteX14" fmla="*/ 6087782 w 6698730"/>
                  <a:gd name="connsiteY14" fmla="*/ 1104095 h 2927671"/>
                  <a:gd name="connsiteX15" fmla="*/ 6234316 w 6698730"/>
                  <a:gd name="connsiteY15" fmla="*/ 1431220 h 2927671"/>
                  <a:gd name="connsiteX16" fmla="*/ 6226239 w 6698730"/>
                  <a:gd name="connsiteY16" fmla="*/ 2209374 h 2927671"/>
                  <a:gd name="connsiteX17" fmla="*/ 6109728 w 6698730"/>
                  <a:gd name="connsiteY17" fmla="*/ 2581766 h 2927671"/>
                  <a:gd name="connsiteX18" fmla="*/ 6035663 w 6698730"/>
                  <a:gd name="connsiteY18" fmla="*/ 2912780 h 2927671"/>
                  <a:gd name="connsiteX19" fmla="*/ 6698730 w 6698730"/>
                  <a:gd name="connsiteY19" fmla="*/ 2918844 h 2927671"/>
                  <a:gd name="connsiteX0" fmla="*/ 0 w 6698730"/>
                  <a:gd name="connsiteY0" fmla="*/ 2926720 h 2940676"/>
                  <a:gd name="connsiteX1" fmla="*/ 5056993 w 6698730"/>
                  <a:gd name="connsiteY1" fmla="*/ 2924519 h 2940676"/>
                  <a:gd name="connsiteX2" fmla="*/ 4903026 w 6698730"/>
                  <a:gd name="connsiteY2" fmla="*/ 2651182 h 2940676"/>
                  <a:gd name="connsiteX3" fmla="*/ 4312476 w 6698730"/>
                  <a:gd name="connsiteY3" fmla="*/ 1584382 h 2940676"/>
                  <a:gd name="connsiteX4" fmla="*/ 4509452 w 6698730"/>
                  <a:gd name="connsiteY4" fmla="*/ 1415903 h 2940676"/>
                  <a:gd name="connsiteX5" fmla="*/ 4931601 w 6698730"/>
                  <a:gd name="connsiteY5" fmla="*/ 1898707 h 2940676"/>
                  <a:gd name="connsiteX6" fmla="*/ 4874451 w 6698730"/>
                  <a:gd name="connsiteY6" fmla="*/ 431857 h 2940676"/>
                  <a:gd name="connsiteX7" fmla="*/ 5014205 w 6698730"/>
                  <a:gd name="connsiteY7" fmla="*/ 0 h 2940676"/>
                  <a:gd name="connsiteX8" fmla="*/ 5150676 w 6698730"/>
                  <a:gd name="connsiteY8" fmla="*/ 441382 h 2940676"/>
                  <a:gd name="connsiteX9" fmla="*/ 5217351 w 6698730"/>
                  <a:gd name="connsiteY9" fmla="*/ 1412932 h 2940676"/>
                  <a:gd name="connsiteX10" fmla="*/ 5403810 w 6698730"/>
                  <a:gd name="connsiteY10" fmla="*/ 987050 h 2940676"/>
                  <a:gd name="connsiteX11" fmla="*/ 5572671 w 6698730"/>
                  <a:gd name="connsiteY11" fmla="*/ 1416589 h 2940676"/>
                  <a:gd name="connsiteX12" fmla="*/ 5758599 w 6698730"/>
                  <a:gd name="connsiteY12" fmla="*/ 1027285 h 2940676"/>
                  <a:gd name="connsiteX13" fmla="*/ 5933936 w 6698730"/>
                  <a:gd name="connsiteY13" fmla="*/ 1442193 h 2940676"/>
                  <a:gd name="connsiteX14" fmla="*/ 6087782 w 6698730"/>
                  <a:gd name="connsiteY14" fmla="*/ 1104095 h 2940676"/>
                  <a:gd name="connsiteX15" fmla="*/ 6234316 w 6698730"/>
                  <a:gd name="connsiteY15" fmla="*/ 1431220 h 2940676"/>
                  <a:gd name="connsiteX16" fmla="*/ 6226239 w 6698730"/>
                  <a:gd name="connsiteY16" fmla="*/ 2209374 h 2940676"/>
                  <a:gd name="connsiteX17" fmla="*/ 6109728 w 6698730"/>
                  <a:gd name="connsiteY17" fmla="*/ 2581766 h 2940676"/>
                  <a:gd name="connsiteX18" fmla="*/ 6042637 w 6698730"/>
                  <a:gd name="connsiteY18" fmla="*/ 2940676 h 2940676"/>
                  <a:gd name="connsiteX19" fmla="*/ 6698730 w 6698730"/>
                  <a:gd name="connsiteY19" fmla="*/ 2918844 h 2940676"/>
                  <a:gd name="connsiteX0" fmla="*/ 0 w 6705704"/>
                  <a:gd name="connsiteY0" fmla="*/ 2926720 h 2940676"/>
                  <a:gd name="connsiteX1" fmla="*/ 5056993 w 6705704"/>
                  <a:gd name="connsiteY1" fmla="*/ 2924519 h 2940676"/>
                  <a:gd name="connsiteX2" fmla="*/ 4903026 w 6705704"/>
                  <a:gd name="connsiteY2" fmla="*/ 2651182 h 2940676"/>
                  <a:gd name="connsiteX3" fmla="*/ 4312476 w 6705704"/>
                  <a:gd name="connsiteY3" fmla="*/ 1584382 h 2940676"/>
                  <a:gd name="connsiteX4" fmla="*/ 4509452 w 6705704"/>
                  <a:gd name="connsiteY4" fmla="*/ 1415903 h 2940676"/>
                  <a:gd name="connsiteX5" fmla="*/ 4931601 w 6705704"/>
                  <a:gd name="connsiteY5" fmla="*/ 1898707 h 2940676"/>
                  <a:gd name="connsiteX6" fmla="*/ 4874451 w 6705704"/>
                  <a:gd name="connsiteY6" fmla="*/ 431857 h 2940676"/>
                  <a:gd name="connsiteX7" fmla="*/ 5014205 w 6705704"/>
                  <a:gd name="connsiteY7" fmla="*/ 0 h 2940676"/>
                  <a:gd name="connsiteX8" fmla="*/ 5150676 w 6705704"/>
                  <a:gd name="connsiteY8" fmla="*/ 441382 h 2940676"/>
                  <a:gd name="connsiteX9" fmla="*/ 5217351 w 6705704"/>
                  <a:gd name="connsiteY9" fmla="*/ 1412932 h 2940676"/>
                  <a:gd name="connsiteX10" fmla="*/ 5403810 w 6705704"/>
                  <a:gd name="connsiteY10" fmla="*/ 987050 h 2940676"/>
                  <a:gd name="connsiteX11" fmla="*/ 5572671 w 6705704"/>
                  <a:gd name="connsiteY11" fmla="*/ 1416589 h 2940676"/>
                  <a:gd name="connsiteX12" fmla="*/ 5758599 w 6705704"/>
                  <a:gd name="connsiteY12" fmla="*/ 1027285 h 2940676"/>
                  <a:gd name="connsiteX13" fmla="*/ 5933936 w 6705704"/>
                  <a:gd name="connsiteY13" fmla="*/ 1442193 h 2940676"/>
                  <a:gd name="connsiteX14" fmla="*/ 6087782 w 6705704"/>
                  <a:gd name="connsiteY14" fmla="*/ 1104095 h 2940676"/>
                  <a:gd name="connsiteX15" fmla="*/ 6234316 w 6705704"/>
                  <a:gd name="connsiteY15" fmla="*/ 1431220 h 2940676"/>
                  <a:gd name="connsiteX16" fmla="*/ 6226239 w 6705704"/>
                  <a:gd name="connsiteY16" fmla="*/ 2209374 h 2940676"/>
                  <a:gd name="connsiteX17" fmla="*/ 6109728 w 6705704"/>
                  <a:gd name="connsiteY17" fmla="*/ 2581766 h 2940676"/>
                  <a:gd name="connsiteX18" fmla="*/ 6042637 w 6705704"/>
                  <a:gd name="connsiteY18" fmla="*/ 2940676 h 2940676"/>
                  <a:gd name="connsiteX19" fmla="*/ 6705704 w 6705704"/>
                  <a:gd name="connsiteY19" fmla="*/ 2939766 h 2940676"/>
                  <a:gd name="connsiteX0" fmla="*/ 0 w 6705704"/>
                  <a:gd name="connsiteY0" fmla="*/ 2926720 h 2940676"/>
                  <a:gd name="connsiteX1" fmla="*/ 5050019 w 6705704"/>
                  <a:gd name="connsiteY1" fmla="*/ 2931493 h 2940676"/>
                  <a:gd name="connsiteX2" fmla="*/ 4903026 w 6705704"/>
                  <a:gd name="connsiteY2" fmla="*/ 2651182 h 2940676"/>
                  <a:gd name="connsiteX3" fmla="*/ 4312476 w 6705704"/>
                  <a:gd name="connsiteY3" fmla="*/ 1584382 h 2940676"/>
                  <a:gd name="connsiteX4" fmla="*/ 4509452 w 6705704"/>
                  <a:gd name="connsiteY4" fmla="*/ 1415903 h 2940676"/>
                  <a:gd name="connsiteX5" fmla="*/ 4931601 w 6705704"/>
                  <a:gd name="connsiteY5" fmla="*/ 1898707 h 2940676"/>
                  <a:gd name="connsiteX6" fmla="*/ 4874451 w 6705704"/>
                  <a:gd name="connsiteY6" fmla="*/ 431857 h 2940676"/>
                  <a:gd name="connsiteX7" fmla="*/ 5014205 w 6705704"/>
                  <a:gd name="connsiteY7" fmla="*/ 0 h 2940676"/>
                  <a:gd name="connsiteX8" fmla="*/ 5150676 w 6705704"/>
                  <a:gd name="connsiteY8" fmla="*/ 441382 h 2940676"/>
                  <a:gd name="connsiteX9" fmla="*/ 5217351 w 6705704"/>
                  <a:gd name="connsiteY9" fmla="*/ 1412932 h 2940676"/>
                  <a:gd name="connsiteX10" fmla="*/ 5403810 w 6705704"/>
                  <a:gd name="connsiteY10" fmla="*/ 987050 h 2940676"/>
                  <a:gd name="connsiteX11" fmla="*/ 5572671 w 6705704"/>
                  <a:gd name="connsiteY11" fmla="*/ 1416589 h 2940676"/>
                  <a:gd name="connsiteX12" fmla="*/ 5758599 w 6705704"/>
                  <a:gd name="connsiteY12" fmla="*/ 1027285 h 2940676"/>
                  <a:gd name="connsiteX13" fmla="*/ 5933936 w 6705704"/>
                  <a:gd name="connsiteY13" fmla="*/ 1442193 h 2940676"/>
                  <a:gd name="connsiteX14" fmla="*/ 6087782 w 6705704"/>
                  <a:gd name="connsiteY14" fmla="*/ 1104095 h 2940676"/>
                  <a:gd name="connsiteX15" fmla="*/ 6234316 w 6705704"/>
                  <a:gd name="connsiteY15" fmla="*/ 1431220 h 2940676"/>
                  <a:gd name="connsiteX16" fmla="*/ 6226239 w 6705704"/>
                  <a:gd name="connsiteY16" fmla="*/ 2209374 h 2940676"/>
                  <a:gd name="connsiteX17" fmla="*/ 6109728 w 6705704"/>
                  <a:gd name="connsiteY17" fmla="*/ 2581766 h 2940676"/>
                  <a:gd name="connsiteX18" fmla="*/ 6042637 w 6705704"/>
                  <a:gd name="connsiteY18" fmla="*/ 2940676 h 2940676"/>
                  <a:gd name="connsiteX19" fmla="*/ 6705704 w 6705704"/>
                  <a:gd name="connsiteY19" fmla="*/ 2939766 h 2940676"/>
                  <a:gd name="connsiteX0" fmla="*/ 0 w 7031072"/>
                  <a:gd name="connsiteY0" fmla="*/ 2926720 h 2940676"/>
                  <a:gd name="connsiteX1" fmla="*/ 5050019 w 7031072"/>
                  <a:gd name="connsiteY1" fmla="*/ 2931493 h 2940676"/>
                  <a:gd name="connsiteX2" fmla="*/ 4903026 w 7031072"/>
                  <a:gd name="connsiteY2" fmla="*/ 2651182 h 2940676"/>
                  <a:gd name="connsiteX3" fmla="*/ 4312476 w 7031072"/>
                  <a:gd name="connsiteY3" fmla="*/ 1584382 h 2940676"/>
                  <a:gd name="connsiteX4" fmla="*/ 4509452 w 7031072"/>
                  <a:gd name="connsiteY4" fmla="*/ 1415903 h 2940676"/>
                  <a:gd name="connsiteX5" fmla="*/ 4931601 w 7031072"/>
                  <a:gd name="connsiteY5" fmla="*/ 1898707 h 2940676"/>
                  <a:gd name="connsiteX6" fmla="*/ 4874451 w 7031072"/>
                  <a:gd name="connsiteY6" fmla="*/ 431857 h 2940676"/>
                  <a:gd name="connsiteX7" fmla="*/ 5014205 w 7031072"/>
                  <a:gd name="connsiteY7" fmla="*/ 0 h 2940676"/>
                  <a:gd name="connsiteX8" fmla="*/ 5150676 w 7031072"/>
                  <a:gd name="connsiteY8" fmla="*/ 441382 h 2940676"/>
                  <a:gd name="connsiteX9" fmla="*/ 5217351 w 7031072"/>
                  <a:gd name="connsiteY9" fmla="*/ 1412932 h 2940676"/>
                  <a:gd name="connsiteX10" fmla="*/ 5403810 w 7031072"/>
                  <a:gd name="connsiteY10" fmla="*/ 987050 h 2940676"/>
                  <a:gd name="connsiteX11" fmla="*/ 5572671 w 7031072"/>
                  <a:gd name="connsiteY11" fmla="*/ 1416589 h 2940676"/>
                  <a:gd name="connsiteX12" fmla="*/ 5758599 w 7031072"/>
                  <a:gd name="connsiteY12" fmla="*/ 1027285 h 2940676"/>
                  <a:gd name="connsiteX13" fmla="*/ 5933936 w 7031072"/>
                  <a:gd name="connsiteY13" fmla="*/ 1442193 h 2940676"/>
                  <a:gd name="connsiteX14" fmla="*/ 6087782 w 7031072"/>
                  <a:gd name="connsiteY14" fmla="*/ 1104095 h 2940676"/>
                  <a:gd name="connsiteX15" fmla="*/ 6234316 w 7031072"/>
                  <a:gd name="connsiteY15" fmla="*/ 1431220 h 2940676"/>
                  <a:gd name="connsiteX16" fmla="*/ 6226239 w 7031072"/>
                  <a:gd name="connsiteY16" fmla="*/ 2209374 h 2940676"/>
                  <a:gd name="connsiteX17" fmla="*/ 6109728 w 7031072"/>
                  <a:gd name="connsiteY17" fmla="*/ 2581766 h 2940676"/>
                  <a:gd name="connsiteX18" fmla="*/ 6042637 w 7031072"/>
                  <a:gd name="connsiteY18" fmla="*/ 2940676 h 2940676"/>
                  <a:gd name="connsiteX19" fmla="*/ 7031072 w 7031072"/>
                  <a:gd name="connsiteY19" fmla="*/ 2939766 h 2940676"/>
                  <a:gd name="connsiteX0" fmla="*/ 0 w 8920705"/>
                  <a:gd name="connsiteY0" fmla="*/ 2914206 h 2940676"/>
                  <a:gd name="connsiteX1" fmla="*/ 6939652 w 8920705"/>
                  <a:gd name="connsiteY1" fmla="*/ 2931493 h 2940676"/>
                  <a:gd name="connsiteX2" fmla="*/ 6792659 w 8920705"/>
                  <a:gd name="connsiteY2" fmla="*/ 2651182 h 2940676"/>
                  <a:gd name="connsiteX3" fmla="*/ 6202109 w 8920705"/>
                  <a:gd name="connsiteY3" fmla="*/ 1584382 h 2940676"/>
                  <a:gd name="connsiteX4" fmla="*/ 6399085 w 8920705"/>
                  <a:gd name="connsiteY4" fmla="*/ 1415903 h 2940676"/>
                  <a:gd name="connsiteX5" fmla="*/ 6821234 w 8920705"/>
                  <a:gd name="connsiteY5" fmla="*/ 1898707 h 2940676"/>
                  <a:gd name="connsiteX6" fmla="*/ 6764084 w 8920705"/>
                  <a:gd name="connsiteY6" fmla="*/ 431857 h 2940676"/>
                  <a:gd name="connsiteX7" fmla="*/ 6903838 w 8920705"/>
                  <a:gd name="connsiteY7" fmla="*/ 0 h 2940676"/>
                  <a:gd name="connsiteX8" fmla="*/ 7040309 w 8920705"/>
                  <a:gd name="connsiteY8" fmla="*/ 441382 h 2940676"/>
                  <a:gd name="connsiteX9" fmla="*/ 7106984 w 8920705"/>
                  <a:gd name="connsiteY9" fmla="*/ 1412932 h 2940676"/>
                  <a:gd name="connsiteX10" fmla="*/ 7293443 w 8920705"/>
                  <a:gd name="connsiteY10" fmla="*/ 987050 h 2940676"/>
                  <a:gd name="connsiteX11" fmla="*/ 7462304 w 8920705"/>
                  <a:gd name="connsiteY11" fmla="*/ 1416589 h 2940676"/>
                  <a:gd name="connsiteX12" fmla="*/ 7648232 w 8920705"/>
                  <a:gd name="connsiteY12" fmla="*/ 1027285 h 2940676"/>
                  <a:gd name="connsiteX13" fmla="*/ 7823569 w 8920705"/>
                  <a:gd name="connsiteY13" fmla="*/ 1442193 h 2940676"/>
                  <a:gd name="connsiteX14" fmla="*/ 7977415 w 8920705"/>
                  <a:gd name="connsiteY14" fmla="*/ 1104095 h 2940676"/>
                  <a:gd name="connsiteX15" fmla="*/ 8123949 w 8920705"/>
                  <a:gd name="connsiteY15" fmla="*/ 1431220 h 2940676"/>
                  <a:gd name="connsiteX16" fmla="*/ 8115872 w 8920705"/>
                  <a:gd name="connsiteY16" fmla="*/ 2209374 h 2940676"/>
                  <a:gd name="connsiteX17" fmla="*/ 7999361 w 8920705"/>
                  <a:gd name="connsiteY17" fmla="*/ 2581766 h 2940676"/>
                  <a:gd name="connsiteX18" fmla="*/ 7932270 w 8920705"/>
                  <a:gd name="connsiteY18" fmla="*/ 2940676 h 2940676"/>
                  <a:gd name="connsiteX19" fmla="*/ 8920705 w 8920705"/>
                  <a:gd name="connsiteY19" fmla="*/ 2939766 h 294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920705" h="2940676">
                    <a:moveTo>
                      <a:pt x="0" y="2914206"/>
                    </a:moveTo>
                    <a:cubicBezTo>
                      <a:pt x="92107" y="2906013"/>
                      <a:pt x="6067894" y="2940882"/>
                      <a:pt x="6939652" y="2931493"/>
                    </a:cubicBezTo>
                    <a:cubicBezTo>
                      <a:pt x="6928422" y="2809692"/>
                      <a:pt x="6861188" y="2719585"/>
                      <a:pt x="6792659" y="2651182"/>
                    </a:cubicBezTo>
                    <a:cubicBezTo>
                      <a:pt x="6456819" y="2288268"/>
                      <a:pt x="6516003" y="2046052"/>
                      <a:pt x="6202109" y="1584382"/>
                    </a:cubicBezTo>
                    <a:cubicBezTo>
                      <a:pt x="6022250" y="1333302"/>
                      <a:pt x="6266371" y="1276991"/>
                      <a:pt x="6399085" y="1415903"/>
                    </a:cubicBezTo>
                    <a:cubicBezTo>
                      <a:pt x="6498348" y="1535385"/>
                      <a:pt x="6663449" y="1643894"/>
                      <a:pt x="6821234" y="1898707"/>
                    </a:cubicBezTo>
                    <a:lnTo>
                      <a:pt x="6764084" y="431857"/>
                    </a:lnTo>
                    <a:cubicBezTo>
                      <a:pt x="6812666" y="238595"/>
                      <a:pt x="6825664" y="218012"/>
                      <a:pt x="6903838" y="0"/>
                    </a:cubicBezTo>
                    <a:cubicBezTo>
                      <a:pt x="6971299" y="221184"/>
                      <a:pt x="6998418" y="248742"/>
                      <a:pt x="7040309" y="441382"/>
                    </a:cubicBezTo>
                    <a:lnTo>
                      <a:pt x="7106984" y="1412932"/>
                    </a:lnTo>
                    <a:cubicBezTo>
                      <a:pt x="7089433" y="1278325"/>
                      <a:pt x="7135468" y="987050"/>
                      <a:pt x="7293443" y="987050"/>
                    </a:cubicBezTo>
                    <a:cubicBezTo>
                      <a:pt x="7480678" y="994365"/>
                      <a:pt x="7461086" y="1267236"/>
                      <a:pt x="7462304" y="1416589"/>
                    </a:cubicBezTo>
                    <a:cubicBezTo>
                      <a:pt x="7475093" y="1229174"/>
                      <a:pt x="7506945" y="1022409"/>
                      <a:pt x="7648232" y="1027285"/>
                    </a:cubicBezTo>
                    <a:cubicBezTo>
                      <a:pt x="7815124" y="1024846"/>
                      <a:pt x="7819301" y="1241636"/>
                      <a:pt x="7823569" y="1442193"/>
                    </a:cubicBezTo>
                    <a:cubicBezTo>
                      <a:pt x="7821639" y="1283431"/>
                      <a:pt x="7821891" y="1102266"/>
                      <a:pt x="7977415" y="1104095"/>
                    </a:cubicBezTo>
                    <a:cubicBezTo>
                      <a:pt x="8089047" y="1113238"/>
                      <a:pt x="8099654" y="1249445"/>
                      <a:pt x="8123949" y="1431220"/>
                    </a:cubicBezTo>
                    <a:cubicBezTo>
                      <a:pt x="8150518" y="1738154"/>
                      <a:pt x="8144167" y="1887810"/>
                      <a:pt x="8115872" y="2209374"/>
                    </a:cubicBezTo>
                    <a:cubicBezTo>
                      <a:pt x="8095107" y="2412104"/>
                      <a:pt x="8042097" y="2466856"/>
                      <a:pt x="7999361" y="2581766"/>
                    </a:cubicBezTo>
                    <a:cubicBezTo>
                      <a:pt x="7927365" y="2689360"/>
                      <a:pt x="7912762" y="2730555"/>
                      <a:pt x="7932270" y="2940676"/>
                    </a:cubicBezTo>
                    <a:lnTo>
                      <a:pt x="8920705" y="2939766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E1E92B00-4671-4051-8E05-310E2D6819A3}"/>
                  </a:ext>
                </a:extLst>
              </p:cNvPr>
              <p:cNvSpPr/>
              <p:nvPr/>
            </p:nvSpPr>
            <p:spPr>
              <a:xfrm>
                <a:off x="7003432" y="1930801"/>
                <a:ext cx="227917" cy="269617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84" name="Group 110">
            <a:extLst>
              <a:ext uri="{FF2B5EF4-FFF2-40B4-BE49-F238E27FC236}">
                <a16:creationId xmlns:a16="http://schemas.microsoft.com/office/drawing/2014/main" id="{626C8EF5-57EA-418D-AFF9-0110FB67271C}"/>
              </a:ext>
            </a:extLst>
          </p:cNvPr>
          <p:cNvGrpSpPr/>
          <p:nvPr/>
        </p:nvGrpSpPr>
        <p:grpSpPr>
          <a:xfrm>
            <a:off x="9926446" y="1377719"/>
            <a:ext cx="1855656" cy="2050506"/>
            <a:chOff x="4835382" y="73243"/>
            <a:chExt cx="2920830" cy="3227535"/>
          </a:xfrm>
          <a:solidFill>
            <a:schemeClr val="accent2"/>
          </a:solidFill>
        </p:grpSpPr>
        <p:sp>
          <p:nvSpPr>
            <p:cNvPr id="85" name="Freeform 111">
              <a:extLst>
                <a:ext uri="{FF2B5EF4-FFF2-40B4-BE49-F238E27FC236}">
                  <a16:creationId xmlns:a16="http://schemas.microsoft.com/office/drawing/2014/main" id="{4A325080-79D5-45A4-A8FE-A0CABE1F0D4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" name="Oval 37">
              <a:extLst>
                <a:ext uri="{FF2B5EF4-FFF2-40B4-BE49-F238E27FC236}">
                  <a16:creationId xmlns:a16="http://schemas.microsoft.com/office/drawing/2014/main" id="{8313EBC0-D310-4089-A366-624473C4E09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2C2E36-203F-41D4-933B-1BBA15EA4494}"/>
              </a:ext>
            </a:extLst>
          </p:cNvPr>
          <p:cNvGrpSpPr/>
          <p:nvPr/>
        </p:nvGrpSpPr>
        <p:grpSpPr>
          <a:xfrm>
            <a:off x="5892316" y="2423076"/>
            <a:ext cx="5265908" cy="2893260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5C422F8-BFE7-490F-9D98-1F867F8932E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4C90CA2-C0EC-4C72-BEFC-A9BA7804EFA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54FB25-49F2-4C24-8C71-827C38A89CA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381F5E-7EA6-4B48-8445-FB28F9653F9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98C5FBF-DFB8-4050-ACCF-DE698919EAA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49B7B77-692E-4B1F-B60A-0014CBDD96F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4B1893C-AEE2-4B4D-A30A-1B0D7221900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D17C0D9-724A-4E85-BE03-B2253D79BB1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F6FA27F-0363-47BB-875C-E804622FF6E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64541B7B-C72E-4339-9B15-83849B0473C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570D38F-30EE-4BA5-A5BE-EC88CE8253F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95587B-7788-4C60-B800-A6ECF0AF5F6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F0895BC0-6632-48D7-AB0B-0E252CC2DAEE}"/>
              </a:ext>
            </a:extLst>
          </p:cNvPr>
          <p:cNvGrpSpPr/>
          <p:nvPr/>
        </p:nvGrpSpPr>
        <p:grpSpPr>
          <a:xfrm>
            <a:off x="2177420" y="2095264"/>
            <a:ext cx="2029599" cy="3505672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6158D50C-A5FF-470B-8B54-49F3D7D7D78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C8EE9CC6-E6D8-4EFA-8D7E-C7B7E3082A7B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906D962D-31EE-4340-BAC0-33CE93785C32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FC1E7B77-C2DC-42B2-8B1E-BCDA76AE5D2F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7694E1CF-8477-4776-8C33-DDB593F662F2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854971-6982-4BD6-8BB4-548AFCFECDFE}"/>
              </a:ext>
            </a:extLst>
          </p:cNvPr>
          <p:cNvGrpSpPr/>
          <p:nvPr/>
        </p:nvGrpSpPr>
        <p:grpSpPr>
          <a:xfrm>
            <a:off x="2269697" y="2388165"/>
            <a:ext cx="1843284" cy="2832420"/>
            <a:chOff x="6789723" y="2740037"/>
            <a:chExt cx="3769912" cy="231596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E60792-675A-4C56-AB20-D91182DFE381}"/>
                </a:ext>
              </a:extLst>
            </p:cNvPr>
            <p:cNvSpPr/>
            <p:nvPr/>
          </p:nvSpPr>
          <p:spPr>
            <a:xfrm>
              <a:off x="6789723" y="2740037"/>
              <a:ext cx="3769912" cy="2303836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D8902A-EEBD-4CAF-A3AC-32C99C30AE95}"/>
                </a:ext>
              </a:extLst>
            </p:cNvPr>
            <p:cNvSpPr/>
            <p:nvPr/>
          </p:nvSpPr>
          <p:spPr>
            <a:xfrm>
              <a:off x="8066033" y="2752166"/>
              <a:ext cx="2493602" cy="2303836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B36919-1966-46B8-83A4-1DED03493081}"/>
              </a:ext>
            </a:extLst>
          </p:cNvPr>
          <p:cNvSpPr/>
          <p:nvPr/>
        </p:nvSpPr>
        <p:spPr>
          <a:xfrm>
            <a:off x="0" y="3429000"/>
            <a:ext cx="2812211" cy="530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D190DE-FCE1-4C95-9308-B131AEA0D4B9}"/>
              </a:ext>
            </a:extLst>
          </p:cNvPr>
          <p:cNvSpPr/>
          <p:nvPr/>
        </p:nvSpPr>
        <p:spPr>
          <a:xfrm>
            <a:off x="2938731" y="3429000"/>
            <a:ext cx="2812211" cy="530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210E0-F7DC-47A4-8542-77EB47B19D2B}"/>
              </a:ext>
            </a:extLst>
          </p:cNvPr>
          <p:cNvSpPr/>
          <p:nvPr/>
        </p:nvSpPr>
        <p:spPr>
          <a:xfrm>
            <a:off x="5877464" y="3428998"/>
            <a:ext cx="2812211" cy="530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6C7E1-D81A-42D4-B1EC-25AB39B8F488}"/>
              </a:ext>
            </a:extLst>
          </p:cNvPr>
          <p:cNvSpPr txBox="1"/>
          <p:nvPr/>
        </p:nvSpPr>
        <p:spPr>
          <a:xfrm>
            <a:off x="9403848" y="4887275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D11452D-6A37-4B85-A5ED-ACCF3E5CA4FE}"/>
              </a:ext>
            </a:extLst>
          </p:cNvPr>
          <p:cNvSpPr txBox="1">
            <a:spLocks/>
          </p:cNvSpPr>
          <p:nvPr/>
        </p:nvSpPr>
        <p:spPr>
          <a:xfrm>
            <a:off x="415846" y="3532262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</a:rPr>
              <a:t>Name Here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BA61184-F734-4165-8393-573ADB5D939E}"/>
              </a:ext>
            </a:extLst>
          </p:cNvPr>
          <p:cNvSpPr txBox="1">
            <a:spLocks/>
          </p:cNvSpPr>
          <p:nvPr/>
        </p:nvSpPr>
        <p:spPr>
          <a:xfrm>
            <a:off x="3354577" y="3532262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</a:rPr>
              <a:t>Name Here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92F1EDC-88AA-4B12-AD8D-B58B6722C45F}"/>
              </a:ext>
            </a:extLst>
          </p:cNvPr>
          <p:cNvSpPr txBox="1">
            <a:spLocks/>
          </p:cNvSpPr>
          <p:nvPr/>
        </p:nvSpPr>
        <p:spPr>
          <a:xfrm>
            <a:off x="6293310" y="3532260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</a:rPr>
              <a:t>Name Here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261E04-AC25-483B-9269-2B423DDE5DC6}"/>
              </a:ext>
            </a:extLst>
          </p:cNvPr>
          <p:cNvSpPr txBox="1"/>
          <p:nvPr/>
        </p:nvSpPr>
        <p:spPr>
          <a:xfrm>
            <a:off x="861391" y="1726302"/>
            <a:ext cx="63493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9B80DA-C9DB-46E2-B608-6920B58024C3}"/>
              </a:ext>
            </a:extLst>
          </p:cNvPr>
          <p:cNvSpPr txBox="1"/>
          <p:nvPr/>
        </p:nvSpPr>
        <p:spPr>
          <a:xfrm>
            <a:off x="8400349" y="2487124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F55115-F0B6-4E79-81F2-FD6BF1B9C78A}"/>
              </a:ext>
            </a:extLst>
          </p:cNvPr>
          <p:cNvSpPr txBox="1"/>
          <p:nvPr/>
        </p:nvSpPr>
        <p:spPr>
          <a:xfrm>
            <a:off x="8400348" y="1726302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68F81E-D2C6-4B01-B8DB-808D5D597C6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47234B4-AF14-4192-A889-98A6C2382C6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C3DA29-518E-43C0-81D1-12975155D937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6DD64A9-1E77-48FC-ABEE-15D75ADF9C78}"/>
              </a:ext>
            </a:extLst>
          </p:cNvPr>
          <p:cNvGrpSpPr/>
          <p:nvPr/>
        </p:nvGrpSpPr>
        <p:grpSpPr>
          <a:xfrm>
            <a:off x="676286" y="638174"/>
            <a:ext cx="2732202" cy="6219824"/>
            <a:chOff x="676286" y="638174"/>
            <a:chExt cx="2732202" cy="62198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EF643E-D5C4-4489-ADBB-D64277286060}"/>
                </a:ext>
              </a:extLst>
            </p:cNvPr>
            <p:cNvSpPr/>
            <p:nvPr/>
          </p:nvSpPr>
          <p:spPr>
            <a:xfrm>
              <a:off x="676286" y="2203381"/>
              <a:ext cx="2446279" cy="2770339"/>
            </a:xfrm>
            <a:custGeom>
              <a:avLst/>
              <a:gdLst>
                <a:gd name="connsiteX0" fmla="*/ 2446280 w 2446279"/>
                <a:gd name="connsiteY0" fmla="*/ 791645 h 2770339"/>
                <a:gd name="connsiteX1" fmla="*/ 2440463 w 2446279"/>
                <a:gd name="connsiteY1" fmla="*/ 621983 h 2770339"/>
                <a:gd name="connsiteX2" fmla="*/ 2418176 w 2446279"/>
                <a:gd name="connsiteY2" fmla="*/ 442183 h 2770339"/>
                <a:gd name="connsiteX3" fmla="*/ 2259052 w 2446279"/>
                <a:gd name="connsiteY3" fmla="*/ 219134 h 2770339"/>
                <a:gd name="connsiteX4" fmla="*/ 1713377 w 2446279"/>
                <a:gd name="connsiteY4" fmla="*/ 0 h 2770339"/>
                <a:gd name="connsiteX5" fmla="*/ 1584604 w 2446279"/>
                <a:gd name="connsiteY5" fmla="*/ 155956 h 2770339"/>
                <a:gd name="connsiteX6" fmla="*/ 1341397 w 2446279"/>
                <a:gd name="connsiteY6" fmla="*/ 235777 h 2770339"/>
                <a:gd name="connsiteX7" fmla="*/ 1003511 w 2446279"/>
                <a:gd name="connsiteY7" fmla="*/ 184176 h 2770339"/>
                <a:gd name="connsiteX8" fmla="*/ 759325 w 2446279"/>
                <a:gd name="connsiteY8" fmla="*/ 48664 h 2770339"/>
                <a:gd name="connsiteX9" fmla="*/ 444994 w 2446279"/>
                <a:gd name="connsiteY9" fmla="*/ 214930 h 2770339"/>
                <a:gd name="connsiteX10" fmla="*/ 295545 w 2446279"/>
                <a:gd name="connsiteY10" fmla="*/ 270965 h 2770339"/>
                <a:gd name="connsiteX11" fmla="*/ 101233 w 2446279"/>
                <a:gd name="connsiteY11" fmla="*/ 509968 h 2770339"/>
                <a:gd name="connsiteX12" fmla="*/ 5459 w 2446279"/>
                <a:gd name="connsiteY12" fmla="*/ 1156254 h 2770339"/>
                <a:gd name="connsiteX13" fmla="*/ 10527 w 2446279"/>
                <a:gd name="connsiteY13" fmla="*/ 1377000 h 2770339"/>
                <a:gd name="connsiteX14" fmla="*/ 7705 w 2446279"/>
                <a:gd name="connsiteY14" fmla="*/ 1529904 h 2770339"/>
                <a:gd name="connsiteX15" fmla="*/ 852 w 2446279"/>
                <a:gd name="connsiteY15" fmla="*/ 1735907 h 2770339"/>
                <a:gd name="connsiteX16" fmla="*/ 10642 w 2446279"/>
                <a:gd name="connsiteY16" fmla="*/ 1939319 h 2770339"/>
                <a:gd name="connsiteX17" fmla="*/ 19569 w 2446279"/>
                <a:gd name="connsiteY17" fmla="*/ 2150044 h 2770339"/>
                <a:gd name="connsiteX18" fmla="*/ 101521 w 2446279"/>
                <a:gd name="connsiteY18" fmla="*/ 2362382 h 2770339"/>
                <a:gd name="connsiteX19" fmla="*/ 218949 w 2446279"/>
                <a:gd name="connsiteY19" fmla="*/ 2421067 h 2770339"/>
                <a:gd name="connsiteX20" fmla="*/ 378937 w 2446279"/>
                <a:gd name="connsiteY20" fmla="*/ 2420146 h 2770339"/>
                <a:gd name="connsiteX21" fmla="*/ 468375 w 2446279"/>
                <a:gd name="connsiteY21" fmla="*/ 2424753 h 2770339"/>
                <a:gd name="connsiteX22" fmla="*/ 494176 w 2446279"/>
                <a:gd name="connsiteY22" fmla="*/ 2439151 h 2770339"/>
                <a:gd name="connsiteX23" fmla="*/ 549464 w 2446279"/>
                <a:gd name="connsiteY23" fmla="*/ 2519951 h 2770339"/>
                <a:gd name="connsiteX24" fmla="*/ 552861 w 2446279"/>
                <a:gd name="connsiteY24" fmla="*/ 2542296 h 2770339"/>
                <a:gd name="connsiteX25" fmla="*/ 558448 w 2446279"/>
                <a:gd name="connsiteY25" fmla="*/ 2567463 h 2770339"/>
                <a:gd name="connsiteX26" fmla="*/ 557354 w 2446279"/>
                <a:gd name="connsiteY26" fmla="*/ 2674179 h 2770339"/>
                <a:gd name="connsiteX27" fmla="*/ 604578 w 2446279"/>
                <a:gd name="connsiteY27" fmla="*/ 2721289 h 2770339"/>
                <a:gd name="connsiteX28" fmla="*/ 860570 w 2446279"/>
                <a:gd name="connsiteY28" fmla="*/ 2729409 h 2770339"/>
                <a:gd name="connsiteX29" fmla="*/ 1357177 w 2446279"/>
                <a:gd name="connsiteY29" fmla="*/ 2763964 h 2770339"/>
                <a:gd name="connsiteX30" fmla="*/ 2372967 w 2446279"/>
                <a:gd name="connsiteY30" fmla="*/ 2708273 h 2770339"/>
                <a:gd name="connsiteX31" fmla="*/ 2286350 w 2446279"/>
                <a:gd name="connsiteY31" fmla="*/ 2417151 h 2770339"/>
                <a:gd name="connsiteX32" fmla="*/ 2442709 w 2446279"/>
                <a:gd name="connsiteY32" fmla="*/ 796022 h 2770339"/>
                <a:gd name="connsiteX33" fmla="*/ 2446280 w 2446279"/>
                <a:gd name="connsiteY33" fmla="*/ 791645 h 2770339"/>
                <a:gd name="connsiteX34" fmla="*/ 2446280 w 2446279"/>
                <a:gd name="connsiteY34" fmla="*/ 791645 h 2770339"/>
                <a:gd name="connsiteX35" fmla="*/ 682038 w 2446279"/>
                <a:gd name="connsiteY35" fmla="*/ 1872398 h 2770339"/>
                <a:gd name="connsiteX36" fmla="*/ 593118 w 2446279"/>
                <a:gd name="connsiteY36" fmla="*/ 1880633 h 2770339"/>
                <a:gd name="connsiteX37" fmla="*/ 573249 w 2446279"/>
                <a:gd name="connsiteY37" fmla="*/ 1861455 h 2770339"/>
                <a:gd name="connsiteX38" fmla="*/ 521762 w 2446279"/>
                <a:gd name="connsiteY38" fmla="*/ 1753127 h 2770339"/>
                <a:gd name="connsiteX39" fmla="*/ 498784 w 2446279"/>
                <a:gd name="connsiteY39" fmla="*/ 1655107 h 2770339"/>
                <a:gd name="connsiteX40" fmla="*/ 524239 w 2446279"/>
                <a:gd name="connsiteY40" fmla="*/ 1482104 h 2770339"/>
                <a:gd name="connsiteX41" fmla="*/ 550558 w 2446279"/>
                <a:gd name="connsiteY41" fmla="*/ 1441790 h 2770339"/>
                <a:gd name="connsiteX42" fmla="*/ 576474 w 2446279"/>
                <a:gd name="connsiteY42" fmla="*/ 1473811 h 2770339"/>
                <a:gd name="connsiteX43" fmla="*/ 651054 w 2446279"/>
                <a:gd name="connsiteY43" fmla="*/ 1672096 h 2770339"/>
                <a:gd name="connsiteX44" fmla="*/ 666028 w 2446279"/>
                <a:gd name="connsiteY44" fmla="*/ 1707630 h 2770339"/>
                <a:gd name="connsiteX45" fmla="*/ 704326 w 2446279"/>
                <a:gd name="connsiteY45" fmla="*/ 1843487 h 2770339"/>
                <a:gd name="connsiteX46" fmla="*/ 682038 w 2446279"/>
                <a:gd name="connsiteY46" fmla="*/ 1872398 h 2770339"/>
                <a:gd name="connsiteX47" fmla="*/ 682038 w 2446279"/>
                <a:gd name="connsiteY47" fmla="*/ 1872398 h 27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46279" h="2770339">
                  <a:moveTo>
                    <a:pt x="2446280" y="791645"/>
                  </a:moveTo>
                  <a:cubicBezTo>
                    <a:pt x="2444552" y="735091"/>
                    <a:pt x="2444955" y="678364"/>
                    <a:pt x="2440463" y="621983"/>
                  </a:cubicBezTo>
                  <a:cubicBezTo>
                    <a:pt x="2435683" y="561858"/>
                    <a:pt x="2429982" y="501329"/>
                    <a:pt x="2418176" y="442183"/>
                  </a:cubicBezTo>
                  <a:cubicBezTo>
                    <a:pt x="2398767" y="345028"/>
                    <a:pt x="2328852" y="286861"/>
                    <a:pt x="2259052" y="219134"/>
                  </a:cubicBezTo>
                  <a:cubicBezTo>
                    <a:pt x="2142718" y="106371"/>
                    <a:pt x="1879757" y="34209"/>
                    <a:pt x="1713377" y="0"/>
                  </a:cubicBezTo>
                  <a:cubicBezTo>
                    <a:pt x="1703759" y="24073"/>
                    <a:pt x="1588981" y="152155"/>
                    <a:pt x="1584604" y="155956"/>
                  </a:cubicBezTo>
                  <a:cubicBezTo>
                    <a:pt x="1514631" y="216484"/>
                    <a:pt x="1430087" y="232725"/>
                    <a:pt x="1341397" y="235777"/>
                  </a:cubicBezTo>
                  <a:cubicBezTo>
                    <a:pt x="1278105" y="237908"/>
                    <a:pt x="1051023" y="205830"/>
                    <a:pt x="1003511" y="184176"/>
                  </a:cubicBezTo>
                  <a:cubicBezTo>
                    <a:pt x="949721" y="159642"/>
                    <a:pt x="841162" y="112590"/>
                    <a:pt x="759325" y="48664"/>
                  </a:cubicBezTo>
                  <a:cubicBezTo>
                    <a:pt x="707263" y="93009"/>
                    <a:pt x="568872" y="162522"/>
                    <a:pt x="444994" y="214930"/>
                  </a:cubicBezTo>
                  <a:cubicBezTo>
                    <a:pt x="395984" y="235662"/>
                    <a:pt x="343461" y="247353"/>
                    <a:pt x="295545" y="270965"/>
                  </a:cubicBezTo>
                  <a:cubicBezTo>
                    <a:pt x="194242" y="320782"/>
                    <a:pt x="135788" y="404289"/>
                    <a:pt x="101233" y="509968"/>
                  </a:cubicBezTo>
                  <a:cubicBezTo>
                    <a:pt x="32585" y="720290"/>
                    <a:pt x="4480" y="936026"/>
                    <a:pt x="5459" y="1156254"/>
                  </a:cubicBezTo>
                  <a:cubicBezTo>
                    <a:pt x="5805" y="1229855"/>
                    <a:pt x="8972" y="1303456"/>
                    <a:pt x="10527" y="1377000"/>
                  </a:cubicBezTo>
                  <a:cubicBezTo>
                    <a:pt x="11621" y="1427968"/>
                    <a:pt x="10930" y="1478879"/>
                    <a:pt x="7705" y="1529904"/>
                  </a:cubicBezTo>
                  <a:cubicBezTo>
                    <a:pt x="3386" y="1598495"/>
                    <a:pt x="-2143" y="1667028"/>
                    <a:pt x="852" y="1735907"/>
                  </a:cubicBezTo>
                  <a:cubicBezTo>
                    <a:pt x="3789" y="1803692"/>
                    <a:pt x="4595" y="1871764"/>
                    <a:pt x="10642" y="1939319"/>
                  </a:cubicBezTo>
                  <a:cubicBezTo>
                    <a:pt x="16977" y="2009522"/>
                    <a:pt x="9375" y="2080186"/>
                    <a:pt x="19569" y="2150044"/>
                  </a:cubicBezTo>
                  <a:cubicBezTo>
                    <a:pt x="30799" y="2227043"/>
                    <a:pt x="53893" y="2299550"/>
                    <a:pt x="101521" y="2362382"/>
                  </a:cubicBezTo>
                  <a:cubicBezTo>
                    <a:pt x="130835" y="2401141"/>
                    <a:pt x="166656" y="2424580"/>
                    <a:pt x="218949" y="2421067"/>
                  </a:cubicBezTo>
                  <a:cubicBezTo>
                    <a:pt x="272048" y="2417554"/>
                    <a:pt x="325607" y="2420318"/>
                    <a:pt x="378937" y="2420146"/>
                  </a:cubicBezTo>
                  <a:cubicBezTo>
                    <a:pt x="408826" y="2420030"/>
                    <a:pt x="438659" y="2420146"/>
                    <a:pt x="468375" y="2424753"/>
                  </a:cubicBezTo>
                  <a:cubicBezTo>
                    <a:pt x="479145" y="2426423"/>
                    <a:pt x="491239" y="2427748"/>
                    <a:pt x="494176" y="2439151"/>
                  </a:cubicBezTo>
                  <a:cubicBezTo>
                    <a:pt x="502872" y="2473129"/>
                    <a:pt x="525218" y="2496857"/>
                    <a:pt x="549464" y="2519951"/>
                  </a:cubicBezTo>
                  <a:cubicBezTo>
                    <a:pt x="555280" y="2525479"/>
                    <a:pt x="563401" y="2533139"/>
                    <a:pt x="552861" y="2542296"/>
                  </a:cubicBezTo>
                  <a:cubicBezTo>
                    <a:pt x="560175" y="2549437"/>
                    <a:pt x="558505" y="2558767"/>
                    <a:pt x="558448" y="2567463"/>
                  </a:cubicBezTo>
                  <a:cubicBezTo>
                    <a:pt x="558275" y="2603055"/>
                    <a:pt x="557354" y="2638588"/>
                    <a:pt x="557354" y="2674179"/>
                  </a:cubicBezTo>
                  <a:cubicBezTo>
                    <a:pt x="557354" y="2721058"/>
                    <a:pt x="558621" y="2723074"/>
                    <a:pt x="604578" y="2721289"/>
                  </a:cubicBezTo>
                  <a:cubicBezTo>
                    <a:pt x="690158" y="2718006"/>
                    <a:pt x="735137" y="2722325"/>
                    <a:pt x="860570" y="2729409"/>
                  </a:cubicBezTo>
                  <a:cubicBezTo>
                    <a:pt x="986003" y="2736493"/>
                    <a:pt x="1199147" y="2757110"/>
                    <a:pt x="1357177" y="2763964"/>
                  </a:cubicBezTo>
                  <a:cubicBezTo>
                    <a:pt x="2068310" y="2803817"/>
                    <a:pt x="2353328" y="2641122"/>
                    <a:pt x="2372967" y="2708273"/>
                  </a:cubicBezTo>
                  <a:cubicBezTo>
                    <a:pt x="2395254" y="2683279"/>
                    <a:pt x="2319810" y="2487182"/>
                    <a:pt x="2286350" y="2417151"/>
                  </a:cubicBezTo>
                  <a:lnTo>
                    <a:pt x="2442709" y="796022"/>
                  </a:lnTo>
                  <a:cubicBezTo>
                    <a:pt x="2443919" y="794755"/>
                    <a:pt x="2445186" y="793373"/>
                    <a:pt x="2446280" y="791645"/>
                  </a:cubicBezTo>
                  <a:lnTo>
                    <a:pt x="2446280" y="791645"/>
                  </a:lnTo>
                  <a:close/>
                  <a:moveTo>
                    <a:pt x="682038" y="1872398"/>
                  </a:moveTo>
                  <a:cubicBezTo>
                    <a:pt x="652667" y="1878733"/>
                    <a:pt x="623065" y="1880806"/>
                    <a:pt x="593118" y="1880633"/>
                  </a:cubicBezTo>
                  <a:cubicBezTo>
                    <a:pt x="579353" y="1880518"/>
                    <a:pt x="573767" y="1873089"/>
                    <a:pt x="573249" y="1861455"/>
                  </a:cubicBezTo>
                  <a:cubicBezTo>
                    <a:pt x="571291" y="1817917"/>
                    <a:pt x="553380" y="1783592"/>
                    <a:pt x="521762" y="1753127"/>
                  </a:cubicBezTo>
                  <a:cubicBezTo>
                    <a:pt x="497574" y="1729860"/>
                    <a:pt x="500396" y="1695363"/>
                    <a:pt x="498784" y="1655107"/>
                  </a:cubicBezTo>
                  <a:cubicBezTo>
                    <a:pt x="508689" y="1603390"/>
                    <a:pt x="509092" y="1541710"/>
                    <a:pt x="524239" y="1482104"/>
                  </a:cubicBezTo>
                  <a:cubicBezTo>
                    <a:pt x="528385" y="1465748"/>
                    <a:pt x="534029" y="1444324"/>
                    <a:pt x="550558" y="1441790"/>
                  </a:cubicBezTo>
                  <a:cubicBezTo>
                    <a:pt x="562191" y="1440005"/>
                    <a:pt x="570254" y="1461198"/>
                    <a:pt x="576474" y="1473811"/>
                  </a:cubicBezTo>
                  <a:cubicBezTo>
                    <a:pt x="607918" y="1537333"/>
                    <a:pt x="641724" y="1600165"/>
                    <a:pt x="651054" y="1672096"/>
                  </a:cubicBezTo>
                  <a:cubicBezTo>
                    <a:pt x="652724" y="1685112"/>
                    <a:pt x="659865" y="1696285"/>
                    <a:pt x="666028" y="1707630"/>
                  </a:cubicBezTo>
                  <a:cubicBezTo>
                    <a:pt x="689122" y="1750017"/>
                    <a:pt x="704729" y="1794362"/>
                    <a:pt x="704326" y="1843487"/>
                  </a:cubicBezTo>
                  <a:cubicBezTo>
                    <a:pt x="704268" y="1860016"/>
                    <a:pt x="698451" y="1868885"/>
                    <a:pt x="682038" y="1872398"/>
                  </a:cubicBezTo>
                  <a:lnTo>
                    <a:pt x="682038" y="1872398"/>
                  </a:lnTo>
                  <a:close/>
                </a:path>
              </a:pathLst>
            </a:custGeom>
            <a:solidFill>
              <a:srgbClr val="F7932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51D8E3C-AE91-4428-8339-E8463446586B}"/>
                </a:ext>
              </a:extLst>
            </p:cNvPr>
            <p:cNvSpPr/>
            <p:nvPr/>
          </p:nvSpPr>
          <p:spPr>
            <a:xfrm>
              <a:off x="1934102" y="4347260"/>
              <a:ext cx="1353709" cy="413274"/>
            </a:xfrm>
            <a:custGeom>
              <a:avLst/>
              <a:gdLst>
                <a:gd name="connsiteX0" fmla="*/ 1353462 w 1353709"/>
                <a:gd name="connsiteY0" fmla="*/ 110864 h 413274"/>
                <a:gd name="connsiteX1" fmla="*/ 1353462 w 1353709"/>
                <a:gd name="connsiteY1" fmla="*/ 110750 h 413274"/>
                <a:gd name="connsiteX2" fmla="*/ 1353462 w 1353709"/>
                <a:gd name="connsiteY2" fmla="*/ 110634 h 413274"/>
                <a:gd name="connsiteX3" fmla="*/ 1337740 w 1353709"/>
                <a:gd name="connsiteY3" fmla="*/ 10369 h 413274"/>
                <a:gd name="connsiteX4" fmla="*/ 1304510 w 1353709"/>
                <a:gd name="connsiteY4" fmla="*/ 175 h 413274"/>
                <a:gd name="connsiteX5" fmla="*/ 1157423 w 1353709"/>
                <a:gd name="connsiteY5" fmla="*/ 13881 h 413274"/>
                <a:gd name="connsiteX6" fmla="*/ 669915 w 1353709"/>
                <a:gd name="connsiteY6" fmla="*/ 51604 h 413274"/>
                <a:gd name="connsiteX7" fmla="*/ 501289 w 1353709"/>
                <a:gd name="connsiteY7" fmla="*/ 66059 h 413274"/>
                <a:gd name="connsiteX8" fmla="*/ 362091 w 1353709"/>
                <a:gd name="connsiteY8" fmla="*/ 97273 h 413274"/>
                <a:gd name="connsiteX9" fmla="*/ 11247 w 1353709"/>
                <a:gd name="connsiteY9" fmla="*/ 177728 h 413274"/>
                <a:gd name="connsiteX10" fmla="*/ 4682 w 1353709"/>
                <a:gd name="connsiteY10" fmla="*/ 199267 h 413274"/>
                <a:gd name="connsiteX11" fmla="*/ 15106 w 1353709"/>
                <a:gd name="connsiteY11" fmla="*/ 389029 h 413274"/>
                <a:gd name="connsiteX12" fmla="*/ 23514 w 1353709"/>
                <a:gd name="connsiteY12" fmla="*/ 413275 h 413274"/>
                <a:gd name="connsiteX13" fmla="*/ 465582 w 1353709"/>
                <a:gd name="connsiteY13" fmla="*/ 339731 h 413274"/>
                <a:gd name="connsiteX14" fmla="*/ 955797 w 1353709"/>
                <a:gd name="connsiteY14" fmla="*/ 309899 h 413274"/>
                <a:gd name="connsiteX15" fmla="*/ 1086586 w 1353709"/>
                <a:gd name="connsiteY15" fmla="*/ 291758 h 413274"/>
                <a:gd name="connsiteX16" fmla="*/ 1316028 w 1353709"/>
                <a:gd name="connsiteY16" fmla="*/ 256051 h 413274"/>
                <a:gd name="connsiteX17" fmla="*/ 1346436 w 1353709"/>
                <a:gd name="connsiteY17" fmla="*/ 233764 h 413274"/>
                <a:gd name="connsiteX18" fmla="*/ 1353462 w 1353709"/>
                <a:gd name="connsiteY18" fmla="*/ 110864 h 41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3709" h="413274">
                  <a:moveTo>
                    <a:pt x="1353462" y="110864"/>
                  </a:moveTo>
                  <a:lnTo>
                    <a:pt x="1353462" y="110750"/>
                  </a:lnTo>
                  <a:lnTo>
                    <a:pt x="1353462" y="110634"/>
                  </a:lnTo>
                  <a:cubicBezTo>
                    <a:pt x="1352426" y="77059"/>
                    <a:pt x="1347991" y="43598"/>
                    <a:pt x="1337740" y="10369"/>
                  </a:cubicBezTo>
                  <a:cubicBezTo>
                    <a:pt x="1328929" y="-401"/>
                    <a:pt x="1316777" y="-344"/>
                    <a:pt x="1304510" y="175"/>
                  </a:cubicBezTo>
                  <a:cubicBezTo>
                    <a:pt x="1255270" y="2248"/>
                    <a:pt x="1206317" y="8180"/>
                    <a:pt x="1157423" y="13881"/>
                  </a:cubicBezTo>
                  <a:cubicBezTo>
                    <a:pt x="995362" y="32771"/>
                    <a:pt x="832897" y="44578"/>
                    <a:pt x="669915" y="51604"/>
                  </a:cubicBezTo>
                  <a:cubicBezTo>
                    <a:pt x="613649" y="54080"/>
                    <a:pt x="556921" y="56153"/>
                    <a:pt x="501289" y="66059"/>
                  </a:cubicBezTo>
                  <a:cubicBezTo>
                    <a:pt x="454525" y="74410"/>
                    <a:pt x="408452" y="86677"/>
                    <a:pt x="362091" y="97273"/>
                  </a:cubicBezTo>
                  <a:cubicBezTo>
                    <a:pt x="357426" y="98367"/>
                    <a:pt x="22017" y="173351"/>
                    <a:pt x="11247" y="177728"/>
                  </a:cubicBezTo>
                  <a:cubicBezTo>
                    <a:pt x="-559" y="182565"/>
                    <a:pt x="-3611" y="188901"/>
                    <a:pt x="4682" y="199267"/>
                  </a:cubicBezTo>
                  <a:cubicBezTo>
                    <a:pt x="10959" y="198806"/>
                    <a:pt x="19367" y="388914"/>
                    <a:pt x="15106" y="389029"/>
                  </a:cubicBezTo>
                  <a:cubicBezTo>
                    <a:pt x="10153" y="399856"/>
                    <a:pt x="11247" y="408552"/>
                    <a:pt x="23514" y="413275"/>
                  </a:cubicBezTo>
                  <a:cubicBezTo>
                    <a:pt x="52828" y="407976"/>
                    <a:pt x="465582" y="339731"/>
                    <a:pt x="465582" y="339731"/>
                  </a:cubicBezTo>
                  <a:cubicBezTo>
                    <a:pt x="465582" y="339731"/>
                    <a:pt x="823913" y="309669"/>
                    <a:pt x="955797" y="309899"/>
                  </a:cubicBezTo>
                  <a:cubicBezTo>
                    <a:pt x="983843" y="314679"/>
                    <a:pt x="1070057" y="294407"/>
                    <a:pt x="1086586" y="291758"/>
                  </a:cubicBezTo>
                  <a:cubicBezTo>
                    <a:pt x="1163009" y="279491"/>
                    <a:pt x="1239547" y="268030"/>
                    <a:pt x="1316028" y="256051"/>
                  </a:cubicBezTo>
                  <a:cubicBezTo>
                    <a:pt x="1329677" y="253921"/>
                    <a:pt x="1344478" y="251387"/>
                    <a:pt x="1346436" y="233764"/>
                  </a:cubicBezTo>
                  <a:cubicBezTo>
                    <a:pt x="1350928" y="192644"/>
                    <a:pt x="1354729" y="151639"/>
                    <a:pt x="1353462" y="110864"/>
                  </a:cubicBezTo>
                  <a:close/>
                </a:path>
              </a:pathLst>
            </a:custGeom>
            <a:solidFill>
              <a:srgbClr val="AB1F4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BA51852-4067-4091-93CC-4BF7EDEED246}"/>
                </a:ext>
              </a:extLst>
            </p:cNvPr>
            <p:cNvSpPr/>
            <p:nvPr/>
          </p:nvSpPr>
          <p:spPr>
            <a:xfrm>
              <a:off x="1130808" y="4897618"/>
              <a:ext cx="1907460" cy="1960380"/>
            </a:xfrm>
            <a:custGeom>
              <a:avLst/>
              <a:gdLst>
                <a:gd name="connsiteX0" fmla="*/ 195381 w 1907460"/>
                <a:gd name="connsiteY0" fmla="*/ 1960380 h 1960380"/>
                <a:gd name="connsiteX1" fmla="*/ 173727 w 1907460"/>
                <a:gd name="connsiteY1" fmla="*/ 1819628 h 1960380"/>
                <a:gd name="connsiteX2" fmla="*/ 112335 w 1907460"/>
                <a:gd name="connsiteY2" fmla="*/ 1568128 h 1960380"/>
                <a:gd name="connsiteX3" fmla="*/ 28770 w 1907460"/>
                <a:gd name="connsiteY3" fmla="*/ 1222006 h 1960380"/>
                <a:gd name="connsiteX4" fmla="*/ 13393 w 1907460"/>
                <a:gd name="connsiteY4" fmla="*/ 700059 h 1960380"/>
                <a:gd name="connsiteX5" fmla="*/ 60042 w 1907460"/>
                <a:gd name="connsiteY5" fmla="*/ 341671 h 1960380"/>
                <a:gd name="connsiteX6" fmla="*/ 112277 w 1907460"/>
                <a:gd name="connsiteY6" fmla="*/ 10465 h 1960380"/>
                <a:gd name="connsiteX7" fmla="*/ 292998 w 1907460"/>
                <a:gd name="connsiteY7" fmla="*/ 15879 h 1960380"/>
                <a:gd name="connsiteX8" fmla="*/ 442331 w 1907460"/>
                <a:gd name="connsiteY8" fmla="*/ 26590 h 1960380"/>
                <a:gd name="connsiteX9" fmla="*/ 702527 w 1907460"/>
                <a:gd name="connsiteY9" fmla="*/ 48590 h 1960380"/>
                <a:gd name="connsiteX10" fmla="*/ 931566 w 1907460"/>
                <a:gd name="connsiteY10" fmla="*/ 65061 h 1960380"/>
                <a:gd name="connsiteX11" fmla="*/ 1305850 w 1907460"/>
                <a:gd name="connsiteY11" fmla="*/ 62412 h 1960380"/>
                <a:gd name="connsiteX12" fmla="*/ 1697814 w 1907460"/>
                <a:gd name="connsiteY12" fmla="*/ 23365 h 1960380"/>
                <a:gd name="connsiteX13" fmla="*/ 1869954 w 1907460"/>
                <a:gd name="connsiteY13" fmla="*/ 99 h 1960380"/>
                <a:gd name="connsiteX14" fmla="*/ 1901513 w 1907460"/>
                <a:gd name="connsiteY14" fmla="*/ 12423 h 1960380"/>
                <a:gd name="connsiteX15" fmla="*/ 1880608 w 1907460"/>
                <a:gd name="connsiteY15" fmla="*/ 834189 h 1960380"/>
                <a:gd name="connsiteX16" fmla="*/ 1827509 w 1907460"/>
                <a:gd name="connsiteY16" fmla="*/ 1156929 h 1960380"/>
                <a:gd name="connsiteX17" fmla="*/ 1667867 w 1907460"/>
                <a:gd name="connsiteY17" fmla="*/ 1782366 h 1960380"/>
                <a:gd name="connsiteX18" fmla="*/ 1626459 w 1907460"/>
                <a:gd name="connsiteY18" fmla="*/ 1929108 h 1960380"/>
                <a:gd name="connsiteX19" fmla="*/ 1625595 w 1907460"/>
                <a:gd name="connsiteY19" fmla="*/ 1960380 h 1960380"/>
                <a:gd name="connsiteX20" fmla="*/ 195381 w 1907460"/>
                <a:gd name="connsiteY20" fmla="*/ 1960380 h 1960380"/>
                <a:gd name="connsiteX21" fmla="*/ 195381 w 1907460"/>
                <a:gd name="connsiteY21" fmla="*/ 1960380 h 196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7460" h="1960380">
                  <a:moveTo>
                    <a:pt x="195381" y="1960380"/>
                  </a:moveTo>
                  <a:cubicBezTo>
                    <a:pt x="197742" y="1912004"/>
                    <a:pt x="180580" y="1866564"/>
                    <a:pt x="173727" y="1819628"/>
                  </a:cubicBezTo>
                  <a:cubicBezTo>
                    <a:pt x="161114" y="1733760"/>
                    <a:pt x="127999" y="1652787"/>
                    <a:pt x="112335" y="1568128"/>
                  </a:cubicBezTo>
                  <a:cubicBezTo>
                    <a:pt x="90680" y="1451046"/>
                    <a:pt x="52555" y="1338340"/>
                    <a:pt x="28770" y="1222006"/>
                  </a:cubicBezTo>
                  <a:cubicBezTo>
                    <a:pt x="-6648" y="1048946"/>
                    <a:pt x="-6360" y="874618"/>
                    <a:pt x="13393" y="700059"/>
                  </a:cubicBezTo>
                  <a:cubicBezTo>
                    <a:pt x="26985" y="580385"/>
                    <a:pt x="41959" y="460769"/>
                    <a:pt x="60042" y="341671"/>
                  </a:cubicBezTo>
                  <a:cubicBezTo>
                    <a:pt x="75649" y="239044"/>
                    <a:pt x="103523" y="113553"/>
                    <a:pt x="112277" y="10465"/>
                  </a:cubicBezTo>
                  <a:cubicBezTo>
                    <a:pt x="179946" y="6376"/>
                    <a:pt x="240763" y="25669"/>
                    <a:pt x="292998" y="15879"/>
                  </a:cubicBezTo>
                  <a:cubicBezTo>
                    <a:pt x="343159" y="10696"/>
                    <a:pt x="392630" y="21811"/>
                    <a:pt x="442331" y="26590"/>
                  </a:cubicBezTo>
                  <a:cubicBezTo>
                    <a:pt x="529005" y="34884"/>
                    <a:pt x="615853" y="40816"/>
                    <a:pt x="702527" y="48590"/>
                  </a:cubicBezTo>
                  <a:cubicBezTo>
                    <a:pt x="778777" y="55444"/>
                    <a:pt x="855201" y="59705"/>
                    <a:pt x="931566" y="65061"/>
                  </a:cubicBezTo>
                  <a:cubicBezTo>
                    <a:pt x="939341" y="67192"/>
                    <a:pt x="1189113" y="67365"/>
                    <a:pt x="1305850" y="62412"/>
                  </a:cubicBezTo>
                  <a:cubicBezTo>
                    <a:pt x="1437100" y="56883"/>
                    <a:pt x="1568235" y="46171"/>
                    <a:pt x="1697814" y="23365"/>
                  </a:cubicBezTo>
                  <a:cubicBezTo>
                    <a:pt x="1755002" y="13287"/>
                    <a:pt x="1811326" y="-1341"/>
                    <a:pt x="1869954" y="99"/>
                  </a:cubicBezTo>
                  <a:cubicBezTo>
                    <a:pt x="1881645" y="387"/>
                    <a:pt x="1894891" y="-1687"/>
                    <a:pt x="1901513" y="12423"/>
                  </a:cubicBezTo>
                  <a:cubicBezTo>
                    <a:pt x="1913550" y="286844"/>
                    <a:pt x="1907676" y="560977"/>
                    <a:pt x="1880608" y="834189"/>
                  </a:cubicBezTo>
                  <a:cubicBezTo>
                    <a:pt x="1869896" y="942460"/>
                    <a:pt x="1841964" y="1048888"/>
                    <a:pt x="1827509" y="1156929"/>
                  </a:cubicBezTo>
                  <a:cubicBezTo>
                    <a:pt x="1798771" y="1371916"/>
                    <a:pt x="1732887" y="1576882"/>
                    <a:pt x="1667867" y="1782366"/>
                  </a:cubicBezTo>
                  <a:cubicBezTo>
                    <a:pt x="1652548" y="1830801"/>
                    <a:pt x="1639993" y="1880156"/>
                    <a:pt x="1626459" y="1929108"/>
                  </a:cubicBezTo>
                  <a:cubicBezTo>
                    <a:pt x="1623637" y="1939302"/>
                    <a:pt x="1623176" y="1949899"/>
                    <a:pt x="1625595" y="1960380"/>
                  </a:cubicBezTo>
                  <a:cubicBezTo>
                    <a:pt x="1148915" y="1960380"/>
                    <a:pt x="672177" y="1960380"/>
                    <a:pt x="195381" y="1960380"/>
                  </a:cubicBezTo>
                  <a:lnTo>
                    <a:pt x="195381" y="1960380"/>
                  </a:lnTo>
                  <a:close/>
                </a:path>
              </a:pathLst>
            </a:custGeom>
            <a:solidFill>
              <a:srgbClr val="13173A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DAA666B-9A4D-4850-8AEC-A79D60E30617}"/>
                </a:ext>
              </a:extLst>
            </p:cNvPr>
            <p:cNvSpPr/>
            <p:nvPr/>
          </p:nvSpPr>
          <p:spPr>
            <a:xfrm>
              <a:off x="1864762" y="3368718"/>
              <a:ext cx="1360243" cy="398298"/>
            </a:xfrm>
            <a:custGeom>
              <a:avLst/>
              <a:gdLst>
                <a:gd name="connsiteX0" fmla="*/ 68435 w 1360243"/>
                <a:gd name="connsiteY0" fmla="*/ 242532 h 398298"/>
                <a:gd name="connsiteX1" fmla="*/ 67053 w 1360243"/>
                <a:gd name="connsiteY1" fmla="*/ 229516 h 398298"/>
                <a:gd name="connsiteX2" fmla="*/ 82833 w 1360243"/>
                <a:gd name="connsiteY2" fmla="*/ 214427 h 398298"/>
                <a:gd name="connsiteX3" fmla="*/ 324542 w 1360243"/>
                <a:gd name="connsiteY3" fmla="*/ 153669 h 398298"/>
                <a:gd name="connsiteX4" fmla="*/ 710862 w 1360243"/>
                <a:gd name="connsiteY4" fmla="*/ 87094 h 398298"/>
                <a:gd name="connsiteX5" fmla="*/ 1230160 w 1360243"/>
                <a:gd name="connsiteY5" fmla="*/ 6179 h 398298"/>
                <a:gd name="connsiteX6" fmla="*/ 1284872 w 1360243"/>
                <a:gd name="connsiteY6" fmla="*/ 2608 h 398298"/>
                <a:gd name="connsiteX7" fmla="*/ 1332672 w 1360243"/>
                <a:gd name="connsiteY7" fmla="*/ 4278 h 398298"/>
                <a:gd name="connsiteX8" fmla="*/ 1358876 w 1360243"/>
                <a:gd name="connsiteY8" fmla="*/ 35550 h 398298"/>
                <a:gd name="connsiteX9" fmla="*/ 1311882 w 1360243"/>
                <a:gd name="connsiteY9" fmla="*/ 134261 h 398298"/>
                <a:gd name="connsiteX10" fmla="*/ 1293798 w 1360243"/>
                <a:gd name="connsiteY10" fmla="*/ 160580 h 398298"/>
                <a:gd name="connsiteX11" fmla="*/ 1327719 w 1360243"/>
                <a:gd name="connsiteY11" fmla="*/ 162308 h 398298"/>
                <a:gd name="connsiteX12" fmla="*/ 1304280 w 1360243"/>
                <a:gd name="connsiteY12" fmla="*/ 173538 h 398298"/>
                <a:gd name="connsiteX13" fmla="*/ 1039707 w 1360243"/>
                <a:gd name="connsiteY13" fmla="*/ 207229 h 398298"/>
                <a:gd name="connsiteX14" fmla="*/ 472205 w 1360243"/>
                <a:gd name="connsiteY14" fmla="*/ 297013 h 398298"/>
                <a:gd name="connsiteX15" fmla="*/ 144974 w 1360243"/>
                <a:gd name="connsiteY15" fmla="*/ 377295 h 398298"/>
                <a:gd name="connsiteX16" fmla="*/ 80587 w 1360243"/>
                <a:gd name="connsiteY16" fmla="*/ 384148 h 398298"/>
                <a:gd name="connsiteX17" fmla="*/ 22017 w 1360243"/>
                <a:gd name="connsiteY17" fmla="*/ 396070 h 398298"/>
                <a:gd name="connsiteX18" fmla="*/ 939 w 1360243"/>
                <a:gd name="connsiteY18" fmla="*/ 378965 h 398298"/>
                <a:gd name="connsiteX19" fmla="*/ 40619 w 1360243"/>
                <a:gd name="connsiteY19" fmla="*/ 359614 h 398298"/>
                <a:gd name="connsiteX20" fmla="*/ 171235 w 1360243"/>
                <a:gd name="connsiteY20" fmla="*/ 334793 h 398298"/>
                <a:gd name="connsiteX21" fmla="*/ 495415 w 1360243"/>
                <a:gd name="connsiteY21" fmla="*/ 246794 h 398298"/>
                <a:gd name="connsiteX22" fmla="*/ 525708 w 1360243"/>
                <a:gd name="connsiteY22" fmla="*/ 238443 h 398298"/>
                <a:gd name="connsiteX23" fmla="*/ 945546 w 1360243"/>
                <a:gd name="connsiteY23" fmla="*/ 178376 h 398298"/>
                <a:gd name="connsiteX24" fmla="*/ 1207412 w 1360243"/>
                <a:gd name="connsiteY24" fmla="*/ 141805 h 398298"/>
                <a:gd name="connsiteX25" fmla="*/ 1229066 w 1360243"/>
                <a:gd name="connsiteY25" fmla="*/ 139444 h 398298"/>
                <a:gd name="connsiteX26" fmla="*/ 1325358 w 1360243"/>
                <a:gd name="connsiteY26" fmla="*/ 53230 h 398298"/>
                <a:gd name="connsiteX27" fmla="*/ 1305892 w 1360243"/>
                <a:gd name="connsiteY27" fmla="*/ 35895 h 398298"/>
                <a:gd name="connsiteX28" fmla="*/ 1138245 w 1360243"/>
                <a:gd name="connsiteY28" fmla="*/ 58068 h 398298"/>
                <a:gd name="connsiteX29" fmla="*/ 734302 w 1360243"/>
                <a:gd name="connsiteY29" fmla="*/ 120381 h 398298"/>
                <a:gd name="connsiteX30" fmla="*/ 468405 w 1360243"/>
                <a:gd name="connsiteY30" fmla="*/ 158622 h 398298"/>
                <a:gd name="connsiteX31" fmla="*/ 238156 w 1360243"/>
                <a:gd name="connsiteY31" fmla="*/ 217825 h 398298"/>
                <a:gd name="connsiteX32" fmla="*/ 98095 w 1360243"/>
                <a:gd name="connsiteY32" fmla="*/ 247024 h 398298"/>
                <a:gd name="connsiteX33" fmla="*/ 68435 w 1360243"/>
                <a:gd name="connsiteY33" fmla="*/ 242532 h 398298"/>
                <a:gd name="connsiteX34" fmla="*/ 68435 w 1360243"/>
                <a:gd name="connsiteY34" fmla="*/ 242532 h 39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0243" h="398298">
                  <a:moveTo>
                    <a:pt x="68435" y="242532"/>
                  </a:moveTo>
                  <a:cubicBezTo>
                    <a:pt x="67975" y="238213"/>
                    <a:pt x="67514" y="233836"/>
                    <a:pt x="67053" y="229516"/>
                  </a:cubicBezTo>
                  <a:cubicBezTo>
                    <a:pt x="66880" y="218804"/>
                    <a:pt x="75173" y="215176"/>
                    <a:pt x="82833" y="214427"/>
                  </a:cubicBezTo>
                  <a:cubicBezTo>
                    <a:pt x="166397" y="206192"/>
                    <a:pt x="243972" y="173711"/>
                    <a:pt x="324542" y="153669"/>
                  </a:cubicBezTo>
                  <a:cubicBezTo>
                    <a:pt x="451818" y="121994"/>
                    <a:pt x="580995" y="103507"/>
                    <a:pt x="710862" y="87094"/>
                  </a:cubicBezTo>
                  <a:cubicBezTo>
                    <a:pt x="884730" y="65267"/>
                    <a:pt x="1057100" y="33592"/>
                    <a:pt x="1230160" y="6179"/>
                  </a:cubicBezTo>
                  <a:cubicBezTo>
                    <a:pt x="1248071" y="3357"/>
                    <a:pt x="1266155" y="-3842"/>
                    <a:pt x="1284872" y="2608"/>
                  </a:cubicBezTo>
                  <a:cubicBezTo>
                    <a:pt x="1300594" y="8482"/>
                    <a:pt x="1316720" y="3529"/>
                    <a:pt x="1332672" y="4278"/>
                  </a:cubicBezTo>
                  <a:cubicBezTo>
                    <a:pt x="1356860" y="5487"/>
                    <a:pt x="1363483" y="11822"/>
                    <a:pt x="1358876" y="35550"/>
                  </a:cubicBezTo>
                  <a:cubicBezTo>
                    <a:pt x="1351735" y="72293"/>
                    <a:pt x="1339180" y="106848"/>
                    <a:pt x="1311882" y="134261"/>
                  </a:cubicBezTo>
                  <a:cubicBezTo>
                    <a:pt x="1304741" y="141460"/>
                    <a:pt x="1296736" y="148371"/>
                    <a:pt x="1293798" y="160580"/>
                  </a:cubicBezTo>
                  <a:cubicBezTo>
                    <a:pt x="1305662" y="161213"/>
                    <a:pt x="1316662" y="161732"/>
                    <a:pt x="1327719" y="162308"/>
                  </a:cubicBezTo>
                  <a:cubicBezTo>
                    <a:pt x="1324322" y="175151"/>
                    <a:pt x="1312688" y="172501"/>
                    <a:pt x="1304280" y="173538"/>
                  </a:cubicBezTo>
                  <a:cubicBezTo>
                    <a:pt x="1215993" y="183962"/>
                    <a:pt x="1127360" y="193119"/>
                    <a:pt x="1039707" y="207229"/>
                  </a:cubicBezTo>
                  <a:cubicBezTo>
                    <a:pt x="850578" y="237694"/>
                    <a:pt x="658224" y="248061"/>
                    <a:pt x="472205" y="297013"/>
                  </a:cubicBezTo>
                  <a:cubicBezTo>
                    <a:pt x="363531" y="325578"/>
                    <a:pt x="255203" y="355180"/>
                    <a:pt x="144974" y="377295"/>
                  </a:cubicBezTo>
                  <a:cubicBezTo>
                    <a:pt x="123723" y="381557"/>
                    <a:pt x="102472" y="386164"/>
                    <a:pt x="80587" y="384148"/>
                  </a:cubicBezTo>
                  <a:cubicBezTo>
                    <a:pt x="59912" y="382017"/>
                    <a:pt x="41022" y="390368"/>
                    <a:pt x="22017" y="396070"/>
                  </a:cubicBezTo>
                  <a:cubicBezTo>
                    <a:pt x="4452" y="401310"/>
                    <a:pt x="-2747" y="397970"/>
                    <a:pt x="939" y="378965"/>
                  </a:cubicBezTo>
                  <a:cubicBezTo>
                    <a:pt x="9520" y="363070"/>
                    <a:pt x="25876" y="362206"/>
                    <a:pt x="40619" y="359614"/>
                  </a:cubicBezTo>
                  <a:cubicBezTo>
                    <a:pt x="84273" y="351955"/>
                    <a:pt x="127696" y="343316"/>
                    <a:pt x="171235" y="334793"/>
                  </a:cubicBezTo>
                  <a:cubicBezTo>
                    <a:pt x="281407" y="313311"/>
                    <a:pt x="387259" y="275762"/>
                    <a:pt x="495415" y="246794"/>
                  </a:cubicBezTo>
                  <a:cubicBezTo>
                    <a:pt x="505493" y="244087"/>
                    <a:pt x="515514" y="241034"/>
                    <a:pt x="525708" y="238443"/>
                  </a:cubicBezTo>
                  <a:cubicBezTo>
                    <a:pt x="664962" y="213852"/>
                    <a:pt x="805081" y="195077"/>
                    <a:pt x="945546" y="178376"/>
                  </a:cubicBezTo>
                  <a:cubicBezTo>
                    <a:pt x="1033026" y="167952"/>
                    <a:pt x="1119931" y="152402"/>
                    <a:pt x="1207412" y="141805"/>
                  </a:cubicBezTo>
                  <a:cubicBezTo>
                    <a:pt x="1214611" y="140941"/>
                    <a:pt x="1221810" y="139790"/>
                    <a:pt x="1229066" y="139444"/>
                  </a:cubicBezTo>
                  <a:cubicBezTo>
                    <a:pt x="1276175" y="137140"/>
                    <a:pt x="1317123" y="100052"/>
                    <a:pt x="1325358" y="53230"/>
                  </a:cubicBezTo>
                  <a:cubicBezTo>
                    <a:pt x="1328411" y="35665"/>
                    <a:pt x="1319196" y="33995"/>
                    <a:pt x="1305892" y="35895"/>
                  </a:cubicBezTo>
                  <a:cubicBezTo>
                    <a:pt x="1248762" y="33937"/>
                    <a:pt x="1193878" y="49372"/>
                    <a:pt x="1138245" y="58068"/>
                  </a:cubicBezTo>
                  <a:cubicBezTo>
                    <a:pt x="1003655" y="79089"/>
                    <a:pt x="869007" y="99821"/>
                    <a:pt x="734302" y="120381"/>
                  </a:cubicBezTo>
                  <a:cubicBezTo>
                    <a:pt x="645785" y="133858"/>
                    <a:pt x="556000" y="139502"/>
                    <a:pt x="468405" y="158622"/>
                  </a:cubicBezTo>
                  <a:cubicBezTo>
                    <a:pt x="391002" y="175496"/>
                    <a:pt x="315328" y="199569"/>
                    <a:pt x="238156" y="217825"/>
                  </a:cubicBezTo>
                  <a:cubicBezTo>
                    <a:pt x="191680" y="228768"/>
                    <a:pt x="145319" y="239768"/>
                    <a:pt x="98095" y="247024"/>
                  </a:cubicBezTo>
                  <a:cubicBezTo>
                    <a:pt x="87728" y="248579"/>
                    <a:pt x="77016" y="252207"/>
                    <a:pt x="68435" y="242532"/>
                  </a:cubicBezTo>
                  <a:lnTo>
                    <a:pt x="68435" y="242532"/>
                  </a:lnTo>
                  <a:close/>
                </a:path>
              </a:pathLst>
            </a:custGeom>
            <a:solidFill>
              <a:srgbClr val="E7CA77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BCC3DC-998E-46FB-A37A-4974731B66D3}"/>
                </a:ext>
              </a:extLst>
            </p:cNvPr>
            <p:cNvSpPr/>
            <p:nvPr/>
          </p:nvSpPr>
          <p:spPr>
            <a:xfrm>
              <a:off x="1781970" y="3168771"/>
              <a:ext cx="1441249" cy="456236"/>
            </a:xfrm>
            <a:custGeom>
              <a:avLst/>
              <a:gdLst>
                <a:gd name="connsiteX0" fmla="*/ 1366972 w 1441249"/>
                <a:gd name="connsiteY0" fmla="*/ 202958 h 456236"/>
                <a:gd name="connsiteX1" fmla="*/ 1183776 w 1441249"/>
                <a:gd name="connsiteY1" fmla="*/ 234575 h 456236"/>
                <a:gd name="connsiteX2" fmla="*/ 825387 w 1441249"/>
                <a:gd name="connsiteY2" fmla="*/ 290496 h 456236"/>
                <a:gd name="connsiteX3" fmla="*/ 602510 w 1441249"/>
                <a:gd name="connsiteY3" fmla="*/ 320674 h 456236"/>
                <a:gd name="connsiteX4" fmla="*/ 264451 w 1441249"/>
                <a:gd name="connsiteY4" fmla="*/ 402856 h 456236"/>
                <a:gd name="connsiteX5" fmla="*/ 179101 w 1441249"/>
                <a:gd name="connsiteY5" fmla="*/ 419442 h 456236"/>
                <a:gd name="connsiteX6" fmla="*/ 150363 w 1441249"/>
                <a:gd name="connsiteY6" fmla="*/ 430672 h 456236"/>
                <a:gd name="connsiteX7" fmla="*/ 27637 w 1441249"/>
                <a:gd name="connsiteY7" fmla="*/ 454227 h 456236"/>
                <a:gd name="connsiteX8" fmla="*/ 339 w 1441249"/>
                <a:gd name="connsiteY8" fmla="*/ 447662 h 456236"/>
                <a:gd name="connsiteX9" fmla="*/ 20438 w 1441249"/>
                <a:gd name="connsiteY9" fmla="*/ 430442 h 456236"/>
                <a:gd name="connsiteX10" fmla="*/ 83154 w 1441249"/>
                <a:gd name="connsiteY10" fmla="*/ 415756 h 456236"/>
                <a:gd name="connsiteX11" fmla="*/ 440449 w 1441249"/>
                <a:gd name="connsiteY11" fmla="*/ 328218 h 456236"/>
                <a:gd name="connsiteX12" fmla="*/ 617541 w 1441249"/>
                <a:gd name="connsiteY12" fmla="*/ 288595 h 456236"/>
                <a:gd name="connsiteX13" fmla="*/ 1172373 w 1441249"/>
                <a:gd name="connsiteY13" fmla="*/ 207162 h 456236"/>
                <a:gd name="connsiteX14" fmla="*/ 1313413 w 1441249"/>
                <a:gd name="connsiteY14" fmla="*/ 185047 h 456236"/>
                <a:gd name="connsiteX15" fmla="*/ 1403427 w 1441249"/>
                <a:gd name="connsiteY15" fmla="*/ 108681 h 456236"/>
                <a:gd name="connsiteX16" fmla="*/ 1359428 w 1441249"/>
                <a:gd name="connsiteY16" fmla="*/ 46713 h 456236"/>
                <a:gd name="connsiteX17" fmla="*/ 1345203 w 1441249"/>
                <a:gd name="connsiteY17" fmla="*/ 49305 h 456236"/>
                <a:gd name="connsiteX18" fmla="*/ 1018202 w 1441249"/>
                <a:gd name="connsiteY18" fmla="*/ 102634 h 456236"/>
                <a:gd name="connsiteX19" fmla="*/ 701048 w 1441249"/>
                <a:gd name="connsiteY19" fmla="*/ 156482 h 456236"/>
                <a:gd name="connsiteX20" fmla="*/ 363738 w 1441249"/>
                <a:gd name="connsiteY20" fmla="*/ 246324 h 456236"/>
                <a:gd name="connsiteX21" fmla="*/ 126924 w 1441249"/>
                <a:gd name="connsiteY21" fmla="*/ 308868 h 456236"/>
                <a:gd name="connsiteX22" fmla="*/ 98934 w 1441249"/>
                <a:gd name="connsiteY22" fmla="*/ 309040 h 456236"/>
                <a:gd name="connsiteX23" fmla="*/ 83385 w 1441249"/>
                <a:gd name="connsiteY23" fmla="*/ 300574 h 456236"/>
                <a:gd name="connsiteX24" fmla="*/ 97322 w 1441249"/>
                <a:gd name="connsiteY24" fmla="*/ 286753 h 456236"/>
                <a:gd name="connsiteX25" fmla="*/ 171787 w 1441249"/>
                <a:gd name="connsiteY25" fmla="*/ 259858 h 456236"/>
                <a:gd name="connsiteX26" fmla="*/ 192232 w 1441249"/>
                <a:gd name="connsiteY26" fmla="*/ 248167 h 456236"/>
                <a:gd name="connsiteX27" fmla="*/ 722126 w 1441249"/>
                <a:gd name="connsiteY27" fmla="*/ 112655 h 456236"/>
                <a:gd name="connsiteX28" fmla="*/ 1177441 w 1441249"/>
                <a:gd name="connsiteY28" fmla="*/ 33122 h 456236"/>
                <a:gd name="connsiteX29" fmla="*/ 1356203 w 1441249"/>
                <a:gd name="connsiteY29" fmla="*/ 1965 h 456236"/>
                <a:gd name="connsiteX30" fmla="*/ 1401009 w 1441249"/>
                <a:gd name="connsiteY30" fmla="*/ 11640 h 456236"/>
                <a:gd name="connsiteX31" fmla="*/ 1427040 w 1441249"/>
                <a:gd name="connsiteY31" fmla="*/ 127974 h 456236"/>
                <a:gd name="connsiteX32" fmla="*/ 1366972 w 1441249"/>
                <a:gd name="connsiteY32" fmla="*/ 202958 h 456236"/>
                <a:gd name="connsiteX33" fmla="*/ 1366972 w 1441249"/>
                <a:gd name="connsiteY33" fmla="*/ 202958 h 45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1249" h="456236">
                  <a:moveTo>
                    <a:pt x="1366972" y="202958"/>
                  </a:moveTo>
                  <a:cubicBezTo>
                    <a:pt x="1305926" y="213554"/>
                    <a:pt x="1244937" y="224727"/>
                    <a:pt x="1183776" y="234575"/>
                  </a:cubicBezTo>
                  <a:cubicBezTo>
                    <a:pt x="1064389" y="253695"/>
                    <a:pt x="944946" y="272643"/>
                    <a:pt x="825387" y="290496"/>
                  </a:cubicBezTo>
                  <a:cubicBezTo>
                    <a:pt x="751210" y="301553"/>
                    <a:pt x="676399" y="308292"/>
                    <a:pt x="602510" y="320674"/>
                  </a:cubicBezTo>
                  <a:cubicBezTo>
                    <a:pt x="487961" y="339852"/>
                    <a:pt x="375256" y="367610"/>
                    <a:pt x="264451" y="402856"/>
                  </a:cubicBezTo>
                  <a:cubicBezTo>
                    <a:pt x="236634" y="411725"/>
                    <a:pt x="207954" y="416447"/>
                    <a:pt x="179101" y="419442"/>
                  </a:cubicBezTo>
                  <a:cubicBezTo>
                    <a:pt x="168274" y="420594"/>
                    <a:pt x="158599" y="423301"/>
                    <a:pt x="150363" y="430672"/>
                  </a:cubicBezTo>
                  <a:cubicBezTo>
                    <a:pt x="109243" y="437641"/>
                    <a:pt x="69333" y="451002"/>
                    <a:pt x="27637" y="454227"/>
                  </a:cubicBezTo>
                  <a:cubicBezTo>
                    <a:pt x="18365" y="454918"/>
                    <a:pt x="3621" y="461080"/>
                    <a:pt x="339" y="447662"/>
                  </a:cubicBezTo>
                  <a:cubicBezTo>
                    <a:pt x="-2541" y="435741"/>
                    <a:pt x="13700" y="436489"/>
                    <a:pt x="20438" y="430442"/>
                  </a:cubicBezTo>
                  <a:cubicBezTo>
                    <a:pt x="39558" y="418118"/>
                    <a:pt x="62364" y="419557"/>
                    <a:pt x="83154" y="415756"/>
                  </a:cubicBezTo>
                  <a:cubicBezTo>
                    <a:pt x="203980" y="393469"/>
                    <a:pt x="321120" y="356207"/>
                    <a:pt x="440449" y="328218"/>
                  </a:cubicBezTo>
                  <a:cubicBezTo>
                    <a:pt x="499364" y="314396"/>
                    <a:pt x="557819" y="298847"/>
                    <a:pt x="617541" y="288595"/>
                  </a:cubicBezTo>
                  <a:cubicBezTo>
                    <a:pt x="804885" y="277769"/>
                    <a:pt x="987736" y="235900"/>
                    <a:pt x="1172373" y="207162"/>
                  </a:cubicBezTo>
                  <a:cubicBezTo>
                    <a:pt x="1219367" y="199905"/>
                    <a:pt x="1266476" y="193110"/>
                    <a:pt x="1313413" y="185047"/>
                  </a:cubicBezTo>
                  <a:cubicBezTo>
                    <a:pt x="1358507" y="177215"/>
                    <a:pt x="1386553" y="149225"/>
                    <a:pt x="1403427" y="108681"/>
                  </a:cubicBezTo>
                  <a:cubicBezTo>
                    <a:pt x="1420762" y="66928"/>
                    <a:pt x="1404579" y="44986"/>
                    <a:pt x="1359428" y="46713"/>
                  </a:cubicBezTo>
                  <a:cubicBezTo>
                    <a:pt x="1354533" y="46886"/>
                    <a:pt x="1349868" y="47980"/>
                    <a:pt x="1345203" y="49305"/>
                  </a:cubicBezTo>
                  <a:cubicBezTo>
                    <a:pt x="1236126" y="66525"/>
                    <a:pt x="1127106" y="84436"/>
                    <a:pt x="1018202" y="102634"/>
                  </a:cubicBezTo>
                  <a:cubicBezTo>
                    <a:pt x="912407" y="120315"/>
                    <a:pt x="806497" y="137016"/>
                    <a:pt x="701048" y="156482"/>
                  </a:cubicBezTo>
                  <a:cubicBezTo>
                    <a:pt x="586442" y="177618"/>
                    <a:pt x="476213" y="216607"/>
                    <a:pt x="363738" y="246324"/>
                  </a:cubicBezTo>
                  <a:cubicBezTo>
                    <a:pt x="284780" y="267172"/>
                    <a:pt x="205938" y="288423"/>
                    <a:pt x="126924" y="308868"/>
                  </a:cubicBezTo>
                  <a:cubicBezTo>
                    <a:pt x="117767" y="311229"/>
                    <a:pt x="108264" y="315433"/>
                    <a:pt x="98934" y="309040"/>
                  </a:cubicBezTo>
                  <a:cubicBezTo>
                    <a:pt x="92945" y="307543"/>
                    <a:pt x="84537" y="308868"/>
                    <a:pt x="83385" y="300574"/>
                  </a:cubicBezTo>
                  <a:cubicBezTo>
                    <a:pt x="82003" y="290957"/>
                    <a:pt x="90699" y="289171"/>
                    <a:pt x="97322" y="286753"/>
                  </a:cubicBezTo>
                  <a:cubicBezTo>
                    <a:pt x="122086" y="277653"/>
                    <a:pt x="146965" y="268842"/>
                    <a:pt x="171787" y="259858"/>
                  </a:cubicBezTo>
                  <a:cubicBezTo>
                    <a:pt x="176394" y="252140"/>
                    <a:pt x="184457" y="249952"/>
                    <a:pt x="192232" y="248167"/>
                  </a:cubicBezTo>
                  <a:cubicBezTo>
                    <a:pt x="369842" y="206701"/>
                    <a:pt x="543537" y="149110"/>
                    <a:pt x="722126" y="112655"/>
                  </a:cubicBezTo>
                  <a:cubicBezTo>
                    <a:pt x="873015" y="81902"/>
                    <a:pt x="1026034" y="61572"/>
                    <a:pt x="1177441" y="33122"/>
                  </a:cubicBezTo>
                  <a:cubicBezTo>
                    <a:pt x="1236874" y="21949"/>
                    <a:pt x="1296884" y="13771"/>
                    <a:pt x="1356203" y="1965"/>
                  </a:cubicBezTo>
                  <a:cubicBezTo>
                    <a:pt x="1372443" y="-1260"/>
                    <a:pt x="1388339" y="-2009"/>
                    <a:pt x="1401009" y="11640"/>
                  </a:cubicBezTo>
                  <a:cubicBezTo>
                    <a:pt x="1446160" y="48844"/>
                    <a:pt x="1450998" y="73090"/>
                    <a:pt x="1427040" y="127974"/>
                  </a:cubicBezTo>
                  <a:cubicBezTo>
                    <a:pt x="1413679" y="158670"/>
                    <a:pt x="1390642" y="180843"/>
                    <a:pt x="1366972" y="202958"/>
                  </a:cubicBezTo>
                  <a:lnTo>
                    <a:pt x="1366972" y="202958"/>
                  </a:lnTo>
                  <a:close/>
                </a:path>
              </a:pathLst>
            </a:custGeom>
            <a:solidFill>
              <a:srgbClr val="7E435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A8A7909-2948-49D3-A7D0-8692EB1755CB}"/>
                </a:ext>
              </a:extLst>
            </p:cNvPr>
            <p:cNvSpPr/>
            <p:nvPr/>
          </p:nvSpPr>
          <p:spPr>
            <a:xfrm>
              <a:off x="1825057" y="2993543"/>
              <a:ext cx="1424727" cy="434682"/>
            </a:xfrm>
            <a:custGeom>
              <a:avLst/>
              <a:gdLst>
                <a:gd name="connsiteX0" fmla="*/ 1358441 w 1424727"/>
                <a:gd name="connsiteY0" fmla="*/ 187387 h 434682"/>
                <a:gd name="connsiteX1" fmla="*/ 1236866 w 1424727"/>
                <a:gd name="connsiteY1" fmla="*/ 198617 h 434682"/>
                <a:gd name="connsiteX2" fmla="*/ 707375 w 1424727"/>
                <a:gd name="connsiteY2" fmla="*/ 288689 h 434682"/>
                <a:gd name="connsiteX3" fmla="*/ 428289 w 1424727"/>
                <a:gd name="connsiteY3" fmla="*/ 358835 h 434682"/>
                <a:gd name="connsiteX4" fmla="*/ 128067 w 1424727"/>
                <a:gd name="connsiteY4" fmla="*/ 434682 h 434682"/>
                <a:gd name="connsiteX5" fmla="*/ 117125 w 1424727"/>
                <a:gd name="connsiteY5" fmla="*/ 420400 h 434682"/>
                <a:gd name="connsiteX6" fmla="*/ 133538 w 1424727"/>
                <a:gd name="connsiteY6" fmla="*/ 411128 h 434682"/>
                <a:gd name="connsiteX7" fmla="*/ 666312 w 1424727"/>
                <a:gd name="connsiteY7" fmla="*/ 267554 h 434682"/>
                <a:gd name="connsiteX8" fmla="*/ 915278 w 1424727"/>
                <a:gd name="connsiteY8" fmla="*/ 227528 h 434682"/>
                <a:gd name="connsiteX9" fmla="*/ 1350896 w 1424727"/>
                <a:gd name="connsiteY9" fmla="*/ 155712 h 434682"/>
                <a:gd name="connsiteX10" fmla="*/ 1367598 w 1424727"/>
                <a:gd name="connsiteY10" fmla="*/ 152832 h 434682"/>
                <a:gd name="connsiteX11" fmla="*/ 1389079 w 1424727"/>
                <a:gd name="connsiteY11" fmla="*/ 116492 h 434682"/>
                <a:gd name="connsiteX12" fmla="*/ 1337247 w 1424727"/>
                <a:gd name="connsiteY12" fmla="*/ 36326 h 434682"/>
                <a:gd name="connsiteX13" fmla="*/ 1310180 w 1424727"/>
                <a:gd name="connsiteY13" fmla="*/ 30509 h 434682"/>
                <a:gd name="connsiteX14" fmla="*/ 761107 w 1424727"/>
                <a:gd name="connsiteY14" fmla="*/ 121675 h 434682"/>
                <a:gd name="connsiteX15" fmla="*/ 221537 w 1424727"/>
                <a:gd name="connsiteY15" fmla="*/ 258627 h 434682"/>
                <a:gd name="connsiteX16" fmla="*/ 60743 w 1424727"/>
                <a:gd name="connsiteY16" fmla="*/ 304815 h 434682"/>
                <a:gd name="connsiteX17" fmla="*/ 29702 w 1424727"/>
                <a:gd name="connsiteY17" fmla="*/ 307637 h 434682"/>
                <a:gd name="connsiteX18" fmla="*/ 158 w 1424727"/>
                <a:gd name="connsiteY18" fmla="*/ 300783 h 434682"/>
                <a:gd name="connsiteX19" fmla="*/ 26131 w 1424727"/>
                <a:gd name="connsiteY19" fmla="*/ 284024 h 434682"/>
                <a:gd name="connsiteX20" fmla="*/ 491524 w 1424727"/>
                <a:gd name="connsiteY20" fmla="*/ 146728 h 434682"/>
                <a:gd name="connsiteX21" fmla="*/ 867535 w 1424727"/>
                <a:gd name="connsiteY21" fmla="*/ 74854 h 434682"/>
                <a:gd name="connsiteX22" fmla="*/ 1226039 w 1424727"/>
                <a:gd name="connsiteY22" fmla="*/ 13405 h 434682"/>
                <a:gd name="connsiteX23" fmla="*/ 1297337 w 1424727"/>
                <a:gd name="connsiteY23" fmla="*/ 1598 h 434682"/>
                <a:gd name="connsiteX24" fmla="*/ 1384645 w 1424727"/>
                <a:gd name="connsiteY24" fmla="*/ 43467 h 434682"/>
                <a:gd name="connsiteX25" fmla="*/ 1421042 w 1424727"/>
                <a:gd name="connsiteY25" fmla="*/ 119430 h 434682"/>
                <a:gd name="connsiteX26" fmla="*/ 1384760 w 1424727"/>
                <a:gd name="connsiteY26" fmla="*/ 176963 h 434682"/>
                <a:gd name="connsiteX27" fmla="*/ 1358441 w 1424727"/>
                <a:gd name="connsiteY27" fmla="*/ 187387 h 434682"/>
                <a:gd name="connsiteX28" fmla="*/ 1358441 w 1424727"/>
                <a:gd name="connsiteY28" fmla="*/ 187387 h 43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24727" h="434682">
                  <a:moveTo>
                    <a:pt x="1358441" y="187387"/>
                  </a:moveTo>
                  <a:cubicBezTo>
                    <a:pt x="1316457" y="174717"/>
                    <a:pt x="1276892" y="192167"/>
                    <a:pt x="1236866" y="198617"/>
                  </a:cubicBezTo>
                  <a:cubicBezTo>
                    <a:pt x="1060177" y="227297"/>
                    <a:pt x="884409" y="261794"/>
                    <a:pt x="707375" y="288689"/>
                  </a:cubicBezTo>
                  <a:cubicBezTo>
                    <a:pt x="612234" y="303145"/>
                    <a:pt x="521356" y="335453"/>
                    <a:pt x="428289" y="358835"/>
                  </a:cubicBezTo>
                  <a:cubicBezTo>
                    <a:pt x="328253" y="384060"/>
                    <a:pt x="228160" y="409400"/>
                    <a:pt x="128067" y="434682"/>
                  </a:cubicBezTo>
                  <a:cubicBezTo>
                    <a:pt x="118795" y="434279"/>
                    <a:pt x="117010" y="428060"/>
                    <a:pt x="117125" y="420400"/>
                  </a:cubicBezTo>
                  <a:cubicBezTo>
                    <a:pt x="120868" y="414238"/>
                    <a:pt x="127376" y="412798"/>
                    <a:pt x="133538" y="411128"/>
                  </a:cubicBezTo>
                  <a:cubicBezTo>
                    <a:pt x="311091" y="363327"/>
                    <a:pt x="488126" y="313223"/>
                    <a:pt x="666312" y="267554"/>
                  </a:cubicBezTo>
                  <a:cubicBezTo>
                    <a:pt x="749819" y="257302"/>
                    <a:pt x="832347" y="241004"/>
                    <a:pt x="915278" y="227528"/>
                  </a:cubicBezTo>
                  <a:cubicBezTo>
                    <a:pt x="1060523" y="203916"/>
                    <a:pt x="1205537" y="178633"/>
                    <a:pt x="1350896" y="155712"/>
                  </a:cubicBezTo>
                  <a:cubicBezTo>
                    <a:pt x="1356483" y="154848"/>
                    <a:pt x="1362069" y="154042"/>
                    <a:pt x="1367598" y="152832"/>
                  </a:cubicBezTo>
                  <a:cubicBezTo>
                    <a:pt x="1390865" y="147591"/>
                    <a:pt x="1395875" y="139874"/>
                    <a:pt x="1389079" y="116492"/>
                  </a:cubicBezTo>
                  <a:cubicBezTo>
                    <a:pt x="1379865" y="84702"/>
                    <a:pt x="1363797" y="57059"/>
                    <a:pt x="1337247" y="36326"/>
                  </a:cubicBezTo>
                  <a:cubicBezTo>
                    <a:pt x="1329242" y="29645"/>
                    <a:pt x="1320719" y="28781"/>
                    <a:pt x="1310180" y="30509"/>
                  </a:cubicBezTo>
                  <a:cubicBezTo>
                    <a:pt x="1127098" y="60572"/>
                    <a:pt x="944880" y="96969"/>
                    <a:pt x="761107" y="121675"/>
                  </a:cubicBezTo>
                  <a:cubicBezTo>
                    <a:pt x="575434" y="146612"/>
                    <a:pt x="400818" y="210999"/>
                    <a:pt x="221537" y="258627"/>
                  </a:cubicBezTo>
                  <a:cubicBezTo>
                    <a:pt x="167632" y="272909"/>
                    <a:pt x="114821" y="291051"/>
                    <a:pt x="60743" y="304815"/>
                  </a:cubicBezTo>
                  <a:cubicBezTo>
                    <a:pt x="50550" y="307406"/>
                    <a:pt x="40356" y="310113"/>
                    <a:pt x="29702" y="307637"/>
                  </a:cubicBezTo>
                  <a:cubicBezTo>
                    <a:pt x="19508" y="305045"/>
                    <a:pt x="2461" y="314893"/>
                    <a:pt x="158" y="300783"/>
                  </a:cubicBezTo>
                  <a:cubicBezTo>
                    <a:pt x="-1858" y="288229"/>
                    <a:pt x="15938" y="287019"/>
                    <a:pt x="26131" y="284024"/>
                  </a:cubicBezTo>
                  <a:cubicBezTo>
                    <a:pt x="181281" y="238240"/>
                    <a:pt x="337180" y="194989"/>
                    <a:pt x="491524" y="146728"/>
                  </a:cubicBezTo>
                  <a:cubicBezTo>
                    <a:pt x="614423" y="108315"/>
                    <a:pt x="742045" y="97891"/>
                    <a:pt x="867535" y="74854"/>
                  </a:cubicBezTo>
                  <a:cubicBezTo>
                    <a:pt x="986806" y="52969"/>
                    <a:pt x="1106480" y="33734"/>
                    <a:pt x="1226039" y="13405"/>
                  </a:cubicBezTo>
                  <a:cubicBezTo>
                    <a:pt x="1249767" y="9373"/>
                    <a:pt x="1273609" y="5515"/>
                    <a:pt x="1297337" y="1598"/>
                  </a:cubicBezTo>
                  <a:cubicBezTo>
                    <a:pt x="1336499" y="-5428"/>
                    <a:pt x="1363682" y="11101"/>
                    <a:pt x="1384645" y="43467"/>
                  </a:cubicBezTo>
                  <a:cubicBezTo>
                    <a:pt x="1400194" y="67367"/>
                    <a:pt x="1413901" y="91728"/>
                    <a:pt x="1421042" y="119430"/>
                  </a:cubicBezTo>
                  <a:cubicBezTo>
                    <a:pt x="1430717" y="156749"/>
                    <a:pt x="1422251" y="169994"/>
                    <a:pt x="1384760" y="176963"/>
                  </a:cubicBezTo>
                  <a:cubicBezTo>
                    <a:pt x="1375373" y="178633"/>
                    <a:pt x="1365640" y="179842"/>
                    <a:pt x="1358441" y="187387"/>
                  </a:cubicBezTo>
                  <a:lnTo>
                    <a:pt x="1358441" y="187387"/>
                  </a:lnTo>
                  <a:close/>
                </a:path>
              </a:pathLst>
            </a:custGeom>
            <a:solidFill>
              <a:srgbClr val="99C5BD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403B8F-DBBE-48E4-A3D8-D4EB2E788E80}"/>
                </a:ext>
              </a:extLst>
            </p:cNvPr>
            <p:cNvSpPr/>
            <p:nvPr/>
          </p:nvSpPr>
          <p:spPr>
            <a:xfrm>
              <a:off x="1985427" y="3679486"/>
              <a:ext cx="1423061" cy="315751"/>
            </a:xfrm>
            <a:custGeom>
              <a:avLst/>
              <a:gdLst>
                <a:gd name="connsiteX0" fmla="*/ 43256 w 1423061"/>
                <a:gd name="connsiteY0" fmla="*/ 245173 h 315751"/>
                <a:gd name="connsiteX1" fmla="*/ 19586 w 1423061"/>
                <a:gd name="connsiteY1" fmla="*/ 244252 h 315751"/>
                <a:gd name="connsiteX2" fmla="*/ 754 w 1423061"/>
                <a:gd name="connsiteY2" fmla="*/ 221734 h 315751"/>
                <a:gd name="connsiteX3" fmla="*/ 23733 w 1423061"/>
                <a:gd name="connsiteY3" fmla="*/ 210676 h 315751"/>
                <a:gd name="connsiteX4" fmla="*/ 498225 w 1423061"/>
                <a:gd name="connsiteY4" fmla="*/ 111620 h 315751"/>
                <a:gd name="connsiteX5" fmla="*/ 730547 w 1423061"/>
                <a:gd name="connsiteY5" fmla="*/ 77238 h 315751"/>
                <a:gd name="connsiteX6" fmla="*/ 1162940 w 1423061"/>
                <a:gd name="connsiteY6" fmla="*/ 21606 h 315751"/>
                <a:gd name="connsiteX7" fmla="*/ 1314174 w 1423061"/>
                <a:gd name="connsiteY7" fmla="*/ 873 h 315751"/>
                <a:gd name="connsiteX8" fmla="*/ 1333064 w 1423061"/>
                <a:gd name="connsiteY8" fmla="*/ 2543 h 315751"/>
                <a:gd name="connsiteX9" fmla="*/ 1356273 w 1423061"/>
                <a:gd name="connsiteY9" fmla="*/ 2370 h 315751"/>
                <a:gd name="connsiteX10" fmla="*/ 1422790 w 1423061"/>
                <a:gd name="connsiteY10" fmla="*/ 60307 h 315751"/>
                <a:gd name="connsiteX11" fmla="*/ 1364221 w 1423061"/>
                <a:gd name="connsiteY11" fmla="*/ 196106 h 315751"/>
                <a:gd name="connsiteX12" fmla="*/ 1350744 w 1423061"/>
                <a:gd name="connsiteY12" fmla="*/ 200425 h 315751"/>
                <a:gd name="connsiteX13" fmla="*/ 990916 w 1423061"/>
                <a:gd name="connsiteY13" fmla="*/ 225190 h 315751"/>
                <a:gd name="connsiteX14" fmla="*/ 629648 w 1423061"/>
                <a:gd name="connsiteY14" fmla="*/ 266597 h 315751"/>
                <a:gd name="connsiteX15" fmla="*/ 505942 w 1423061"/>
                <a:gd name="connsiteY15" fmla="*/ 300691 h 315751"/>
                <a:gd name="connsiteX16" fmla="*/ 435393 w 1423061"/>
                <a:gd name="connsiteY16" fmla="*/ 315147 h 315751"/>
                <a:gd name="connsiteX17" fmla="*/ 452325 w 1423061"/>
                <a:gd name="connsiteY17" fmla="*/ 278346 h 315751"/>
                <a:gd name="connsiteX18" fmla="*/ 648422 w 1423061"/>
                <a:gd name="connsiteY18" fmla="*/ 230891 h 315751"/>
                <a:gd name="connsiteX19" fmla="*/ 891111 w 1423061"/>
                <a:gd name="connsiteY19" fmla="*/ 202268 h 315751"/>
                <a:gd name="connsiteX20" fmla="*/ 1240285 w 1423061"/>
                <a:gd name="connsiteY20" fmla="*/ 168232 h 315751"/>
                <a:gd name="connsiteX21" fmla="*/ 1336922 w 1423061"/>
                <a:gd name="connsiteY21" fmla="*/ 165756 h 315751"/>
                <a:gd name="connsiteX22" fmla="*/ 1360650 w 1423061"/>
                <a:gd name="connsiteY22" fmla="*/ 155965 h 315751"/>
                <a:gd name="connsiteX23" fmla="*/ 1394974 w 1423061"/>
                <a:gd name="connsiteY23" fmla="*/ 52359 h 315751"/>
                <a:gd name="connsiteX24" fmla="*/ 1388985 w 1423061"/>
                <a:gd name="connsiteY24" fmla="*/ 39343 h 315751"/>
                <a:gd name="connsiteX25" fmla="*/ 1337901 w 1423061"/>
                <a:gd name="connsiteY25" fmla="*/ 33987 h 315751"/>
                <a:gd name="connsiteX26" fmla="*/ 999900 w 1423061"/>
                <a:gd name="connsiteY26" fmla="*/ 83285 h 315751"/>
                <a:gd name="connsiteX27" fmla="*/ 853273 w 1423061"/>
                <a:gd name="connsiteY27" fmla="*/ 99468 h 315751"/>
                <a:gd name="connsiteX28" fmla="*/ 393064 w 1423061"/>
                <a:gd name="connsiteY28" fmla="*/ 181190 h 315751"/>
                <a:gd name="connsiteX29" fmla="*/ 117376 w 1423061"/>
                <a:gd name="connsiteY29" fmla="*/ 237514 h 315751"/>
                <a:gd name="connsiteX30" fmla="*/ 43256 w 1423061"/>
                <a:gd name="connsiteY30" fmla="*/ 245173 h 315751"/>
                <a:gd name="connsiteX31" fmla="*/ 43256 w 1423061"/>
                <a:gd name="connsiteY31" fmla="*/ 245173 h 31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3061" h="315751">
                  <a:moveTo>
                    <a:pt x="43256" y="245173"/>
                  </a:moveTo>
                  <a:cubicBezTo>
                    <a:pt x="35366" y="244828"/>
                    <a:pt x="27476" y="244367"/>
                    <a:pt x="19586" y="244252"/>
                  </a:cubicBezTo>
                  <a:cubicBezTo>
                    <a:pt x="4498" y="244022"/>
                    <a:pt x="-2413" y="237111"/>
                    <a:pt x="754" y="221734"/>
                  </a:cubicBezTo>
                  <a:cubicBezTo>
                    <a:pt x="5649" y="212347"/>
                    <a:pt x="15325" y="212174"/>
                    <a:pt x="23733" y="210676"/>
                  </a:cubicBezTo>
                  <a:cubicBezTo>
                    <a:pt x="182972" y="182687"/>
                    <a:pt x="340080" y="144505"/>
                    <a:pt x="498225" y="111620"/>
                  </a:cubicBezTo>
                  <a:cubicBezTo>
                    <a:pt x="574994" y="95610"/>
                    <a:pt x="652742" y="86280"/>
                    <a:pt x="730547" y="77238"/>
                  </a:cubicBezTo>
                  <a:cubicBezTo>
                    <a:pt x="874928" y="60422"/>
                    <a:pt x="1019250" y="44066"/>
                    <a:pt x="1162940" y="21606"/>
                  </a:cubicBezTo>
                  <a:cubicBezTo>
                    <a:pt x="1213217" y="13773"/>
                    <a:pt x="1263955" y="9281"/>
                    <a:pt x="1314174" y="873"/>
                  </a:cubicBezTo>
                  <a:cubicBezTo>
                    <a:pt x="1320566" y="-222"/>
                    <a:pt x="1327017" y="-855"/>
                    <a:pt x="1333064" y="2543"/>
                  </a:cubicBezTo>
                  <a:cubicBezTo>
                    <a:pt x="1340839" y="7438"/>
                    <a:pt x="1348383" y="3810"/>
                    <a:pt x="1356273" y="2370"/>
                  </a:cubicBezTo>
                  <a:cubicBezTo>
                    <a:pt x="1400272" y="-5520"/>
                    <a:pt x="1426016" y="15213"/>
                    <a:pt x="1422790" y="60307"/>
                  </a:cubicBezTo>
                  <a:cubicBezTo>
                    <a:pt x="1419162" y="111678"/>
                    <a:pt x="1405974" y="160457"/>
                    <a:pt x="1364221" y="196106"/>
                  </a:cubicBezTo>
                  <a:cubicBezTo>
                    <a:pt x="1360362" y="199504"/>
                    <a:pt x="1355697" y="200771"/>
                    <a:pt x="1350744" y="200425"/>
                  </a:cubicBezTo>
                  <a:cubicBezTo>
                    <a:pt x="1229630" y="192075"/>
                    <a:pt x="1110648" y="213671"/>
                    <a:pt x="990916" y="225190"/>
                  </a:cubicBezTo>
                  <a:cubicBezTo>
                    <a:pt x="870205" y="236765"/>
                    <a:pt x="750761" y="258477"/>
                    <a:pt x="629648" y="266597"/>
                  </a:cubicBezTo>
                  <a:cubicBezTo>
                    <a:pt x="586512" y="269477"/>
                    <a:pt x="546947" y="288367"/>
                    <a:pt x="505942" y="300691"/>
                  </a:cubicBezTo>
                  <a:cubicBezTo>
                    <a:pt x="482963" y="307602"/>
                    <a:pt x="460561" y="318429"/>
                    <a:pt x="435393" y="315147"/>
                  </a:cubicBezTo>
                  <a:cubicBezTo>
                    <a:pt x="422608" y="294356"/>
                    <a:pt x="442822" y="288885"/>
                    <a:pt x="452325" y="278346"/>
                  </a:cubicBezTo>
                  <a:cubicBezTo>
                    <a:pt x="515905" y="255482"/>
                    <a:pt x="578277" y="231870"/>
                    <a:pt x="648422" y="230891"/>
                  </a:cubicBezTo>
                  <a:cubicBezTo>
                    <a:pt x="729798" y="229739"/>
                    <a:pt x="809965" y="209294"/>
                    <a:pt x="891111" y="202268"/>
                  </a:cubicBezTo>
                  <a:cubicBezTo>
                    <a:pt x="1007617" y="192190"/>
                    <a:pt x="1122569" y="167311"/>
                    <a:pt x="1240285" y="168232"/>
                  </a:cubicBezTo>
                  <a:cubicBezTo>
                    <a:pt x="1272363" y="168463"/>
                    <a:pt x="1304499" y="162531"/>
                    <a:pt x="1336922" y="165756"/>
                  </a:cubicBezTo>
                  <a:cubicBezTo>
                    <a:pt x="1346310" y="166677"/>
                    <a:pt x="1355063" y="163395"/>
                    <a:pt x="1360650" y="155965"/>
                  </a:cubicBezTo>
                  <a:cubicBezTo>
                    <a:pt x="1383917" y="125442"/>
                    <a:pt x="1394571" y="90484"/>
                    <a:pt x="1394974" y="52359"/>
                  </a:cubicBezTo>
                  <a:cubicBezTo>
                    <a:pt x="1395032" y="47464"/>
                    <a:pt x="1391806" y="43317"/>
                    <a:pt x="1388985" y="39343"/>
                  </a:cubicBezTo>
                  <a:cubicBezTo>
                    <a:pt x="1373089" y="26789"/>
                    <a:pt x="1354430" y="31281"/>
                    <a:pt x="1337901" y="33987"/>
                  </a:cubicBezTo>
                  <a:cubicBezTo>
                    <a:pt x="1225541" y="52589"/>
                    <a:pt x="1111396" y="58521"/>
                    <a:pt x="999900" y="83285"/>
                  </a:cubicBezTo>
                  <a:cubicBezTo>
                    <a:pt x="951754" y="93997"/>
                    <a:pt x="902053" y="91751"/>
                    <a:pt x="853273" y="99468"/>
                  </a:cubicBezTo>
                  <a:cubicBezTo>
                    <a:pt x="699275" y="123714"/>
                    <a:pt x="545219" y="146635"/>
                    <a:pt x="393064" y="181190"/>
                  </a:cubicBezTo>
                  <a:cubicBezTo>
                    <a:pt x="301609" y="201980"/>
                    <a:pt x="208485" y="214305"/>
                    <a:pt x="117376" y="237514"/>
                  </a:cubicBezTo>
                  <a:cubicBezTo>
                    <a:pt x="93648" y="243561"/>
                    <a:pt x="68424" y="247305"/>
                    <a:pt x="43256" y="245173"/>
                  </a:cubicBezTo>
                  <a:lnTo>
                    <a:pt x="43256" y="245173"/>
                  </a:lnTo>
                  <a:close/>
                </a:path>
              </a:pathLst>
            </a:custGeom>
            <a:solidFill>
              <a:srgbClr val="E7CA7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9FDAF56-C863-4C44-ABE6-C0DBC37DB052}"/>
                </a:ext>
              </a:extLst>
            </p:cNvPr>
            <p:cNvSpPr/>
            <p:nvPr/>
          </p:nvSpPr>
          <p:spPr>
            <a:xfrm>
              <a:off x="1929176" y="3519242"/>
              <a:ext cx="1406624" cy="381747"/>
            </a:xfrm>
            <a:custGeom>
              <a:avLst/>
              <a:gdLst>
                <a:gd name="connsiteX0" fmla="*/ 1388451 w 1406624"/>
                <a:gd name="connsiteY0" fmla="*/ 162096 h 381747"/>
                <a:gd name="connsiteX1" fmla="*/ 1252882 w 1406624"/>
                <a:gd name="connsiteY1" fmla="*/ 183808 h 381747"/>
                <a:gd name="connsiteX2" fmla="*/ 1023209 w 1406624"/>
                <a:gd name="connsiteY2" fmla="*/ 216462 h 381747"/>
                <a:gd name="connsiteX3" fmla="*/ 874221 w 1406624"/>
                <a:gd name="connsiteY3" fmla="*/ 232760 h 381747"/>
                <a:gd name="connsiteX4" fmla="*/ 419425 w 1406624"/>
                <a:gd name="connsiteY4" fmla="*/ 307398 h 381747"/>
                <a:gd name="connsiteX5" fmla="*/ 57869 w 1406624"/>
                <a:gd name="connsiteY5" fmla="*/ 381748 h 381747"/>
                <a:gd name="connsiteX6" fmla="*/ 15022 w 1406624"/>
                <a:gd name="connsiteY6" fmla="*/ 380078 h 381747"/>
                <a:gd name="connsiteX7" fmla="*/ 48 w 1406624"/>
                <a:gd name="connsiteY7" fmla="*/ 372418 h 381747"/>
                <a:gd name="connsiteX8" fmla="*/ 14849 w 1406624"/>
                <a:gd name="connsiteY8" fmla="*/ 361130 h 381747"/>
                <a:gd name="connsiteX9" fmla="*/ 33854 w 1406624"/>
                <a:gd name="connsiteY9" fmla="*/ 359806 h 381747"/>
                <a:gd name="connsiteX10" fmla="*/ 104576 w 1406624"/>
                <a:gd name="connsiteY10" fmla="*/ 346387 h 381747"/>
                <a:gd name="connsiteX11" fmla="*/ 438373 w 1406624"/>
                <a:gd name="connsiteY11" fmla="*/ 275781 h 381747"/>
                <a:gd name="connsiteX12" fmla="*/ 582408 w 1406624"/>
                <a:gd name="connsiteY12" fmla="*/ 243415 h 381747"/>
                <a:gd name="connsiteX13" fmla="*/ 1330745 w 1406624"/>
                <a:gd name="connsiteY13" fmla="*/ 147929 h 381747"/>
                <a:gd name="connsiteX14" fmla="*/ 1376011 w 1406624"/>
                <a:gd name="connsiteY14" fmla="*/ 103987 h 381747"/>
                <a:gd name="connsiteX15" fmla="*/ 1368294 w 1406624"/>
                <a:gd name="connsiteY15" fmla="*/ 31249 h 381747"/>
                <a:gd name="connsiteX16" fmla="*/ 1347446 w 1406624"/>
                <a:gd name="connsiteY16" fmla="*/ 27276 h 381747"/>
                <a:gd name="connsiteX17" fmla="*/ 1161197 w 1406624"/>
                <a:gd name="connsiteY17" fmla="*/ 54228 h 381747"/>
                <a:gd name="connsiteX18" fmla="*/ 1029602 w 1406624"/>
                <a:gd name="connsiteY18" fmla="*/ 70008 h 381747"/>
                <a:gd name="connsiteX19" fmla="*/ 660962 w 1406624"/>
                <a:gd name="connsiteY19" fmla="*/ 118672 h 381747"/>
                <a:gd name="connsiteX20" fmla="*/ 207663 w 1406624"/>
                <a:gd name="connsiteY20" fmla="*/ 215771 h 381747"/>
                <a:gd name="connsiteX21" fmla="*/ 120413 w 1406624"/>
                <a:gd name="connsiteY21" fmla="*/ 235870 h 381747"/>
                <a:gd name="connsiteX22" fmla="*/ 101638 w 1406624"/>
                <a:gd name="connsiteY22" fmla="*/ 234949 h 381747"/>
                <a:gd name="connsiteX23" fmla="*/ 38288 w 1406624"/>
                <a:gd name="connsiteY23" fmla="*/ 239038 h 381747"/>
                <a:gd name="connsiteX24" fmla="*/ 16404 w 1406624"/>
                <a:gd name="connsiteY24" fmla="*/ 233739 h 381747"/>
                <a:gd name="connsiteX25" fmla="*/ 258862 w 1406624"/>
                <a:gd name="connsiteY25" fmla="*/ 179085 h 381747"/>
                <a:gd name="connsiteX26" fmla="*/ 540021 w 1406624"/>
                <a:gd name="connsiteY26" fmla="*/ 110322 h 381747"/>
                <a:gd name="connsiteX27" fmla="*/ 769578 w 1406624"/>
                <a:gd name="connsiteY27" fmla="*/ 78474 h 381747"/>
                <a:gd name="connsiteX28" fmla="*/ 1181124 w 1406624"/>
                <a:gd name="connsiteY28" fmla="*/ 22553 h 381747"/>
                <a:gd name="connsiteX29" fmla="*/ 1262097 w 1406624"/>
                <a:gd name="connsiteY29" fmla="*/ 11611 h 381747"/>
                <a:gd name="connsiteX30" fmla="*/ 1352745 w 1406624"/>
                <a:gd name="connsiteY30" fmla="*/ 323 h 381747"/>
                <a:gd name="connsiteX31" fmla="*/ 1405325 w 1406624"/>
                <a:gd name="connsiteY31" fmla="*/ 46511 h 381747"/>
                <a:gd name="connsiteX32" fmla="*/ 1388451 w 1406624"/>
                <a:gd name="connsiteY32" fmla="*/ 162096 h 381747"/>
                <a:gd name="connsiteX33" fmla="*/ 1388451 w 1406624"/>
                <a:gd name="connsiteY33" fmla="*/ 162096 h 38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06624" h="381747">
                  <a:moveTo>
                    <a:pt x="1388451" y="162096"/>
                  </a:moveTo>
                  <a:cubicBezTo>
                    <a:pt x="1344279" y="175688"/>
                    <a:pt x="1298321" y="179028"/>
                    <a:pt x="1252882" y="183808"/>
                  </a:cubicBezTo>
                  <a:cubicBezTo>
                    <a:pt x="1175825" y="191755"/>
                    <a:pt x="1100035" y="207651"/>
                    <a:pt x="1023209" y="216462"/>
                  </a:cubicBezTo>
                  <a:cubicBezTo>
                    <a:pt x="973566" y="222164"/>
                    <a:pt x="923865" y="227231"/>
                    <a:pt x="874221" y="232760"/>
                  </a:cubicBezTo>
                  <a:cubicBezTo>
                    <a:pt x="721375" y="249865"/>
                    <a:pt x="569104" y="270540"/>
                    <a:pt x="419425" y="307398"/>
                  </a:cubicBezTo>
                  <a:cubicBezTo>
                    <a:pt x="299866" y="336827"/>
                    <a:pt x="178925" y="359576"/>
                    <a:pt x="57869" y="381748"/>
                  </a:cubicBezTo>
                  <a:cubicBezTo>
                    <a:pt x="43587" y="381230"/>
                    <a:pt x="29304" y="380769"/>
                    <a:pt x="15022" y="380078"/>
                  </a:cubicBezTo>
                  <a:cubicBezTo>
                    <a:pt x="8974" y="379790"/>
                    <a:pt x="739" y="381345"/>
                    <a:pt x="48" y="372418"/>
                  </a:cubicBezTo>
                  <a:cubicBezTo>
                    <a:pt x="-701" y="362570"/>
                    <a:pt x="7477" y="361706"/>
                    <a:pt x="14849" y="361130"/>
                  </a:cubicBezTo>
                  <a:cubicBezTo>
                    <a:pt x="21184" y="360612"/>
                    <a:pt x="27519" y="360267"/>
                    <a:pt x="33854" y="359806"/>
                  </a:cubicBezTo>
                  <a:cubicBezTo>
                    <a:pt x="56141" y="348633"/>
                    <a:pt x="80906" y="350246"/>
                    <a:pt x="104576" y="346387"/>
                  </a:cubicBezTo>
                  <a:cubicBezTo>
                    <a:pt x="216935" y="328015"/>
                    <a:pt x="327222" y="299738"/>
                    <a:pt x="438373" y="275781"/>
                  </a:cubicBezTo>
                  <a:cubicBezTo>
                    <a:pt x="486519" y="265472"/>
                    <a:pt x="534435" y="254357"/>
                    <a:pt x="582408" y="243415"/>
                  </a:cubicBezTo>
                  <a:cubicBezTo>
                    <a:pt x="832180" y="213813"/>
                    <a:pt x="1081318" y="180122"/>
                    <a:pt x="1330745" y="147929"/>
                  </a:cubicBezTo>
                  <a:cubicBezTo>
                    <a:pt x="1362305" y="143840"/>
                    <a:pt x="1370425" y="136007"/>
                    <a:pt x="1376011" y="103987"/>
                  </a:cubicBezTo>
                  <a:cubicBezTo>
                    <a:pt x="1380388" y="79107"/>
                    <a:pt x="1382577" y="54228"/>
                    <a:pt x="1368294" y="31249"/>
                  </a:cubicBezTo>
                  <a:cubicBezTo>
                    <a:pt x="1362017" y="26239"/>
                    <a:pt x="1354530" y="26066"/>
                    <a:pt x="1347446" y="27276"/>
                  </a:cubicBezTo>
                  <a:cubicBezTo>
                    <a:pt x="1285536" y="37527"/>
                    <a:pt x="1223453" y="46684"/>
                    <a:pt x="1161197" y="54228"/>
                  </a:cubicBezTo>
                  <a:cubicBezTo>
                    <a:pt x="1117370" y="59527"/>
                    <a:pt x="1073428" y="64710"/>
                    <a:pt x="1029602" y="70008"/>
                  </a:cubicBezTo>
                  <a:cubicBezTo>
                    <a:pt x="906530" y="84867"/>
                    <a:pt x="784322" y="107154"/>
                    <a:pt x="660962" y="118672"/>
                  </a:cubicBezTo>
                  <a:cubicBezTo>
                    <a:pt x="505754" y="133185"/>
                    <a:pt x="357573" y="177646"/>
                    <a:pt x="207663" y="215771"/>
                  </a:cubicBezTo>
                  <a:cubicBezTo>
                    <a:pt x="178753" y="223085"/>
                    <a:pt x="149266" y="228038"/>
                    <a:pt x="120413" y="235870"/>
                  </a:cubicBezTo>
                  <a:cubicBezTo>
                    <a:pt x="114251" y="237540"/>
                    <a:pt x="107743" y="238865"/>
                    <a:pt x="101638" y="234949"/>
                  </a:cubicBezTo>
                  <a:cubicBezTo>
                    <a:pt x="80502" y="236331"/>
                    <a:pt x="59424" y="238058"/>
                    <a:pt x="38288" y="239038"/>
                  </a:cubicBezTo>
                  <a:cubicBezTo>
                    <a:pt x="30744" y="239383"/>
                    <a:pt x="22278" y="241283"/>
                    <a:pt x="16404" y="233739"/>
                  </a:cubicBezTo>
                  <a:cubicBezTo>
                    <a:pt x="97261" y="215656"/>
                    <a:pt x="178350" y="198609"/>
                    <a:pt x="258862" y="179085"/>
                  </a:cubicBezTo>
                  <a:cubicBezTo>
                    <a:pt x="352620" y="156280"/>
                    <a:pt x="444305" y="124777"/>
                    <a:pt x="540021" y="110322"/>
                  </a:cubicBezTo>
                  <a:cubicBezTo>
                    <a:pt x="616444" y="98803"/>
                    <a:pt x="693040" y="88898"/>
                    <a:pt x="769578" y="78474"/>
                  </a:cubicBezTo>
                  <a:cubicBezTo>
                    <a:pt x="906760" y="59757"/>
                    <a:pt x="1043884" y="41155"/>
                    <a:pt x="1181124" y="22553"/>
                  </a:cubicBezTo>
                  <a:cubicBezTo>
                    <a:pt x="1208134" y="18925"/>
                    <a:pt x="1235605" y="18522"/>
                    <a:pt x="1262097" y="11611"/>
                  </a:cubicBezTo>
                  <a:cubicBezTo>
                    <a:pt x="1292274" y="7695"/>
                    <a:pt x="1322452" y="2396"/>
                    <a:pt x="1352745" y="323"/>
                  </a:cubicBezTo>
                  <a:cubicBezTo>
                    <a:pt x="1389891" y="-2211"/>
                    <a:pt x="1402503" y="9883"/>
                    <a:pt x="1405325" y="46511"/>
                  </a:cubicBezTo>
                  <a:cubicBezTo>
                    <a:pt x="1408493" y="86249"/>
                    <a:pt x="1406938" y="125410"/>
                    <a:pt x="1388451" y="162096"/>
                  </a:cubicBezTo>
                  <a:lnTo>
                    <a:pt x="1388451" y="162096"/>
                  </a:lnTo>
                  <a:close/>
                </a:path>
              </a:pathLst>
            </a:custGeom>
            <a:solidFill>
              <a:srgbClr val="7D424F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59B7A46-F3BB-4DF3-9A94-D1CBE67EE149}"/>
                </a:ext>
              </a:extLst>
            </p:cNvPr>
            <p:cNvSpPr/>
            <p:nvPr/>
          </p:nvSpPr>
          <p:spPr>
            <a:xfrm>
              <a:off x="2234891" y="3869590"/>
              <a:ext cx="1129021" cy="318932"/>
            </a:xfrm>
            <a:custGeom>
              <a:avLst/>
              <a:gdLst>
                <a:gd name="connsiteX0" fmla="*/ 184201 w 1129021"/>
                <a:gd name="connsiteY0" fmla="*/ 121357 h 318932"/>
                <a:gd name="connsiteX1" fmla="*/ 283603 w 1129021"/>
                <a:gd name="connsiteY1" fmla="*/ 93656 h 318932"/>
                <a:gd name="connsiteX2" fmla="*/ 467779 w 1129021"/>
                <a:gd name="connsiteY2" fmla="*/ 60253 h 318932"/>
                <a:gd name="connsiteX3" fmla="*/ 642165 w 1129021"/>
                <a:gd name="connsiteY3" fmla="*/ 38772 h 318932"/>
                <a:gd name="connsiteX4" fmla="*/ 797603 w 1129021"/>
                <a:gd name="connsiteY4" fmla="*/ 20746 h 318932"/>
                <a:gd name="connsiteX5" fmla="*/ 1047375 w 1129021"/>
                <a:gd name="connsiteY5" fmla="*/ 128 h 318932"/>
                <a:gd name="connsiteX6" fmla="*/ 1114411 w 1129021"/>
                <a:gd name="connsiteY6" fmla="*/ 6061 h 318932"/>
                <a:gd name="connsiteX7" fmla="*/ 1121725 w 1129021"/>
                <a:gd name="connsiteY7" fmla="*/ 127577 h 318932"/>
                <a:gd name="connsiteX8" fmla="*/ 1057050 w 1129021"/>
                <a:gd name="connsiteY8" fmla="*/ 185399 h 318932"/>
                <a:gd name="connsiteX9" fmla="*/ 1017658 w 1129021"/>
                <a:gd name="connsiteY9" fmla="*/ 193058 h 318932"/>
                <a:gd name="connsiteX10" fmla="*/ 517135 w 1129021"/>
                <a:gd name="connsiteY10" fmla="*/ 242298 h 318932"/>
                <a:gd name="connsiteX11" fmla="*/ 312629 w 1129021"/>
                <a:gd name="connsiteY11" fmla="*/ 262628 h 318932"/>
                <a:gd name="connsiteX12" fmla="*/ 146479 w 1129021"/>
                <a:gd name="connsiteY12" fmla="*/ 294821 h 318932"/>
                <a:gd name="connsiteX13" fmla="*/ 44658 w 1129021"/>
                <a:gd name="connsiteY13" fmla="*/ 316245 h 318932"/>
                <a:gd name="connsiteX14" fmla="*/ 4575 w 1129021"/>
                <a:gd name="connsiteY14" fmla="*/ 313711 h 318932"/>
                <a:gd name="connsiteX15" fmla="*/ 2214 w 1129021"/>
                <a:gd name="connsiteY15" fmla="*/ 293267 h 318932"/>
                <a:gd name="connsiteX16" fmla="*/ 101328 w 1129021"/>
                <a:gd name="connsiteY16" fmla="*/ 267466 h 318932"/>
                <a:gd name="connsiteX17" fmla="*/ 145731 w 1129021"/>
                <a:gd name="connsiteY17" fmla="*/ 257676 h 318932"/>
                <a:gd name="connsiteX18" fmla="*/ 209887 w 1129021"/>
                <a:gd name="connsiteY18" fmla="*/ 245466 h 318932"/>
                <a:gd name="connsiteX19" fmla="*/ 468298 w 1129021"/>
                <a:gd name="connsiteY19" fmla="*/ 213964 h 318932"/>
                <a:gd name="connsiteX20" fmla="*/ 775833 w 1129021"/>
                <a:gd name="connsiteY20" fmla="*/ 180734 h 318932"/>
                <a:gd name="connsiteX21" fmla="*/ 1028427 w 1129021"/>
                <a:gd name="connsiteY21" fmla="*/ 154703 h 318932"/>
                <a:gd name="connsiteX22" fmla="*/ 1093678 w 1129021"/>
                <a:gd name="connsiteY22" fmla="*/ 87264 h 318932"/>
                <a:gd name="connsiteX23" fmla="*/ 1094081 w 1129021"/>
                <a:gd name="connsiteY23" fmla="*/ 46489 h 318932"/>
                <a:gd name="connsiteX24" fmla="*/ 1071793 w 1129021"/>
                <a:gd name="connsiteY24" fmla="*/ 36929 h 318932"/>
                <a:gd name="connsiteX25" fmla="*/ 946360 w 1129021"/>
                <a:gd name="connsiteY25" fmla="*/ 42976 h 318932"/>
                <a:gd name="connsiteX26" fmla="*/ 665604 w 1129021"/>
                <a:gd name="connsiteY26" fmla="*/ 73730 h 318932"/>
                <a:gd name="connsiteX27" fmla="*/ 379953 w 1129021"/>
                <a:gd name="connsiteY27" fmla="*/ 106154 h 318932"/>
                <a:gd name="connsiteX28" fmla="*/ 330540 w 1129021"/>
                <a:gd name="connsiteY28" fmla="*/ 117557 h 318932"/>
                <a:gd name="connsiteX29" fmla="*/ 131448 w 1129021"/>
                <a:gd name="connsiteY29" fmla="*/ 168697 h 318932"/>
                <a:gd name="connsiteX30" fmla="*/ 106223 w 1129021"/>
                <a:gd name="connsiteY30" fmla="*/ 166163 h 318932"/>
                <a:gd name="connsiteX31" fmla="*/ 110600 w 1129021"/>
                <a:gd name="connsiteY31" fmla="*/ 152514 h 318932"/>
                <a:gd name="connsiteX32" fmla="*/ 184201 w 1129021"/>
                <a:gd name="connsiteY32" fmla="*/ 121357 h 318932"/>
                <a:gd name="connsiteX33" fmla="*/ 184201 w 1129021"/>
                <a:gd name="connsiteY33" fmla="*/ 121357 h 31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29021" h="318932">
                  <a:moveTo>
                    <a:pt x="184201" y="121357"/>
                  </a:moveTo>
                  <a:cubicBezTo>
                    <a:pt x="218871" y="117672"/>
                    <a:pt x="251583" y="106326"/>
                    <a:pt x="283603" y="93656"/>
                  </a:cubicBezTo>
                  <a:cubicBezTo>
                    <a:pt x="342922" y="70332"/>
                    <a:pt x="405408" y="63766"/>
                    <a:pt x="467779" y="60253"/>
                  </a:cubicBezTo>
                  <a:cubicBezTo>
                    <a:pt x="526580" y="56971"/>
                    <a:pt x="583998" y="45626"/>
                    <a:pt x="642165" y="38772"/>
                  </a:cubicBezTo>
                  <a:cubicBezTo>
                    <a:pt x="693997" y="32668"/>
                    <a:pt x="745771" y="26448"/>
                    <a:pt x="797603" y="20746"/>
                  </a:cubicBezTo>
                  <a:cubicBezTo>
                    <a:pt x="880649" y="11531"/>
                    <a:pt x="963810" y="3181"/>
                    <a:pt x="1047375" y="128"/>
                  </a:cubicBezTo>
                  <a:cubicBezTo>
                    <a:pt x="1070123" y="-678"/>
                    <a:pt x="1092238" y="2432"/>
                    <a:pt x="1114411" y="6061"/>
                  </a:cubicBezTo>
                  <a:cubicBezTo>
                    <a:pt x="1133934" y="45510"/>
                    <a:pt x="1131227" y="86860"/>
                    <a:pt x="1121725" y="127577"/>
                  </a:cubicBezTo>
                  <a:cubicBezTo>
                    <a:pt x="1114008" y="160750"/>
                    <a:pt x="1087573" y="176184"/>
                    <a:pt x="1057050" y="185399"/>
                  </a:cubicBezTo>
                  <a:cubicBezTo>
                    <a:pt x="1045474" y="195938"/>
                    <a:pt x="1030961" y="191273"/>
                    <a:pt x="1017658" y="193058"/>
                  </a:cubicBezTo>
                  <a:cubicBezTo>
                    <a:pt x="851393" y="215346"/>
                    <a:pt x="683745" y="223351"/>
                    <a:pt x="517135" y="242298"/>
                  </a:cubicBezTo>
                  <a:cubicBezTo>
                    <a:pt x="449005" y="250073"/>
                    <a:pt x="380932" y="256639"/>
                    <a:pt x="312629" y="262628"/>
                  </a:cubicBezTo>
                  <a:cubicBezTo>
                    <a:pt x="256766" y="267523"/>
                    <a:pt x="201997" y="284340"/>
                    <a:pt x="146479" y="294821"/>
                  </a:cubicBezTo>
                  <a:cubicBezTo>
                    <a:pt x="112385" y="301214"/>
                    <a:pt x="78522" y="308816"/>
                    <a:pt x="44658" y="316245"/>
                  </a:cubicBezTo>
                  <a:cubicBezTo>
                    <a:pt x="31240" y="319183"/>
                    <a:pt x="17533" y="321313"/>
                    <a:pt x="4575" y="313711"/>
                  </a:cubicBezTo>
                  <a:cubicBezTo>
                    <a:pt x="-954" y="307434"/>
                    <a:pt x="-1126" y="300523"/>
                    <a:pt x="2214" y="293267"/>
                  </a:cubicBezTo>
                  <a:cubicBezTo>
                    <a:pt x="33313" y="277256"/>
                    <a:pt x="67983" y="274607"/>
                    <a:pt x="101328" y="267466"/>
                  </a:cubicBezTo>
                  <a:cubicBezTo>
                    <a:pt x="116129" y="264356"/>
                    <a:pt x="131218" y="262513"/>
                    <a:pt x="145731" y="257676"/>
                  </a:cubicBezTo>
                  <a:cubicBezTo>
                    <a:pt x="167385" y="254911"/>
                    <a:pt x="189327" y="251801"/>
                    <a:pt x="209887" y="245466"/>
                  </a:cubicBezTo>
                  <a:cubicBezTo>
                    <a:pt x="294200" y="219262"/>
                    <a:pt x="382141" y="222602"/>
                    <a:pt x="468298" y="213964"/>
                  </a:cubicBezTo>
                  <a:cubicBezTo>
                    <a:pt x="570925" y="203712"/>
                    <a:pt x="673379" y="192252"/>
                    <a:pt x="775833" y="180734"/>
                  </a:cubicBezTo>
                  <a:cubicBezTo>
                    <a:pt x="859859" y="171346"/>
                    <a:pt x="944517" y="166624"/>
                    <a:pt x="1028427" y="154703"/>
                  </a:cubicBezTo>
                  <a:cubicBezTo>
                    <a:pt x="1077783" y="147734"/>
                    <a:pt x="1089186" y="136158"/>
                    <a:pt x="1093678" y="87264"/>
                  </a:cubicBezTo>
                  <a:cubicBezTo>
                    <a:pt x="1094945" y="73730"/>
                    <a:pt x="1099437" y="60081"/>
                    <a:pt x="1094081" y="46489"/>
                  </a:cubicBezTo>
                  <a:cubicBezTo>
                    <a:pt x="1090165" y="34971"/>
                    <a:pt x="1080375" y="37217"/>
                    <a:pt x="1071793" y="36929"/>
                  </a:cubicBezTo>
                  <a:cubicBezTo>
                    <a:pt x="1029810" y="35432"/>
                    <a:pt x="988171" y="39751"/>
                    <a:pt x="946360" y="42976"/>
                  </a:cubicBezTo>
                  <a:cubicBezTo>
                    <a:pt x="852372" y="50233"/>
                    <a:pt x="759305" y="66358"/>
                    <a:pt x="665604" y="73730"/>
                  </a:cubicBezTo>
                  <a:cubicBezTo>
                    <a:pt x="569888" y="81217"/>
                    <a:pt x="475842" y="101488"/>
                    <a:pt x="379953" y="106154"/>
                  </a:cubicBezTo>
                  <a:cubicBezTo>
                    <a:pt x="363079" y="106960"/>
                    <a:pt x="346608" y="112373"/>
                    <a:pt x="330540" y="117557"/>
                  </a:cubicBezTo>
                  <a:cubicBezTo>
                    <a:pt x="265174" y="138692"/>
                    <a:pt x="197159" y="149001"/>
                    <a:pt x="131448" y="168697"/>
                  </a:cubicBezTo>
                  <a:cubicBezTo>
                    <a:pt x="122867" y="171289"/>
                    <a:pt x="114056" y="172959"/>
                    <a:pt x="106223" y="166163"/>
                  </a:cubicBezTo>
                  <a:cubicBezTo>
                    <a:pt x="102710" y="160001"/>
                    <a:pt x="104899" y="154300"/>
                    <a:pt x="110600" y="152514"/>
                  </a:cubicBezTo>
                  <a:cubicBezTo>
                    <a:pt x="136228" y="144279"/>
                    <a:pt x="158055" y="127635"/>
                    <a:pt x="184201" y="121357"/>
                  </a:cubicBezTo>
                  <a:lnTo>
                    <a:pt x="184201" y="121357"/>
                  </a:lnTo>
                  <a:close/>
                </a:path>
              </a:pathLst>
            </a:custGeom>
            <a:solidFill>
              <a:srgbClr val="98C5BD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D60878-2000-4B52-AAE5-76AEE635E0F3}"/>
                </a:ext>
              </a:extLst>
            </p:cNvPr>
            <p:cNvSpPr/>
            <p:nvPr/>
          </p:nvSpPr>
          <p:spPr>
            <a:xfrm>
              <a:off x="2253111" y="4191940"/>
              <a:ext cx="1054549" cy="266070"/>
            </a:xfrm>
            <a:custGeom>
              <a:avLst/>
              <a:gdLst>
                <a:gd name="connsiteX0" fmla="*/ 1018443 w 1054549"/>
                <a:gd name="connsiteY0" fmla="*/ 165113 h 266070"/>
                <a:gd name="connsiteX1" fmla="*/ 886156 w 1054549"/>
                <a:gd name="connsiteY1" fmla="*/ 171391 h 266070"/>
                <a:gd name="connsiteX2" fmla="*/ 546658 w 1054549"/>
                <a:gd name="connsiteY2" fmla="*/ 202893 h 266070"/>
                <a:gd name="connsiteX3" fmla="*/ 206295 w 1054549"/>
                <a:gd name="connsiteY3" fmla="*/ 224490 h 266070"/>
                <a:gd name="connsiteX4" fmla="*/ 20391 w 1054549"/>
                <a:gd name="connsiteY4" fmla="*/ 266070 h 266070"/>
                <a:gd name="connsiteX5" fmla="*/ 16187 w 1054549"/>
                <a:gd name="connsiteY5" fmla="*/ 244358 h 266070"/>
                <a:gd name="connsiteX6" fmla="*/ 267514 w 1054549"/>
                <a:gd name="connsiteY6" fmla="*/ 195752 h 266070"/>
                <a:gd name="connsiteX7" fmla="*/ 530532 w 1054549"/>
                <a:gd name="connsiteY7" fmla="*/ 178302 h 266070"/>
                <a:gd name="connsiteX8" fmla="*/ 887135 w 1054549"/>
                <a:gd name="connsiteY8" fmla="*/ 146684 h 266070"/>
                <a:gd name="connsiteX9" fmla="*/ 988265 w 1054549"/>
                <a:gd name="connsiteY9" fmla="*/ 136663 h 266070"/>
                <a:gd name="connsiteX10" fmla="*/ 1018155 w 1054549"/>
                <a:gd name="connsiteY10" fmla="*/ 112245 h 266070"/>
                <a:gd name="connsiteX11" fmla="*/ 1023223 w 1054549"/>
                <a:gd name="connsiteY11" fmla="*/ 90994 h 266070"/>
                <a:gd name="connsiteX12" fmla="*/ 982218 w 1054549"/>
                <a:gd name="connsiteY12" fmla="*/ 44403 h 266070"/>
                <a:gd name="connsiteX13" fmla="*/ 873429 w 1054549"/>
                <a:gd name="connsiteY13" fmla="*/ 48837 h 266070"/>
                <a:gd name="connsiteX14" fmla="*/ 522412 w 1054549"/>
                <a:gd name="connsiteY14" fmla="*/ 87596 h 266070"/>
                <a:gd name="connsiteX15" fmla="*/ 324760 w 1054549"/>
                <a:gd name="connsiteY15" fmla="*/ 98653 h 266070"/>
                <a:gd name="connsiteX16" fmla="*/ 257609 w 1054549"/>
                <a:gd name="connsiteY16" fmla="*/ 105967 h 266070"/>
                <a:gd name="connsiteX17" fmla="*/ 44234 w 1054549"/>
                <a:gd name="connsiteY17" fmla="*/ 149506 h 266070"/>
                <a:gd name="connsiteX18" fmla="*/ 4381 w 1054549"/>
                <a:gd name="connsiteY18" fmla="*/ 145935 h 266070"/>
                <a:gd name="connsiteX19" fmla="*/ 3748 w 1054549"/>
                <a:gd name="connsiteY19" fmla="*/ 120250 h 266070"/>
                <a:gd name="connsiteX20" fmla="*/ 78846 w 1054549"/>
                <a:gd name="connsiteY20" fmla="*/ 105104 h 266070"/>
                <a:gd name="connsiteX21" fmla="*/ 268954 w 1054549"/>
                <a:gd name="connsiteY21" fmla="*/ 67727 h 266070"/>
                <a:gd name="connsiteX22" fmla="*/ 350848 w 1054549"/>
                <a:gd name="connsiteY22" fmla="*/ 60586 h 266070"/>
                <a:gd name="connsiteX23" fmla="*/ 613636 w 1054549"/>
                <a:gd name="connsiteY23" fmla="*/ 38759 h 266070"/>
                <a:gd name="connsiteX24" fmla="*/ 922036 w 1054549"/>
                <a:gd name="connsiteY24" fmla="*/ 10482 h 266070"/>
                <a:gd name="connsiteX25" fmla="*/ 1022877 w 1054549"/>
                <a:gd name="connsiteY25" fmla="*/ 0 h 266070"/>
                <a:gd name="connsiteX26" fmla="*/ 1037275 w 1054549"/>
                <a:gd name="connsiteY26" fmla="*/ 8408 h 266070"/>
                <a:gd name="connsiteX27" fmla="*/ 1018443 w 1054549"/>
                <a:gd name="connsiteY27" fmla="*/ 165113 h 266070"/>
                <a:gd name="connsiteX28" fmla="*/ 1018443 w 1054549"/>
                <a:gd name="connsiteY28" fmla="*/ 165113 h 26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54549" h="266070">
                  <a:moveTo>
                    <a:pt x="1018443" y="165113"/>
                  </a:moveTo>
                  <a:cubicBezTo>
                    <a:pt x="973867" y="156590"/>
                    <a:pt x="929983" y="166784"/>
                    <a:pt x="886156" y="171391"/>
                  </a:cubicBezTo>
                  <a:cubicBezTo>
                    <a:pt x="773105" y="183369"/>
                    <a:pt x="660169" y="196155"/>
                    <a:pt x="546658" y="202893"/>
                  </a:cubicBezTo>
                  <a:cubicBezTo>
                    <a:pt x="433146" y="209631"/>
                    <a:pt x="319288" y="213259"/>
                    <a:pt x="206295" y="224490"/>
                  </a:cubicBezTo>
                  <a:cubicBezTo>
                    <a:pt x="143463" y="230767"/>
                    <a:pt x="81553" y="248505"/>
                    <a:pt x="20391" y="266070"/>
                  </a:cubicBezTo>
                  <a:cubicBezTo>
                    <a:pt x="10025" y="260542"/>
                    <a:pt x="8931" y="253285"/>
                    <a:pt x="16187" y="244358"/>
                  </a:cubicBezTo>
                  <a:cubicBezTo>
                    <a:pt x="99176" y="224144"/>
                    <a:pt x="181704" y="201799"/>
                    <a:pt x="267514" y="195752"/>
                  </a:cubicBezTo>
                  <a:cubicBezTo>
                    <a:pt x="355168" y="189589"/>
                    <a:pt x="442706" y="180835"/>
                    <a:pt x="530532" y="178302"/>
                  </a:cubicBezTo>
                  <a:cubicBezTo>
                    <a:pt x="650149" y="174846"/>
                    <a:pt x="767692" y="150831"/>
                    <a:pt x="887135" y="146684"/>
                  </a:cubicBezTo>
                  <a:cubicBezTo>
                    <a:pt x="920941" y="145533"/>
                    <a:pt x="954402" y="138736"/>
                    <a:pt x="988265" y="136663"/>
                  </a:cubicBezTo>
                  <a:cubicBezTo>
                    <a:pt x="1003700" y="135742"/>
                    <a:pt x="1013202" y="126527"/>
                    <a:pt x="1018155" y="112245"/>
                  </a:cubicBezTo>
                  <a:cubicBezTo>
                    <a:pt x="1020516" y="105334"/>
                    <a:pt x="1021956" y="98193"/>
                    <a:pt x="1023223" y="90994"/>
                  </a:cubicBezTo>
                  <a:cubicBezTo>
                    <a:pt x="1031055" y="47225"/>
                    <a:pt x="1025527" y="41293"/>
                    <a:pt x="982218" y="44403"/>
                  </a:cubicBezTo>
                  <a:cubicBezTo>
                    <a:pt x="945993" y="46994"/>
                    <a:pt x="909769" y="46821"/>
                    <a:pt x="873429" y="48837"/>
                  </a:cubicBezTo>
                  <a:cubicBezTo>
                    <a:pt x="755655" y="55460"/>
                    <a:pt x="639206" y="73544"/>
                    <a:pt x="522412" y="87596"/>
                  </a:cubicBezTo>
                  <a:cubicBezTo>
                    <a:pt x="456585" y="95486"/>
                    <a:pt x="390932" y="100381"/>
                    <a:pt x="324760" y="98653"/>
                  </a:cubicBezTo>
                  <a:cubicBezTo>
                    <a:pt x="302011" y="98020"/>
                    <a:pt x="279723" y="100381"/>
                    <a:pt x="257609" y="105967"/>
                  </a:cubicBezTo>
                  <a:cubicBezTo>
                    <a:pt x="187175" y="123648"/>
                    <a:pt x="115244" y="134590"/>
                    <a:pt x="44234" y="149506"/>
                  </a:cubicBezTo>
                  <a:cubicBezTo>
                    <a:pt x="30815" y="152328"/>
                    <a:pt x="16993" y="154459"/>
                    <a:pt x="4381" y="145935"/>
                  </a:cubicBezTo>
                  <a:cubicBezTo>
                    <a:pt x="-1320" y="137470"/>
                    <a:pt x="-1378" y="128889"/>
                    <a:pt x="3748" y="120250"/>
                  </a:cubicBezTo>
                  <a:cubicBezTo>
                    <a:pt x="27302" y="108271"/>
                    <a:pt x="53852" y="110344"/>
                    <a:pt x="78846" y="105104"/>
                  </a:cubicBezTo>
                  <a:cubicBezTo>
                    <a:pt x="142023" y="91915"/>
                    <a:pt x="204740" y="75675"/>
                    <a:pt x="268954" y="67727"/>
                  </a:cubicBezTo>
                  <a:cubicBezTo>
                    <a:pt x="296195" y="64329"/>
                    <a:pt x="323665" y="59664"/>
                    <a:pt x="350848" y="60586"/>
                  </a:cubicBezTo>
                  <a:cubicBezTo>
                    <a:pt x="439423" y="63696"/>
                    <a:pt x="526040" y="45957"/>
                    <a:pt x="613636" y="38759"/>
                  </a:cubicBezTo>
                  <a:cubicBezTo>
                    <a:pt x="716493" y="30235"/>
                    <a:pt x="818141" y="9905"/>
                    <a:pt x="922036" y="10482"/>
                  </a:cubicBezTo>
                  <a:cubicBezTo>
                    <a:pt x="955496" y="10654"/>
                    <a:pt x="989820" y="8869"/>
                    <a:pt x="1022877" y="0"/>
                  </a:cubicBezTo>
                  <a:cubicBezTo>
                    <a:pt x="1029270" y="58"/>
                    <a:pt x="1034568" y="2073"/>
                    <a:pt x="1037275" y="8408"/>
                  </a:cubicBezTo>
                  <a:cubicBezTo>
                    <a:pt x="1065840" y="63005"/>
                    <a:pt x="1058584" y="122842"/>
                    <a:pt x="1018443" y="165113"/>
                  </a:cubicBezTo>
                  <a:lnTo>
                    <a:pt x="1018443" y="165113"/>
                  </a:lnTo>
                  <a:close/>
                </a:path>
              </a:pathLst>
            </a:custGeom>
            <a:solidFill>
              <a:srgbClr val="83A7A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457CF1-DA9C-4491-90CF-7DCC3DE3129A}"/>
                </a:ext>
              </a:extLst>
            </p:cNvPr>
            <p:cNvSpPr/>
            <p:nvPr/>
          </p:nvSpPr>
          <p:spPr>
            <a:xfrm>
              <a:off x="2229912" y="4054643"/>
              <a:ext cx="1082721" cy="157085"/>
            </a:xfrm>
            <a:custGeom>
              <a:avLst/>
              <a:gdLst>
                <a:gd name="connsiteX0" fmla="*/ 1061050 w 1082721"/>
                <a:gd name="connsiteY0" fmla="*/ 145072 h 157085"/>
                <a:gd name="connsiteX1" fmla="*/ 1050856 w 1082721"/>
                <a:gd name="connsiteY1" fmla="*/ 140177 h 157085"/>
                <a:gd name="connsiteX2" fmla="*/ 1049935 w 1082721"/>
                <a:gd name="connsiteY2" fmla="*/ 107695 h 157085"/>
                <a:gd name="connsiteX3" fmla="*/ 1052353 w 1082721"/>
                <a:gd name="connsiteY3" fmla="*/ 52466 h 157085"/>
                <a:gd name="connsiteX4" fmla="*/ 1015956 w 1082721"/>
                <a:gd name="connsiteY4" fmla="*/ 25570 h 157085"/>
                <a:gd name="connsiteX5" fmla="*/ 794807 w 1082721"/>
                <a:gd name="connsiteY5" fmla="*/ 50968 h 157085"/>
                <a:gd name="connsiteX6" fmla="*/ 436476 w 1082721"/>
                <a:gd name="connsiteY6" fmla="*/ 88806 h 157085"/>
                <a:gd name="connsiteX7" fmla="*/ 50731 w 1082721"/>
                <a:gd name="connsiteY7" fmla="*/ 152443 h 157085"/>
                <a:gd name="connsiteX8" fmla="*/ 10187 w 1082721"/>
                <a:gd name="connsiteY8" fmla="*/ 154978 h 157085"/>
                <a:gd name="connsiteX9" fmla="*/ 9439 w 1082721"/>
                <a:gd name="connsiteY9" fmla="*/ 126758 h 157085"/>
                <a:gd name="connsiteX10" fmla="*/ 158714 w 1082721"/>
                <a:gd name="connsiteY10" fmla="*/ 99921 h 157085"/>
                <a:gd name="connsiteX11" fmla="*/ 415916 w 1082721"/>
                <a:gd name="connsiteY11" fmla="*/ 62141 h 157085"/>
                <a:gd name="connsiteX12" fmla="*/ 609997 w 1082721"/>
                <a:gd name="connsiteY12" fmla="*/ 40487 h 157085"/>
                <a:gd name="connsiteX13" fmla="*/ 785535 w 1082721"/>
                <a:gd name="connsiteY13" fmla="*/ 24591 h 157085"/>
                <a:gd name="connsiteX14" fmla="*/ 1004150 w 1082721"/>
                <a:gd name="connsiteY14" fmla="*/ 3110 h 157085"/>
                <a:gd name="connsiteX15" fmla="*/ 1061971 w 1082721"/>
                <a:gd name="connsiteY15" fmla="*/ 0 h 157085"/>
                <a:gd name="connsiteX16" fmla="*/ 1061050 w 1082721"/>
                <a:gd name="connsiteY16" fmla="*/ 145072 h 157085"/>
                <a:gd name="connsiteX17" fmla="*/ 1061050 w 1082721"/>
                <a:gd name="connsiteY17" fmla="*/ 145072 h 15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2721" h="157085">
                  <a:moveTo>
                    <a:pt x="1061050" y="145072"/>
                  </a:moveTo>
                  <a:cubicBezTo>
                    <a:pt x="1057652" y="143459"/>
                    <a:pt x="1054254" y="141789"/>
                    <a:pt x="1050856" y="140177"/>
                  </a:cubicBezTo>
                  <a:cubicBezTo>
                    <a:pt x="1042908" y="129580"/>
                    <a:pt x="1046882" y="118465"/>
                    <a:pt x="1049935" y="107695"/>
                  </a:cubicBezTo>
                  <a:cubicBezTo>
                    <a:pt x="1055118" y="89439"/>
                    <a:pt x="1055866" y="71010"/>
                    <a:pt x="1052353" y="52466"/>
                  </a:cubicBezTo>
                  <a:cubicBezTo>
                    <a:pt x="1047689" y="27817"/>
                    <a:pt x="1040778" y="22288"/>
                    <a:pt x="1015956" y="25570"/>
                  </a:cubicBezTo>
                  <a:cubicBezTo>
                    <a:pt x="942412" y="35246"/>
                    <a:pt x="868523" y="43827"/>
                    <a:pt x="794807" y="50968"/>
                  </a:cubicBezTo>
                  <a:cubicBezTo>
                    <a:pt x="675190" y="62544"/>
                    <a:pt x="556150" y="80052"/>
                    <a:pt x="436476" y="88806"/>
                  </a:cubicBezTo>
                  <a:cubicBezTo>
                    <a:pt x="305571" y="98365"/>
                    <a:pt x="177259" y="118638"/>
                    <a:pt x="50731" y="152443"/>
                  </a:cubicBezTo>
                  <a:cubicBezTo>
                    <a:pt x="37485" y="156014"/>
                    <a:pt x="24067" y="159412"/>
                    <a:pt x="10187" y="154978"/>
                  </a:cubicBezTo>
                  <a:cubicBezTo>
                    <a:pt x="-2886" y="145936"/>
                    <a:pt x="-3635" y="136548"/>
                    <a:pt x="9439" y="126758"/>
                  </a:cubicBezTo>
                  <a:cubicBezTo>
                    <a:pt x="60694" y="126412"/>
                    <a:pt x="108898" y="108847"/>
                    <a:pt x="158714" y="99921"/>
                  </a:cubicBezTo>
                  <a:cubicBezTo>
                    <a:pt x="244064" y="84601"/>
                    <a:pt x="328435" y="65596"/>
                    <a:pt x="415916" y="62141"/>
                  </a:cubicBezTo>
                  <a:cubicBezTo>
                    <a:pt x="480763" y="59549"/>
                    <a:pt x="545265" y="47282"/>
                    <a:pt x="609997" y="40487"/>
                  </a:cubicBezTo>
                  <a:cubicBezTo>
                    <a:pt x="668394" y="34324"/>
                    <a:pt x="726964" y="28968"/>
                    <a:pt x="785535" y="24591"/>
                  </a:cubicBezTo>
                  <a:cubicBezTo>
                    <a:pt x="858560" y="19120"/>
                    <a:pt x="931585" y="12900"/>
                    <a:pt x="1004150" y="3110"/>
                  </a:cubicBezTo>
                  <a:cubicBezTo>
                    <a:pt x="1023558" y="518"/>
                    <a:pt x="1042736" y="691"/>
                    <a:pt x="1061971" y="0"/>
                  </a:cubicBezTo>
                  <a:cubicBezTo>
                    <a:pt x="1090018" y="39968"/>
                    <a:pt x="1089557" y="112245"/>
                    <a:pt x="1061050" y="145072"/>
                  </a:cubicBezTo>
                  <a:lnTo>
                    <a:pt x="1061050" y="145072"/>
                  </a:lnTo>
                  <a:close/>
                </a:path>
              </a:pathLst>
            </a:custGeom>
            <a:solidFill>
              <a:srgbClr val="E6CA77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7F9F77-70FB-49DB-BFE6-92A07A9EAD76}"/>
                </a:ext>
              </a:extLst>
            </p:cNvPr>
            <p:cNvSpPr/>
            <p:nvPr/>
          </p:nvSpPr>
          <p:spPr>
            <a:xfrm>
              <a:off x="1434962" y="1001864"/>
              <a:ext cx="851249" cy="1029766"/>
            </a:xfrm>
            <a:custGeom>
              <a:avLst/>
              <a:gdLst>
                <a:gd name="connsiteX0" fmla="*/ 42864 w 851249"/>
                <a:gd name="connsiteY0" fmla="*/ 686193 h 1029766"/>
                <a:gd name="connsiteX1" fmla="*/ 3760 w 851249"/>
                <a:gd name="connsiteY1" fmla="*/ 638623 h 1029766"/>
                <a:gd name="connsiteX2" fmla="*/ 12744 w 851249"/>
                <a:gd name="connsiteY2" fmla="*/ 494588 h 1029766"/>
                <a:gd name="connsiteX3" fmla="*/ 45283 w 851249"/>
                <a:gd name="connsiteY3" fmla="*/ 441489 h 1029766"/>
                <a:gd name="connsiteX4" fmla="*/ 80644 w 851249"/>
                <a:gd name="connsiteY4" fmla="*/ 379176 h 1029766"/>
                <a:gd name="connsiteX5" fmla="*/ 124240 w 851249"/>
                <a:gd name="connsiteY5" fmla="*/ 205424 h 1029766"/>
                <a:gd name="connsiteX6" fmla="*/ 183213 w 851249"/>
                <a:gd name="connsiteY6" fmla="*/ 104179 h 1029766"/>
                <a:gd name="connsiteX7" fmla="*/ 276165 w 851249"/>
                <a:gd name="connsiteY7" fmla="*/ 26316 h 1029766"/>
                <a:gd name="connsiteX8" fmla="*/ 372457 w 851249"/>
                <a:gd name="connsiteY8" fmla="*/ 13531 h 1029766"/>
                <a:gd name="connsiteX9" fmla="*/ 481995 w 851249"/>
                <a:gd name="connsiteY9" fmla="*/ 10651 h 1029766"/>
                <a:gd name="connsiteX10" fmla="*/ 629082 w 851249"/>
                <a:gd name="connsiteY10" fmla="*/ 49122 h 1029766"/>
                <a:gd name="connsiteX11" fmla="*/ 692029 w 851249"/>
                <a:gd name="connsiteY11" fmla="*/ 148869 h 1029766"/>
                <a:gd name="connsiteX12" fmla="*/ 818557 w 851249"/>
                <a:gd name="connsiteY12" fmla="*/ 473855 h 1029766"/>
                <a:gd name="connsiteX13" fmla="*/ 848389 w 851249"/>
                <a:gd name="connsiteY13" fmla="*/ 570147 h 1029766"/>
                <a:gd name="connsiteX14" fmla="*/ 842342 w 851249"/>
                <a:gd name="connsiteY14" fmla="*/ 648817 h 1029766"/>
                <a:gd name="connsiteX15" fmla="*/ 821955 w 851249"/>
                <a:gd name="connsiteY15" fmla="*/ 738774 h 1029766"/>
                <a:gd name="connsiteX16" fmla="*/ 729406 w 851249"/>
                <a:gd name="connsiteY16" fmla="*/ 893233 h 1029766"/>
                <a:gd name="connsiteX17" fmla="*/ 642559 w 851249"/>
                <a:gd name="connsiteY17" fmla="*/ 962860 h 1029766"/>
                <a:gd name="connsiteX18" fmla="*/ 327248 w 851249"/>
                <a:gd name="connsiteY18" fmla="*/ 996493 h 1029766"/>
                <a:gd name="connsiteX19" fmla="*/ 172847 w 851249"/>
                <a:gd name="connsiteY19" fmla="*/ 901584 h 1029766"/>
                <a:gd name="connsiteX20" fmla="*/ 148659 w 851249"/>
                <a:gd name="connsiteY20" fmla="*/ 892369 h 1029766"/>
                <a:gd name="connsiteX21" fmla="*/ 71659 w 851249"/>
                <a:gd name="connsiteY21" fmla="*/ 762501 h 1029766"/>
                <a:gd name="connsiteX22" fmla="*/ 42864 w 851249"/>
                <a:gd name="connsiteY22" fmla="*/ 686193 h 1029766"/>
                <a:gd name="connsiteX23" fmla="*/ 42864 w 851249"/>
                <a:gd name="connsiteY23" fmla="*/ 686193 h 10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1249" h="1029766">
                  <a:moveTo>
                    <a:pt x="42864" y="686193"/>
                  </a:moveTo>
                  <a:cubicBezTo>
                    <a:pt x="16372" y="681413"/>
                    <a:pt x="7330" y="662811"/>
                    <a:pt x="3760" y="638623"/>
                  </a:cubicBezTo>
                  <a:cubicBezTo>
                    <a:pt x="-3382" y="589901"/>
                    <a:pt x="-329" y="541870"/>
                    <a:pt x="12744" y="494588"/>
                  </a:cubicBezTo>
                  <a:cubicBezTo>
                    <a:pt x="18445" y="473971"/>
                    <a:pt x="29330" y="455945"/>
                    <a:pt x="45283" y="441489"/>
                  </a:cubicBezTo>
                  <a:cubicBezTo>
                    <a:pt x="63885" y="424500"/>
                    <a:pt x="74597" y="403134"/>
                    <a:pt x="80644" y="379176"/>
                  </a:cubicBezTo>
                  <a:cubicBezTo>
                    <a:pt x="95214" y="321297"/>
                    <a:pt x="109382" y="263245"/>
                    <a:pt x="124240" y="205424"/>
                  </a:cubicBezTo>
                  <a:cubicBezTo>
                    <a:pt x="134261" y="166204"/>
                    <a:pt x="153208" y="131823"/>
                    <a:pt x="183213" y="104179"/>
                  </a:cubicBezTo>
                  <a:cubicBezTo>
                    <a:pt x="212988" y="76823"/>
                    <a:pt x="243108" y="49928"/>
                    <a:pt x="276165" y="26316"/>
                  </a:cubicBezTo>
                  <a:cubicBezTo>
                    <a:pt x="306112" y="5007"/>
                    <a:pt x="338421" y="-521"/>
                    <a:pt x="372457" y="13531"/>
                  </a:cubicBezTo>
                  <a:cubicBezTo>
                    <a:pt x="409776" y="28965"/>
                    <a:pt x="444503" y="27871"/>
                    <a:pt x="481995" y="10651"/>
                  </a:cubicBezTo>
                  <a:cubicBezTo>
                    <a:pt x="539644" y="-15726"/>
                    <a:pt x="586983" y="10594"/>
                    <a:pt x="629082" y="49122"/>
                  </a:cubicBezTo>
                  <a:cubicBezTo>
                    <a:pt x="658972" y="76478"/>
                    <a:pt x="676307" y="112242"/>
                    <a:pt x="692029" y="148869"/>
                  </a:cubicBezTo>
                  <a:cubicBezTo>
                    <a:pt x="738045" y="255701"/>
                    <a:pt x="779625" y="364317"/>
                    <a:pt x="818557" y="473855"/>
                  </a:cubicBezTo>
                  <a:cubicBezTo>
                    <a:pt x="829787" y="505473"/>
                    <a:pt x="850635" y="534268"/>
                    <a:pt x="848389" y="570147"/>
                  </a:cubicBezTo>
                  <a:cubicBezTo>
                    <a:pt x="856164" y="597043"/>
                    <a:pt x="846028" y="622901"/>
                    <a:pt x="842342" y="648817"/>
                  </a:cubicBezTo>
                  <a:cubicBezTo>
                    <a:pt x="838023" y="679110"/>
                    <a:pt x="829729" y="708942"/>
                    <a:pt x="821955" y="738774"/>
                  </a:cubicBezTo>
                  <a:cubicBezTo>
                    <a:pt x="806117" y="799360"/>
                    <a:pt x="771793" y="848715"/>
                    <a:pt x="729406" y="893233"/>
                  </a:cubicBezTo>
                  <a:cubicBezTo>
                    <a:pt x="699516" y="915290"/>
                    <a:pt x="671642" y="939824"/>
                    <a:pt x="642559" y="962860"/>
                  </a:cubicBezTo>
                  <a:cubicBezTo>
                    <a:pt x="544597" y="1040723"/>
                    <a:pt x="438687" y="1048844"/>
                    <a:pt x="327248" y="996493"/>
                  </a:cubicBezTo>
                  <a:cubicBezTo>
                    <a:pt x="272364" y="970750"/>
                    <a:pt x="220993" y="938615"/>
                    <a:pt x="172847" y="901584"/>
                  </a:cubicBezTo>
                  <a:cubicBezTo>
                    <a:pt x="165418" y="895882"/>
                    <a:pt x="157873" y="892369"/>
                    <a:pt x="148659" y="892369"/>
                  </a:cubicBezTo>
                  <a:cubicBezTo>
                    <a:pt x="120439" y="850616"/>
                    <a:pt x="90492" y="809726"/>
                    <a:pt x="71659" y="762501"/>
                  </a:cubicBezTo>
                  <a:cubicBezTo>
                    <a:pt x="61523" y="737219"/>
                    <a:pt x="46607" y="713779"/>
                    <a:pt x="42864" y="686193"/>
                  </a:cubicBezTo>
                  <a:lnTo>
                    <a:pt x="42864" y="686193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89C7D5-AAF2-4131-A44E-4907D75B97FF}"/>
                </a:ext>
              </a:extLst>
            </p:cNvPr>
            <p:cNvSpPr/>
            <p:nvPr/>
          </p:nvSpPr>
          <p:spPr>
            <a:xfrm>
              <a:off x="1524239" y="1886084"/>
              <a:ext cx="646240" cy="375163"/>
            </a:xfrm>
            <a:custGeom>
              <a:avLst/>
              <a:gdLst>
                <a:gd name="connsiteX0" fmla="*/ 59900 w 646240"/>
                <a:gd name="connsiteY0" fmla="*/ 6075 h 375163"/>
                <a:gd name="connsiteX1" fmla="*/ 85125 w 646240"/>
                <a:gd name="connsiteY1" fmla="*/ 10049 h 375163"/>
                <a:gd name="connsiteX2" fmla="*/ 274081 w 646240"/>
                <a:gd name="connsiteY2" fmla="*/ 120163 h 375163"/>
                <a:gd name="connsiteX3" fmla="*/ 570962 w 646240"/>
                <a:gd name="connsiteY3" fmla="*/ 56352 h 375163"/>
                <a:gd name="connsiteX4" fmla="*/ 637652 w 646240"/>
                <a:gd name="connsiteY4" fmla="*/ 6190 h 375163"/>
                <a:gd name="connsiteX5" fmla="*/ 637595 w 646240"/>
                <a:gd name="connsiteY5" fmla="*/ 93556 h 375163"/>
                <a:gd name="connsiteX6" fmla="*/ 612312 w 646240"/>
                <a:gd name="connsiteY6" fmla="*/ 202748 h 375163"/>
                <a:gd name="connsiteX7" fmla="*/ 603386 w 646240"/>
                <a:gd name="connsiteY7" fmla="*/ 302553 h 375163"/>
                <a:gd name="connsiteX8" fmla="*/ 583171 w 646240"/>
                <a:gd name="connsiteY8" fmla="*/ 308888 h 375163"/>
                <a:gd name="connsiteX9" fmla="*/ 504675 w 646240"/>
                <a:gd name="connsiteY9" fmla="*/ 336244 h 375163"/>
                <a:gd name="connsiteX10" fmla="*/ 298096 w 646240"/>
                <a:gd name="connsiteY10" fmla="*/ 341946 h 375163"/>
                <a:gd name="connsiteX11" fmla="*/ 208657 w 646240"/>
                <a:gd name="connsiteY11" fmla="*/ 299962 h 375163"/>
                <a:gd name="connsiteX12" fmla="*/ 32141 w 646240"/>
                <a:gd name="connsiteY12" fmla="*/ 322019 h 375163"/>
                <a:gd name="connsiteX13" fmla="*/ 20738 w 646240"/>
                <a:gd name="connsiteY13" fmla="*/ 325935 h 375163"/>
                <a:gd name="connsiteX14" fmla="*/ 63 w 646240"/>
                <a:gd name="connsiteY14" fmla="*/ 301862 h 375163"/>
                <a:gd name="connsiteX15" fmla="*/ 21141 w 646240"/>
                <a:gd name="connsiteY15" fmla="*/ 262355 h 375163"/>
                <a:gd name="connsiteX16" fmla="*/ 62952 w 646240"/>
                <a:gd name="connsiteY16" fmla="*/ 144754 h 375163"/>
                <a:gd name="connsiteX17" fmla="*/ 74182 w 646240"/>
                <a:gd name="connsiteY17" fmla="*/ 122063 h 375163"/>
                <a:gd name="connsiteX18" fmla="*/ 75852 w 646240"/>
                <a:gd name="connsiteY18" fmla="*/ 133006 h 375163"/>
                <a:gd name="connsiteX19" fmla="*/ 75910 w 646240"/>
                <a:gd name="connsiteY19" fmla="*/ 78640 h 375163"/>
                <a:gd name="connsiteX20" fmla="*/ 71072 w 646240"/>
                <a:gd name="connsiteY20" fmla="*/ 84859 h 375163"/>
                <a:gd name="connsiteX21" fmla="*/ 59900 w 646240"/>
                <a:gd name="connsiteY21" fmla="*/ 6075 h 375163"/>
                <a:gd name="connsiteX22" fmla="*/ 59900 w 646240"/>
                <a:gd name="connsiteY22" fmla="*/ 6075 h 3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6240" h="375163">
                  <a:moveTo>
                    <a:pt x="59900" y="6075"/>
                  </a:moveTo>
                  <a:cubicBezTo>
                    <a:pt x="70554" y="-6941"/>
                    <a:pt x="77292" y="4117"/>
                    <a:pt x="85125" y="10049"/>
                  </a:cubicBezTo>
                  <a:cubicBezTo>
                    <a:pt x="143752" y="54279"/>
                    <a:pt x="204741" y="95399"/>
                    <a:pt x="274081" y="120163"/>
                  </a:cubicBezTo>
                  <a:cubicBezTo>
                    <a:pt x="385174" y="159785"/>
                    <a:pt x="483884" y="134848"/>
                    <a:pt x="570962" y="56352"/>
                  </a:cubicBezTo>
                  <a:cubicBezTo>
                    <a:pt x="591522" y="37865"/>
                    <a:pt x="611564" y="17766"/>
                    <a:pt x="637652" y="6190"/>
                  </a:cubicBezTo>
                  <a:cubicBezTo>
                    <a:pt x="649055" y="35331"/>
                    <a:pt x="649171" y="64472"/>
                    <a:pt x="637595" y="93556"/>
                  </a:cubicBezTo>
                  <a:cubicBezTo>
                    <a:pt x="635291" y="131393"/>
                    <a:pt x="626710" y="167560"/>
                    <a:pt x="612312" y="202748"/>
                  </a:cubicBezTo>
                  <a:cubicBezTo>
                    <a:pt x="599239" y="234769"/>
                    <a:pt x="604365" y="269093"/>
                    <a:pt x="603386" y="302553"/>
                  </a:cubicBezTo>
                  <a:cubicBezTo>
                    <a:pt x="597857" y="308370"/>
                    <a:pt x="590485" y="308888"/>
                    <a:pt x="583171" y="308888"/>
                  </a:cubicBezTo>
                  <a:cubicBezTo>
                    <a:pt x="553742" y="308888"/>
                    <a:pt x="526617" y="317527"/>
                    <a:pt x="504675" y="336244"/>
                  </a:cubicBezTo>
                  <a:cubicBezTo>
                    <a:pt x="436890" y="394123"/>
                    <a:pt x="367896" y="380071"/>
                    <a:pt x="298096" y="341946"/>
                  </a:cubicBezTo>
                  <a:cubicBezTo>
                    <a:pt x="269070" y="326108"/>
                    <a:pt x="241772" y="306527"/>
                    <a:pt x="208657" y="299962"/>
                  </a:cubicBezTo>
                  <a:cubicBezTo>
                    <a:pt x="147496" y="287810"/>
                    <a:pt x="88292" y="293224"/>
                    <a:pt x="32141" y="322019"/>
                  </a:cubicBezTo>
                  <a:cubicBezTo>
                    <a:pt x="28513" y="323862"/>
                    <a:pt x="24596" y="324783"/>
                    <a:pt x="20738" y="325935"/>
                  </a:cubicBezTo>
                  <a:cubicBezTo>
                    <a:pt x="7319" y="323516"/>
                    <a:pt x="-801" y="316548"/>
                    <a:pt x="63" y="301862"/>
                  </a:cubicBezTo>
                  <a:cubicBezTo>
                    <a:pt x="408" y="285161"/>
                    <a:pt x="11696" y="273758"/>
                    <a:pt x="21141" y="262355"/>
                  </a:cubicBezTo>
                  <a:cubicBezTo>
                    <a:pt x="49533" y="228031"/>
                    <a:pt x="63816" y="189387"/>
                    <a:pt x="62952" y="144754"/>
                  </a:cubicBezTo>
                  <a:cubicBezTo>
                    <a:pt x="62779" y="136115"/>
                    <a:pt x="60476" y="124597"/>
                    <a:pt x="74182" y="122063"/>
                  </a:cubicBezTo>
                  <a:cubicBezTo>
                    <a:pt x="77235" y="127074"/>
                    <a:pt x="75795" y="131969"/>
                    <a:pt x="75852" y="133006"/>
                  </a:cubicBezTo>
                  <a:cubicBezTo>
                    <a:pt x="74470" y="116016"/>
                    <a:pt x="68654" y="94765"/>
                    <a:pt x="75910" y="78640"/>
                  </a:cubicBezTo>
                  <a:cubicBezTo>
                    <a:pt x="75852" y="78352"/>
                    <a:pt x="77465" y="83592"/>
                    <a:pt x="71072" y="84859"/>
                  </a:cubicBezTo>
                  <a:cubicBezTo>
                    <a:pt x="58518" y="59865"/>
                    <a:pt x="54544" y="33604"/>
                    <a:pt x="59900" y="6075"/>
                  </a:cubicBezTo>
                  <a:lnTo>
                    <a:pt x="59900" y="6075"/>
                  </a:lnTo>
                  <a:close/>
                </a:path>
              </a:pathLst>
            </a:custGeom>
            <a:solidFill>
              <a:srgbClr val="DCB17C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1E80DA-5927-4C8B-90F8-AD9E1C33932B}"/>
                </a:ext>
              </a:extLst>
            </p:cNvPr>
            <p:cNvSpPr/>
            <p:nvPr/>
          </p:nvSpPr>
          <p:spPr>
            <a:xfrm>
              <a:off x="1545668" y="2173699"/>
              <a:ext cx="730599" cy="274370"/>
            </a:xfrm>
            <a:custGeom>
              <a:avLst/>
              <a:gdLst>
                <a:gd name="connsiteX0" fmla="*/ 0 w 730599"/>
                <a:gd name="connsiteY0" fmla="*/ 39127 h 274370"/>
                <a:gd name="connsiteX1" fmla="*/ 73025 w 730599"/>
                <a:gd name="connsiteY1" fmla="*/ 6588 h 274370"/>
                <a:gd name="connsiteX2" fmla="*/ 286112 w 730599"/>
                <a:gd name="connsiteY2" fmla="*/ 51682 h 274370"/>
                <a:gd name="connsiteX3" fmla="*/ 416901 w 730599"/>
                <a:gd name="connsiteY3" fmla="*/ 79095 h 274370"/>
                <a:gd name="connsiteX4" fmla="*/ 471382 w 730599"/>
                <a:gd name="connsiteY4" fmla="*/ 48859 h 274370"/>
                <a:gd name="connsiteX5" fmla="*/ 581899 w 730599"/>
                <a:gd name="connsiteY5" fmla="*/ 15802 h 274370"/>
                <a:gd name="connsiteX6" fmla="*/ 730599 w 730599"/>
                <a:gd name="connsiteY6" fmla="*/ 179937 h 274370"/>
                <a:gd name="connsiteX7" fmla="*/ 543544 w 730599"/>
                <a:gd name="connsiteY7" fmla="*/ 267532 h 274370"/>
                <a:gd name="connsiteX8" fmla="*/ 315138 w 730599"/>
                <a:gd name="connsiteY8" fmla="*/ 258779 h 274370"/>
                <a:gd name="connsiteX9" fmla="*/ 285478 w 730599"/>
                <a:gd name="connsiteY9" fmla="*/ 244669 h 274370"/>
                <a:gd name="connsiteX10" fmla="*/ 309494 w 730599"/>
                <a:gd name="connsiteY10" fmla="*/ 230329 h 274370"/>
                <a:gd name="connsiteX11" fmla="*/ 268719 w 730599"/>
                <a:gd name="connsiteY11" fmla="*/ 227219 h 274370"/>
                <a:gd name="connsiteX12" fmla="*/ 136836 w 730599"/>
                <a:gd name="connsiteY12" fmla="*/ 156900 h 274370"/>
                <a:gd name="connsiteX13" fmla="*/ 56151 w 730599"/>
                <a:gd name="connsiteY13" fmla="*/ 76791 h 274370"/>
                <a:gd name="connsiteX14" fmla="*/ 0 w 730599"/>
                <a:gd name="connsiteY14" fmla="*/ 39127 h 274370"/>
                <a:gd name="connsiteX15" fmla="*/ 0 w 730599"/>
                <a:gd name="connsiteY15" fmla="*/ 39127 h 27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0599" h="274370">
                  <a:moveTo>
                    <a:pt x="0" y="39127"/>
                  </a:moveTo>
                  <a:cubicBezTo>
                    <a:pt x="18026" y="14305"/>
                    <a:pt x="47109" y="12692"/>
                    <a:pt x="73025" y="6588"/>
                  </a:cubicBezTo>
                  <a:cubicBezTo>
                    <a:pt x="150716" y="-11784"/>
                    <a:pt x="219825" y="9870"/>
                    <a:pt x="286112" y="51682"/>
                  </a:cubicBezTo>
                  <a:cubicBezTo>
                    <a:pt x="324928" y="76158"/>
                    <a:pt x="369216" y="89404"/>
                    <a:pt x="416901" y="79095"/>
                  </a:cubicBezTo>
                  <a:cubicBezTo>
                    <a:pt x="438210" y="74487"/>
                    <a:pt x="454853" y="61242"/>
                    <a:pt x="471382" y="48859"/>
                  </a:cubicBezTo>
                  <a:cubicBezTo>
                    <a:pt x="504497" y="23980"/>
                    <a:pt x="540664" y="11944"/>
                    <a:pt x="581899" y="15802"/>
                  </a:cubicBezTo>
                  <a:cubicBezTo>
                    <a:pt x="611040" y="89058"/>
                    <a:pt x="667710" y="137377"/>
                    <a:pt x="730599" y="179937"/>
                  </a:cubicBezTo>
                  <a:cubicBezTo>
                    <a:pt x="680553" y="235454"/>
                    <a:pt x="613747" y="256475"/>
                    <a:pt x="543544" y="267532"/>
                  </a:cubicBezTo>
                  <a:cubicBezTo>
                    <a:pt x="467178" y="279569"/>
                    <a:pt x="390697" y="275134"/>
                    <a:pt x="315138" y="258779"/>
                  </a:cubicBezTo>
                  <a:cubicBezTo>
                    <a:pt x="304368" y="256475"/>
                    <a:pt x="292505" y="255438"/>
                    <a:pt x="285478" y="244669"/>
                  </a:cubicBezTo>
                  <a:cubicBezTo>
                    <a:pt x="292332" y="239774"/>
                    <a:pt x="303159" y="242192"/>
                    <a:pt x="309494" y="230329"/>
                  </a:cubicBezTo>
                  <a:cubicBezTo>
                    <a:pt x="294693" y="229234"/>
                    <a:pt x="281620" y="229004"/>
                    <a:pt x="268719" y="227219"/>
                  </a:cubicBezTo>
                  <a:cubicBezTo>
                    <a:pt x="216254" y="219905"/>
                    <a:pt x="173752" y="193586"/>
                    <a:pt x="136836" y="156900"/>
                  </a:cubicBezTo>
                  <a:cubicBezTo>
                    <a:pt x="109941" y="130236"/>
                    <a:pt x="83449" y="103053"/>
                    <a:pt x="56151" y="76791"/>
                  </a:cubicBezTo>
                  <a:cubicBezTo>
                    <a:pt x="39738" y="61011"/>
                    <a:pt x="19638" y="50299"/>
                    <a:pt x="0" y="39127"/>
                  </a:cubicBezTo>
                  <a:lnTo>
                    <a:pt x="0" y="39127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8256D7A-6CE8-42FF-AA9C-0A8E11B6BAF0}"/>
                </a:ext>
              </a:extLst>
            </p:cNvPr>
            <p:cNvSpPr/>
            <p:nvPr/>
          </p:nvSpPr>
          <p:spPr>
            <a:xfrm>
              <a:off x="1453168" y="1687789"/>
              <a:ext cx="148744" cy="500791"/>
            </a:xfrm>
            <a:custGeom>
              <a:avLst/>
              <a:gdLst>
                <a:gd name="connsiteX0" fmla="*/ 131777 w 148744"/>
                <a:gd name="connsiteY0" fmla="*/ 204716 h 500791"/>
                <a:gd name="connsiteX1" fmla="*/ 145081 w 148744"/>
                <a:gd name="connsiteY1" fmla="*/ 283846 h 500791"/>
                <a:gd name="connsiteX2" fmla="*/ 145196 w 148744"/>
                <a:gd name="connsiteY2" fmla="*/ 320416 h 500791"/>
                <a:gd name="connsiteX3" fmla="*/ 143353 w 148744"/>
                <a:gd name="connsiteY3" fmla="*/ 324793 h 500791"/>
                <a:gd name="connsiteX4" fmla="*/ 71595 w 148744"/>
                <a:gd name="connsiteY4" fmla="*/ 500791 h 500791"/>
                <a:gd name="connsiteX5" fmla="*/ 63820 w 148744"/>
                <a:gd name="connsiteY5" fmla="*/ 472975 h 500791"/>
                <a:gd name="connsiteX6" fmla="*/ 72804 w 148744"/>
                <a:gd name="connsiteY6" fmla="*/ 294558 h 500791"/>
                <a:gd name="connsiteX7" fmla="*/ 29150 w 148744"/>
                <a:gd name="connsiteY7" fmla="*/ 106811 h 500791"/>
                <a:gd name="connsiteX8" fmla="*/ 1564 w 148744"/>
                <a:gd name="connsiteY8" fmla="*/ 32116 h 500791"/>
                <a:gd name="connsiteX9" fmla="*/ 24831 w 148744"/>
                <a:gd name="connsiteY9" fmla="*/ 38 h 500791"/>
                <a:gd name="connsiteX10" fmla="*/ 38480 w 148744"/>
                <a:gd name="connsiteY10" fmla="*/ 24744 h 500791"/>
                <a:gd name="connsiteX11" fmla="*/ 111332 w 148744"/>
                <a:gd name="connsiteY11" fmla="*/ 166418 h 500791"/>
                <a:gd name="connsiteX12" fmla="*/ 131777 w 148744"/>
                <a:gd name="connsiteY12" fmla="*/ 204716 h 500791"/>
                <a:gd name="connsiteX13" fmla="*/ 131777 w 148744"/>
                <a:gd name="connsiteY13" fmla="*/ 204716 h 50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744" h="500791">
                  <a:moveTo>
                    <a:pt x="131777" y="204716"/>
                  </a:moveTo>
                  <a:cubicBezTo>
                    <a:pt x="136212" y="231093"/>
                    <a:pt x="140646" y="257470"/>
                    <a:pt x="145081" y="283846"/>
                  </a:cubicBezTo>
                  <a:cubicBezTo>
                    <a:pt x="150033" y="295998"/>
                    <a:pt x="149861" y="308207"/>
                    <a:pt x="145196" y="320416"/>
                  </a:cubicBezTo>
                  <a:cubicBezTo>
                    <a:pt x="144562" y="321856"/>
                    <a:pt x="143295" y="323411"/>
                    <a:pt x="143353" y="324793"/>
                  </a:cubicBezTo>
                  <a:cubicBezTo>
                    <a:pt x="147845" y="394939"/>
                    <a:pt x="113982" y="449593"/>
                    <a:pt x="71595" y="500791"/>
                  </a:cubicBezTo>
                  <a:cubicBezTo>
                    <a:pt x="59731" y="494111"/>
                    <a:pt x="60249" y="482535"/>
                    <a:pt x="63820" y="472975"/>
                  </a:cubicBezTo>
                  <a:cubicBezTo>
                    <a:pt x="85589" y="414290"/>
                    <a:pt x="85589" y="355201"/>
                    <a:pt x="72804" y="294558"/>
                  </a:cubicBezTo>
                  <a:cubicBezTo>
                    <a:pt x="59558" y="231669"/>
                    <a:pt x="54951" y="166936"/>
                    <a:pt x="29150" y="106811"/>
                  </a:cubicBezTo>
                  <a:cubicBezTo>
                    <a:pt x="18726" y="82508"/>
                    <a:pt x="6747" y="58896"/>
                    <a:pt x="1564" y="32116"/>
                  </a:cubicBezTo>
                  <a:cubicBezTo>
                    <a:pt x="-2813" y="9655"/>
                    <a:pt x="1103" y="-711"/>
                    <a:pt x="24831" y="38"/>
                  </a:cubicBezTo>
                  <a:cubicBezTo>
                    <a:pt x="34391" y="5509"/>
                    <a:pt x="35140" y="16048"/>
                    <a:pt x="38480" y="24744"/>
                  </a:cubicBezTo>
                  <a:cubicBezTo>
                    <a:pt x="57370" y="74733"/>
                    <a:pt x="80118" y="122649"/>
                    <a:pt x="111332" y="166418"/>
                  </a:cubicBezTo>
                  <a:cubicBezTo>
                    <a:pt x="119741" y="178109"/>
                    <a:pt x="125097" y="191873"/>
                    <a:pt x="131777" y="204716"/>
                  </a:cubicBezTo>
                  <a:lnTo>
                    <a:pt x="131777" y="204716"/>
                  </a:lnTo>
                  <a:close/>
                </a:path>
              </a:pathLst>
            </a:custGeom>
            <a:solidFill>
              <a:srgbClr val="4B271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27551D-B332-4057-A2C2-12BE622F0978}"/>
                </a:ext>
              </a:extLst>
            </p:cNvPr>
            <p:cNvSpPr/>
            <p:nvPr/>
          </p:nvSpPr>
          <p:spPr>
            <a:xfrm>
              <a:off x="2158931" y="1570403"/>
              <a:ext cx="143773" cy="429796"/>
            </a:xfrm>
            <a:custGeom>
              <a:avLst/>
              <a:gdLst>
                <a:gd name="connsiteX0" fmla="*/ 2096 w 143773"/>
                <a:gd name="connsiteY0" fmla="*/ 408776 h 429796"/>
                <a:gd name="connsiteX1" fmla="*/ 2154 w 143773"/>
                <a:gd name="connsiteY1" fmla="*/ 321583 h 429796"/>
                <a:gd name="connsiteX2" fmla="*/ 11599 w 143773"/>
                <a:gd name="connsiteY2" fmla="*/ 307646 h 429796"/>
                <a:gd name="connsiteX3" fmla="*/ 119006 w 143773"/>
                <a:gd name="connsiteY3" fmla="*/ 34838 h 429796"/>
                <a:gd name="connsiteX4" fmla="*/ 124419 w 143773"/>
                <a:gd name="connsiteY4" fmla="*/ 1550 h 429796"/>
                <a:gd name="connsiteX5" fmla="*/ 138184 w 143773"/>
                <a:gd name="connsiteY5" fmla="*/ 14278 h 429796"/>
                <a:gd name="connsiteX6" fmla="*/ 136226 w 143773"/>
                <a:gd name="connsiteY6" fmla="*/ 126580 h 429796"/>
                <a:gd name="connsiteX7" fmla="*/ 14075 w 143773"/>
                <a:gd name="connsiteY7" fmla="*/ 427147 h 429796"/>
                <a:gd name="connsiteX8" fmla="*/ 9813 w 143773"/>
                <a:gd name="connsiteY8" fmla="*/ 429797 h 429796"/>
                <a:gd name="connsiteX9" fmla="*/ 2096 w 143773"/>
                <a:gd name="connsiteY9" fmla="*/ 408776 h 429796"/>
                <a:gd name="connsiteX10" fmla="*/ 2096 w 143773"/>
                <a:gd name="connsiteY10" fmla="*/ 408776 h 4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773" h="429796">
                  <a:moveTo>
                    <a:pt x="2096" y="408776"/>
                  </a:moveTo>
                  <a:cubicBezTo>
                    <a:pt x="-3029" y="379692"/>
                    <a:pt x="2960" y="350609"/>
                    <a:pt x="2154" y="321583"/>
                  </a:cubicBezTo>
                  <a:cubicBezTo>
                    <a:pt x="5264" y="316861"/>
                    <a:pt x="7682" y="311505"/>
                    <a:pt x="11599" y="307646"/>
                  </a:cubicBezTo>
                  <a:cubicBezTo>
                    <a:pt x="86582" y="231971"/>
                    <a:pt x="104378" y="134067"/>
                    <a:pt x="119006" y="34838"/>
                  </a:cubicBezTo>
                  <a:cubicBezTo>
                    <a:pt x="120618" y="23723"/>
                    <a:pt x="122634" y="12665"/>
                    <a:pt x="124419" y="1550"/>
                  </a:cubicBezTo>
                  <a:cubicBezTo>
                    <a:pt x="138299" y="-4324"/>
                    <a:pt x="136513" y="7943"/>
                    <a:pt x="138184" y="14278"/>
                  </a:cubicBezTo>
                  <a:cubicBezTo>
                    <a:pt x="148492" y="51827"/>
                    <a:pt x="142561" y="89376"/>
                    <a:pt x="136226" y="126580"/>
                  </a:cubicBezTo>
                  <a:cubicBezTo>
                    <a:pt x="117566" y="235542"/>
                    <a:pt x="61530" y="329646"/>
                    <a:pt x="14075" y="427147"/>
                  </a:cubicBezTo>
                  <a:cubicBezTo>
                    <a:pt x="13499" y="428299"/>
                    <a:pt x="11484" y="428817"/>
                    <a:pt x="9813" y="429797"/>
                  </a:cubicBezTo>
                  <a:cubicBezTo>
                    <a:pt x="2499" y="424441"/>
                    <a:pt x="10044" y="413671"/>
                    <a:pt x="2096" y="408776"/>
                  </a:cubicBezTo>
                  <a:lnTo>
                    <a:pt x="2096" y="408776"/>
                  </a:lnTo>
                  <a:close/>
                </a:path>
              </a:pathLst>
            </a:custGeom>
            <a:solidFill>
              <a:srgbClr val="4B291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728ADB-F7D2-47F0-8087-CCBA555C4684}"/>
                </a:ext>
              </a:extLst>
            </p:cNvPr>
            <p:cNvSpPr/>
            <p:nvPr/>
          </p:nvSpPr>
          <p:spPr>
            <a:xfrm>
              <a:off x="1089449" y="638174"/>
              <a:ext cx="1821581" cy="2051255"/>
            </a:xfrm>
            <a:custGeom>
              <a:avLst/>
              <a:gdLst>
                <a:gd name="connsiteX0" fmla="*/ 1801544 w 1821581"/>
                <a:gd name="connsiteY0" fmla="*/ 2017066 h 2051255"/>
                <a:gd name="connsiteX1" fmla="*/ 1713890 w 1821581"/>
                <a:gd name="connsiteY1" fmla="*/ 1884607 h 2051255"/>
                <a:gd name="connsiteX2" fmla="*/ 1681927 w 1821581"/>
                <a:gd name="connsiteY2" fmla="*/ 1772593 h 2051255"/>
                <a:gd name="connsiteX3" fmla="*/ 1654975 w 1821581"/>
                <a:gd name="connsiteY3" fmla="*/ 1705614 h 2051255"/>
                <a:gd name="connsiteX4" fmla="*/ 1629750 w 1821581"/>
                <a:gd name="connsiteY4" fmla="*/ 1667086 h 2051255"/>
                <a:gd name="connsiteX5" fmla="*/ 1523437 w 1821581"/>
                <a:gd name="connsiteY5" fmla="*/ 1600511 h 2051255"/>
                <a:gd name="connsiteX6" fmla="*/ 1443674 w 1821581"/>
                <a:gd name="connsiteY6" fmla="*/ 1612490 h 2051255"/>
                <a:gd name="connsiteX7" fmla="*/ 1317549 w 1821581"/>
                <a:gd name="connsiteY7" fmla="*/ 1629537 h 2051255"/>
                <a:gd name="connsiteX8" fmla="*/ 1281497 w 1821581"/>
                <a:gd name="connsiteY8" fmla="*/ 1623835 h 2051255"/>
                <a:gd name="connsiteX9" fmla="*/ 1300157 w 1821581"/>
                <a:gd name="connsiteY9" fmla="*/ 1605176 h 2051255"/>
                <a:gd name="connsiteX10" fmla="*/ 1310178 w 1821581"/>
                <a:gd name="connsiteY10" fmla="*/ 1568778 h 2051255"/>
                <a:gd name="connsiteX11" fmla="*/ 1294340 w 1821581"/>
                <a:gd name="connsiteY11" fmla="*/ 1547297 h 2051255"/>
                <a:gd name="connsiteX12" fmla="*/ 1306953 w 1821581"/>
                <a:gd name="connsiteY12" fmla="*/ 1517695 h 2051255"/>
                <a:gd name="connsiteX13" fmla="*/ 1314151 w 1821581"/>
                <a:gd name="connsiteY13" fmla="*/ 1516946 h 2051255"/>
                <a:gd name="connsiteX14" fmla="*/ 1347209 w 1821581"/>
                <a:gd name="connsiteY14" fmla="*/ 1520114 h 2051255"/>
                <a:gd name="connsiteX15" fmla="*/ 1327397 w 1821581"/>
                <a:gd name="connsiteY15" fmla="*/ 1547354 h 2051255"/>
                <a:gd name="connsiteX16" fmla="*/ 1318413 w 1821581"/>
                <a:gd name="connsiteY16" fmla="*/ 1565783 h 2051255"/>
                <a:gd name="connsiteX17" fmla="*/ 1340125 w 1821581"/>
                <a:gd name="connsiteY17" fmla="*/ 1563825 h 2051255"/>
                <a:gd name="connsiteX18" fmla="*/ 1352046 w 1821581"/>
                <a:gd name="connsiteY18" fmla="*/ 1555475 h 2051255"/>
                <a:gd name="connsiteX19" fmla="*/ 1372952 w 1821581"/>
                <a:gd name="connsiteY19" fmla="*/ 1407351 h 2051255"/>
                <a:gd name="connsiteX20" fmla="*/ 1384700 w 1821581"/>
                <a:gd name="connsiteY20" fmla="*/ 1352582 h 2051255"/>
                <a:gd name="connsiteX21" fmla="*/ 1403360 w 1821581"/>
                <a:gd name="connsiteY21" fmla="*/ 1289174 h 2051255"/>
                <a:gd name="connsiteX22" fmla="*/ 1380324 w 1821581"/>
                <a:gd name="connsiteY22" fmla="*/ 1252143 h 2051255"/>
                <a:gd name="connsiteX23" fmla="*/ 1372491 w 1821581"/>
                <a:gd name="connsiteY23" fmla="*/ 1202039 h 2051255"/>
                <a:gd name="connsiteX24" fmla="*/ 1375889 w 1821581"/>
                <a:gd name="connsiteY24" fmla="*/ 1149228 h 2051255"/>
                <a:gd name="connsiteX25" fmla="*/ 1385622 w 1821581"/>
                <a:gd name="connsiteY25" fmla="*/ 1073726 h 2051255"/>
                <a:gd name="connsiteX26" fmla="*/ 1413323 w 1821581"/>
                <a:gd name="connsiteY26" fmla="*/ 883733 h 2051255"/>
                <a:gd name="connsiteX27" fmla="*/ 1369554 w 1821581"/>
                <a:gd name="connsiteY27" fmla="*/ 692301 h 2051255"/>
                <a:gd name="connsiteX28" fmla="*/ 1340758 w 1821581"/>
                <a:gd name="connsiteY28" fmla="*/ 610234 h 2051255"/>
                <a:gd name="connsiteX29" fmla="*/ 1314843 w 1821581"/>
                <a:gd name="connsiteY29" fmla="*/ 527303 h 2051255"/>
                <a:gd name="connsiteX30" fmla="*/ 1286623 w 1821581"/>
                <a:gd name="connsiteY30" fmla="*/ 407283 h 2051255"/>
                <a:gd name="connsiteX31" fmla="*/ 1026369 w 1821581"/>
                <a:gd name="connsiteY31" fmla="*/ 87193 h 2051255"/>
                <a:gd name="connsiteX32" fmla="*/ 990202 w 1821581"/>
                <a:gd name="connsiteY32" fmla="*/ 67957 h 2051255"/>
                <a:gd name="connsiteX33" fmla="*/ 776137 w 1821581"/>
                <a:gd name="connsiteY33" fmla="*/ 0 h 2051255"/>
                <a:gd name="connsiteX34" fmla="*/ 708179 w 1821581"/>
                <a:gd name="connsiteY34" fmla="*/ 0 h 2051255"/>
                <a:gd name="connsiteX35" fmla="*/ 692515 w 1821581"/>
                <a:gd name="connsiteY35" fmla="*/ 4953 h 2051255"/>
                <a:gd name="connsiteX36" fmla="*/ 447868 w 1821581"/>
                <a:gd name="connsiteY36" fmla="*/ 124224 h 2051255"/>
                <a:gd name="connsiteX37" fmla="*/ 278551 w 1821581"/>
                <a:gd name="connsiteY37" fmla="*/ 349174 h 2051255"/>
                <a:gd name="connsiteX38" fmla="*/ 136071 w 1821581"/>
                <a:gd name="connsiteY38" fmla="*/ 749834 h 2051255"/>
                <a:gd name="connsiteX39" fmla="*/ 126165 w 1821581"/>
                <a:gd name="connsiteY39" fmla="*/ 958890 h 2051255"/>
                <a:gd name="connsiteX40" fmla="*/ 138777 w 1821581"/>
                <a:gd name="connsiteY40" fmla="*/ 1120720 h 2051255"/>
                <a:gd name="connsiteX41" fmla="*/ 127720 w 1821581"/>
                <a:gd name="connsiteY41" fmla="*/ 1172322 h 2051255"/>
                <a:gd name="connsiteX42" fmla="*/ 48244 w 1821581"/>
                <a:gd name="connsiteY42" fmla="*/ 1316587 h 2051255"/>
                <a:gd name="connsiteX43" fmla="*/ 38742 w 1821581"/>
                <a:gd name="connsiteY43" fmla="*/ 1528177 h 2051255"/>
                <a:gd name="connsiteX44" fmla="*/ 35920 w 1821581"/>
                <a:gd name="connsiteY44" fmla="*/ 1572810 h 2051255"/>
                <a:gd name="connsiteX45" fmla="*/ 58150 w 1821581"/>
                <a:gd name="connsiteY45" fmla="*/ 1764991 h 2051255"/>
                <a:gd name="connsiteX46" fmla="*/ 76867 w 1821581"/>
                <a:gd name="connsiteY46" fmla="*/ 1779100 h 2051255"/>
                <a:gd name="connsiteX47" fmla="*/ 299917 w 1821581"/>
                <a:gd name="connsiteY47" fmla="*/ 1805016 h 2051255"/>
                <a:gd name="connsiteX48" fmla="*/ 316503 w 1821581"/>
                <a:gd name="connsiteY48" fmla="*/ 1806629 h 2051255"/>
                <a:gd name="connsiteX49" fmla="*/ 447350 w 1821581"/>
                <a:gd name="connsiteY49" fmla="*/ 1825116 h 2051255"/>
                <a:gd name="connsiteX50" fmla="*/ 549977 w 1821581"/>
                <a:gd name="connsiteY50" fmla="*/ 1774954 h 2051255"/>
                <a:gd name="connsiteX51" fmla="*/ 601809 w 1821581"/>
                <a:gd name="connsiteY51" fmla="*/ 1760614 h 2051255"/>
                <a:gd name="connsiteX52" fmla="*/ 739221 w 1821581"/>
                <a:gd name="connsiteY52" fmla="*/ 1784629 h 2051255"/>
                <a:gd name="connsiteX53" fmla="*/ 765252 w 1821581"/>
                <a:gd name="connsiteY53" fmla="*/ 1768043 h 2051255"/>
                <a:gd name="connsiteX54" fmla="*/ 736802 w 1821581"/>
                <a:gd name="connsiteY54" fmla="*/ 1758080 h 2051255"/>
                <a:gd name="connsiteX55" fmla="*/ 632217 w 1821581"/>
                <a:gd name="connsiteY55" fmla="*/ 1716902 h 2051255"/>
                <a:gd name="connsiteX56" fmla="*/ 539726 w 1821581"/>
                <a:gd name="connsiteY56" fmla="*/ 1628270 h 2051255"/>
                <a:gd name="connsiteX57" fmla="*/ 459905 w 1821581"/>
                <a:gd name="connsiteY57" fmla="*/ 1570218 h 2051255"/>
                <a:gd name="connsiteX58" fmla="*/ 437962 w 1821581"/>
                <a:gd name="connsiteY58" fmla="*/ 1545511 h 2051255"/>
                <a:gd name="connsiteX59" fmla="*/ 438942 w 1821581"/>
                <a:gd name="connsiteY59" fmla="*/ 1510266 h 2051255"/>
                <a:gd name="connsiteX60" fmla="*/ 446083 w 1821581"/>
                <a:gd name="connsiteY60" fmla="*/ 1361854 h 2051255"/>
                <a:gd name="connsiteX61" fmla="*/ 434046 w 1821581"/>
                <a:gd name="connsiteY61" fmla="*/ 1290153 h 2051255"/>
                <a:gd name="connsiteX62" fmla="*/ 402256 w 1821581"/>
                <a:gd name="connsiteY62" fmla="*/ 1161034 h 2051255"/>
                <a:gd name="connsiteX63" fmla="*/ 374094 w 1821581"/>
                <a:gd name="connsiteY63" fmla="*/ 1086396 h 2051255"/>
                <a:gd name="connsiteX64" fmla="*/ 387282 w 1821581"/>
                <a:gd name="connsiteY64" fmla="*/ 1051554 h 2051255"/>
                <a:gd name="connsiteX65" fmla="*/ 385785 w 1821581"/>
                <a:gd name="connsiteY65" fmla="*/ 1043260 h 2051255"/>
                <a:gd name="connsiteX66" fmla="*/ 354916 w 1821581"/>
                <a:gd name="connsiteY66" fmla="*/ 986994 h 2051255"/>
                <a:gd name="connsiteX67" fmla="*/ 361366 w 1821581"/>
                <a:gd name="connsiteY67" fmla="*/ 873943 h 2051255"/>
                <a:gd name="connsiteX68" fmla="*/ 393560 w 1821581"/>
                <a:gd name="connsiteY68" fmla="*/ 812493 h 2051255"/>
                <a:gd name="connsiteX69" fmla="*/ 434853 w 1821581"/>
                <a:gd name="connsiteY69" fmla="*/ 736761 h 2051255"/>
                <a:gd name="connsiteX70" fmla="*/ 467795 w 1821581"/>
                <a:gd name="connsiteY70" fmla="*/ 604878 h 2051255"/>
                <a:gd name="connsiteX71" fmla="*/ 489967 w 1821581"/>
                <a:gd name="connsiteY71" fmla="*/ 533120 h 2051255"/>
                <a:gd name="connsiteX72" fmla="*/ 608489 w 1821581"/>
                <a:gd name="connsiteY72" fmla="*/ 407111 h 2051255"/>
                <a:gd name="connsiteX73" fmla="*/ 727645 w 1821581"/>
                <a:gd name="connsiteY73" fmla="*/ 385917 h 2051255"/>
                <a:gd name="connsiteX74" fmla="*/ 825953 w 1821581"/>
                <a:gd name="connsiteY74" fmla="*/ 380676 h 2051255"/>
                <a:gd name="connsiteX75" fmla="*/ 877727 w 1821581"/>
                <a:gd name="connsiteY75" fmla="*/ 370943 h 2051255"/>
                <a:gd name="connsiteX76" fmla="*/ 984386 w 1821581"/>
                <a:gd name="connsiteY76" fmla="*/ 431529 h 2051255"/>
                <a:gd name="connsiteX77" fmla="*/ 1048196 w 1821581"/>
                <a:gd name="connsiteY77" fmla="*/ 553564 h 2051255"/>
                <a:gd name="connsiteX78" fmla="*/ 1191195 w 1821581"/>
                <a:gd name="connsiteY78" fmla="*/ 932340 h 2051255"/>
                <a:gd name="connsiteX79" fmla="*/ 1204959 w 1821581"/>
                <a:gd name="connsiteY79" fmla="*/ 1018151 h 2051255"/>
                <a:gd name="connsiteX80" fmla="*/ 1080390 w 1821581"/>
                <a:gd name="connsiteY80" fmla="*/ 1352812 h 2051255"/>
                <a:gd name="connsiteX81" fmla="*/ 1076992 w 1821581"/>
                <a:gd name="connsiteY81" fmla="*/ 1342273 h 2051255"/>
                <a:gd name="connsiteX82" fmla="*/ 1069102 w 1821581"/>
                <a:gd name="connsiteY82" fmla="*/ 1343828 h 2051255"/>
                <a:gd name="connsiteX83" fmla="*/ 1050500 w 1821581"/>
                <a:gd name="connsiteY83" fmla="*/ 1420942 h 2051255"/>
                <a:gd name="connsiteX84" fmla="*/ 1032474 w 1821581"/>
                <a:gd name="connsiteY84" fmla="*/ 1546145 h 2051255"/>
                <a:gd name="connsiteX85" fmla="*/ 1040767 w 1821581"/>
                <a:gd name="connsiteY85" fmla="*/ 1568663 h 2051255"/>
                <a:gd name="connsiteX86" fmla="*/ 1190158 w 1821581"/>
                <a:gd name="connsiteY86" fmla="*/ 1720300 h 2051255"/>
                <a:gd name="connsiteX87" fmla="*/ 1281843 w 1821581"/>
                <a:gd name="connsiteY87" fmla="*/ 1787163 h 2051255"/>
                <a:gd name="connsiteX88" fmla="*/ 1339722 w 1821581"/>
                <a:gd name="connsiteY88" fmla="*/ 1845157 h 2051255"/>
                <a:gd name="connsiteX89" fmla="*/ 1565882 w 1821581"/>
                <a:gd name="connsiteY89" fmla="*/ 1908219 h 2051255"/>
                <a:gd name="connsiteX90" fmla="*/ 1579300 w 1821581"/>
                <a:gd name="connsiteY90" fmla="*/ 1900790 h 2051255"/>
                <a:gd name="connsiteX91" fmla="*/ 1571065 w 1821581"/>
                <a:gd name="connsiteY91" fmla="*/ 1884953 h 2051255"/>
                <a:gd name="connsiteX92" fmla="*/ 1531442 w 1821581"/>
                <a:gd name="connsiteY92" fmla="*/ 1875162 h 2051255"/>
                <a:gd name="connsiteX93" fmla="*/ 1422595 w 1821581"/>
                <a:gd name="connsiteY93" fmla="*/ 1853277 h 2051255"/>
                <a:gd name="connsiteX94" fmla="*/ 1316801 w 1821581"/>
                <a:gd name="connsiteY94" fmla="*/ 1765048 h 2051255"/>
                <a:gd name="connsiteX95" fmla="*/ 1325958 w 1821581"/>
                <a:gd name="connsiteY95" fmla="*/ 1746561 h 2051255"/>
                <a:gd name="connsiteX96" fmla="*/ 1384988 w 1821581"/>
                <a:gd name="connsiteY96" fmla="*/ 1733949 h 2051255"/>
                <a:gd name="connsiteX97" fmla="*/ 1488998 w 1821581"/>
                <a:gd name="connsiteY97" fmla="*/ 1711777 h 2051255"/>
                <a:gd name="connsiteX98" fmla="*/ 1594907 w 1821581"/>
                <a:gd name="connsiteY98" fmla="*/ 1797587 h 2051255"/>
                <a:gd name="connsiteX99" fmla="*/ 1610054 w 1821581"/>
                <a:gd name="connsiteY99" fmla="*/ 1868654 h 2051255"/>
                <a:gd name="connsiteX100" fmla="*/ 1787377 w 1821581"/>
                <a:gd name="connsiteY100" fmla="*/ 2043904 h 2051255"/>
                <a:gd name="connsiteX101" fmla="*/ 1819800 w 1821581"/>
                <a:gd name="connsiteY101" fmla="*/ 2044192 h 2051255"/>
                <a:gd name="connsiteX102" fmla="*/ 1801544 w 1821581"/>
                <a:gd name="connsiteY102" fmla="*/ 2017066 h 2051255"/>
                <a:gd name="connsiteX103" fmla="*/ 1801544 w 1821581"/>
                <a:gd name="connsiteY103" fmla="*/ 2017066 h 2051255"/>
                <a:gd name="connsiteX104" fmla="*/ 1383376 w 1821581"/>
                <a:gd name="connsiteY104" fmla="*/ 974382 h 2051255"/>
                <a:gd name="connsiteX105" fmla="*/ 1370072 w 1821581"/>
                <a:gd name="connsiteY105" fmla="*/ 1066412 h 2051255"/>
                <a:gd name="connsiteX106" fmla="*/ 1383376 w 1821581"/>
                <a:gd name="connsiteY106" fmla="*/ 974382 h 2051255"/>
                <a:gd name="connsiteX107" fmla="*/ 1383376 w 1821581"/>
                <a:gd name="connsiteY107" fmla="*/ 974382 h 2051255"/>
                <a:gd name="connsiteX108" fmla="*/ 142463 w 1821581"/>
                <a:gd name="connsiteY108" fmla="*/ 1643013 h 2051255"/>
                <a:gd name="connsiteX109" fmla="*/ 136416 w 1821581"/>
                <a:gd name="connsiteY109" fmla="*/ 1536527 h 2051255"/>
                <a:gd name="connsiteX110" fmla="*/ 142463 w 1821581"/>
                <a:gd name="connsiteY110" fmla="*/ 1643013 h 2051255"/>
                <a:gd name="connsiteX111" fmla="*/ 142463 w 1821581"/>
                <a:gd name="connsiteY111" fmla="*/ 1643013 h 2051255"/>
                <a:gd name="connsiteX112" fmla="*/ 101343 w 1821581"/>
                <a:gd name="connsiteY112" fmla="*/ 1750938 h 2051255"/>
                <a:gd name="connsiteX113" fmla="*/ 87176 w 1821581"/>
                <a:gd name="connsiteY113" fmla="*/ 1589511 h 2051255"/>
                <a:gd name="connsiteX114" fmla="*/ 130081 w 1821581"/>
                <a:gd name="connsiteY114" fmla="*/ 1739938 h 2051255"/>
                <a:gd name="connsiteX115" fmla="*/ 101343 w 1821581"/>
                <a:gd name="connsiteY115" fmla="*/ 1750938 h 2051255"/>
                <a:gd name="connsiteX116" fmla="*/ 101343 w 1821581"/>
                <a:gd name="connsiteY116" fmla="*/ 1750938 h 2051255"/>
                <a:gd name="connsiteX117" fmla="*/ 133594 w 1821581"/>
                <a:gd name="connsiteY117" fmla="*/ 1771038 h 2051255"/>
                <a:gd name="connsiteX118" fmla="*/ 215316 w 1821581"/>
                <a:gd name="connsiteY118" fmla="*/ 1730090 h 2051255"/>
                <a:gd name="connsiteX119" fmla="*/ 229944 w 1821581"/>
                <a:gd name="connsiteY119" fmla="*/ 1734583 h 2051255"/>
                <a:gd name="connsiteX120" fmla="*/ 281142 w 1821581"/>
                <a:gd name="connsiteY120" fmla="*/ 1788545 h 2051255"/>
                <a:gd name="connsiteX121" fmla="*/ 133594 w 1821581"/>
                <a:gd name="connsiteY121" fmla="*/ 1771038 h 2051255"/>
                <a:gd name="connsiteX122" fmla="*/ 133594 w 1821581"/>
                <a:gd name="connsiteY122" fmla="*/ 1771038 h 2051255"/>
                <a:gd name="connsiteX123" fmla="*/ 369487 w 1821581"/>
                <a:gd name="connsiteY123" fmla="*/ 1631207 h 2051255"/>
                <a:gd name="connsiteX124" fmla="*/ 428057 w 1821581"/>
                <a:gd name="connsiteY124" fmla="*/ 1678316 h 2051255"/>
                <a:gd name="connsiteX125" fmla="*/ 553951 w 1821581"/>
                <a:gd name="connsiteY125" fmla="*/ 1735274 h 2051255"/>
                <a:gd name="connsiteX126" fmla="*/ 354225 w 1821581"/>
                <a:gd name="connsiteY126" fmla="*/ 1786587 h 2051255"/>
                <a:gd name="connsiteX127" fmla="*/ 263807 w 1821581"/>
                <a:gd name="connsiteY127" fmla="*/ 1725714 h 2051255"/>
                <a:gd name="connsiteX128" fmla="*/ 262310 w 1821581"/>
                <a:gd name="connsiteY128" fmla="*/ 1690813 h 2051255"/>
                <a:gd name="connsiteX129" fmla="*/ 296865 w 1821581"/>
                <a:gd name="connsiteY129" fmla="*/ 1687646 h 2051255"/>
                <a:gd name="connsiteX130" fmla="*/ 327733 w 1821581"/>
                <a:gd name="connsiteY130" fmla="*/ 1701295 h 2051255"/>
                <a:gd name="connsiteX131" fmla="*/ 346738 w 1821581"/>
                <a:gd name="connsiteY131" fmla="*/ 1700834 h 2051255"/>
                <a:gd name="connsiteX132" fmla="*/ 334817 w 1821581"/>
                <a:gd name="connsiteY132" fmla="*/ 1688337 h 2051255"/>
                <a:gd name="connsiteX133" fmla="*/ 317252 w 1821581"/>
                <a:gd name="connsiteY133" fmla="*/ 1675609 h 2051255"/>
                <a:gd name="connsiteX134" fmla="*/ 310514 w 1821581"/>
                <a:gd name="connsiteY134" fmla="*/ 1654070 h 2051255"/>
                <a:gd name="connsiteX135" fmla="*/ 337812 w 1821581"/>
                <a:gd name="connsiteY135" fmla="*/ 1653840 h 2051255"/>
                <a:gd name="connsiteX136" fmla="*/ 434046 w 1821581"/>
                <a:gd name="connsiteY136" fmla="*/ 1723007 h 2051255"/>
                <a:gd name="connsiteX137" fmla="*/ 446659 w 1821581"/>
                <a:gd name="connsiteY137" fmla="*/ 1730148 h 2051255"/>
                <a:gd name="connsiteX138" fmla="*/ 470329 w 1821581"/>
                <a:gd name="connsiteY138" fmla="*/ 1730206 h 2051255"/>
                <a:gd name="connsiteX139" fmla="*/ 456104 w 1821581"/>
                <a:gd name="connsiteY139" fmla="*/ 1712352 h 2051255"/>
                <a:gd name="connsiteX140" fmla="*/ 355377 w 1821581"/>
                <a:gd name="connsiteY140" fmla="*/ 1650039 h 2051255"/>
                <a:gd name="connsiteX141" fmla="*/ 346335 w 1821581"/>
                <a:gd name="connsiteY141" fmla="*/ 1629076 h 2051255"/>
                <a:gd name="connsiteX142" fmla="*/ 369487 w 1821581"/>
                <a:gd name="connsiteY142" fmla="*/ 1631207 h 2051255"/>
                <a:gd name="connsiteX143" fmla="*/ 369487 w 1821581"/>
                <a:gd name="connsiteY143" fmla="*/ 1631207 h 2051255"/>
                <a:gd name="connsiteX144" fmla="*/ 1257540 w 1821581"/>
                <a:gd name="connsiteY144" fmla="*/ 1468973 h 2051255"/>
                <a:gd name="connsiteX145" fmla="*/ 1275393 w 1821581"/>
                <a:gd name="connsiteY145" fmla="*/ 1408733 h 2051255"/>
                <a:gd name="connsiteX146" fmla="*/ 1314670 w 1821581"/>
                <a:gd name="connsiteY146" fmla="*/ 1460910 h 2051255"/>
                <a:gd name="connsiteX147" fmla="*/ 1307932 w 1821581"/>
                <a:gd name="connsiteY147" fmla="*/ 1492240 h 2051255"/>
                <a:gd name="connsiteX148" fmla="*/ 1301712 w 1821581"/>
                <a:gd name="connsiteY148" fmla="*/ 1495810 h 2051255"/>
                <a:gd name="connsiteX149" fmla="*/ 1257540 w 1821581"/>
                <a:gd name="connsiteY149" fmla="*/ 1468973 h 2051255"/>
                <a:gd name="connsiteX150" fmla="*/ 1257540 w 1821581"/>
                <a:gd name="connsiteY150" fmla="*/ 1468973 h 20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821581" h="2051255">
                  <a:moveTo>
                    <a:pt x="1801544" y="2017066"/>
                  </a:moveTo>
                  <a:cubicBezTo>
                    <a:pt x="1754319" y="1984700"/>
                    <a:pt x="1727770" y="1939146"/>
                    <a:pt x="1713890" y="1884607"/>
                  </a:cubicBezTo>
                  <a:cubicBezTo>
                    <a:pt x="1704330" y="1847000"/>
                    <a:pt x="1693503" y="1809624"/>
                    <a:pt x="1681927" y="1772593"/>
                  </a:cubicBezTo>
                  <a:cubicBezTo>
                    <a:pt x="1674786" y="1749729"/>
                    <a:pt x="1671100" y="1725080"/>
                    <a:pt x="1654975" y="1705614"/>
                  </a:cubicBezTo>
                  <a:cubicBezTo>
                    <a:pt x="1646567" y="1692771"/>
                    <a:pt x="1637697" y="1680217"/>
                    <a:pt x="1629750" y="1667086"/>
                  </a:cubicBezTo>
                  <a:cubicBezTo>
                    <a:pt x="1605562" y="1627118"/>
                    <a:pt x="1561793" y="1616348"/>
                    <a:pt x="1523437" y="1600511"/>
                  </a:cubicBezTo>
                  <a:cubicBezTo>
                    <a:pt x="1498558" y="1590202"/>
                    <a:pt x="1469014" y="1600684"/>
                    <a:pt x="1443674" y="1612490"/>
                  </a:cubicBezTo>
                  <a:cubicBezTo>
                    <a:pt x="1403302" y="1631207"/>
                    <a:pt x="1360455" y="1630516"/>
                    <a:pt x="1317549" y="1629537"/>
                  </a:cubicBezTo>
                  <a:cubicBezTo>
                    <a:pt x="1309890" y="1629364"/>
                    <a:pt x="1286508" y="1629537"/>
                    <a:pt x="1281497" y="1623835"/>
                  </a:cubicBezTo>
                  <a:cubicBezTo>
                    <a:pt x="1276602" y="1618249"/>
                    <a:pt x="1288524" y="1610359"/>
                    <a:pt x="1300157" y="1605176"/>
                  </a:cubicBezTo>
                  <a:cubicBezTo>
                    <a:pt x="1324345" y="1594349"/>
                    <a:pt x="1325151" y="1589569"/>
                    <a:pt x="1310178" y="1568778"/>
                  </a:cubicBezTo>
                  <a:cubicBezTo>
                    <a:pt x="1304995" y="1561579"/>
                    <a:pt x="1299523" y="1554553"/>
                    <a:pt x="1294340" y="1547297"/>
                  </a:cubicBezTo>
                  <a:cubicBezTo>
                    <a:pt x="1277408" y="1523454"/>
                    <a:pt x="1277639" y="1522993"/>
                    <a:pt x="1306953" y="1517695"/>
                  </a:cubicBezTo>
                  <a:cubicBezTo>
                    <a:pt x="1309314" y="1517234"/>
                    <a:pt x="1311790" y="1516773"/>
                    <a:pt x="1314151" y="1516946"/>
                  </a:cubicBezTo>
                  <a:cubicBezTo>
                    <a:pt x="1325612" y="1517753"/>
                    <a:pt x="1342198" y="1508423"/>
                    <a:pt x="1347209" y="1520114"/>
                  </a:cubicBezTo>
                  <a:cubicBezTo>
                    <a:pt x="1352046" y="1531402"/>
                    <a:pt x="1335691" y="1539004"/>
                    <a:pt x="1327397" y="1547354"/>
                  </a:cubicBezTo>
                  <a:cubicBezTo>
                    <a:pt x="1322445" y="1552365"/>
                    <a:pt x="1310408" y="1555935"/>
                    <a:pt x="1318413" y="1565783"/>
                  </a:cubicBezTo>
                  <a:cubicBezTo>
                    <a:pt x="1324806" y="1573673"/>
                    <a:pt x="1333214" y="1567857"/>
                    <a:pt x="1340125" y="1563825"/>
                  </a:cubicBezTo>
                  <a:cubicBezTo>
                    <a:pt x="1344272" y="1561406"/>
                    <a:pt x="1348130" y="1558354"/>
                    <a:pt x="1352046" y="1555475"/>
                  </a:cubicBezTo>
                  <a:cubicBezTo>
                    <a:pt x="1419313" y="1506234"/>
                    <a:pt x="1424093" y="1472371"/>
                    <a:pt x="1372952" y="1407351"/>
                  </a:cubicBezTo>
                  <a:cubicBezTo>
                    <a:pt x="1346115" y="1373199"/>
                    <a:pt x="1346518" y="1371183"/>
                    <a:pt x="1384700" y="1352582"/>
                  </a:cubicBezTo>
                  <a:cubicBezTo>
                    <a:pt x="1417412" y="1336687"/>
                    <a:pt x="1422135" y="1320791"/>
                    <a:pt x="1403360" y="1289174"/>
                  </a:cubicBezTo>
                  <a:cubicBezTo>
                    <a:pt x="1395931" y="1276677"/>
                    <a:pt x="1388617" y="1264064"/>
                    <a:pt x="1380324" y="1252143"/>
                  </a:cubicBezTo>
                  <a:cubicBezTo>
                    <a:pt x="1369439" y="1236536"/>
                    <a:pt x="1365235" y="1220986"/>
                    <a:pt x="1372491" y="1202039"/>
                  </a:cubicBezTo>
                  <a:cubicBezTo>
                    <a:pt x="1378941" y="1185222"/>
                    <a:pt x="1379632" y="1166793"/>
                    <a:pt x="1375889" y="1149228"/>
                  </a:cubicBezTo>
                  <a:cubicBezTo>
                    <a:pt x="1370188" y="1122563"/>
                    <a:pt x="1375083" y="1098318"/>
                    <a:pt x="1385622" y="1073726"/>
                  </a:cubicBezTo>
                  <a:cubicBezTo>
                    <a:pt x="1411653" y="1013025"/>
                    <a:pt x="1419946" y="949733"/>
                    <a:pt x="1413323" y="883733"/>
                  </a:cubicBezTo>
                  <a:cubicBezTo>
                    <a:pt x="1406758" y="817907"/>
                    <a:pt x="1381072" y="756803"/>
                    <a:pt x="1369554" y="692301"/>
                  </a:cubicBezTo>
                  <a:cubicBezTo>
                    <a:pt x="1364428" y="663448"/>
                    <a:pt x="1354811" y="635920"/>
                    <a:pt x="1340758" y="610234"/>
                  </a:cubicBezTo>
                  <a:cubicBezTo>
                    <a:pt x="1326533" y="584318"/>
                    <a:pt x="1319335" y="556271"/>
                    <a:pt x="1314843" y="527303"/>
                  </a:cubicBezTo>
                  <a:cubicBezTo>
                    <a:pt x="1308508" y="486586"/>
                    <a:pt x="1302057" y="446272"/>
                    <a:pt x="1286623" y="407283"/>
                  </a:cubicBezTo>
                  <a:cubicBezTo>
                    <a:pt x="1233409" y="272866"/>
                    <a:pt x="1135389" y="175652"/>
                    <a:pt x="1026369" y="87193"/>
                  </a:cubicBezTo>
                  <a:cubicBezTo>
                    <a:pt x="1015945" y="78727"/>
                    <a:pt x="1002815" y="73025"/>
                    <a:pt x="990202" y="67957"/>
                  </a:cubicBezTo>
                  <a:cubicBezTo>
                    <a:pt x="920575" y="39911"/>
                    <a:pt x="850026" y="14686"/>
                    <a:pt x="776137" y="0"/>
                  </a:cubicBezTo>
                  <a:cubicBezTo>
                    <a:pt x="753503" y="0"/>
                    <a:pt x="730813" y="0"/>
                    <a:pt x="708179" y="0"/>
                  </a:cubicBezTo>
                  <a:cubicBezTo>
                    <a:pt x="704033" y="5068"/>
                    <a:pt x="697813" y="3743"/>
                    <a:pt x="692515" y="4953"/>
                  </a:cubicBezTo>
                  <a:cubicBezTo>
                    <a:pt x="601982" y="26146"/>
                    <a:pt x="517496" y="57188"/>
                    <a:pt x="447868" y="124224"/>
                  </a:cubicBezTo>
                  <a:cubicBezTo>
                    <a:pt x="378932" y="190626"/>
                    <a:pt x="314430" y="260254"/>
                    <a:pt x="278551" y="349174"/>
                  </a:cubicBezTo>
                  <a:cubicBezTo>
                    <a:pt x="225452" y="480481"/>
                    <a:pt x="159971" y="607297"/>
                    <a:pt x="136071" y="749834"/>
                  </a:cubicBezTo>
                  <a:cubicBezTo>
                    <a:pt x="124380" y="819865"/>
                    <a:pt x="111767" y="888283"/>
                    <a:pt x="126165" y="958890"/>
                  </a:cubicBezTo>
                  <a:cubicBezTo>
                    <a:pt x="137107" y="1012277"/>
                    <a:pt x="138432" y="1066470"/>
                    <a:pt x="138777" y="1120720"/>
                  </a:cubicBezTo>
                  <a:cubicBezTo>
                    <a:pt x="138893" y="1138746"/>
                    <a:pt x="136071" y="1156024"/>
                    <a:pt x="127720" y="1172322"/>
                  </a:cubicBezTo>
                  <a:cubicBezTo>
                    <a:pt x="102725" y="1221274"/>
                    <a:pt x="77270" y="1269823"/>
                    <a:pt x="48244" y="1316587"/>
                  </a:cubicBezTo>
                  <a:cubicBezTo>
                    <a:pt x="6030" y="1384602"/>
                    <a:pt x="-9231" y="1455266"/>
                    <a:pt x="38742" y="1528177"/>
                  </a:cubicBezTo>
                  <a:cubicBezTo>
                    <a:pt x="48705" y="1543323"/>
                    <a:pt x="47208" y="1557778"/>
                    <a:pt x="35920" y="1572810"/>
                  </a:cubicBezTo>
                  <a:cubicBezTo>
                    <a:pt x="-18504" y="1645374"/>
                    <a:pt x="-11074" y="1706996"/>
                    <a:pt x="58150" y="1764991"/>
                  </a:cubicBezTo>
                  <a:cubicBezTo>
                    <a:pt x="61548" y="1773456"/>
                    <a:pt x="69265" y="1776682"/>
                    <a:pt x="76867" y="1779100"/>
                  </a:cubicBezTo>
                  <a:cubicBezTo>
                    <a:pt x="149489" y="1802310"/>
                    <a:pt x="223436" y="1814922"/>
                    <a:pt x="299917" y="1805016"/>
                  </a:cubicBezTo>
                  <a:cubicBezTo>
                    <a:pt x="305734" y="1804268"/>
                    <a:pt x="311262" y="1804440"/>
                    <a:pt x="316503" y="1806629"/>
                  </a:cubicBezTo>
                  <a:cubicBezTo>
                    <a:pt x="358487" y="1824367"/>
                    <a:pt x="402717" y="1824943"/>
                    <a:pt x="447350" y="1825116"/>
                  </a:cubicBezTo>
                  <a:cubicBezTo>
                    <a:pt x="490601" y="1825288"/>
                    <a:pt x="524579" y="1807435"/>
                    <a:pt x="549977" y="1774954"/>
                  </a:cubicBezTo>
                  <a:cubicBezTo>
                    <a:pt x="565354" y="1755373"/>
                    <a:pt x="579636" y="1752724"/>
                    <a:pt x="601809" y="1760614"/>
                  </a:cubicBezTo>
                  <a:cubicBezTo>
                    <a:pt x="646096" y="1776394"/>
                    <a:pt x="691536" y="1787509"/>
                    <a:pt x="739221" y="1784629"/>
                  </a:cubicBezTo>
                  <a:cubicBezTo>
                    <a:pt x="749875" y="1781577"/>
                    <a:pt x="766404" y="1780598"/>
                    <a:pt x="765252" y="1768043"/>
                  </a:cubicBezTo>
                  <a:cubicBezTo>
                    <a:pt x="763985" y="1753818"/>
                    <a:pt x="747053" y="1759750"/>
                    <a:pt x="736802" y="1758080"/>
                  </a:cubicBezTo>
                  <a:cubicBezTo>
                    <a:pt x="698965" y="1751860"/>
                    <a:pt x="663258" y="1740572"/>
                    <a:pt x="632217" y="1716902"/>
                  </a:cubicBezTo>
                  <a:cubicBezTo>
                    <a:pt x="598065" y="1690871"/>
                    <a:pt x="570307" y="1658044"/>
                    <a:pt x="539726" y="1628270"/>
                  </a:cubicBezTo>
                  <a:cubicBezTo>
                    <a:pt x="515825" y="1605003"/>
                    <a:pt x="489909" y="1584846"/>
                    <a:pt x="459905" y="1570218"/>
                  </a:cubicBezTo>
                  <a:cubicBezTo>
                    <a:pt x="447983" y="1566071"/>
                    <a:pt x="441936" y="1556684"/>
                    <a:pt x="437962" y="1545511"/>
                  </a:cubicBezTo>
                  <a:cubicBezTo>
                    <a:pt x="432031" y="1533590"/>
                    <a:pt x="435774" y="1522129"/>
                    <a:pt x="438942" y="1510266"/>
                  </a:cubicBezTo>
                  <a:cubicBezTo>
                    <a:pt x="452015" y="1461371"/>
                    <a:pt x="458292" y="1412246"/>
                    <a:pt x="446083" y="1361854"/>
                  </a:cubicBezTo>
                  <a:cubicBezTo>
                    <a:pt x="440381" y="1338357"/>
                    <a:pt x="437329" y="1314226"/>
                    <a:pt x="434046" y="1290153"/>
                  </a:cubicBezTo>
                  <a:cubicBezTo>
                    <a:pt x="428057" y="1245981"/>
                    <a:pt x="417748" y="1202960"/>
                    <a:pt x="402256" y="1161034"/>
                  </a:cubicBezTo>
                  <a:cubicBezTo>
                    <a:pt x="393041" y="1136155"/>
                    <a:pt x="378932" y="1113176"/>
                    <a:pt x="374094" y="1086396"/>
                  </a:cubicBezTo>
                  <a:cubicBezTo>
                    <a:pt x="371330" y="1071135"/>
                    <a:pt x="372827" y="1059386"/>
                    <a:pt x="387282" y="1051554"/>
                  </a:cubicBezTo>
                  <a:cubicBezTo>
                    <a:pt x="389183" y="1048328"/>
                    <a:pt x="389068" y="1044700"/>
                    <a:pt x="385785" y="1043260"/>
                  </a:cubicBezTo>
                  <a:cubicBezTo>
                    <a:pt x="361078" y="1032318"/>
                    <a:pt x="358775" y="1009800"/>
                    <a:pt x="354916" y="986994"/>
                  </a:cubicBezTo>
                  <a:cubicBezTo>
                    <a:pt x="348408" y="948696"/>
                    <a:pt x="354455" y="911262"/>
                    <a:pt x="361366" y="873943"/>
                  </a:cubicBezTo>
                  <a:cubicBezTo>
                    <a:pt x="365743" y="850503"/>
                    <a:pt x="376225" y="829483"/>
                    <a:pt x="393560" y="812493"/>
                  </a:cubicBezTo>
                  <a:cubicBezTo>
                    <a:pt x="415041" y="791473"/>
                    <a:pt x="427538" y="765557"/>
                    <a:pt x="434853" y="736761"/>
                  </a:cubicBezTo>
                  <a:cubicBezTo>
                    <a:pt x="445968" y="692877"/>
                    <a:pt x="456679" y="648762"/>
                    <a:pt x="467795" y="604878"/>
                  </a:cubicBezTo>
                  <a:cubicBezTo>
                    <a:pt x="473899" y="580575"/>
                    <a:pt x="479198" y="556156"/>
                    <a:pt x="489967" y="533120"/>
                  </a:cubicBezTo>
                  <a:cubicBezTo>
                    <a:pt x="515768" y="477947"/>
                    <a:pt x="564375" y="444660"/>
                    <a:pt x="608489" y="407111"/>
                  </a:cubicBezTo>
                  <a:cubicBezTo>
                    <a:pt x="643965" y="376933"/>
                    <a:pt x="682609" y="367085"/>
                    <a:pt x="727645" y="385917"/>
                  </a:cubicBezTo>
                  <a:cubicBezTo>
                    <a:pt x="760414" y="399681"/>
                    <a:pt x="793875" y="398184"/>
                    <a:pt x="825953" y="380676"/>
                  </a:cubicBezTo>
                  <a:cubicBezTo>
                    <a:pt x="841963" y="371923"/>
                    <a:pt x="859586" y="369389"/>
                    <a:pt x="877727" y="370943"/>
                  </a:cubicBezTo>
                  <a:cubicBezTo>
                    <a:pt x="922533" y="374744"/>
                    <a:pt x="956224" y="398645"/>
                    <a:pt x="984386" y="431529"/>
                  </a:cubicBezTo>
                  <a:cubicBezTo>
                    <a:pt x="1014966" y="467178"/>
                    <a:pt x="1030113" y="511177"/>
                    <a:pt x="1048196" y="553564"/>
                  </a:cubicBezTo>
                  <a:cubicBezTo>
                    <a:pt x="1101295" y="677788"/>
                    <a:pt x="1147195" y="804661"/>
                    <a:pt x="1191195" y="932340"/>
                  </a:cubicBezTo>
                  <a:cubicBezTo>
                    <a:pt x="1212561" y="958199"/>
                    <a:pt x="1207493" y="988837"/>
                    <a:pt x="1204959" y="1018151"/>
                  </a:cubicBezTo>
                  <a:cubicBezTo>
                    <a:pt x="1194305" y="1141280"/>
                    <a:pt x="1132394" y="1245232"/>
                    <a:pt x="1080390" y="1352812"/>
                  </a:cubicBezTo>
                  <a:cubicBezTo>
                    <a:pt x="1081714" y="1348896"/>
                    <a:pt x="1080275" y="1345383"/>
                    <a:pt x="1076992" y="1342273"/>
                  </a:cubicBezTo>
                  <a:cubicBezTo>
                    <a:pt x="1073997" y="1339393"/>
                    <a:pt x="1071290" y="1341063"/>
                    <a:pt x="1069102" y="1343828"/>
                  </a:cubicBezTo>
                  <a:cubicBezTo>
                    <a:pt x="1058448" y="1368419"/>
                    <a:pt x="1061961" y="1396408"/>
                    <a:pt x="1050500" y="1420942"/>
                  </a:cubicBezTo>
                  <a:cubicBezTo>
                    <a:pt x="1031898" y="1460737"/>
                    <a:pt x="1028673" y="1503009"/>
                    <a:pt x="1032474" y="1546145"/>
                  </a:cubicBezTo>
                  <a:cubicBezTo>
                    <a:pt x="1033683" y="1554265"/>
                    <a:pt x="1037369" y="1561406"/>
                    <a:pt x="1040767" y="1568663"/>
                  </a:cubicBezTo>
                  <a:cubicBezTo>
                    <a:pt x="1072500" y="1637081"/>
                    <a:pt x="1126002" y="1683960"/>
                    <a:pt x="1190158" y="1720300"/>
                  </a:cubicBezTo>
                  <a:cubicBezTo>
                    <a:pt x="1231681" y="1727384"/>
                    <a:pt x="1261571" y="1748347"/>
                    <a:pt x="1281843" y="1787163"/>
                  </a:cubicBezTo>
                  <a:cubicBezTo>
                    <a:pt x="1294340" y="1811121"/>
                    <a:pt x="1317089" y="1829032"/>
                    <a:pt x="1339722" y="1845157"/>
                  </a:cubicBezTo>
                  <a:cubicBezTo>
                    <a:pt x="1407507" y="1893476"/>
                    <a:pt x="1487558" y="1897738"/>
                    <a:pt x="1565882" y="1908219"/>
                  </a:cubicBezTo>
                  <a:cubicBezTo>
                    <a:pt x="1571641" y="1908968"/>
                    <a:pt x="1577515" y="1907816"/>
                    <a:pt x="1579300" y="1900790"/>
                  </a:cubicBezTo>
                  <a:cubicBezTo>
                    <a:pt x="1581201" y="1893246"/>
                    <a:pt x="1577112" y="1888235"/>
                    <a:pt x="1571065" y="1884953"/>
                  </a:cubicBezTo>
                  <a:cubicBezTo>
                    <a:pt x="1558740" y="1878272"/>
                    <a:pt x="1545206" y="1875162"/>
                    <a:pt x="1531442" y="1875162"/>
                  </a:cubicBezTo>
                  <a:cubicBezTo>
                    <a:pt x="1493663" y="1875162"/>
                    <a:pt x="1457783" y="1865141"/>
                    <a:pt x="1422595" y="1853277"/>
                  </a:cubicBezTo>
                  <a:cubicBezTo>
                    <a:pt x="1376235" y="1837670"/>
                    <a:pt x="1342025" y="1806571"/>
                    <a:pt x="1316801" y="1765048"/>
                  </a:cubicBezTo>
                  <a:cubicBezTo>
                    <a:pt x="1309832" y="1753588"/>
                    <a:pt x="1311099" y="1746734"/>
                    <a:pt x="1325958" y="1746561"/>
                  </a:cubicBezTo>
                  <a:cubicBezTo>
                    <a:pt x="1346460" y="1746274"/>
                    <a:pt x="1365868" y="1740630"/>
                    <a:pt x="1384988" y="1733949"/>
                  </a:cubicBezTo>
                  <a:cubicBezTo>
                    <a:pt x="1418737" y="1722143"/>
                    <a:pt x="1453522" y="1715290"/>
                    <a:pt x="1488998" y="1711777"/>
                  </a:cubicBezTo>
                  <a:cubicBezTo>
                    <a:pt x="1549871" y="1705672"/>
                    <a:pt x="1588572" y="1736771"/>
                    <a:pt x="1594907" y="1797587"/>
                  </a:cubicBezTo>
                  <a:cubicBezTo>
                    <a:pt x="1597441" y="1821833"/>
                    <a:pt x="1601761" y="1845618"/>
                    <a:pt x="1610054" y="1868654"/>
                  </a:cubicBezTo>
                  <a:cubicBezTo>
                    <a:pt x="1641326" y="1955271"/>
                    <a:pt x="1704849" y="2009349"/>
                    <a:pt x="1787377" y="2043904"/>
                  </a:cubicBezTo>
                  <a:cubicBezTo>
                    <a:pt x="1797916" y="2048281"/>
                    <a:pt x="1812486" y="2057841"/>
                    <a:pt x="1819800" y="2044192"/>
                  </a:cubicBezTo>
                  <a:cubicBezTo>
                    <a:pt x="1826941" y="2030658"/>
                    <a:pt x="1810931" y="2023459"/>
                    <a:pt x="1801544" y="2017066"/>
                  </a:cubicBezTo>
                  <a:lnTo>
                    <a:pt x="1801544" y="2017066"/>
                  </a:lnTo>
                  <a:close/>
                  <a:moveTo>
                    <a:pt x="1383376" y="974382"/>
                  </a:moveTo>
                  <a:cubicBezTo>
                    <a:pt x="1391439" y="1005250"/>
                    <a:pt x="1386486" y="1043318"/>
                    <a:pt x="1370072" y="1066412"/>
                  </a:cubicBezTo>
                  <a:cubicBezTo>
                    <a:pt x="1366444" y="1032318"/>
                    <a:pt x="1370072" y="1003465"/>
                    <a:pt x="1383376" y="974382"/>
                  </a:cubicBezTo>
                  <a:lnTo>
                    <a:pt x="1383376" y="974382"/>
                  </a:lnTo>
                  <a:close/>
                  <a:moveTo>
                    <a:pt x="142463" y="1643013"/>
                  </a:moveTo>
                  <a:cubicBezTo>
                    <a:pt x="139353" y="1607595"/>
                    <a:pt x="136877" y="1572118"/>
                    <a:pt x="136416" y="1536527"/>
                  </a:cubicBezTo>
                  <a:cubicBezTo>
                    <a:pt x="150871" y="1571370"/>
                    <a:pt x="142406" y="1607364"/>
                    <a:pt x="142463" y="1643013"/>
                  </a:cubicBezTo>
                  <a:lnTo>
                    <a:pt x="142463" y="1643013"/>
                  </a:lnTo>
                  <a:close/>
                  <a:moveTo>
                    <a:pt x="101343" y="1750938"/>
                  </a:moveTo>
                  <a:cubicBezTo>
                    <a:pt x="53485" y="1704923"/>
                    <a:pt x="47553" y="1643877"/>
                    <a:pt x="87176" y="1589511"/>
                  </a:cubicBezTo>
                  <a:cubicBezTo>
                    <a:pt x="117181" y="1635814"/>
                    <a:pt x="130887" y="1685745"/>
                    <a:pt x="130081" y="1739938"/>
                  </a:cubicBezTo>
                  <a:cubicBezTo>
                    <a:pt x="122479" y="1748865"/>
                    <a:pt x="114186" y="1756006"/>
                    <a:pt x="101343" y="1750938"/>
                  </a:cubicBezTo>
                  <a:lnTo>
                    <a:pt x="101343" y="1750938"/>
                  </a:lnTo>
                  <a:close/>
                  <a:moveTo>
                    <a:pt x="133594" y="1771038"/>
                  </a:moveTo>
                  <a:cubicBezTo>
                    <a:pt x="164405" y="1758368"/>
                    <a:pt x="191703" y="1747541"/>
                    <a:pt x="215316" y="1730090"/>
                  </a:cubicBezTo>
                  <a:cubicBezTo>
                    <a:pt x="220902" y="1725944"/>
                    <a:pt x="225912" y="1730378"/>
                    <a:pt x="229944" y="1734583"/>
                  </a:cubicBezTo>
                  <a:cubicBezTo>
                    <a:pt x="246300" y="1751802"/>
                    <a:pt x="262655" y="1769022"/>
                    <a:pt x="281142" y="1788545"/>
                  </a:cubicBezTo>
                  <a:cubicBezTo>
                    <a:pt x="230865" y="1790619"/>
                    <a:pt x="184332" y="1786530"/>
                    <a:pt x="133594" y="1771038"/>
                  </a:cubicBezTo>
                  <a:lnTo>
                    <a:pt x="133594" y="1771038"/>
                  </a:lnTo>
                  <a:close/>
                  <a:moveTo>
                    <a:pt x="369487" y="1631207"/>
                  </a:moveTo>
                  <a:cubicBezTo>
                    <a:pt x="389183" y="1646699"/>
                    <a:pt x="408303" y="1662824"/>
                    <a:pt x="428057" y="1678316"/>
                  </a:cubicBezTo>
                  <a:cubicBezTo>
                    <a:pt x="464109" y="1706709"/>
                    <a:pt x="504653" y="1726002"/>
                    <a:pt x="553951" y="1735274"/>
                  </a:cubicBezTo>
                  <a:cubicBezTo>
                    <a:pt x="495323" y="1798739"/>
                    <a:pt x="427481" y="1804037"/>
                    <a:pt x="354225" y="1786587"/>
                  </a:cubicBezTo>
                  <a:cubicBezTo>
                    <a:pt x="316733" y="1777661"/>
                    <a:pt x="286095" y="1758137"/>
                    <a:pt x="263807" y="1725714"/>
                  </a:cubicBezTo>
                  <a:cubicBezTo>
                    <a:pt x="255457" y="1713562"/>
                    <a:pt x="252232" y="1703253"/>
                    <a:pt x="262310" y="1690813"/>
                  </a:cubicBezTo>
                  <a:cubicBezTo>
                    <a:pt x="273079" y="1677510"/>
                    <a:pt x="284482" y="1681311"/>
                    <a:pt x="296865" y="1687646"/>
                  </a:cubicBezTo>
                  <a:cubicBezTo>
                    <a:pt x="306885" y="1692771"/>
                    <a:pt x="317079" y="1697897"/>
                    <a:pt x="327733" y="1701295"/>
                  </a:cubicBezTo>
                  <a:cubicBezTo>
                    <a:pt x="333665" y="1703195"/>
                    <a:pt x="342649" y="1710452"/>
                    <a:pt x="346738" y="1700834"/>
                  </a:cubicBezTo>
                  <a:cubicBezTo>
                    <a:pt x="350021" y="1693060"/>
                    <a:pt x="339482" y="1692023"/>
                    <a:pt x="334817" y="1688337"/>
                  </a:cubicBezTo>
                  <a:cubicBezTo>
                    <a:pt x="329115" y="1683845"/>
                    <a:pt x="322377" y="1680620"/>
                    <a:pt x="317252" y="1675609"/>
                  </a:cubicBezTo>
                  <a:cubicBezTo>
                    <a:pt x="311550" y="1669965"/>
                    <a:pt x="300781" y="1664725"/>
                    <a:pt x="310514" y="1654070"/>
                  </a:cubicBezTo>
                  <a:cubicBezTo>
                    <a:pt x="319325" y="1644453"/>
                    <a:pt x="328712" y="1644741"/>
                    <a:pt x="337812" y="1653840"/>
                  </a:cubicBezTo>
                  <a:cubicBezTo>
                    <a:pt x="366147" y="1682117"/>
                    <a:pt x="399722" y="1703080"/>
                    <a:pt x="434046" y="1723007"/>
                  </a:cubicBezTo>
                  <a:cubicBezTo>
                    <a:pt x="438250" y="1725426"/>
                    <a:pt x="442224" y="1728363"/>
                    <a:pt x="446659" y="1730148"/>
                  </a:cubicBezTo>
                  <a:cubicBezTo>
                    <a:pt x="454549" y="1733316"/>
                    <a:pt x="464857" y="1740572"/>
                    <a:pt x="470329" y="1730206"/>
                  </a:cubicBezTo>
                  <a:cubicBezTo>
                    <a:pt x="476548" y="1718457"/>
                    <a:pt x="462727" y="1716326"/>
                    <a:pt x="456104" y="1712352"/>
                  </a:cubicBezTo>
                  <a:cubicBezTo>
                    <a:pt x="422298" y="1691965"/>
                    <a:pt x="384806" y="1677568"/>
                    <a:pt x="355377" y="1650039"/>
                  </a:cubicBezTo>
                  <a:cubicBezTo>
                    <a:pt x="349215" y="1644337"/>
                    <a:pt x="338100" y="1640018"/>
                    <a:pt x="346335" y="1629076"/>
                  </a:cubicBezTo>
                  <a:cubicBezTo>
                    <a:pt x="354283" y="1618710"/>
                    <a:pt x="362633" y="1625793"/>
                    <a:pt x="369487" y="1631207"/>
                  </a:cubicBezTo>
                  <a:lnTo>
                    <a:pt x="369487" y="1631207"/>
                  </a:lnTo>
                  <a:close/>
                  <a:moveTo>
                    <a:pt x="1257540" y="1468973"/>
                  </a:moveTo>
                  <a:cubicBezTo>
                    <a:pt x="1257252" y="1448643"/>
                    <a:pt x="1264738" y="1430041"/>
                    <a:pt x="1275393" y="1408733"/>
                  </a:cubicBezTo>
                  <a:cubicBezTo>
                    <a:pt x="1289791" y="1427853"/>
                    <a:pt x="1302057" y="1444497"/>
                    <a:pt x="1314670" y="1460910"/>
                  </a:cubicBezTo>
                  <a:cubicBezTo>
                    <a:pt x="1324979" y="1474271"/>
                    <a:pt x="1322157" y="1484350"/>
                    <a:pt x="1307932" y="1492240"/>
                  </a:cubicBezTo>
                  <a:cubicBezTo>
                    <a:pt x="1305858" y="1493392"/>
                    <a:pt x="1303785" y="1494659"/>
                    <a:pt x="1301712" y="1495810"/>
                  </a:cubicBezTo>
                  <a:cubicBezTo>
                    <a:pt x="1270555" y="1513261"/>
                    <a:pt x="1258058" y="1506004"/>
                    <a:pt x="1257540" y="1468973"/>
                  </a:cubicBezTo>
                  <a:lnTo>
                    <a:pt x="1257540" y="1468973"/>
                  </a:lnTo>
                  <a:close/>
                </a:path>
              </a:pathLst>
            </a:custGeom>
            <a:solidFill>
              <a:srgbClr val="974D2C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086309-6AD3-45BB-BAFD-92A80F05B2FE}"/>
                </a:ext>
              </a:extLst>
            </p:cNvPr>
            <p:cNvSpPr/>
            <p:nvPr/>
          </p:nvSpPr>
          <p:spPr>
            <a:xfrm>
              <a:off x="1190332" y="2377018"/>
              <a:ext cx="29726" cy="28092"/>
            </a:xfrm>
            <a:custGeom>
              <a:avLst/>
              <a:gdLst>
                <a:gd name="connsiteX0" fmla="*/ 0 w 29726"/>
                <a:gd name="connsiteY0" fmla="*/ 11115 h 28092"/>
                <a:gd name="connsiteX1" fmla="*/ 28795 w 29726"/>
                <a:gd name="connsiteY1" fmla="*/ 0 h 28092"/>
                <a:gd name="connsiteX2" fmla="*/ 29199 w 29726"/>
                <a:gd name="connsiteY2" fmla="*/ 2361 h 28092"/>
                <a:gd name="connsiteX3" fmla="*/ 23785 w 29726"/>
                <a:gd name="connsiteY3" fmla="*/ 27586 h 28092"/>
                <a:gd name="connsiteX4" fmla="*/ 0 w 29726"/>
                <a:gd name="connsiteY4" fmla="*/ 11115 h 28092"/>
                <a:gd name="connsiteX5" fmla="*/ 0 w 29726"/>
                <a:gd name="connsiteY5" fmla="*/ 11115 h 2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26" h="28092">
                  <a:moveTo>
                    <a:pt x="0" y="11115"/>
                  </a:moveTo>
                  <a:cubicBezTo>
                    <a:pt x="9560" y="7372"/>
                    <a:pt x="19235" y="3743"/>
                    <a:pt x="28795" y="0"/>
                  </a:cubicBezTo>
                  <a:cubicBezTo>
                    <a:pt x="28911" y="806"/>
                    <a:pt x="29256" y="1555"/>
                    <a:pt x="29199" y="2361"/>
                  </a:cubicBezTo>
                  <a:cubicBezTo>
                    <a:pt x="28680" y="11345"/>
                    <a:pt x="32884" y="24994"/>
                    <a:pt x="23785" y="27586"/>
                  </a:cubicBezTo>
                  <a:cubicBezTo>
                    <a:pt x="14398" y="30408"/>
                    <a:pt x="5126" y="20963"/>
                    <a:pt x="0" y="11115"/>
                  </a:cubicBezTo>
                  <a:lnTo>
                    <a:pt x="0" y="11115"/>
                  </a:lnTo>
                  <a:close/>
                </a:path>
              </a:pathLst>
            </a:custGeom>
            <a:solidFill>
              <a:srgbClr val="A18A9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B4F22-2D42-4368-B2C9-F03B020FC2A1}"/>
                </a:ext>
              </a:extLst>
            </p:cNvPr>
            <p:cNvSpPr/>
            <p:nvPr/>
          </p:nvSpPr>
          <p:spPr>
            <a:xfrm>
              <a:off x="1854759" y="3015138"/>
              <a:ext cx="1310770" cy="398344"/>
            </a:xfrm>
            <a:custGeom>
              <a:avLst/>
              <a:gdLst>
                <a:gd name="connsiteX0" fmla="*/ 0 w 1310770"/>
                <a:gd name="connsiteY0" fmla="*/ 285466 h 398344"/>
                <a:gd name="connsiteX1" fmla="*/ 209804 w 1310770"/>
                <a:gd name="connsiteY1" fmla="*/ 223210 h 398344"/>
                <a:gd name="connsiteX2" fmla="*/ 526785 w 1310770"/>
                <a:gd name="connsiteY2" fmla="*/ 131353 h 398344"/>
                <a:gd name="connsiteX3" fmla="*/ 710960 w 1310770"/>
                <a:gd name="connsiteY3" fmla="*/ 96453 h 398344"/>
                <a:gd name="connsiteX4" fmla="*/ 929230 w 1310770"/>
                <a:gd name="connsiteY4" fmla="*/ 60746 h 398344"/>
                <a:gd name="connsiteX5" fmla="*/ 1208892 w 1310770"/>
                <a:gd name="connsiteY5" fmla="*/ 13522 h 398344"/>
                <a:gd name="connsiteX6" fmla="*/ 1279959 w 1310770"/>
                <a:gd name="connsiteY6" fmla="*/ 1428 h 398344"/>
                <a:gd name="connsiteX7" fmla="*/ 1310771 w 1310770"/>
                <a:gd name="connsiteY7" fmla="*/ 8569 h 398344"/>
                <a:gd name="connsiteX8" fmla="*/ 1270687 w 1310770"/>
                <a:gd name="connsiteY8" fmla="*/ 22852 h 398344"/>
                <a:gd name="connsiteX9" fmla="*/ 573030 w 1310770"/>
                <a:gd name="connsiteY9" fmla="*/ 139013 h 398344"/>
                <a:gd name="connsiteX10" fmla="*/ 541470 w 1310770"/>
                <a:gd name="connsiteY10" fmla="*/ 152086 h 398344"/>
                <a:gd name="connsiteX11" fmla="*/ 561051 w 1310770"/>
                <a:gd name="connsiteY11" fmla="*/ 182436 h 398344"/>
                <a:gd name="connsiteX12" fmla="*/ 618239 w 1310770"/>
                <a:gd name="connsiteY12" fmla="*/ 223095 h 398344"/>
                <a:gd name="connsiteX13" fmla="*/ 636150 w 1310770"/>
                <a:gd name="connsiteY13" fmla="*/ 251315 h 398344"/>
                <a:gd name="connsiteX14" fmla="*/ 250578 w 1310770"/>
                <a:gd name="connsiteY14" fmla="*/ 356706 h 398344"/>
                <a:gd name="connsiteX15" fmla="*/ 87423 w 1310770"/>
                <a:gd name="connsiteY15" fmla="*/ 398345 h 398344"/>
                <a:gd name="connsiteX16" fmla="*/ 0 w 1310770"/>
                <a:gd name="connsiteY16" fmla="*/ 285466 h 398344"/>
                <a:gd name="connsiteX17" fmla="*/ 0 w 1310770"/>
                <a:gd name="connsiteY17" fmla="*/ 285466 h 39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0770" h="398344">
                  <a:moveTo>
                    <a:pt x="0" y="285466"/>
                  </a:moveTo>
                  <a:cubicBezTo>
                    <a:pt x="69973" y="264676"/>
                    <a:pt x="139773" y="243655"/>
                    <a:pt x="209804" y="223210"/>
                  </a:cubicBezTo>
                  <a:cubicBezTo>
                    <a:pt x="315426" y="192399"/>
                    <a:pt x="421278" y="162394"/>
                    <a:pt x="526785" y="131353"/>
                  </a:cubicBezTo>
                  <a:cubicBezTo>
                    <a:pt x="587082" y="113615"/>
                    <a:pt x="649453" y="107222"/>
                    <a:pt x="710960" y="96453"/>
                  </a:cubicBezTo>
                  <a:cubicBezTo>
                    <a:pt x="783583" y="83783"/>
                    <a:pt x="856493" y="72898"/>
                    <a:pt x="929230" y="60746"/>
                  </a:cubicBezTo>
                  <a:cubicBezTo>
                    <a:pt x="1022528" y="45197"/>
                    <a:pt x="1115652" y="29244"/>
                    <a:pt x="1208892" y="13522"/>
                  </a:cubicBezTo>
                  <a:cubicBezTo>
                    <a:pt x="1232562" y="9548"/>
                    <a:pt x="1256520" y="6726"/>
                    <a:pt x="1279959" y="1428"/>
                  </a:cubicBezTo>
                  <a:cubicBezTo>
                    <a:pt x="1292341" y="-1394"/>
                    <a:pt x="1302017" y="-530"/>
                    <a:pt x="1310771" y="8569"/>
                  </a:cubicBezTo>
                  <a:cubicBezTo>
                    <a:pt x="1300116" y="20836"/>
                    <a:pt x="1284624" y="20548"/>
                    <a:pt x="1270687" y="22852"/>
                  </a:cubicBezTo>
                  <a:cubicBezTo>
                    <a:pt x="1038192" y="61841"/>
                    <a:pt x="805640" y="100542"/>
                    <a:pt x="573030" y="139013"/>
                  </a:cubicBezTo>
                  <a:cubicBezTo>
                    <a:pt x="561627" y="140913"/>
                    <a:pt x="545674" y="138437"/>
                    <a:pt x="541470" y="152086"/>
                  </a:cubicBezTo>
                  <a:cubicBezTo>
                    <a:pt x="536921" y="166887"/>
                    <a:pt x="551721" y="174373"/>
                    <a:pt x="561051" y="182436"/>
                  </a:cubicBezTo>
                  <a:cubicBezTo>
                    <a:pt x="578732" y="197813"/>
                    <a:pt x="598543" y="210483"/>
                    <a:pt x="618239" y="223095"/>
                  </a:cubicBezTo>
                  <a:cubicBezTo>
                    <a:pt x="628318" y="229546"/>
                    <a:pt x="639548" y="235938"/>
                    <a:pt x="636150" y="251315"/>
                  </a:cubicBezTo>
                  <a:cubicBezTo>
                    <a:pt x="507664" y="286503"/>
                    <a:pt x="379237" y="321922"/>
                    <a:pt x="250578" y="356706"/>
                  </a:cubicBezTo>
                  <a:cubicBezTo>
                    <a:pt x="196385" y="371334"/>
                    <a:pt x="141789" y="384523"/>
                    <a:pt x="87423" y="398345"/>
                  </a:cubicBezTo>
                  <a:cubicBezTo>
                    <a:pt x="49298" y="367649"/>
                    <a:pt x="18890" y="331078"/>
                    <a:pt x="0" y="285466"/>
                  </a:cubicBezTo>
                  <a:lnTo>
                    <a:pt x="0" y="285466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AC11CBF-C183-4CC9-A7A6-AC5EBA832CD4}"/>
                </a:ext>
              </a:extLst>
            </p:cNvPr>
            <p:cNvSpPr/>
            <p:nvPr/>
          </p:nvSpPr>
          <p:spPr>
            <a:xfrm>
              <a:off x="1962221" y="3539013"/>
              <a:ext cx="1340396" cy="340437"/>
            </a:xfrm>
            <a:custGeom>
              <a:avLst/>
              <a:gdLst>
                <a:gd name="connsiteX0" fmla="*/ 548154 w 1340396"/>
                <a:gd name="connsiteY0" fmla="*/ 229345 h 340437"/>
                <a:gd name="connsiteX1" fmla="*/ 391276 w 1340396"/>
                <a:gd name="connsiteY1" fmla="*/ 266721 h 340437"/>
                <a:gd name="connsiteX2" fmla="*/ 107928 w 1340396"/>
                <a:gd name="connsiteY2" fmla="*/ 328113 h 340437"/>
                <a:gd name="connsiteX3" fmla="*/ 3 w 1340396"/>
                <a:gd name="connsiteY3" fmla="*/ 340438 h 340437"/>
                <a:gd name="connsiteX4" fmla="*/ 17626 w 1340396"/>
                <a:gd name="connsiteY4" fmla="*/ 243282 h 340437"/>
                <a:gd name="connsiteX5" fmla="*/ 41929 w 1340396"/>
                <a:gd name="connsiteY5" fmla="*/ 224449 h 340437"/>
                <a:gd name="connsiteX6" fmla="*/ 67960 w 1340396"/>
                <a:gd name="connsiteY6" fmla="*/ 215696 h 340437"/>
                <a:gd name="connsiteX7" fmla="*/ 554776 w 1340396"/>
                <a:gd name="connsiteY7" fmla="*/ 101838 h 340437"/>
                <a:gd name="connsiteX8" fmla="*/ 748743 w 1340396"/>
                <a:gd name="connsiteY8" fmla="*/ 78687 h 340437"/>
                <a:gd name="connsiteX9" fmla="*/ 940981 w 1340396"/>
                <a:gd name="connsiteY9" fmla="*/ 51388 h 340437"/>
                <a:gd name="connsiteX10" fmla="*/ 1123027 w 1340396"/>
                <a:gd name="connsiteY10" fmla="*/ 29907 h 340437"/>
                <a:gd name="connsiteX11" fmla="*/ 1307894 w 1340396"/>
                <a:gd name="connsiteY11" fmla="*/ 2897 h 340437"/>
                <a:gd name="connsiteX12" fmla="*/ 1340202 w 1340396"/>
                <a:gd name="connsiteY12" fmla="*/ 4855 h 340437"/>
                <a:gd name="connsiteX13" fmla="*/ 1319757 w 1340396"/>
                <a:gd name="connsiteY13" fmla="*/ 22305 h 340437"/>
                <a:gd name="connsiteX14" fmla="*/ 1115540 w 1340396"/>
                <a:gd name="connsiteY14" fmla="*/ 50352 h 340437"/>
                <a:gd name="connsiteX15" fmla="*/ 637420 w 1340396"/>
                <a:gd name="connsiteY15" fmla="*/ 114393 h 340437"/>
                <a:gd name="connsiteX16" fmla="*/ 603210 w 1340396"/>
                <a:gd name="connsiteY16" fmla="*/ 141000 h 340437"/>
                <a:gd name="connsiteX17" fmla="*/ 548154 w 1340396"/>
                <a:gd name="connsiteY17" fmla="*/ 229345 h 340437"/>
                <a:gd name="connsiteX18" fmla="*/ 548154 w 1340396"/>
                <a:gd name="connsiteY18" fmla="*/ 229345 h 34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0396" h="340437">
                  <a:moveTo>
                    <a:pt x="548154" y="229345"/>
                  </a:moveTo>
                  <a:cubicBezTo>
                    <a:pt x="496955" y="246334"/>
                    <a:pt x="443683" y="254627"/>
                    <a:pt x="391276" y="266721"/>
                  </a:cubicBezTo>
                  <a:cubicBezTo>
                    <a:pt x="297114" y="288375"/>
                    <a:pt x="202550" y="308475"/>
                    <a:pt x="107928" y="328113"/>
                  </a:cubicBezTo>
                  <a:cubicBezTo>
                    <a:pt x="72510" y="335485"/>
                    <a:pt x="36400" y="339804"/>
                    <a:pt x="3" y="340438"/>
                  </a:cubicBezTo>
                  <a:cubicBezTo>
                    <a:pt x="-228" y="306977"/>
                    <a:pt x="14976" y="276339"/>
                    <a:pt x="17626" y="243282"/>
                  </a:cubicBezTo>
                  <a:cubicBezTo>
                    <a:pt x="18605" y="231188"/>
                    <a:pt x="28337" y="223931"/>
                    <a:pt x="41929" y="224449"/>
                  </a:cubicBezTo>
                  <a:cubicBezTo>
                    <a:pt x="51547" y="224795"/>
                    <a:pt x="61683" y="225659"/>
                    <a:pt x="67960" y="215696"/>
                  </a:cubicBezTo>
                  <a:cubicBezTo>
                    <a:pt x="230136" y="177167"/>
                    <a:pt x="389202" y="124126"/>
                    <a:pt x="554776" y="101838"/>
                  </a:cubicBezTo>
                  <a:cubicBezTo>
                    <a:pt x="619106" y="93200"/>
                    <a:pt x="684587" y="88074"/>
                    <a:pt x="748743" y="78687"/>
                  </a:cubicBezTo>
                  <a:cubicBezTo>
                    <a:pt x="812669" y="69299"/>
                    <a:pt x="876940" y="60661"/>
                    <a:pt x="940981" y="51388"/>
                  </a:cubicBezTo>
                  <a:cubicBezTo>
                    <a:pt x="1001395" y="42692"/>
                    <a:pt x="1062441" y="36818"/>
                    <a:pt x="1123027" y="29907"/>
                  </a:cubicBezTo>
                  <a:cubicBezTo>
                    <a:pt x="1184707" y="22823"/>
                    <a:pt x="1246559" y="13782"/>
                    <a:pt x="1307894" y="2897"/>
                  </a:cubicBezTo>
                  <a:cubicBezTo>
                    <a:pt x="1318548" y="996"/>
                    <a:pt x="1329951" y="-3438"/>
                    <a:pt x="1340202" y="4855"/>
                  </a:cubicBezTo>
                  <a:cubicBezTo>
                    <a:pt x="1342103" y="20923"/>
                    <a:pt x="1329663" y="20232"/>
                    <a:pt x="1319757" y="22305"/>
                  </a:cubicBezTo>
                  <a:cubicBezTo>
                    <a:pt x="1252318" y="36300"/>
                    <a:pt x="1183555" y="40389"/>
                    <a:pt x="1115540" y="50352"/>
                  </a:cubicBezTo>
                  <a:cubicBezTo>
                    <a:pt x="956416" y="73504"/>
                    <a:pt x="796428" y="90320"/>
                    <a:pt x="637420" y="114393"/>
                  </a:cubicBezTo>
                  <a:cubicBezTo>
                    <a:pt x="619969" y="117042"/>
                    <a:pt x="610237" y="125739"/>
                    <a:pt x="603210" y="141000"/>
                  </a:cubicBezTo>
                  <a:cubicBezTo>
                    <a:pt x="588755" y="172733"/>
                    <a:pt x="569692" y="201874"/>
                    <a:pt x="548154" y="229345"/>
                  </a:cubicBezTo>
                  <a:lnTo>
                    <a:pt x="548154" y="229345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8A15676-2102-41B0-9AED-F366E79B3A2F}"/>
                </a:ext>
              </a:extLst>
            </p:cNvPr>
            <p:cNvSpPr/>
            <p:nvPr/>
          </p:nvSpPr>
          <p:spPr>
            <a:xfrm>
              <a:off x="1801832" y="3213411"/>
              <a:ext cx="1355460" cy="385053"/>
            </a:xfrm>
            <a:custGeom>
              <a:avLst/>
              <a:gdLst>
                <a:gd name="connsiteX0" fmla="*/ 78612 w 1355460"/>
                <a:gd name="connsiteY0" fmla="*/ 264170 h 385053"/>
                <a:gd name="connsiteX1" fmla="*/ 632867 w 1355460"/>
                <a:gd name="connsiteY1" fmla="*/ 115988 h 385053"/>
                <a:gd name="connsiteX2" fmla="*/ 811572 w 1355460"/>
                <a:gd name="connsiteY2" fmla="*/ 84083 h 385053"/>
                <a:gd name="connsiteX3" fmla="*/ 1081731 w 1355460"/>
                <a:gd name="connsiteY3" fmla="*/ 38183 h 385053"/>
                <a:gd name="connsiteX4" fmla="*/ 1282954 w 1355460"/>
                <a:gd name="connsiteY4" fmla="*/ 6450 h 385053"/>
                <a:gd name="connsiteX5" fmla="*/ 1325168 w 1355460"/>
                <a:gd name="connsiteY5" fmla="*/ 0 h 385053"/>
                <a:gd name="connsiteX6" fmla="*/ 1355461 w 1355460"/>
                <a:gd name="connsiteY6" fmla="*/ 7199 h 385053"/>
                <a:gd name="connsiteX7" fmla="*/ 1326378 w 1355460"/>
                <a:gd name="connsiteY7" fmla="*/ 20502 h 385053"/>
                <a:gd name="connsiteX8" fmla="*/ 1110872 w 1355460"/>
                <a:gd name="connsiteY8" fmla="*/ 53214 h 385053"/>
                <a:gd name="connsiteX9" fmla="*/ 810363 w 1355460"/>
                <a:gd name="connsiteY9" fmla="*/ 106774 h 385053"/>
                <a:gd name="connsiteX10" fmla="*/ 697887 w 1355460"/>
                <a:gd name="connsiteY10" fmla="*/ 123993 h 385053"/>
                <a:gd name="connsiteX11" fmla="*/ 662181 w 1355460"/>
                <a:gd name="connsiteY11" fmla="*/ 145532 h 385053"/>
                <a:gd name="connsiteX12" fmla="*/ 604187 w 1355460"/>
                <a:gd name="connsiteY12" fmla="*/ 229097 h 385053"/>
                <a:gd name="connsiteX13" fmla="*/ 598255 w 1355460"/>
                <a:gd name="connsiteY13" fmla="*/ 249139 h 385053"/>
                <a:gd name="connsiteX14" fmla="*/ 38586 w 1355460"/>
                <a:gd name="connsiteY14" fmla="*/ 382980 h 385053"/>
                <a:gd name="connsiteX15" fmla="*/ 0 w 1355460"/>
                <a:gd name="connsiteY15" fmla="*/ 385053 h 385053"/>
                <a:gd name="connsiteX16" fmla="*/ 35764 w 1355460"/>
                <a:gd name="connsiteY16" fmla="*/ 332991 h 385053"/>
                <a:gd name="connsiteX17" fmla="*/ 78612 w 1355460"/>
                <a:gd name="connsiteY17" fmla="*/ 264170 h 385053"/>
                <a:gd name="connsiteX18" fmla="*/ 78612 w 1355460"/>
                <a:gd name="connsiteY18" fmla="*/ 264170 h 38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5460" h="385053">
                  <a:moveTo>
                    <a:pt x="78612" y="264170"/>
                  </a:moveTo>
                  <a:cubicBezTo>
                    <a:pt x="264515" y="219076"/>
                    <a:pt x="447367" y="162695"/>
                    <a:pt x="632867" y="115988"/>
                  </a:cubicBezTo>
                  <a:cubicBezTo>
                    <a:pt x="691552" y="101187"/>
                    <a:pt x="752138" y="94910"/>
                    <a:pt x="811572" y="84083"/>
                  </a:cubicBezTo>
                  <a:cubicBezTo>
                    <a:pt x="901471" y="67669"/>
                    <a:pt x="991717" y="53617"/>
                    <a:pt x="1081731" y="38183"/>
                  </a:cubicBezTo>
                  <a:cubicBezTo>
                    <a:pt x="1148652" y="26722"/>
                    <a:pt x="1215285" y="13707"/>
                    <a:pt x="1282954" y="6450"/>
                  </a:cubicBezTo>
                  <a:cubicBezTo>
                    <a:pt x="1296718" y="4953"/>
                    <a:pt x="1310655" y="115"/>
                    <a:pt x="1325168" y="0"/>
                  </a:cubicBezTo>
                  <a:cubicBezTo>
                    <a:pt x="1334901" y="2707"/>
                    <a:pt x="1346477" y="-2880"/>
                    <a:pt x="1355461" y="7199"/>
                  </a:cubicBezTo>
                  <a:cubicBezTo>
                    <a:pt x="1349241" y="19350"/>
                    <a:pt x="1336687" y="18256"/>
                    <a:pt x="1326378" y="20502"/>
                  </a:cubicBezTo>
                  <a:cubicBezTo>
                    <a:pt x="1255310" y="36109"/>
                    <a:pt x="1182919" y="43251"/>
                    <a:pt x="1110872" y="53214"/>
                  </a:cubicBezTo>
                  <a:cubicBezTo>
                    <a:pt x="1009973" y="67151"/>
                    <a:pt x="910456" y="88402"/>
                    <a:pt x="810363" y="106774"/>
                  </a:cubicBezTo>
                  <a:cubicBezTo>
                    <a:pt x="772986" y="113627"/>
                    <a:pt x="735782" y="120999"/>
                    <a:pt x="697887" y="123993"/>
                  </a:cubicBezTo>
                  <a:cubicBezTo>
                    <a:pt x="681935" y="125260"/>
                    <a:pt x="670071" y="132056"/>
                    <a:pt x="662181" y="145532"/>
                  </a:cubicBezTo>
                  <a:cubicBezTo>
                    <a:pt x="645134" y="174961"/>
                    <a:pt x="624862" y="202202"/>
                    <a:pt x="604187" y="229097"/>
                  </a:cubicBezTo>
                  <a:cubicBezTo>
                    <a:pt x="599580" y="235086"/>
                    <a:pt x="596182" y="241248"/>
                    <a:pt x="598255" y="249139"/>
                  </a:cubicBezTo>
                  <a:cubicBezTo>
                    <a:pt x="410221" y="287494"/>
                    <a:pt x="226736" y="344912"/>
                    <a:pt x="38586" y="382980"/>
                  </a:cubicBezTo>
                  <a:cubicBezTo>
                    <a:pt x="26089" y="385514"/>
                    <a:pt x="12900" y="384477"/>
                    <a:pt x="0" y="385053"/>
                  </a:cubicBezTo>
                  <a:cubicBezTo>
                    <a:pt x="979" y="360347"/>
                    <a:pt x="23382" y="349980"/>
                    <a:pt x="35764" y="332991"/>
                  </a:cubicBezTo>
                  <a:cubicBezTo>
                    <a:pt x="51717" y="310991"/>
                    <a:pt x="71240" y="291468"/>
                    <a:pt x="78612" y="264170"/>
                  </a:cubicBezTo>
                  <a:lnTo>
                    <a:pt x="78612" y="264170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C35D09-75FF-443F-BA1A-346505A8BD4E}"/>
                </a:ext>
              </a:extLst>
            </p:cNvPr>
            <p:cNvSpPr/>
            <p:nvPr/>
          </p:nvSpPr>
          <p:spPr>
            <a:xfrm>
              <a:off x="1866267" y="3398513"/>
              <a:ext cx="1304194" cy="350321"/>
            </a:xfrm>
            <a:custGeom>
              <a:avLst/>
              <a:gdLst>
                <a:gd name="connsiteX0" fmla="*/ 67910 w 1304194"/>
                <a:gd name="connsiteY0" fmla="*/ 213947 h 350321"/>
                <a:gd name="connsiteX1" fmla="*/ 230835 w 1304194"/>
                <a:gd name="connsiteY1" fmla="*/ 183596 h 350321"/>
                <a:gd name="connsiteX2" fmla="*/ 501800 w 1304194"/>
                <a:gd name="connsiteY2" fmla="*/ 115927 h 350321"/>
                <a:gd name="connsiteX3" fmla="*/ 673594 w 1304194"/>
                <a:gd name="connsiteY3" fmla="*/ 93754 h 350321"/>
                <a:gd name="connsiteX4" fmla="*/ 982915 w 1304194"/>
                <a:gd name="connsiteY4" fmla="*/ 47221 h 350321"/>
                <a:gd name="connsiteX5" fmla="*/ 1260619 w 1304194"/>
                <a:gd name="connsiteY5" fmla="*/ 1205 h 350321"/>
                <a:gd name="connsiteX6" fmla="*/ 1304158 w 1304194"/>
                <a:gd name="connsiteY6" fmla="*/ 514 h 350321"/>
                <a:gd name="connsiteX7" fmla="*/ 1284865 w 1304194"/>
                <a:gd name="connsiteY7" fmla="*/ 16755 h 350321"/>
                <a:gd name="connsiteX8" fmla="*/ 757562 w 1304194"/>
                <a:gd name="connsiteY8" fmla="*/ 102450 h 350321"/>
                <a:gd name="connsiteX9" fmla="*/ 614218 w 1304194"/>
                <a:gd name="connsiteY9" fmla="*/ 124450 h 350321"/>
                <a:gd name="connsiteX10" fmla="*/ 569412 w 1304194"/>
                <a:gd name="connsiteY10" fmla="*/ 156240 h 350321"/>
                <a:gd name="connsiteX11" fmla="*/ 523570 w 1304194"/>
                <a:gd name="connsiteY11" fmla="*/ 214868 h 350321"/>
                <a:gd name="connsiteX12" fmla="*/ 311462 w 1304194"/>
                <a:gd name="connsiteY12" fmla="*/ 277815 h 350321"/>
                <a:gd name="connsiteX13" fmla="*/ 27251 w 1304194"/>
                <a:gd name="connsiteY13" fmla="*/ 340359 h 350321"/>
                <a:gd name="connsiteX14" fmla="*/ 298 w 1304194"/>
                <a:gd name="connsiteY14" fmla="*/ 350322 h 350321"/>
                <a:gd name="connsiteX15" fmla="*/ 23565 w 1304194"/>
                <a:gd name="connsiteY15" fmla="*/ 288296 h 350321"/>
                <a:gd name="connsiteX16" fmla="*/ 67910 w 1304194"/>
                <a:gd name="connsiteY16" fmla="*/ 213947 h 350321"/>
                <a:gd name="connsiteX17" fmla="*/ 67910 w 1304194"/>
                <a:gd name="connsiteY17" fmla="*/ 213947 h 35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4194" h="350321">
                  <a:moveTo>
                    <a:pt x="67910" y="213947"/>
                  </a:moveTo>
                  <a:cubicBezTo>
                    <a:pt x="123600" y="211297"/>
                    <a:pt x="176872" y="195517"/>
                    <a:pt x="230835" y="183596"/>
                  </a:cubicBezTo>
                  <a:cubicBezTo>
                    <a:pt x="321713" y="163439"/>
                    <a:pt x="410000" y="132282"/>
                    <a:pt x="501800" y="115927"/>
                  </a:cubicBezTo>
                  <a:cubicBezTo>
                    <a:pt x="558700" y="105791"/>
                    <a:pt x="616464" y="103199"/>
                    <a:pt x="673594" y="93754"/>
                  </a:cubicBezTo>
                  <a:cubicBezTo>
                    <a:pt x="776452" y="76765"/>
                    <a:pt x="879943" y="63346"/>
                    <a:pt x="982915" y="47221"/>
                  </a:cubicBezTo>
                  <a:cubicBezTo>
                    <a:pt x="1075579" y="32708"/>
                    <a:pt x="1168013" y="16179"/>
                    <a:pt x="1260619" y="1205"/>
                  </a:cubicBezTo>
                  <a:cubicBezTo>
                    <a:pt x="1274786" y="-1098"/>
                    <a:pt x="1289587" y="630"/>
                    <a:pt x="1304158" y="514"/>
                  </a:cubicBezTo>
                  <a:cubicBezTo>
                    <a:pt x="1304906" y="14451"/>
                    <a:pt x="1294194" y="15085"/>
                    <a:pt x="1284865" y="16755"/>
                  </a:cubicBezTo>
                  <a:cubicBezTo>
                    <a:pt x="1109500" y="47797"/>
                    <a:pt x="933387" y="74346"/>
                    <a:pt x="757562" y="102450"/>
                  </a:cubicBezTo>
                  <a:cubicBezTo>
                    <a:pt x="709877" y="110052"/>
                    <a:pt x="662134" y="117654"/>
                    <a:pt x="614218" y="124450"/>
                  </a:cubicBezTo>
                  <a:cubicBezTo>
                    <a:pt x="593312" y="127445"/>
                    <a:pt x="578742" y="136487"/>
                    <a:pt x="569412" y="156240"/>
                  </a:cubicBezTo>
                  <a:cubicBezTo>
                    <a:pt x="558700" y="178989"/>
                    <a:pt x="543727" y="199203"/>
                    <a:pt x="523570" y="214868"/>
                  </a:cubicBezTo>
                  <a:cubicBezTo>
                    <a:pt x="454115" y="240150"/>
                    <a:pt x="381665" y="255067"/>
                    <a:pt x="311462" y="277815"/>
                  </a:cubicBezTo>
                  <a:cubicBezTo>
                    <a:pt x="218741" y="307877"/>
                    <a:pt x="122333" y="321123"/>
                    <a:pt x="27251" y="340359"/>
                  </a:cubicBezTo>
                  <a:cubicBezTo>
                    <a:pt x="17460" y="342317"/>
                    <a:pt x="9052" y="346406"/>
                    <a:pt x="298" y="350322"/>
                  </a:cubicBezTo>
                  <a:cubicBezTo>
                    <a:pt x="-2351" y="325730"/>
                    <a:pt x="13256" y="307993"/>
                    <a:pt x="23565" y="288296"/>
                  </a:cubicBezTo>
                  <a:cubicBezTo>
                    <a:pt x="37041" y="262784"/>
                    <a:pt x="51036" y="237559"/>
                    <a:pt x="67910" y="213947"/>
                  </a:cubicBezTo>
                  <a:lnTo>
                    <a:pt x="67910" y="213947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2EA30F-21C2-45D8-9666-E5188C74129E}"/>
                </a:ext>
              </a:extLst>
            </p:cNvPr>
            <p:cNvSpPr/>
            <p:nvPr/>
          </p:nvSpPr>
          <p:spPr>
            <a:xfrm>
              <a:off x="1987128" y="3704288"/>
              <a:ext cx="1393330" cy="317389"/>
            </a:xfrm>
            <a:custGeom>
              <a:avLst/>
              <a:gdLst>
                <a:gd name="connsiteX0" fmla="*/ 445959 w 1393330"/>
                <a:gd name="connsiteY0" fmla="*/ 214728 h 317389"/>
                <a:gd name="connsiteX1" fmla="*/ 403457 w 1393330"/>
                <a:gd name="connsiteY1" fmla="*/ 201022 h 317389"/>
                <a:gd name="connsiteX2" fmla="*/ 319201 w 1393330"/>
                <a:gd name="connsiteY2" fmla="*/ 195262 h 317389"/>
                <a:gd name="connsiteX3" fmla="*/ 234773 w 1393330"/>
                <a:gd name="connsiteY3" fmla="*/ 221812 h 317389"/>
                <a:gd name="connsiteX4" fmla="*/ 134622 w 1393330"/>
                <a:gd name="connsiteY4" fmla="*/ 262068 h 317389"/>
                <a:gd name="connsiteX5" fmla="*/ 113889 w 1393330"/>
                <a:gd name="connsiteY5" fmla="*/ 272895 h 317389"/>
                <a:gd name="connsiteX6" fmla="*/ 205 w 1393330"/>
                <a:gd name="connsiteY6" fmla="*/ 317125 h 317389"/>
                <a:gd name="connsiteX7" fmla="*/ 17828 w 1393330"/>
                <a:gd name="connsiteY7" fmla="*/ 269152 h 317389"/>
                <a:gd name="connsiteX8" fmla="*/ 42822 w 1393330"/>
                <a:gd name="connsiteY8" fmla="*/ 220257 h 317389"/>
                <a:gd name="connsiteX9" fmla="*/ 144124 w 1393330"/>
                <a:gd name="connsiteY9" fmla="*/ 200734 h 317389"/>
                <a:gd name="connsiteX10" fmla="*/ 564423 w 1393330"/>
                <a:gd name="connsiteY10" fmla="*/ 113714 h 317389"/>
                <a:gd name="connsiteX11" fmla="*/ 905074 w 1393330"/>
                <a:gd name="connsiteY11" fmla="*/ 60960 h 317389"/>
                <a:gd name="connsiteX12" fmla="*/ 1287478 w 1393330"/>
                <a:gd name="connsiteY12" fmla="*/ 9186 h 317389"/>
                <a:gd name="connsiteX13" fmla="*/ 1371273 w 1393330"/>
                <a:gd name="connsiteY13" fmla="*/ 144 h 317389"/>
                <a:gd name="connsiteX14" fmla="*/ 1393330 w 1393330"/>
                <a:gd name="connsiteY14" fmla="*/ 9762 h 317389"/>
                <a:gd name="connsiteX15" fmla="*/ 1365226 w 1393330"/>
                <a:gd name="connsiteY15" fmla="*/ 21683 h 317389"/>
                <a:gd name="connsiteX16" fmla="*/ 1226316 w 1393330"/>
                <a:gd name="connsiteY16" fmla="*/ 40228 h 317389"/>
                <a:gd name="connsiteX17" fmla="*/ 993707 w 1393330"/>
                <a:gd name="connsiteY17" fmla="*/ 71672 h 317389"/>
                <a:gd name="connsiteX18" fmla="*/ 729537 w 1393330"/>
                <a:gd name="connsiteY18" fmla="*/ 103981 h 317389"/>
                <a:gd name="connsiteX19" fmla="*/ 617465 w 1393330"/>
                <a:gd name="connsiteY19" fmla="*/ 160650 h 317389"/>
                <a:gd name="connsiteX20" fmla="*/ 555727 w 1393330"/>
                <a:gd name="connsiteY20" fmla="*/ 195608 h 317389"/>
                <a:gd name="connsiteX21" fmla="*/ 445959 w 1393330"/>
                <a:gd name="connsiteY21" fmla="*/ 214728 h 317389"/>
                <a:gd name="connsiteX22" fmla="*/ 445959 w 1393330"/>
                <a:gd name="connsiteY22" fmla="*/ 214728 h 31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3330" h="317389">
                  <a:moveTo>
                    <a:pt x="445959" y="214728"/>
                  </a:moveTo>
                  <a:cubicBezTo>
                    <a:pt x="434440" y="202058"/>
                    <a:pt x="417912" y="201886"/>
                    <a:pt x="403457" y="201022"/>
                  </a:cubicBezTo>
                  <a:cubicBezTo>
                    <a:pt x="375352" y="199294"/>
                    <a:pt x="347248" y="198315"/>
                    <a:pt x="319201" y="195262"/>
                  </a:cubicBezTo>
                  <a:cubicBezTo>
                    <a:pt x="287699" y="191865"/>
                    <a:pt x="260113" y="199179"/>
                    <a:pt x="234773" y="221812"/>
                  </a:cubicBezTo>
                  <a:cubicBezTo>
                    <a:pt x="207187" y="246461"/>
                    <a:pt x="168601" y="249916"/>
                    <a:pt x="134622" y="262068"/>
                  </a:cubicBezTo>
                  <a:cubicBezTo>
                    <a:pt x="126847" y="264832"/>
                    <a:pt x="119936" y="267079"/>
                    <a:pt x="113889" y="272895"/>
                  </a:cubicBezTo>
                  <a:cubicBezTo>
                    <a:pt x="82099" y="303131"/>
                    <a:pt x="44780" y="319716"/>
                    <a:pt x="205" y="317125"/>
                  </a:cubicBezTo>
                  <a:cubicBezTo>
                    <a:pt x="-1523" y="298293"/>
                    <a:pt x="7979" y="284183"/>
                    <a:pt x="17828" y="269152"/>
                  </a:cubicBezTo>
                  <a:cubicBezTo>
                    <a:pt x="27848" y="254005"/>
                    <a:pt x="34644" y="236670"/>
                    <a:pt x="42822" y="220257"/>
                  </a:cubicBezTo>
                  <a:cubicBezTo>
                    <a:pt x="74727" y="204477"/>
                    <a:pt x="110434" y="208163"/>
                    <a:pt x="144124" y="200734"/>
                  </a:cubicBezTo>
                  <a:cubicBezTo>
                    <a:pt x="283840" y="169923"/>
                    <a:pt x="423786" y="139918"/>
                    <a:pt x="564423" y="113714"/>
                  </a:cubicBezTo>
                  <a:cubicBezTo>
                    <a:pt x="677359" y="92693"/>
                    <a:pt x="790929" y="72709"/>
                    <a:pt x="905074" y="60960"/>
                  </a:cubicBezTo>
                  <a:cubicBezTo>
                    <a:pt x="1033214" y="47714"/>
                    <a:pt x="1158993" y="19322"/>
                    <a:pt x="1287478" y="9186"/>
                  </a:cubicBezTo>
                  <a:cubicBezTo>
                    <a:pt x="1315352" y="6998"/>
                    <a:pt x="1342881" y="-1180"/>
                    <a:pt x="1371273" y="144"/>
                  </a:cubicBezTo>
                  <a:cubicBezTo>
                    <a:pt x="1379796" y="547"/>
                    <a:pt x="1389817" y="-2275"/>
                    <a:pt x="1393330" y="9762"/>
                  </a:cubicBezTo>
                  <a:cubicBezTo>
                    <a:pt x="1386247" y="19149"/>
                    <a:pt x="1375419" y="19668"/>
                    <a:pt x="1365226" y="21683"/>
                  </a:cubicBezTo>
                  <a:cubicBezTo>
                    <a:pt x="1319326" y="30956"/>
                    <a:pt x="1272965" y="35966"/>
                    <a:pt x="1226316" y="40228"/>
                  </a:cubicBezTo>
                  <a:cubicBezTo>
                    <a:pt x="1148396" y="47311"/>
                    <a:pt x="1071339" y="61882"/>
                    <a:pt x="993707" y="71672"/>
                  </a:cubicBezTo>
                  <a:cubicBezTo>
                    <a:pt x="905708" y="82787"/>
                    <a:pt x="817536" y="93038"/>
                    <a:pt x="729537" y="103981"/>
                  </a:cubicBezTo>
                  <a:cubicBezTo>
                    <a:pt x="684558" y="109567"/>
                    <a:pt x="644648" y="119818"/>
                    <a:pt x="617465" y="160650"/>
                  </a:cubicBezTo>
                  <a:cubicBezTo>
                    <a:pt x="603528" y="181498"/>
                    <a:pt x="580376" y="191577"/>
                    <a:pt x="555727" y="195608"/>
                  </a:cubicBezTo>
                  <a:cubicBezTo>
                    <a:pt x="518984" y="201655"/>
                    <a:pt x="482414" y="207875"/>
                    <a:pt x="445959" y="214728"/>
                  </a:cubicBezTo>
                  <a:lnTo>
                    <a:pt x="445959" y="214728"/>
                  </a:lnTo>
                  <a:close/>
                </a:path>
              </a:pathLst>
            </a:custGeom>
            <a:solidFill>
              <a:srgbClr val="D9D8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91A10AE-903F-49DD-B3A1-D97E4282F351}"/>
                </a:ext>
              </a:extLst>
            </p:cNvPr>
            <p:cNvSpPr/>
            <p:nvPr/>
          </p:nvSpPr>
          <p:spPr>
            <a:xfrm>
              <a:off x="719315" y="2611708"/>
              <a:ext cx="2335456" cy="2358696"/>
            </a:xfrm>
            <a:custGeom>
              <a:avLst/>
              <a:gdLst>
                <a:gd name="connsiteX0" fmla="*/ 2252363 w 2335456"/>
                <a:gd name="connsiteY0" fmla="*/ 2035546 h 2358696"/>
                <a:gd name="connsiteX1" fmla="*/ 2333797 w 2335456"/>
                <a:gd name="connsiteY1" fmla="*/ 2261188 h 2358696"/>
                <a:gd name="connsiteX2" fmla="*/ 2306326 w 2335456"/>
                <a:gd name="connsiteY2" fmla="*/ 2294418 h 2358696"/>
                <a:gd name="connsiteX3" fmla="*/ 2261751 w 2335456"/>
                <a:gd name="connsiteY3" fmla="*/ 2298564 h 2358696"/>
                <a:gd name="connsiteX4" fmla="*/ 2016413 w 2335456"/>
                <a:gd name="connsiteY4" fmla="*/ 2324653 h 2358696"/>
                <a:gd name="connsiteX5" fmla="*/ 1739458 w 2335456"/>
                <a:gd name="connsiteY5" fmla="*/ 2352124 h 2358696"/>
                <a:gd name="connsiteX6" fmla="*/ 1438948 w 2335456"/>
                <a:gd name="connsiteY6" fmla="*/ 2358574 h 2358696"/>
                <a:gd name="connsiteX7" fmla="*/ 1313112 w 2335456"/>
                <a:gd name="connsiteY7" fmla="*/ 2340318 h 2358696"/>
                <a:gd name="connsiteX8" fmla="*/ 1287715 w 2335456"/>
                <a:gd name="connsiteY8" fmla="*/ 2302192 h 2358696"/>
                <a:gd name="connsiteX9" fmla="*/ 1238186 w 2335456"/>
                <a:gd name="connsiteY9" fmla="*/ 2148482 h 2358696"/>
                <a:gd name="connsiteX10" fmla="*/ 1796531 w 2335456"/>
                <a:gd name="connsiteY10" fmla="*/ 2058007 h 2358696"/>
                <a:gd name="connsiteX11" fmla="*/ 2252363 w 2335456"/>
                <a:gd name="connsiteY11" fmla="*/ 2035546 h 2358696"/>
                <a:gd name="connsiteX12" fmla="*/ 2252363 w 2335456"/>
                <a:gd name="connsiteY12" fmla="*/ 2035546 h 2358696"/>
                <a:gd name="connsiteX13" fmla="*/ 1104345 w 2335456"/>
                <a:gd name="connsiteY13" fmla="*/ 1821941 h 2358696"/>
                <a:gd name="connsiteX14" fmla="*/ 1110507 w 2335456"/>
                <a:gd name="connsiteY14" fmla="*/ 1827816 h 2358696"/>
                <a:gd name="connsiteX15" fmla="*/ 1097204 w 2335456"/>
                <a:gd name="connsiteY15" fmla="*/ 1853156 h 2358696"/>
                <a:gd name="connsiteX16" fmla="*/ 996535 w 2335456"/>
                <a:gd name="connsiteY16" fmla="*/ 1914663 h 2358696"/>
                <a:gd name="connsiteX17" fmla="*/ 935661 w 2335456"/>
                <a:gd name="connsiteY17" fmla="*/ 1927851 h 2358696"/>
                <a:gd name="connsiteX18" fmla="*/ 830212 w 2335456"/>
                <a:gd name="connsiteY18" fmla="*/ 1959065 h 2358696"/>
                <a:gd name="connsiteX19" fmla="*/ 620293 w 2335456"/>
                <a:gd name="connsiteY19" fmla="*/ 2017578 h 2358696"/>
                <a:gd name="connsiteX20" fmla="*/ 541220 w 2335456"/>
                <a:gd name="connsiteY20" fmla="*/ 2025353 h 2358696"/>
                <a:gd name="connsiteX21" fmla="*/ 510697 w 2335456"/>
                <a:gd name="connsiteY21" fmla="*/ 2014122 h 2358696"/>
                <a:gd name="connsiteX22" fmla="*/ 570246 w 2335456"/>
                <a:gd name="connsiteY22" fmla="*/ 2007845 h 2358696"/>
                <a:gd name="connsiteX23" fmla="*/ 860274 w 2335456"/>
                <a:gd name="connsiteY23" fmla="*/ 1934359 h 2358696"/>
                <a:gd name="connsiteX24" fmla="*/ 1083439 w 2335456"/>
                <a:gd name="connsiteY24" fmla="*/ 1829313 h 2358696"/>
                <a:gd name="connsiteX25" fmla="*/ 1097434 w 2335456"/>
                <a:gd name="connsiteY25" fmla="*/ 1822114 h 2358696"/>
                <a:gd name="connsiteX26" fmla="*/ 1104345 w 2335456"/>
                <a:gd name="connsiteY26" fmla="*/ 1821941 h 2358696"/>
                <a:gd name="connsiteX27" fmla="*/ 1104345 w 2335456"/>
                <a:gd name="connsiteY27" fmla="*/ 1821941 h 2358696"/>
                <a:gd name="connsiteX28" fmla="*/ 379793 w 2335456"/>
                <a:gd name="connsiteY28" fmla="*/ 1393177 h 2358696"/>
                <a:gd name="connsiteX29" fmla="*/ 457886 w 2335456"/>
                <a:gd name="connsiteY29" fmla="*/ 1395192 h 2358696"/>
                <a:gd name="connsiteX30" fmla="*/ 511676 w 2335456"/>
                <a:gd name="connsiteY30" fmla="*/ 1431244 h 2358696"/>
                <a:gd name="connsiteX31" fmla="*/ 510812 w 2335456"/>
                <a:gd name="connsiteY31" fmla="*/ 1453647 h 2358696"/>
                <a:gd name="connsiteX32" fmla="*/ 490886 w 2335456"/>
                <a:gd name="connsiteY32" fmla="*/ 1452553 h 2358696"/>
                <a:gd name="connsiteX33" fmla="*/ 376165 w 2335456"/>
                <a:gd name="connsiteY33" fmla="*/ 1408496 h 2358696"/>
                <a:gd name="connsiteX34" fmla="*/ 340919 w 2335456"/>
                <a:gd name="connsiteY34" fmla="*/ 1407574 h 2358696"/>
                <a:gd name="connsiteX35" fmla="*/ 126450 w 2335456"/>
                <a:gd name="connsiteY35" fmla="*/ 1566468 h 2358696"/>
                <a:gd name="connsiteX36" fmla="*/ 85964 w 2335456"/>
                <a:gd name="connsiteY36" fmla="*/ 1632409 h 2358696"/>
                <a:gd name="connsiteX37" fmla="*/ 49451 w 2335456"/>
                <a:gd name="connsiteY37" fmla="*/ 1777654 h 2358696"/>
                <a:gd name="connsiteX38" fmla="*/ 36148 w 2335456"/>
                <a:gd name="connsiteY38" fmla="*/ 1805700 h 2358696"/>
                <a:gd name="connsiteX39" fmla="*/ 15184 w 2335456"/>
                <a:gd name="connsiteY39" fmla="*/ 1786983 h 2358696"/>
                <a:gd name="connsiteX40" fmla="*/ 30331 w 2335456"/>
                <a:gd name="connsiteY40" fmla="*/ 1653833 h 2358696"/>
                <a:gd name="connsiteX41" fmla="*/ 151272 w 2335456"/>
                <a:gd name="connsiteY41" fmla="*/ 1503291 h 2358696"/>
                <a:gd name="connsiteX42" fmla="*/ 226083 w 2335456"/>
                <a:gd name="connsiteY42" fmla="*/ 1428422 h 2358696"/>
                <a:gd name="connsiteX43" fmla="*/ 186057 w 2335456"/>
                <a:gd name="connsiteY43" fmla="*/ 1449616 h 2358696"/>
                <a:gd name="connsiteX44" fmla="*/ 24917 w 2335456"/>
                <a:gd name="connsiteY44" fmla="*/ 1623541 h 2358696"/>
                <a:gd name="connsiteX45" fmla="*/ 7525 w 2335456"/>
                <a:gd name="connsiteY45" fmla="*/ 1633907 h 2358696"/>
                <a:gd name="connsiteX46" fmla="*/ 3378 w 2335456"/>
                <a:gd name="connsiteY46" fmla="*/ 1612656 h 2358696"/>
                <a:gd name="connsiteX47" fmla="*/ 152481 w 2335456"/>
                <a:gd name="connsiteY47" fmla="*/ 1436139 h 2358696"/>
                <a:gd name="connsiteX48" fmla="*/ 379793 w 2335456"/>
                <a:gd name="connsiteY48" fmla="*/ 1393177 h 2358696"/>
                <a:gd name="connsiteX49" fmla="*/ 379793 w 2335456"/>
                <a:gd name="connsiteY49" fmla="*/ 1393177 h 2358696"/>
                <a:gd name="connsiteX50" fmla="*/ 1021011 w 2335456"/>
                <a:gd name="connsiteY50" fmla="*/ 997872 h 2358696"/>
                <a:gd name="connsiteX51" fmla="*/ 1034487 w 2335456"/>
                <a:gd name="connsiteY51" fmla="*/ 1033060 h 2358696"/>
                <a:gd name="connsiteX52" fmla="*/ 1034545 w 2335456"/>
                <a:gd name="connsiteY52" fmla="*/ 1071819 h 2358696"/>
                <a:gd name="connsiteX53" fmla="*/ 1004943 w 2335456"/>
                <a:gd name="connsiteY53" fmla="*/ 1195870 h 2358696"/>
                <a:gd name="connsiteX54" fmla="*/ 924546 w 2335456"/>
                <a:gd name="connsiteY54" fmla="*/ 1257204 h 2358696"/>
                <a:gd name="connsiteX55" fmla="*/ 834243 w 2335456"/>
                <a:gd name="connsiteY55" fmla="*/ 1325910 h 2358696"/>
                <a:gd name="connsiteX56" fmla="*/ 806542 w 2335456"/>
                <a:gd name="connsiteY56" fmla="*/ 1385114 h 2358696"/>
                <a:gd name="connsiteX57" fmla="*/ 806542 w 2335456"/>
                <a:gd name="connsiteY57" fmla="*/ 1460443 h 2358696"/>
                <a:gd name="connsiteX58" fmla="*/ 792605 w 2335456"/>
                <a:gd name="connsiteY58" fmla="*/ 1481982 h 2358696"/>
                <a:gd name="connsiteX59" fmla="*/ 693664 w 2335456"/>
                <a:gd name="connsiteY59" fmla="*/ 1486128 h 2358696"/>
                <a:gd name="connsiteX60" fmla="*/ 672413 w 2335456"/>
                <a:gd name="connsiteY60" fmla="*/ 1477317 h 2358696"/>
                <a:gd name="connsiteX61" fmla="*/ 682837 w 2335456"/>
                <a:gd name="connsiteY61" fmla="*/ 1457563 h 2358696"/>
                <a:gd name="connsiteX62" fmla="*/ 816217 w 2335456"/>
                <a:gd name="connsiteY62" fmla="*/ 1282947 h 2358696"/>
                <a:gd name="connsiteX63" fmla="*/ 996419 w 2335456"/>
                <a:gd name="connsiteY63" fmla="*/ 1019757 h 2358696"/>
                <a:gd name="connsiteX64" fmla="*/ 1021011 w 2335456"/>
                <a:gd name="connsiteY64" fmla="*/ 997872 h 2358696"/>
                <a:gd name="connsiteX65" fmla="*/ 1021011 w 2335456"/>
                <a:gd name="connsiteY65" fmla="*/ 997872 h 2358696"/>
                <a:gd name="connsiteX66" fmla="*/ 725051 w 2335456"/>
                <a:gd name="connsiteY66" fmla="*/ 432386 h 2358696"/>
                <a:gd name="connsiteX67" fmla="*/ 734553 w 2335456"/>
                <a:gd name="connsiteY67" fmla="*/ 434690 h 2358696"/>
                <a:gd name="connsiteX68" fmla="*/ 726375 w 2335456"/>
                <a:gd name="connsiteY68" fmla="*/ 451506 h 2358696"/>
                <a:gd name="connsiteX69" fmla="*/ 669821 w 2335456"/>
                <a:gd name="connsiteY69" fmla="*/ 560411 h 2358696"/>
                <a:gd name="connsiteX70" fmla="*/ 613555 w 2335456"/>
                <a:gd name="connsiteY70" fmla="*/ 645185 h 2358696"/>
                <a:gd name="connsiteX71" fmla="*/ 574220 w 2335456"/>
                <a:gd name="connsiteY71" fmla="*/ 684116 h 2358696"/>
                <a:gd name="connsiteX72" fmla="*/ 570534 w 2335456"/>
                <a:gd name="connsiteY72" fmla="*/ 702142 h 2358696"/>
                <a:gd name="connsiteX73" fmla="*/ 587063 w 2335456"/>
                <a:gd name="connsiteY73" fmla="*/ 707153 h 2358696"/>
                <a:gd name="connsiteX74" fmla="*/ 604858 w 2335456"/>
                <a:gd name="connsiteY74" fmla="*/ 715100 h 2358696"/>
                <a:gd name="connsiteX75" fmla="*/ 602728 w 2335456"/>
                <a:gd name="connsiteY75" fmla="*/ 735200 h 2358696"/>
                <a:gd name="connsiteX76" fmla="*/ 548938 w 2335456"/>
                <a:gd name="connsiteY76" fmla="*/ 878140 h 2358696"/>
                <a:gd name="connsiteX77" fmla="*/ 529760 w 2335456"/>
                <a:gd name="connsiteY77" fmla="*/ 987218 h 2358696"/>
                <a:gd name="connsiteX78" fmla="*/ 521639 w 2335456"/>
                <a:gd name="connsiteY78" fmla="*/ 1001615 h 2358696"/>
                <a:gd name="connsiteX79" fmla="*/ 509833 w 2335456"/>
                <a:gd name="connsiteY79" fmla="*/ 1008123 h 2358696"/>
                <a:gd name="connsiteX80" fmla="*/ 507127 w 2335456"/>
                <a:gd name="connsiteY80" fmla="*/ 993322 h 2358696"/>
                <a:gd name="connsiteX81" fmla="*/ 538859 w 2335456"/>
                <a:gd name="connsiteY81" fmla="*/ 689876 h 2358696"/>
                <a:gd name="connsiteX82" fmla="*/ 591037 w 2335456"/>
                <a:gd name="connsiteY82" fmla="*/ 534841 h 2358696"/>
                <a:gd name="connsiteX83" fmla="*/ 714454 w 2335456"/>
                <a:gd name="connsiteY83" fmla="*/ 436936 h 2358696"/>
                <a:gd name="connsiteX84" fmla="*/ 725051 w 2335456"/>
                <a:gd name="connsiteY84" fmla="*/ 432386 h 2358696"/>
                <a:gd name="connsiteX85" fmla="*/ 725051 w 2335456"/>
                <a:gd name="connsiteY85" fmla="*/ 432386 h 2358696"/>
                <a:gd name="connsiteX86" fmla="*/ 2276033 w 2335456"/>
                <a:gd name="connsiteY86" fmla="*/ 1203 h 2358696"/>
                <a:gd name="connsiteX87" fmla="*/ 2291813 w 2335456"/>
                <a:gd name="connsiteY87" fmla="*/ 4025 h 2358696"/>
                <a:gd name="connsiteX88" fmla="*/ 2293253 w 2335456"/>
                <a:gd name="connsiteY88" fmla="*/ 19344 h 2358696"/>
                <a:gd name="connsiteX89" fmla="*/ 2250002 w 2335456"/>
                <a:gd name="connsiteY89" fmla="*/ 146908 h 2358696"/>
                <a:gd name="connsiteX90" fmla="*/ 2250002 w 2335456"/>
                <a:gd name="connsiteY90" fmla="*/ 182614 h 2358696"/>
                <a:gd name="connsiteX91" fmla="*/ 2238426 w 2335456"/>
                <a:gd name="connsiteY91" fmla="*/ 358440 h 2358696"/>
                <a:gd name="connsiteX92" fmla="*/ 2227945 w 2335456"/>
                <a:gd name="connsiteY92" fmla="*/ 398177 h 2358696"/>
                <a:gd name="connsiteX93" fmla="*/ 2200301 w 2335456"/>
                <a:gd name="connsiteY93" fmla="*/ 300849 h 2358696"/>
                <a:gd name="connsiteX94" fmla="*/ 2219364 w 2335456"/>
                <a:gd name="connsiteY94" fmla="*/ 295435 h 2358696"/>
                <a:gd name="connsiteX95" fmla="*/ 2241018 w 2335456"/>
                <a:gd name="connsiteY95" fmla="*/ 319623 h 2358696"/>
                <a:gd name="connsiteX96" fmla="*/ 2246259 w 2335456"/>
                <a:gd name="connsiteY96" fmla="*/ 210834 h 2358696"/>
                <a:gd name="connsiteX97" fmla="*/ 2234050 w 2335456"/>
                <a:gd name="connsiteY97" fmla="*/ 105903 h 2358696"/>
                <a:gd name="connsiteX98" fmla="*/ 2260138 w 2335456"/>
                <a:gd name="connsiteY98" fmla="*/ 18710 h 2358696"/>
                <a:gd name="connsiteX99" fmla="*/ 2276033 w 2335456"/>
                <a:gd name="connsiteY99" fmla="*/ 1203 h 2358696"/>
                <a:gd name="connsiteX100" fmla="*/ 2276033 w 2335456"/>
                <a:gd name="connsiteY100" fmla="*/ 1203 h 235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35456" h="2358696">
                  <a:moveTo>
                    <a:pt x="2252363" y="2035546"/>
                  </a:moveTo>
                  <a:cubicBezTo>
                    <a:pt x="2264400" y="2035604"/>
                    <a:pt x="2320436" y="2203712"/>
                    <a:pt x="2333797" y="2261188"/>
                  </a:cubicBezTo>
                  <a:cubicBezTo>
                    <a:pt x="2339268" y="2284743"/>
                    <a:pt x="2331493" y="2292402"/>
                    <a:pt x="2306326" y="2294418"/>
                  </a:cubicBezTo>
                  <a:cubicBezTo>
                    <a:pt x="2291468" y="2295627"/>
                    <a:pt x="2275860" y="2289407"/>
                    <a:pt x="2261751" y="2298564"/>
                  </a:cubicBezTo>
                  <a:cubicBezTo>
                    <a:pt x="2235029" y="2288428"/>
                    <a:pt x="2071701" y="2318375"/>
                    <a:pt x="2016413" y="2324653"/>
                  </a:cubicBezTo>
                  <a:cubicBezTo>
                    <a:pt x="1924210" y="2335192"/>
                    <a:pt x="1832122" y="2345847"/>
                    <a:pt x="1739458" y="2352124"/>
                  </a:cubicBezTo>
                  <a:cubicBezTo>
                    <a:pt x="1639365" y="2358920"/>
                    <a:pt x="1539099" y="2355752"/>
                    <a:pt x="1438948" y="2358574"/>
                  </a:cubicBezTo>
                  <a:cubicBezTo>
                    <a:pt x="1396504" y="2359783"/>
                    <a:pt x="1321578" y="2351951"/>
                    <a:pt x="1313112" y="2340318"/>
                  </a:cubicBezTo>
                  <a:cubicBezTo>
                    <a:pt x="1304128" y="2327936"/>
                    <a:pt x="1296929" y="2314344"/>
                    <a:pt x="1287715" y="2302192"/>
                  </a:cubicBezTo>
                  <a:cubicBezTo>
                    <a:pt x="1253333" y="2256638"/>
                    <a:pt x="1242506" y="2203654"/>
                    <a:pt x="1238186" y="2148482"/>
                  </a:cubicBezTo>
                  <a:cubicBezTo>
                    <a:pt x="1245558" y="2138001"/>
                    <a:pt x="1789332" y="2058928"/>
                    <a:pt x="1796531" y="2058007"/>
                  </a:cubicBezTo>
                  <a:cubicBezTo>
                    <a:pt x="1907739" y="2044185"/>
                    <a:pt x="2140291" y="2035201"/>
                    <a:pt x="2252363" y="2035546"/>
                  </a:cubicBezTo>
                  <a:lnTo>
                    <a:pt x="2252363" y="2035546"/>
                  </a:lnTo>
                  <a:close/>
                  <a:moveTo>
                    <a:pt x="1104345" y="1821941"/>
                  </a:moveTo>
                  <a:cubicBezTo>
                    <a:pt x="1106533" y="1822748"/>
                    <a:pt x="1108664" y="1824533"/>
                    <a:pt x="1110507" y="1827816"/>
                  </a:cubicBezTo>
                  <a:cubicBezTo>
                    <a:pt x="1117073" y="1839276"/>
                    <a:pt x="1105612" y="1847627"/>
                    <a:pt x="1097204" y="1853156"/>
                  </a:cubicBezTo>
                  <a:cubicBezTo>
                    <a:pt x="1064377" y="1874810"/>
                    <a:pt x="1033969" y="1900207"/>
                    <a:pt x="996535" y="1914663"/>
                  </a:cubicBezTo>
                  <a:cubicBezTo>
                    <a:pt x="976608" y="1922380"/>
                    <a:pt x="955875" y="1928024"/>
                    <a:pt x="935661" y="1927851"/>
                  </a:cubicBezTo>
                  <a:cubicBezTo>
                    <a:pt x="896614" y="1927448"/>
                    <a:pt x="863096" y="1942998"/>
                    <a:pt x="830212" y="1959065"/>
                  </a:cubicBezTo>
                  <a:cubicBezTo>
                    <a:pt x="763579" y="1991547"/>
                    <a:pt x="693894" y="2009746"/>
                    <a:pt x="620293" y="2017578"/>
                  </a:cubicBezTo>
                  <a:cubicBezTo>
                    <a:pt x="594089" y="2020400"/>
                    <a:pt x="567252" y="2017693"/>
                    <a:pt x="541220" y="2025353"/>
                  </a:cubicBezTo>
                  <a:cubicBezTo>
                    <a:pt x="531545" y="2028174"/>
                    <a:pt x="520315" y="2027483"/>
                    <a:pt x="510697" y="2014122"/>
                  </a:cubicBezTo>
                  <a:cubicBezTo>
                    <a:pt x="532236" y="2009803"/>
                    <a:pt x="551932" y="2007672"/>
                    <a:pt x="570246" y="2007845"/>
                  </a:cubicBezTo>
                  <a:cubicBezTo>
                    <a:pt x="673680" y="2008536"/>
                    <a:pt x="766689" y="1972139"/>
                    <a:pt x="860274" y="1934359"/>
                  </a:cubicBezTo>
                  <a:cubicBezTo>
                    <a:pt x="936813" y="1903490"/>
                    <a:pt x="1009435" y="1865250"/>
                    <a:pt x="1083439" y="1829313"/>
                  </a:cubicBezTo>
                  <a:cubicBezTo>
                    <a:pt x="1087759" y="1827240"/>
                    <a:pt x="1092654" y="1823554"/>
                    <a:pt x="1097434" y="1822114"/>
                  </a:cubicBezTo>
                  <a:cubicBezTo>
                    <a:pt x="1099795" y="1821308"/>
                    <a:pt x="1102157" y="1821135"/>
                    <a:pt x="1104345" y="1821941"/>
                  </a:cubicBezTo>
                  <a:lnTo>
                    <a:pt x="1104345" y="1821941"/>
                  </a:lnTo>
                  <a:close/>
                  <a:moveTo>
                    <a:pt x="379793" y="1393177"/>
                  </a:moveTo>
                  <a:cubicBezTo>
                    <a:pt x="405824" y="1393465"/>
                    <a:pt x="431913" y="1394501"/>
                    <a:pt x="457886" y="1395192"/>
                  </a:cubicBezTo>
                  <a:cubicBezTo>
                    <a:pt x="481095" y="1395826"/>
                    <a:pt x="500734" y="1408784"/>
                    <a:pt x="511676" y="1431244"/>
                  </a:cubicBezTo>
                  <a:cubicBezTo>
                    <a:pt x="515420" y="1438904"/>
                    <a:pt x="517666" y="1446736"/>
                    <a:pt x="510812" y="1453647"/>
                  </a:cubicBezTo>
                  <a:cubicBezTo>
                    <a:pt x="504074" y="1460443"/>
                    <a:pt x="497278" y="1455778"/>
                    <a:pt x="490886" y="1452553"/>
                  </a:cubicBezTo>
                  <a:cubicBezTo>
                    <a:pt x="454143" y="1433951"/>
                    <a:pt x="415730" y="1419841"/>
                    <a:pt x="376165" y="1408496"/>
                  </a:cubicBezTo>
                  <a:cubicBezTo>
                    <a:pt x="364128" y="1405040"/>
                    <a:pt x="353301" y="1405386"/>
                    <a:pt x="340919" y="1407574"/>
                  </a:cubicBezTo>
                  <a:cubicBezTo>
                    <a:pt x="242496" y="1424506"/>
                    <a:pt x="178340" y="1487108"/>
                    <a:pt x="126450" y="1566468"/>
                  </a:cubicBezTo>
                  <a:cubicBezTo>
                    <a:pt x="112340" y="1588064"/>
                    <a:pt x="99267" y="1610294"/>
                    <a:pt x="85964" y="1632409"/>
                  </a:cubicBezTo>
                  <a:cubicBezTo>
                    <a:pt x="59184" y="1677100"/>
                    <a:pt x="43289" y="1724555"/>
                    <a:pt x="49451" y="1777654"/>
                  </a:cubicBezTo>
                  <a:cubicBezTo>
                    <a:pt x="50833" y="1789517"/>
                    <a:pt x="49278" y="1801957"/>
                    <a:pt x="36148" y="1805700"/>
                  </a:cubicBezTo>
                  <a:cubicBezTo>
                    <a:pt x="21750" y="1809847"/>
                    <a:pt x="20368" y="1795334"/>
                    <a:pt x="15184" y="1786983"/>
                  </a:cubicBezTo>
                  <a:cubicBezTo>
                    <a:pt x="-14648" y="1738665"/>
                    <a:pt x="4357" y="1696047"/>
                    <a:pt x="30331" y="1653833"/>
                  </a:cubicBezTo>
                  <a:cubicBezTo>
                    <a:pt x="64367" y="1598546"/>
                    <a:pt x="112340" y="1554546"/>
                    <a:pt x="151272" y="1503291"/>
                  </a:cubicBezTo>
                  <a:cubicBezTo>
                    <a:pt x="171659" y="1476453"/>
                    <a:pt x="199188" y="1456757"/>
                    <a:pt x="226083" y="1428422"/>
                  </a:cubicBezTo>
                  <a:cubicBezTo>
                    <a:pt x="206847" y="1432914"/>
                    <a:pt x="195732" y="1439825"/>
                    <a:pt x="186057" y="1449616"/>
                  </a:cubicBezTo>
                  <a:cubicBezTo>
                    <a:pt x="130424" y="1505825"/>
                    <a:pt x="71796" y="1559211"/>
                    <a:pt x="24917" y="1623541"/>
                  </a:cubicBezTo>
                  <a:cubicBezTo>
                    <a:pt x="20425" y="1629760"/>
                    <a:pt x="14321" y="1636613"/>
                    <a:pt x="7525" y="1633907"/>
                  </a:cubicBezTo>
                  <a:cubicBezTo>
                    <a:pt x="-1978" y="1630163"/>
                    <a:pt x="2457" y="1620718"/>
                    <a:pt x="3378" y="1612656"/>
                  </a:cubicBezTo>
                  <a:cubicBezTo>
                    <a:pt x="13687" y="1520395"/>
                    <a:pt x="80608" y="1474725"/>
                    <a:pt x="152481" y="1436139"/>
                  </a:cubicBezTo>
                  <a:cubicBezTo>
                    <a:pt x="224355" y="1397553"/>
                    <a:pt x="301757" y="1392255"/>
                    <a:pt x="379793" y="1393177"/>
                  </a:cubicBezTo>
                  <a:lnTo>
                    <a:pt x="379793" y="1393177"/>
                  </a:lnTo>
                  <a:close/>
                  <a:moveTo>
                    <a:pt x="1021011" y="997872"/>
                  </a:moveTo>
                  <a:cubicBezTo>
                    <a:pt x="1038058" y="1002883"/>
                    <a:pt x="1034372" y="1019584"/>
                    <a:pt x="1034487" y="1033060"/>
                  </a:cubicBezTo>
                  <a:cubicBezTo>
                    <a:pt x="1034602" y="1045903"/>
                    <a:pt x="1034545" y="1058861"/>
                    <a:pt x="1034545" y="1071819"/>
                  </a:cubicBezTo>
                  <a:cubicBezTo>
                    <a:pt x="1038000" y="1116394"/>
                    <a:pt x="1034545" y="1159530"/>
                    <a:pt x="1004943" y="1195870"/>
                  </a:cubicBezTo>
                  <a:cubicBezTo>
                    <a:pt x="983174" y="1222592"/>
                    <a:pt x="950807" y="1235896"/>
                    <a:pt x="924546" y="1257204"/>
                  </a:cubicBezTo>
                  <a:cubicBezTo>
                    <a:pt x="895232" y="1281047"/>
                    <a:pt x="864191" y="1302816"/>
                    <a:pt x="834243" y="1325910"/>
                  </a:cubicBezTo>
                  <a:cubicBezTo>
                    <a:pt x="815065" y="1340711"/>
                    <a:pt x="806542" y="1361041"/>
                    <a:pt x="806542" y="1385114"/>
                  </a:cubicBezTo>
                  <a:cubicBezTo>
                    <a:pt x="806542" y="1410223"/>
                    <a:pt x="806484" y="1435333"/>
                    <a:pt x="806542" y="1460443"/>
                  </a:cubicBezTo>
                  <a:cubicBezTo>
                    <a:pt x="806542" y="1470694"/>
                    <a:pt x="805793" y="1479736"/>
                    <a:pt x="792605" y="1481982"/>
                  </a:cubicBezTo>
                  <a:cubicBezTo>
                    <a:pt x="759778" y="1487510"/>
                    <a:pt x="726721" y="1487453"/>
                    <a:pt x="693664" y="1486128"/>
                  </a:cubicBezTo>
                  <a:cubicBezTo>
                    <a:pt x="686062" y="1485840"/>
                    <a:pt x="676098" y="1485092"/>
                    <a:pt x="672413" y="1477317"/>
                  </a:cubicBezTo>
                  <a:cubicBezTo>
                    <a:pt x="667978" y="1467987"/>
                    <a:pt x="677423" y="1462919"/>
                    <a:pt x="682837" y="1457563"/>
                  </a:cubicBezTo>
                  <a:cubicBezTo>
                    <a:pt x="735129" y="1405328"/>
                    <a:pt x="769165" y="1339099"/>
                    <a:pt x="816217" y="1282947"/>
                  </a:cubicBezTo>
                  <a:cubicBezTo>
                    <a:pt x="884866" y="1201111"/>
                    <a:pt x="937849" y="1108562"/>
                    <a:pt x="996419" y="1019757"/>
                  </a:cubicBezTo>
                  <a:cubicBezTo>
                    <a:pt x="1002351" y="1010830"/>
                    <a:pt x="1005000" y="993150"/>
                    <a:pt x="1021011" y="997872"/>
                  </a:cubicBezTo>
                  <a:lnTo>
                    <a:pt x="1021011" y="997872"/>
                  </a:lnTo>
                  <a:close/>
                  <a:moveTo>
                    <a:pt x="725051" y="432386"/>
                  </a:moveTo>
                  <a:cubicBezTo>
                    <a:pt x="728564" y="431407"/>
                    <a:pt x="731962" y="431580"/>
                    <a:pt x="734553" y="434690"/>
                  </a:cubicBezTo>
                  <a:cubicBezTo>
                    <a:pt x="741464" y="442810"/>
                    <a:pt x="730983" y="447648"/>
                    <a:pt x="726375" y="451506"/>
                  </a:cubicBezTo>
                  <a:cubicBezTo>
                    <a:pt x="692166" y="480014"/>
                    <a:pt x="677077" y="517448"/>
                    <a:pt x="669821" y="560411"/>
                  </a:cubicBezTo>
                  <a:cubicBezTo>
                    <a:pt x="663889" y="596117"/>
                    <a:pt x="641544" y="623300"/>
                    <a:pt x="613555" y="645185"/>
                  </a:cubicBezTo>
                  <a:cubicBezTo>
                    <a:pt x="598811" y="656761"/>
                    <a:pt x="585105" y="669028"/>
                    <a:pt x="574220" y="684116"/>
                  </a:cubicBezTo>
                  <a:cubicBezTo>
                    <a:pt x="570707" y="689012"/>
                    <a:pt x="566791" y="695289"/>
                    <a:pt x="570534" y="702142"/>
                  </a:cubicBezTo>
                  <a:cubicBezTo>
                    <a:pt x="574278" y="709053"/>
                    <a:pt x="580209" y="709975"/>
                    <a:pt x="587063" y="707153"/>
                  </a:cubicBezTo>
                  <a:cubicBezTo>
                    <a:pt x="595989" y="703064"/>
                    <a:pt x="601000" y="708880"/>
                    <a:pt x="604858" y="715100"/>
                  </a:cubicBezTo>
                  <a:cubicBezTo>
                    <a:pt x="609063" y="721896"/>
                    <a:pt x="608832" y="730016"/>
                    <a:pt x="602728" y="735200"/>
                  </a:cubicBezTo>
                  <a:cubicBezTo>
                    <a:pt x="558037" y="772864"/>
                    <a:pt x="556885" y="826654"/>
                    <a:pt x="548938" y="878140"/>
                  </a:cubicBezTo>
                  <a:cubicBezTo>
                    <a:pt x="543294" y="914595"/>
                    <a:pt x="536037" y="950820"/>
                    <a:pt x="529760" y="987218"/>
                  </a:cubicBezTo>
                  <a:cubicBezTo>
                    <a:pt x="528723" y="993265"/>
                    <a:pt x="525844" y="997757"/>
                    <a:pt x="521639" y="1001615"/>
                  </a:cubicBezTo>
                  <a:cubicBezTo>
                    <a:pt x="518242" y="1004783"/>
                    <a:pt x="515132" y="1010427"/>
                    <a:pt x="509833" y="1008123"/>
                  </a:cubicBezTo>
                  <a:cubicBezTo>
                    <a:pt x="502922" y="1005129"/>
                    <a:pt x="505284" y="998333"/>
                    <a:pt x="507127" y="993322"/>
                  </a:cubicBezTo>
                  <a:cubicBezTo>
                    <a:pt x="543409" y="894899"/>
                    <a:pt x="541566" y="792215"/>
                    <a:pt x="538859" y="689876"/>
                  </a:cubicBezTo>
                  <a:cubicBezTo>
                    <a:pt x="537304" y="630730"/>
                    <a:pt x="559246" y="581259"/>
                    <a:pt x="591037" y="534841"/>
                  </a:cubicBezTo>
                  <a:cubicBezTo>
                    <a:pt x="621848" y="489862"/>
                    <a:pt x="665329" y="459454"/>
                    <a:pt x="714454" y="436936"/>
                  </a:cubicBezTo>
                  <a:cubicBezTo>
                    <a:pt x="717794" y="435496"/>
                    <a:pt x="721538" y="433365"/>
                    <a:pt x="725051" y="432386"/>
                  </a:cubicBezTo>
                  <a:lnTo>
                    <a:pt x="725051" y="432386"/>
                  </a:lnTo>
                  <a:close/>
                  <a:moveTo>
                    <a:pt x="2276033" y="1203"/>
                  </a:moveTo>
                  <a:cubicBezTo>
                    <a:pt x="2281504" y="-871"/>
                    <a:pt x="2287206" y="-467"/>
                    <a:pt x="2291813" y="4025"/>
                  </a:cubicBezTo>
                  <a:cubicBezTo>
                    <a:pt x="2296593" y="8690"/>
                    <a:pt x="2296881" y="13930"/>
                    <a:pt x="2293253" y="19344"/>
                  </a:cubicBezTo>
                  <a:cubicBezTo>
                    <a:pt x="2267337" y="57930"/>
                    <a:pt x="2263882" y="104175"/>
                    <a:pt x="2250002" y="146908"/>
                  </a:cubicBezTo>
                  <a:cubicBezTo>
                    <a:pt x="2246201" y="158656"/>
                    <a:pt x="2244589" y="171902"/>
                    <a:pt x="2250002" y="182614"/>
                  </a:cubicBezTo>
                  <a:cubicBezTo>
                    <a:pt x="2281044" y="243833"/>
                    <a:pt x="2266876" y="301482"/>
                    <a:pt x="2238426" y="358440"/>
                  </a:cubicBezTo>
                  <a:cubicBezTo>
                    <a:pt x="2232667" y="369785"/>
                    <a:pt x="2226793" y="381188"/>
                    <a:pt x="2227945" y="398177"/>
                  </a:cubicBezTo>
                  <a:cubicBezTo>
                    <a:pt x="2202547" y="375141"/>
                    <a:pt x="2189935" y="325555"/>
                    <a:pt x="2200301" y="300849"/>
                  </a:cubicBezTo>
                  <a:cubicBezTo>
                    <a:pt x="2204275" y="291346"/>
                    <a:pt x="2211474" y="288582"/>
                    <a:pt x="2219364" y="295435"/>
                  </a:cubicBezTo>
                  <a:cubicBezTo>
                    <a:pt x="2226505" y="301655"/>
                    <a:pt x="2232207" y="309602"/>
                    <a:pt x="2241018" y="319623"/>
                  </a:cubicBezTo>
                  <a:cubicBezTo>
                    <a:pt x="2254494" y="282362"/>
                    <a:pt x="2267279" y="244582"/>
                    <a:pt x="2246259" y="210834"/>
                  </a:cubicBezTo>
                  <a:cubicBezTo>
                    <a:pt x="2224374" y="175761"/>
                    <a:pt x="2230306" y="141206"/>
                    <a:pt x="2234050" y="105903"/>
                  </a:cubicBezTo>
                  <a:cubicBezTo>
                    <a:pt x="2237217" y="75668"/>
                    <a:pt x="2242976" y="45260"/>
                    <a:pt x="2260138" y="18710"/>
                  </a:cubicBezTo>
                  <a:cubicBezTo>
                    <a:pt x="2264573" y="11857"/>
                    <a:pt x="2267971" y="4313"/>
                    <a:pt x="2276033" y="1203"/>
                  </a:cubicBezTo>
                  <a:lnTo>
                    <a:pt x="2276033" y="1203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9EA962-9B73-420F-9828-FCDABFC0A065}"/>
                </a:ext>
              </a:extLst>
            </p:cNvPr>
            <p:cNvSpPr/>
            <p:nvPr/>
          </p:nvSpPr>
          <p:spPr>
            <a:xfrm>
              <a:off x="2390297" y="3396790"/>
              <a:ext cx="809963" cy="216590"/>
            </a:xfrm>
            <a:custGeom>
              <a:avLst/>
              <a:gdLst>
                <a:gd name="connsiteX0" fmla="*/ 0 w 809963"/>
                <a:gd name="connsiteY0" fmla="*/ 216591 h 216590"/>
                <a:gd name="connsiteX1" fmla="*/ 54769 w 809963"/>
                <a:gd name="connsiteY1" fmla="*/ 132393 h 216590"/>
                <a:gd name="connsiteX2" fmla="*/ 120135 w 809963"/>
                <a:gd name="connsiteY2" fmla="*/ 114712 h 216590"/>
                <a:gd name="connsiteX3" fmla="*/ 473628 w 809963"/>
                <a:gd name="connsiteY3" fmla="*/ 57985 h 216590"/>
                <a:gd name="connsiteX4" fmla="*/ 677961 w 809963"/>
                <a:gd name="connsiteY4" fmla="*/ 27059 h 216590"/>
                <a:gd name="connsiteX5" fmla="*/ 770395 w 809963"/>
                <a:gd name="connsiteY5" fmla="*/ 11567 h 216590"/>
                <a:gd name="connsiteX6" fmla="*/ 780819 w 809963"/>
                <a:gd name="connsiteY6" fmla="*/ 2410 h 216590"/>
                <a:gd name="connsiteX7" fmla="*/ 806331 w 809963"/>
                <a:gd name="connsiteY7" fmla="*/ 29190 h 216590"/>
                <a:gd name="connsiteX8" fmla="*/ 777766 w 809963"/>
                <a:gd name="connsiteY8" fmla="*/ 84823 h 216590"/>
                <a:gd name="connsiteX9" fmla="*/ 710673 w 809963"/>
                <a:gd name="connsiteY9" fmla="*/ 120126 h 216590"/>
                <a:gd name="connsiteX10" fmla="*/ 481518 w 809963"/>
                <a:gd name="connsiteY10" fmla="*/ 150015 h 216590"/>
                <a:gd name="connsiteX11" fmla="*/ 302410 w 809963"/>
                <a:gd name="connsiteY11" fmla="*/ 172764 h 216590"/>
                <a:gd name="connsiteX12" fmla="*/ 16874 w 809963"/>
                <a:gd name="connsiteY12" fmla="*/ 215727 h 216590"/>
                <a:gd name="connsiteX13" fmla="*/ 0 w 809963"/>
                <a:gd name="connsiteY13" fmla="*/ 216591 h 216590"/>
                <a:gd name="connsiteX14" fmla="*/ 0 w 809963"/>
                <a:gd name="connsiteY14" fmla="*/ 216591 h 21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9963" h="216590">
                  <a:moveTo>
                    <a:pt x="0" y="216591"/>
                  </a:moveTo>
                  <a:cubicBezTo>
                    <a:pt x="16183" y="187162"/>
                    <a:pt x="35994" y="159921"/>
                    <a:pt x="54769" y="132393"/>
                  </a:cubicBezTo>
                  <a:cubicBezTo>
                    <a:pt x="67842" y="113215"/>
                    <a:pt x="97674" y="118744"/>
                    <a:pt x="120135" y="114712"/>
                  </a:cubicBezTo>
                  <a:cubicBezTo>
                    <a:pt x="237620" y="93634"/>
                    <a:pt x="356373" y="81022"/>
                    <a:pt x="473628" y="57985"/>
                  </a:cubicBezTo>
                  <a:cubicBezTo>
                    <a:pt x="541182" y="44739"/>
                    <a:pt x="609773" y="36964"/>
                    <a:pt x="677961" y="27059"/>
                  </a:cubicBezTo>
                  <a:cubicBezTo>
                    <a:pt x="708887" y="22567"/>
                    <a:pt x="738547" y="10818"/>
                    <a:pt x="770395" y="11567"/>
                  </a:cubicBezTo>
                  <a:cubicBezTo>
                    <a:pt x="775462" y="11682"/>
                    <a:pt x="778687" y="7017"/>
                    <a:pt x="780819" y="2410"/>
                  </a:cubicBezTo>
                  <a:cubicBezTo>
                    <a:pt x="809614" y="-3983"/>
                    <a:pt x="814682" y="1488"/>
                    <a:pt x="806331" y="29190"/>
                  </a:cubicBezTo>
                  <a:cubicBezTo>
                    <a:pt x="800169" y="49519"/>
                    <a:pt x="790378" y="68006"/>
                    <a:pt x="777766" y="84823"/>
                  </a:cubicBezTo>
                  <a:cubicBezTo>
                    <a:pt x="761122" y="106995"/>
                    <a:pt x="740908" y="118571"/>
                    <a:pt x="710673" y="120126"/>
                  </a:cubicBezTo>
                  <a:cubicBezTo>
                    <a:pt x="633731" y="124157"/>
                    <a:pt x="557941" y="139995"/>
                    <a:pt x="481518" y="150015"/>
                  </a:cubicBezTo>
                  <a:cubicBezTo>
                    <a:pt x="421854" y="157848"/>
                    <a:pt x="361614" y="162513"/>
                    <a:pt x="302410" y="172764"/>
                  </a:cubicBezTo>
                  <a:cubicBezTo>
                    <a:pt x="207500" y="189177"/>
                    <a:pt x="110978" y="194188"/>
                    <a:pt x="16874" y="215727"/>
                  </a:cubicBezTo>
                  <a:cubicBezTo>
                    <a:pt x="11461" y="217051"/>
                    <a:pt x="5644" y="216360"/>
                    <a:pt x="0" y="216591"/>
                  </a:cubicBezTo>
                  <a:lnTo>
                    <a:pt x="0" y="216591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2FD4805-F2E8-4A7F-88B5-11029D725462}"/>
                </a:ext>
              </a:extLst>
            </p:cNvPr>
            <p:cNvSpPr/>
            <p:nvPr/>
          </p:nvSpPr>
          <p:spPr>
            <a:xfrm>
              <a:off x="2387026" y="3210155"/>
              <a:ext cx="814787" cy="252798"/>
            </a:xfrm>
            <a:custGeom>
              <a:avLst/>
              <a:gdLst>
                <a:gd name="connsiteX0" fmla="*/ 12428 w 814787"/>
                <a:gd name="connsiteY0" fmla="*/ 252798 h 252798"/>
                <a:gd name="connsiteX1" fmla="*/ 3905 w 814787"/>
                <a:gd name="connsiteY1" fmla="*/ 239264 h 252798"/>
                <a:gd name="connsiteX2" fmla="*/ 74684 w 814787"/>
                <a:gd name="connsiteY2" fmla="*/ 138768 h 252798"/>
                <a:gd name="connsiteX3" fmla="*/ 101752 w 814787"/>
                <a:gd name="connsiteY3" fmla="*/ 120857 h 252798"/>
                <a:gd name="connsiteX4" fmla="*/ 296179 w 814787"/>
                <a:gd name="connsiteY4" fmla="*/ 89701 h 252798"/>
                <a:gd name="connsiteX5" fmla="*/ 582982 w 814787"/>
                <a:gd name="connsiteY5" fmla="*/ 42591 h 252798"/>
                <a:gd name="connsiteX6" fmla="*/ 763875 w 814787"/>
                <a:gd name="connsiteY6" fmla="*/ 12010 h 252798"/>
                <a:gd name="connsiteX7" fmla="*/ 738823 w 814787"/>
                <a:gd name="connsiteY7" fmla="*/ 3544 h 252798"/>
                <a:gd name="connsiteX8" fmla="*/ 806262 w 814787"/>
                <a:gd name="connsiteY8" fmla="*/ 15005 h 252798"/>
                <a:gd name="connsiteX9" fmla="*/ 798718 w 814787"/>
                <a:gd name="connsiteY9" fmla="*/ 82847 h 252798"/>
                <a:gd name="connsiteX10" fmla="*/ 710373 w 814787"/>
                <a:gd name="connsiteY10" fmla="*/ 150574 h 252798"/>
                <a:gd name="connsiteX11" fmla="*/ 159285 w 814787"/>
                <a:gd name="connsiteY11" fmla="*/ 240877 h 252798"/>
                <a:gd name="connsiteX12" fmla="*/ 12428 w 814787"/>
                <a:gd name="connsiteY12" fmla="*/ 252798 h 252798"/>
                <a:gd name="connsiteX13" fmla="*/ 12428 w 814787"/>
                <a:gd name="connsiteY13" fmla="*/ 252798 h 25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4787" h="252798">
                  <a:moveTo>
                    <a:pt x="12428" y="252798"/>
                  </a:moveTo>
                  <a:cubicBezTo>
                    <a:pt x="2868" y="252453"/>
                    <a:pt x="-5022" y="249861"/>
                    <a:pt x="3905" y="239264"/>
                  </a:cubicBezTo>
                  <a:cubicBezTo>
                    <a:pt x="30339" y="207762"/>
                    <a:pt x="53836" y="174302"/>
                    <a:pt x="74684" y="138768"/>
                  </a:cubicBezTo>
                  <a:cubicBezTo>
                    <a:pt x="80040" y="129669"/>
                    <a:pt x="88333" y="121203"/>
                    <a:pt x="101752" y="120857"/>
                  </a:cubicBezTo>
                  <a:cubicBezTo>
                    <a:pt x="167809" y="118957"/>
                    <a:pt x="231562" y="101046"/>
                    <a:pt x="296179" y="89701"/>
                  </a:cubicBezTo>
                  <a:cubicBezTo>
                    <a:pt x="391665" y="72999"/>
                    <a:pt x="486517" y="53533"/>
                    <a:pt x="582982" y="42591"/>
                  </a:cubicBezTo>
                  <a:cubicBezTo>
                    <a:pt x="643280" y="35738"/>
                    <a:pt x="703635" y="26869"/>
                    <a:pt x="763875" y="12010"/>
                  </a:cubicBezTo>
                  <a:cubicBezTo>
                    <a:pt x="756273" y="5618"/>
                    <a:pt x="744179" y="13565"/>
                    <a:pt x="738823" y="3544"/>
                  </a:cubicBezTo>
                  <a:cubicBezTo>
                    <a:pt x="762608" y="319"/>
                    <a:pt x="788927" y="-6246"/>
                    <a:pt x="806262" y="15005"/>
                  </a:cubicBezTo>
                  <a:cubicBezTo>
                    <a:pt x="824807" y="37696"/>
                    <a:pt x="808796" y="61251"/>
                    <a:pt x="798718" y="82847"/>
                  </a:cubicBezTo>
                  <a:cubicBezTo>
                    <a:pt x="781210" y="120512"/>
                    <a:pt x="751896" y="143721"/>
                    <a:pt x="710373" y="150574"/>
                  </a:cubicBezTo>
                  <a:cubicBezTo>
                    <a:pt x="526716" y="180809"/>
                    <a:pt x="343231" y="212024"/>
                    <a:pt x="159285" y="240877"/>
                  </a:cubicBezTo>
                  <a:cubicBezTo>
                    <a:pt x="111024" y="248364"/>
                    <a:pt x="61438" y="248997"/>
                    <a:pt x="12428" y="252798"/>
                  </a:cubicBezTo>
                  <a:lnTo>
                    <a:pt x="12428" y="252798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DC3BACD-3C9D-4805-9B19-C945F2FFAAD4}"/>
                </a:ext>
              </a:extLst>
            </p:cNvPr>
            <p:cNvSpPr/>
            <p:nvPr/>
          </p:nvSpPr>
          <p:spPr>
            <a:xfrm>
              <a:off x="2385401" y="3024974"/>
              <a:ext cx="839649" cy="242918"/>
            </a:xfrm>
            <a:custGeom>
              <a:avLst/>
              <a:gdLst>
                <a:gd name="connsiteX0" fmla="*/ 106659 w 839649"/>
                <a:gd name="connsiteY0" fmla="*/ 242919 h 242918"/>
                <a:gd name="connsiteX1" fmla="*/ 84026 w 839649"/>
                <a:gd name="connsiteY1" fmla="*/ 219191 h 242918"/>
                <a:gd name="connsiteX2" fmla="*/ 12613 w 839649"/>
                <a:gd name="connsiteY2" fmla="*/ 166035 h 242918"/>
                <a:gd name="connsiteX3" fmla="*/ 1671 w 839649"/>
                <a:gd name="connsiteY3" fmla="*/ 139140 h 242918"/>
                <a:gd name="connsiteX4" fmla="*/ 25571 w 839649"/>
                <a:gd name="connsiteY4" fmla="*/ 126239 h 242918"/>
                <a:gd name="connsiteX5" fmla="*/ 361787 w 839649"/>
                <a:gd name="connsiteY5" fmla="*/ 69685 h 242918"/>
                <a:gd name="connsiteX6" fmla="*/ 641507 w 839649"/>
                <a:gd name="connsiteY6" fmla="*/ 24303 h 242918"/>
                <a:gd name="connsiteX7" fmla="*/ 781107 w 839649"/>
                <a:gd name="connsiteY7" fmla="*/ 0 h 242918"/>
                <a:gd name="connsiteX8" fmla="*/ 839159 w 839649"/>
                <a:gd name="connsiteY8" fmla="*/ 102109 h 242918"/>
                <a:gd name="connsiteX9" fmla="*/ 818829 w 839649"/>
                <a:gd name="connsiteY9" fmla="*/ 127449 h 242918"/>
                <a:gd name="connsiteX10" fmla="*/ 439075 w 839649"/>
                <a:gd name="connsiteY10" fmla="*/ 189935 h 242918"/>
                <a:gd name="connsiteX11" fmla="*/ 133151 w 839649"/>
                <a:gd name="connsiteY11" fmla="*/ 241709 h 242918"/>
                <a:gd name="connsiteX12" fmla="*/ 106659 w 839649"/>
                <a:gd name="connsiteY12" fmla="*/ 242919 h 242918"/>
                <a:gd name="connsiteX13" fmla="*/ 106659 w 839649"/>
                <a:gd name="connsiteY13" fmla="*/ 242919 h 2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9649" h="242918">
                  <a:moveTo>
                    <a:pt x="106659" y="242919"/>
                  </a:moveTo>
                  <a:cubicBezTo>
                    <a:pt x="102398" y="231861"/>
                    <a:pt x="94277" y="225296"/>
                    <a:pt x="84026" y="219191"/>
                  </a:cubicBezTo>
                  <a:cubicBezTo>
                    <a:pt x="58456" y="204045"/>
                    <a:pt x="33576" y="187574"/>
                    <a:pt x="12613" y="166035"/>
                  </a:cubicBezTo>
                  <a:cubicBezTo>
                    <a:pt x="5299" y="158490"/>
                    <a:pt x="-3800" y="151407"/>
                    <a:pt x="1671" y="139140"/>
                  </a:cubicBezTo>
                  <a:cubicBezTo>
                    <a:pt x="6163" y="129061"/>
                    <a:pt x="15378" y="127910"/>
                    <a:pt x="25571" y="126239"/>
                  </a:cubicBezTo>
                  <a:cubicBezTo>
                    <a:pt x="137701" y="107810"/>
                    <a:pt x="249715" y="88287"/>
                    <a:pt x="361787" y="69685"/>
                  </a:cubicBezTo>
                  <a:cubicBezTo>
                    <a:pt x="454969" y="54251"/>
                    <a:pt x="548325" y="39738"/>
                    <a:pt x="641507" y="24303"/>
                  </a:cubicBezTo>
                  <a:cubicBezTo>
                    <a:pt x="688098" y="16644"/>
                    <a:pt x="734516" y="8120"/>
                    <a:pt x="781107" y="0"/>
                  </a:cubicBezTo>
                  <a:cubicBezTo>
                    <a:pt x="814856" y="25743"/>
                    <a:pt x="832997" y="60643"/>
                    <a:pt x="839159" y="102109"/>
                  </a:cubicBezTo>
                  <a:cubicBezTo>
                    <a:pt x="841405" y="117140"/>
                    <a:pt x="836164" y="124684"/>
                    <a:pt x="818829" y="127449"/>
                  </a:cubicBezTo>
                  <a:cubicBezTo>
                    <a:pt x="692187" y="147490"/>
                    <a:pt x="565659" y="168799"/>
                    <a:pt x="439075" y="189935"/>
                  </a:cubicBezTo>
                  <a:cubicBezTo>
                    <a:pt x="337081" y="206982"/>
                    <a:pt x="235145" y="224605"/>
                    <a:pt x="133151" y="241709"/>
                  </a:cubicBezTo>
                  <a:cubicBezTo>
                    <a:pt x="124455" y="243149"/>
                    <a:pt x="115471" y="242631"/>
                    <a:pt x="106659" y="242919"/>
                  </a:cubicBezTo>
                  <a:lnTo>
                    <a:pt x="106659" y="242919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CFF4FE-3F8E-410B-BB79-D08F48CD0D22}"/>
                </a:ext>
              </a:extLst>
            </p:cNvPr>
            <p:cNvSpPr/>
            <p:nvPr/>
          </p:nvSpPr>
          <p:spPr>
            <a:xfrm>
              <a:off x="2433317" y="3714165"/>
              <a:ext cx="957050" cy="248044"/>
            </a:xfrm>
            <a:custGeom>
              <a:avLst/>
              <a:gdLst>
                <a:gd name="connsiteX0" fmla="*/ 0 w 957050"/>
                <a:gd name="connsiteY0" fmla="*/ 205081 h 248044"/>
                <a:gd name="connsiteX1" fmla="*/ 13707 w 957050"/>
                <a:gd name="connsiteY1" fmla="*/ 194830 h 248044"/>
                <a:gd name="connsiteX2" fmla="*/ 108559 w 957050"/>
                <a:gd name="connsiteY2" fmla="*/ 179972 h 248044"/>
                <a:gd name="connsiteX3" fmla="*/ 169317 w 957050"/>
                <a:gd name="connsiteY3" fmla="*/ 143747 h 248044"/>
                <a:gd name="connsiteX4" fmla="*/ 275803 w 957050"/>
                <a:gd name="connsiteY4" fmla="*/ 87942 h 248044"/>
                <a:gd name="connsiteX5" fmla="*/ 499659 w 957050"/>
                <a:gd name="connsiteY5" fmla="*/ 60125 h 248044"/>
                <a:gd name="connsiteX6" fmla="*/ 730484 w 957050"/>
                <a:gd name="connsiteY6" fmla="*/ 29256 h 248044"/>
                <a:gd name="connsiteX7" fmla="*/ 946853 w 957050"/>
                <a:gd name="connsiteY7" fmla="*/ 0 h 248044"/>
                <a:gd name="connsiteX8" fmla="*/ 955031 w 957050"/>
                <a:gd name="connsiteY8" fmla="*/ 35706 h 248044"/>
                <a:gd name="connsiteX9" fmla="*/ 928539 w 957050"/>
                <a:gd name="connsiteY9" fmla="*/ 113397 h 248044"/>
                <a:gd name="connsiteX10" fmla="*/ 879933 w 957050"/>
                <a:gd name="connsiteY10" fmla="*/ 138679 h 248044"/>
                <a:gd name="connsiteX11" fmla="*/ 701573 w 957050"/>
                <a:gd name="connsiteY11" fmla="*/ 143920 h 248044"/>
                <a:gd name="connsiteX12" fmla="*/ 474262 w 957050"/>
                <a:gd name="connsiteY12" fmla="*/ 170642 h 248044"/>
                <a:gd name="connsiteX13" fmla="*/ 273672 w 957050"/>
                <a:gd name="connsiteY13" fmla="*/ 197134 h 248044"/>
                <a:gd name="connsiteX14" fmla="*/ 218673 w 957050"/>
                <a:gd name="connsiteY14" fmla="*/ 203354 h 248044"/>
                <a:gd name="connsiteX15" fmla="*/ 16989 w 957050"/>
                <a:gd name="connsiteY15" fmla="*/ 245280 h 248044"/>
                <a:gd name="connsiteX16" fmla="*/ 5356 w 957050"/>
                <a:gd name="connsiteY16" fmla="*/ 248044 h 248044"/>
                <a:gd name="connsiteX17" fmla="*/ 0 w 957050"/>
                <a:gd name="connsiteY17" fmla="*/ 205081 h 248044"/>
                <a:gd name="connsiteX18" fmla="*/ 0 w 957050"/>
                <a:gd name="connsiteY18" fmla="*/ 205081 h 24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7050" h="248044">
                  <a:moveTo>
                    <a:pt x="0" y="205081"/>
                  </a:moveTo>
                  <a:cubicBezTo>
                    <a:pt x="979" y="196789"/>
                    <a:pt x="6623" y="195867"/>
                    <a:pt x="13707" y="194830"/>
                  </a:cubicBezTo>
                  <a:cubicBezTo>
                    <a:pt x="45382" y="190338"/>
                    <a:pt x="77057" y="185673"/>
                    <a:pt x="108559" y="179972"/>
                  </a:cubicBezTo>
                  <a:cubicBezTo>
                    <a:pt x="133035" y="175538"/>
                    <a:pt x="156244" y="165229"/>
                    <a:pt x="169317" y="143747"/>
                  </a:cubicBezTo>
                  <a:cubicBezTo>
                    <a:pt x="194197" y="102915"/>
                    <a:pt x="233128" y="93067"/>
                    <a:pt x="275803" y="87942"/>
                  </a:cubicBezTo>
                  <a:cubicBezTo>
                    <a:pt x="350441" y="78957"/>
                    <a:pt x="424849" y="67554"/>
                    <a:pt x="499659" y="60125"/>
                  </a:cubicBezTo>
                  <a:cubicBezTo>
                    <a:pt x="577004" y="52523"/>
                    <a:pt x="653370" y="38586"/>
                    <a:pt x="730484" y="29256"/>
                  </a:cubicBezTo>
                  <a:cubicBezTo>
                    <a:pt x="802761" y="20560"/>
                    <a:pt x="875613" y="16356"/>
                    <a:pt x="946853" y="0"/>
                  </a:cubicBezTo>
                  <a:cubicBezTo>
                    <a:pt x="959523" y="9560"/>
                    <a:pt x="957911" y="23727"/>
                    <a:pt x="955031" y="35706"/>
                  </a:cubicBezTo>
                  <a:cubicBezTo>
                    <a:pt x="948639" y="62313"/>
                    <a:pt x="941900" y="88978"/>
                    <a:pt x="928539" y="113397"/>
                  </a:cubicBezTo>
                  <a:cubicBezTo>
                    <a:pt x="917827" y="133035"/>
                    <a:pt x="904409" y="139486"/>
                    <a:pt x="879933" y="138679"/>
                  </a:cubicBezTo>
                  <a:cubicBezTo>
                    <a:pt x="820556" y="136779"/>
                    <a:pt x="760719" y="138852"/>
                    <a:pt x="701573" y="143920"/>
                  </a:cubicBezTo>
                  <a:cubicBezTo>
                    <a:pt x="625553" y="150428"/>
                    <a:pt x="549994" y="161140"/>
                    <a:pt x="474262" y="170642"/>
                  </a:cubicBezTo>
                  <a:cubicBezTo>
                    <a:pt x="407341" y="179050"/>
                    <a:pt x="340478" y="188265"/>
                    <a:pt x="273672" y="197134"/>
                  </a:cubicBezTo>
                  <a:cubicBezTo>
                    <a:pt x="255358" y="199553"/>
                    <a:pt x="236757" y="204851"/>
                    <a:pt x="218673" y="203354"/>
                  </a:cubicBezTo>
                  <a:cubicBezTo>
                    <a:pt x="147087" y="197537"/>
                    <a:pt x="82701" y="224087"/>
                    <a:pt x="16989" y="245280"/>
                  </a:cubicBezTo>
                  <a:cubicBezTo>
                    <a:pt x="13188" y="246489"/>
                    <a:pt x="9272" y="247123"/>
                    <a:pt x="5356" y="248044"/>
                  </a:cubicBezTo>
                  <a:cubicBezTo>
                    <a:pt x="-2707" y="234395"/>
                    <a:pt x="2131" y="219307"/>
                    <a:pt x="0" y="205081"/>
                  </a:cubicBezTo>
                  <a:lnTo>
                    <a:pt x="0" y="205081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CB7A932-08BF-422B-85E9-3AD5B0CE2543}"/>
                </a:ext>
              </a:extLst>
            </p:cNvPr>
            <p:cNvSpPr/>
            <p:nvPr/>
          </p:nvSpPr>
          <p:spPr>
            <a:xfrm>
              <a:off x="2511008" y="3543926"/>
              <a:ext cx="806512" cy="224828"/>
            </a:xfrm>
            <a:custGeom>
              <a:avLst/>
              <a:gdLst>
                <a:gd name="connsiteX0" fmla="*/ 0 w 806512"/>
                <a:gd name="connsiteY0" fmla="*/ 224778 h 224828"/>
                <a:gd name="connsiteX1" fmla="*/ 36513 w 806512"/>
                <a:gd name="connsiteY1" fmla="*/ 157626 h 224828"/>
                <a:gd name="connsiteX2" fmla="*/ 49298 w 806512"/>
                <a:gd name="connsiteY2" fmla="*/ 131826 h 224828"/>
                <a:gd name="connsiteX3" fmla="*/ 90591 w 806512"/>
                <a:gd name="connsiteY3" fmla="*/ 102109 h 224828"/>
                <a:gd name="connsiteX4" fmla="*/ 271254 w 806512"/>
                <a:gd name="connsiteY4" fmla="*/ 76481 h 224828"/>
                <a:gd name="connsiteX5" fmla="*/ 381022 w 806512"/>
                <a:gd name="connsiteY5" fmla="*/ 63465 h 224828"/>
                <a:gd name="connsiteX6" fmla="*/ 504842 w 806512"/>
                <a:gd name="connsiteY6" fmla="*/ 47052 h 224828"/>
                <a:gd name="connsiteX7" fmla="*/ 681186 w 806512"/>
                <a:gd name="connsiteY7" fmla="*/ 24822 h 224828"/>
                <a:gd name="connsiteX8" fmla="*/ 783410 w 806512"/>
                <a:gd name="connsiteY8" fmla="*/ 10309 h 224828"/>
                <a:gd name="connsiteX9" fmla="*/ 791991 w 806512"/>
                <a:gd name="connsiteY9" fmla="*/ 0 h 224828"/>
                <a:gd name="connsiteX10" fmla="*/ 793085 w 806512"/>
                <a:gd name="connsiteY10" fmla="*/ 113570 h 224828"/>
                <a:gd name="connsiteX11" fmla="*/ 762159 w 806512"/>
                <a:gd name="connsiteY11" fmla="*/ 129234 h 224828"/>
                <a:gd name="connsiteX12" fmla="*/ 527361 w 806512"/>
                <a:gd name="connsiteY12" fmla="*/ 160909 h 224828"/>
                <a:gd name="connsiteX13" fmla="*/ 103088 w 806512"/>
                <a:gd name="connsiteY13" fmla="*/ 216197 h 224828"/>
                <a:gd name="connsiteX14" fmla="*/ 0 w 806512"/>
                <a:gd name="connsiteY14" fmla="*/ 224778 h 224828"/>
                <a:gd name="connsiteX15" fmla="*/ 0 w 806512"/>
                <a:gd name="connsiteY15" fmla="*/ 224778 h 22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6512" h="224828">
                  <a:moveTo>
                    <a:pt x="0" y="224778"/>
                  </a:moveTo>
                  <a:cubicBezTo>
                    <a:pt x="3225" y="197595"/>
                    <a:pt x="26434" y="181239"/>
                    <a:pt x="36513" y="157626"/>
                  </a:cubicBezTo>
                  <a:cubicBezTo>
                    <a:pt x="40256" y="148930"/>
                    <a:pt x="46130" y="141156"/>
                    <a:pt x="49298" y="131826"/>
                  </a:cubicBezTo>
                  <a:cubicBezTo>
                    <a:pt x="55863" y="112475"/>
                    <a:pt x="68188" y="103549"/>
                    <a:pt x="90591" y="102109"/>
                  </a:cubicBezTo>
                  <a:cubicBezTo>
                    <a:pt x="151349" y="98193"/>
                    <a:pt x="211129" y="85523"/>
                    <a:pt x="271254" y="76481"/>
                  </a:cubicBezTo>
                  <a:cubicBezTo>
                    <a:pt x="307651" y="71010"/>
                    <a:pt x="343818" y="63926"/>
                    <a:pt x="381022" y="63465"/>
                  </a:cubicBezTo>
                  <a:cubicBezTo>
                    <a:pt x="422775" y="63062"/>
                    <a:pt x="463550" y="52984"/>
                    <a:pt x="504842" y="47052"/>
                  </a:cubicBezTo>
                  <a:cubicBezTo>
                    <a:pt x="563528" y="38644"/>
                    <a:pt x="622501" y="32366"/>
                    <a:pt x="681186" y="24822"/>
                  </a:cubicBezTo>
                  <a:cubicBezTo>
                    <a:pt x="715280" y="20387"/>
                    <a:pt x="749316" y="15031"/>
                    <a:pt x="783410" y="10309"/>
                  </a:cubicBezTo>
                  <a:cubicBezTo>
                    <a:pt x="789918" y="9387"/>
                    <a:pt x="787038" y="1670"/>
                    <a:pt x="791991" y="0"/>
                  </a:cubicBezTo>
                  <a:cubicBezTo>
                    <a:pt x="815431" y="37607"/>
                    <a:pt x="806504" y="75905"/>
                    <a:pt x="793085" y="113570"/>
                  </a:cubicBezTo>
                  <a:cubicBezTo>
                    <a:pt x="788593" y="126182"/>
                    <a:pt x="774253" y="127622"/>
                    <a:pt x="762159" y="129234"/>
                  </a:cubicBezTo>
                  <a:cubicBezTo>
                    <a:pt x="683893" y="139889"/>
                    <a:pt x="605742" y="151004"/>
                    <a:pt x="527361" y="160909"/>
                  </a:cubicBezTo>
                  <a:cubicBezTo>
                    <a:pt x="385860" y="178763"/>
                    <a:pt x="243955" y="193506"/>
                    <a:pt x="103088" y="216197"/>
                  </a:cubicBezTo>
                  <a:cubicBezTo>
                    <a:pt x="69167" y="221783"/>
                    <a:pt x="34670" y="225296"/>
                    <a:pt x="0" y="224778"/>
                  </a:cubicBezTo>
                  <a:lnTo>
                    <a:pt x="0" y="224778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0586383-2BBC-49C3-97E2-441F53A6DA23}"/>
                </a:ext>
              </a:extLst>
            </p:cNvPr>
            <p:cNvSpPr/>
            <p:nvPr/>
          </p:nvSpPr>
          <p:spPr>
            <a:xfrm>
              <a:off x="2380391" y="3905929"/>
              <a:ext cx="957048" cy="226512"/>
            </a:xfrm>
            <a:custGeom>
              <a:avLst/>
              <a:gdLst>
                <a:gd name="connsiteX0" fmla="*/ 955492 w 957048"/>
                <a:gd name="connsiteY0" fmla="*/ 7789 h 226512"/>
                <a:gd name="connsiteX1" fmla="*/ 883618 w 957048"/>
                <a:gd name="connsiteY1" fmla="*/ 126253 h 226512"/>
                <a:gd name="connsiteX2" fmla="*/ 593648 w 957048"/>
                <a:gd name="connsiteY2" fmla="*/ 155394 h 226512"/>
                <a:gd name="connsiteX3" fmla="*/ 222474 w 957048"/>
                <a:gd name="connsiteY3" fmla="*/ 193289 h 226512"/>
                <a:gd name="connsiteX4" fmla="*/ 14513 w 957048"/>
                <a:gd name="connsiteY4" fmla="*/ 226231 h 226512"/>
                <a:gd name="connsiteX5" fmla="*/ 0 w 957048"/>
                <a:gd name="connsiteY5" fmla="*/ 226231 h 226512"/>
                <a:gd name="connsiteX6" fmla="*/ 71125 w 957048"/>
                <a:gd name="connsiteY6" fmla="*/ 118709 h 226512"/>
                <a:gd name="connsiteX7" fmla="*/ 97905 w 957048"/>
                <a:gd name="connsiteY7" fmla="*/ 108803 h 226512"/>
                <a:gd name="connsiteX8" fmla="*/ 249945 w 957048"/>
                <a:gd name="connsiteY8" fmla="*/ 79374 h 226512"/>
                <a:gd name="connsiteX9" fmla="*/ 463089 w 957048"/>
                <a:gd name="connsiteY9" fmla="*/ 46835 h 226512"/>
                <a:gd name="connsiteX10" fmla="*/ 809614 w 957048"/>
                <a:gd name="connsiteY10" fmla="*/ 10092 h 226512"/>
                <a:gd name="connsiteX11" fmla="*/ 906194 w 957048"/>
                <a:gd name="connsiteY11" fmla="*/ 2317 h 226512"/>
                <a:gd name="connsiteX12" fmla="*/ 955492 w 957048"/>
                <a:gd name="connsiteY12" fmla="*/ 7789 h 226512"/>
                <a:gd name="connsiteX13" fmla="*/ 955492 w 957048"/>
                <a:gd name="connsiteY13" fmla="*/ 7789 h 22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7048" h="226512">
                  <a:moveTo>
                    <a:pt x="955492" y="7789"/>
                  </a:moveTo>
                  <a:cubicBezTo>
                    <a:pt x="960502" y="68547"/>
                    <a:pt x="957450" y="119342"/>
                    <a:pt x="883618" y="126253"/>
                  </a:cubicBezTo>
                  <a:cubicBezTo>
                    <a:pt x="786923" y="135295"/>
                    <a:pt x="689191" y="139499"/>
                    <a:pt x="593648" y="155394"/>
                  </a:cubicBezTo>
                  <a:cubicBezTo>
                    <a:pt x="470461" y="175897"/>
                    <a:pt x="346064" y="181886"/>
                    <a:pt x="222474" y="193289"/>
                  </a:cubicBezTo>
                  <a:cubicBezTo>
                    <a:pt x="151695" y="199797"/>
                    <a:pt x="84083" y="217305"/>
                    <a:pt x="14513" y="226231"/>
                  </a:cubicBezTo>
                  <a:cubicBezTo>
                    <a:pt x="9733" y="226864"/>
                    <a:pt x="4838" y="226231"/>
                    <a:pt x="0" y="226231"/>
                  </a:cubicBezTo>
                  <a:cubicBezTo>
                    <a:pt x="19293" y="187472"/>
                    <a:pt x="48031" y="154991"/>
                    <a:pt x="71125" y="118709"/>
                  </a:cubicBezTo>
                  <a:cubicBezTo>
                    <a:pt x="76078" y="110991"/>
                    <a:pt x="88517" y="111279"/>
                    <a:pt x="97905" y="108803"/>
                  </a:cubicBezTo>
                  <a:cubicBezTo>
                    <a:pt x="147951" y="95615"/>
                    <a:pt x="199034" y="88301"/>
                    <a:pt x="249945" y="79374"/>
                  </a:cubicBezTo>
                  <a:cubicBezTo>
                    <a:pt x="320839" y="66877"/>
                    <a:pt x="392079" y="57893"/>
                    <a:pt x="463089" y="46835"/>
                  </a:cubicBezTo>
                  <a:cubicBezTo>
                    <a:pt x="578098" y="28924"/>
                    <a:pt x="694374" y="24144"/>
                    <a:pt x="809614" y="10092"/>
                  </a:cubicBezTo>
                  <a:cubicBezTo>
                    <a:pt x="841750" y="6176"/>
                    <a:pt x="874116" y="6925"/>
                    <a:pt x="906194" y="2317"/>
                  </a:cubicBezTo>
                  <a:cubicBezTo>
                    <a:pt x="922550" y="-101"/>
                    <a:pt x="940115" y="-3154"/>
                    <a:pt x="955492" y="7789"/>
                  </a:cubicBezTo>
                  <a:lnTo>
                    <a:pt x="955492" y="7789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FF7B224-4BEF-499D-8F87-A904E1563DF5}"/>
                </a:ext>
              </a:extLst>
            </p:cNvPr>
            <p:cNvSpPr/>
            <p:nvPr/>
          </p:nvSpPr>
          <p:spPr>
            <a:xfrm>
              <a:off x="2238171" y="3897682"/>
              <a:ext cx="1097596" cy="264514"/>
            </a:xfrm>
            <a:custGeom>
              <a:avLst/>
              <a:gdLst>
                <a:gd name="connsiteX0" fmla="*/ 1097597 w 1097596"/>
                <a:gd name="connsiteY0" fmla="*/ 15575 h 264514"/>
                <a:gd name="connsiteX1" fmla="*/ 872301 w 1097596"/>
                <a:gd name="connsiteY1" fmla="*/ 34177 h 264514"/>
                <a:gd name="connsiteX2" fmla="*/ 745255 w 1097596"/>
                <a:gd name="connsiteY2" fmla="*/ 44313 h 264514"/>
                <a:gd name="connsiteX3" fmla="*/ 614063 w 1097596"/>
                <a:gd name="connsiteY3" fmla="*/ 60554 h 264514"/>
                <a:gd name="connsiteX4" fmla="*/ 480970 w 1097596"/>
                <a:gd name="connsiteY4" fmla="*/ 79328 h 264514"/>
                <a:gd name="connsiteX5" fmla="*/ 261203 w 1097596"/>
                <a:gd name="connsiteY5" fmla="*/ 118951 h 264514"/>
                <a:gd name="connsiteX6" fmla="*/ 242486 w 1097596"/>
                <a:gd name="connsiteY6" fmla="*/ 122925 h 264514"/>
                <a:gd name="connsiteX7" fmla="*/ 199523 w 1097596"/>
                <a:gd name="connsiteY7" fmla="*/ 155291 h 264514"/>
                <a:gd name="connsiteX8" fmla="*/ 141126 w 1097596"/>
                <a:gd name="connsiteY8" fmla="*/ 234709 h 264514"/>
                <a:gd name="connsiteX9" fmla="*/ 33949 w 1097596"/>
                <a:gd name="connsiteY9" fmla="*/ 259127 h 264514"/>
                <a:gd name="connsiteX10" fmla="*/ 777 w 1097596"/>
                <a:gd name="connsiteY10" fmla="*/ 264023 h 264514"/>
                <a:gd name="connsiteX11" fmla="*/ 7803 w 1097596"/>
                <a:gd name="connsiteY11" fmla="*/ 204762 h 264514"/>
                <a:gd name="connsiteX12" fmla="*/ 101273 w 1097596"/>
                <a:gd name="connsiteY12" fmla="*/ 132081 h 264514"/>
                <a:gd name="connsiteX13" fmla="*/ 123272 w 1097596"/>
                <a:gd name="connsiteY13" fmla="*/ 134270 h 264514"/>
                <a:gd name="connsiteX14" fmla="*/ 354155 w 1097596"/>
                <a:gd name="connsiteY14" fmla="*/ 74779 h 264514"/>
                <a:gd name="connsiteX15" fmla="*/ 470949 w 1097596"/>
                <a:gd name="connsiteY15" fmla="*/ 59690 h 264514"/>
                <a:gd name="connsiteX16" fmla="*/ 587801 w 1097596"/>
                <a:gd name="connsiteY16" fmla="*/ 44371 h 264514"/>
                <a:gd name="connsiteX17" fmla="*/ 724234 w 1097596"/>
                <a:gd name="connsiteY17" fmla="*/ 30721 h 264514"/>
                <a:gd name="connsiteX18" fmla="*/ 989614 w 1097596"/>
                <a:gd name="connsiteY18" fmla="*/ 1811 h 264514"/>
                <a:gd name="connsiteX19" fmla="*/ 1081586 w 1097596"/>
                <a:gd name="connsiteY19" fmla="*/ 1005 h 264514"/>
                <a:gd name="connsiteX20" fmla="*/ 1097597 w 1097596"/>
                <a:gd name="connsiteY20" fmla="*/ 15575 h 264514"/>
                <a:gd name="connsiteX21" fmla="*/ 1097597 w 1097596"/>
                <a:gd name="connsiteY21" fmla="*/ 15575 h 26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7596" h="264514">
                  <a:moveTo>
                    <a:pt x="1097597" y="15575"/>
                  </a:moveTo>
                  <a:cubicBezTo>
                    <a:pt x="1022210" y="18224"/>
                    <a:pt x="947169" y="23696"/>
                    <a:pt x="872301" y="34177"/>
                  </a:cubicBezTo>
                  <a:cubicBezTo>
                    <a:pt x="830259" y="40051"/>
                    <a:pt x="787700" y="43334"/>
                    <a:pt x="745255" y="44313"/>
                  </a:cubicBezTo>
                  <a:cubicBezTo>
                    <a:pt x="700795" y="45349"/>
                    <a:pt x="658005" y="56637"/>
                    <a:pt x="614063" y="60554"/>
                  </a:cubicBezTo>
                  <a:cubicBezTo>
                    <a:pt x="569487" y="64527"/>
                    <a:pt x="524854" y="70402"/>
                    <a:pt x="480970" y="79328"/>
                  </a:cubicBezTo>
                  <a:cubicBezTo>
                    <a:pt x="408002" y="94245"/>
                    <a:pt x="333077" y="97988"/>
                    <a:pt x="261203" y="118951"/>
                  </a:cubicBezTo>
                  <a:cubicBezTo>
                    <a:pt x="255098" y="120736"/>
                    <a:pt x="248763" y="122176"/>
                    <a:pt x="242486" y="122925"/>
                  </a:cubicBezTo>
                  <a:cubicBezTo>
                    <a:pt x="221868" y="125343"/>
                    <a:pt x="207643" y="134385"/>
                    <a:pt x="199523" y="155291"/>
                  </a:cubicBezTo>
                  <a:cubicBezTo>
                    <a:pt x="187314" y="186678"/>
                    <a:pt x="162838" y="209945"/>
                    <a:pt x="141126" y="234709"/>
                  </a:cubicBezTo>
                  <a:cubicBezTo>
                    <a:pt x="107089" y="250374"/>
                    <a:pt x="68907" y="247494"/>
                    <a:pt x="33949" y="259127"/>
                  </a:cubicBezTo>
                  <a:cubicBezTo>
                    <a:pt x="23352" y="262640"/>
                    <a:pt x="12352" y="265750"/>
                    <a:pt x="777" y="264023"/>
                  </a:cubicBezTo>
                  <a:cubicBezTo>
                    <a:pt x="-1700" y="243693"/>
                    <a:pt x="2044" y="224112"/>
                    <a:pt x="7803" y="204762"/>
                  </a:cubicBezTo>
                  <a:cubicBezTo>
                    <a:pt x="23467" y="152469"/>
                    <a:pt x="46389" y="134615"/>
                    <a:pt x="101273" y="132081"/>
                  </a:cubicBezTo>
                  <a:cubicBezTo>
                    <a:pt x="107896" y="140087"/>
                    <a:pt x="115325" y="136343"/>
                    <a:pt x="123272" y="134270"/>
                  </a:cubicBezTo>
                  <a:cubicBezTo>
                    <a:pt x="200099" y="113998"/>
                    <a:pt x="276695" y="92516"/>
                    <a:pt x="354155" y="74779"/>
                  </a:cubicBezTo>
                  <a:cubicBezTo>
                    <a:pt x="392280" y="66082"/>
                    <a:pt x="431960" y="64585"/>
                    <a:pt x="470949" y="59690"/>
                  </a:cubicBezTo>
                  <a:cubicBezTo>
                    <a:pt x="509938" y="54794"/>
                    <a:pt x="548985" y="50590"/>
                    <a:pt x="587801" y="44371"/>
                  </a:cubicBezTo>
                  <a:cubicBezTo>
                    <a:pt x="633068" y="37229"/>
                    <a:pt x="678910" y="39072"/>
                    <a:pt x="724234" y="30721"/>
                  </a:cubicBezTo>
                  <a:cubicBezTo>
                    <a:pt x="811830" y="14654"/>
                    <a:pt x="901211" y="12235"/>
                    <a:pt x="989614" y="1811"/>
                  </a:cubicBezTo>
                  <a:cubicBezTo>
                    <a:pt x="1019849" y="-1760"/>
                    <a:pt x="1050948" y="1062"/>
                    <a:pt x="1081586" y="1005"/>
                  </a:cubicBezTo>
                  <a:cubicBezTo>
                    <a:pt x="1091319" y="1062"/>
                    <a:pt x="1096618" y="5900"/>
                    <a:pt x="1097597" y="15575"/>
                  </a:cubicBezTo>
                  <a:lnTo>
                    <a:pt x="1097597" y="15575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018379-8C4E-417F-A8F1-805E438570C2}"/>
                </a:ext>
              </a:extLst>
            </p:cNvPr>
            <p:cNvSpPr/>
            <p:nvPr/>
          </p:nvSpPr>
          <p:spPr>
            <a:xfrm>
              <a:off x="1927509" y="4385278"/>
              <a:ext cx="1338830" cy="352154"/>
            </a:xfrm>
            <a:custGeom>
              <a:avLst/>
              <a:gdLst>
                <a:gd name="connsiteX0" fmla="*/ 1300219 w 1338830"/>
                <a:gd name="connsiteY0" fmla="*/ 1204 h 352154"/>
                <a:gd name="connsiteX1" fmla="*/ 1333506 w 1338830"/>
                <a:gd name="connsiteY1" fmla="*/ 25738 h 352154"/>
                <a:gd name="connsiteX2" fmla="*/ 1333391 w 1338830"/>
                <a:gd name="connsiteY2" fmla="*/ 166317 h 352154"/>
                <a:gd name="connsiteX3" fmla="*/ 1299585 w 1338830"/>
                <a:gd name="connsiteY3" fmla="*/ 199893 h 352154"/>
                <a:gd name="connsiteX4" fmla="*/ 777811 w 1338830"/>
                <a:gd name="connsiteY4" fmla="*/ 255180 h 352154"/>
                <a:gd name="connsiteX5" fmla="*/ 21411 w 1338830"/>
                <a:gd name="connsiteY5" fmla="*/ 351414 h 352154"/>
                <a:gd name="connsiteX6" fmla="*/ 3270 w 1338830"/>
                <a:gd name="connsiteY6" fmla="*/ 230473 h 352154"/>
                <a:gd name="connsiteX7" fmla="*/ 10929 w 1338830"/>
                <a:gd name="connsiteY7" fmla="*/ 160788 h 352154"/>
                <a:gd name="connsiteX8" fmla="*/ 530573 w 1338830"/>
                <a:gd name="connsiteY8" fmla="*/ 61041 h 352154"/>
                <a:gd name="connsiteX9" fmla="*/ 634064 w 1338830"/>
                <a:gd name="connsiteY9" fmla="*/ 50387 h 352154"/>
                <a:gd name="connsiteX10" fmla="*/ 1078148 w 1338830"/>
                <a:gd name="connsiteY10" fmla="*/ 15429 h 352154"/>
                <a:gd name="connsiteX11" fmla="*/ 1184633 w 1338830"/>
                <a:gd name="connsiteY11" fmla="*/ 10994 h 352154"/>
                <a:gd name="connsiteX12" fmla="*/ 1300219 w 1338830"/>
                <a:gd name="connsiteY12" fmla="*/ 1204 h 352154"/>
                <a:gd name="connsiteX13" fmla="*/ 1300219 w 1338830"/>
                <a:gd name="connsiteY13" fmla="*/ 1204 h 35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8830" h="352154">
                  <a:moveTo>
                    <a:pt x="1300219" y="1204"/>
                  </a:moveTo>
                  <a:cubicBezTo>
                    <a:pt x="1321815" y="-3058"/>
                    <a:pt x="1329187" y="3738"/>
                    <a:pt x="1333506" y="25738"/>
                  </a:cubicBezTo>
                  <a:cubicBezTo>
                    <a:pt x="1342836" y="72962"/>
                    <a:pt x="1337998" y="119438"/>
                    <a:pt x="1333391" y="166317"/>
                  </a:cubicBezTo>
                  <a:cubicBezTo>
                    <a:pt x="1331318" y="187338"/>
                    <a:pt x="1320433" y="196725"/>
                    <a:pt x="1299585" y="199893"/>
                  </a:cubicBezTo>
                  <a:cubicBezTo>
                    <a:pt x="1126524" y="226500"/>
                    <a:pt x="953694" y="251379"/>
                    <a:pt x="777811" y="255180"/>
                  </a:cubicBezTo>
                  <a:cubicBezTo>
                    <a:pt x="666084" y="257656"/>
                    <a:pt x="60227" y="361896"/>
                    <a:pt x="21411" y="351414"/>
                  </a:cubicBezTo>
                  <a:cubicBezTo>
                    <a:pt x="-8421" y="314787"/>
                    <a:pt x="851" y="271939"/>
                    <a:pt x="3270" y="230473"/>
                  </a:cubicBezTo>
                  <a:cubicBezTo>
                    <a:pt x="4652" y="207207"/>
                    <a:pt x="8280" y="183998"/>
                    <a:pt x="10929" y="160788"/>
                  </a:cubicBezTo>
                  <a:cubicBezTo>
                    <a:pt x="21929" y="151574"/>
                    <a:pt x="471542" y="69161"/>
                    <a:pt x="530573" y="61041"/>
                  </a:cubicBezTo>
                  <a:cubicBezTo>
                    <a:pt x="565012" y="56318"/>
                    <a:pt x="599394" y="51769"/>
                    <a:pt x="634064" y="50387"/>
                  </a:cubicBezTo>
                  <a:cubicBezTo>
                    <a:pt x="782591" y="44455"/>
                    <a:pt x="930081" y="26429"/>
                    <a:pt x="1078148" y="15429"/>
                  </a:cubicBezTo>
                  <a:cubicBezTo>
                    <a:pt x="1113566" y="12780"/>
                    <a:pt x="1149157" y="11167"/>
                    <a:pt x="1184633" y="10994"/>
                  </a:cubicBezTo>
                  <a:cubicBezTo>
                    <a:pt x="1223450" y="10706"/>
                    <a:pt x="1262093" y="8806"/>
                    <a:pt x="1300219" y="1204"/>
                  </a:cubicBezTo>
                  <a:lnTo>
                    <a:pt x="1300219" y="1204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50A9513-46A7-4DA0-A767-9FF66B3F4EC4}"/>
                </a:ext>
              </a:extLst>
            </p:cNvPr>
            <p:cNvSpPr/>
            <p:nvPr/>
          </p:nvSpPr>
          <p:spPr>
            <a:xfrm>
              <a:off x="2233298" y="4069546"/>
              <a:ext cx="1059445" cy="242988"/>
            </a:xfrm>
            <a:custGeom>
              <a:avLst/>
              <a:gdLst>
                <a:gd name="connsiteX0" fmla="*/ 25346 w 1059445"/>
                <a:gd name="connsiteY0" fmla="*/ 241780 h 242988"/>
                <a:gd name="connsiteX1" fmla="*/ 3116 w 1059445"/>
                <a:gd name="connsiteY1" fmla="*/ 170885 h 242988"/>
                <a:gd name="connsiteX2" fmla="*/ 6456 w 1059445"/>
                <a:gd name="connsiteY2" fmla="*/ 136273 h 242988"/>
                <a:gd name="connsiteX3" fmla="*/ 123827 w 1059445"/>
                <a:gd name="connsiteY3" fmla="*/ 110357 h 242988"/>
                <a:gd name="connsiteX4" fmla="*/ 397729 w 1059445"/>
                <a:gd name="connsiteY4" fmla="*/ 70504 h 242988"/>
                <a:gd name="connsiteX5" fmla="*/ 605806 w 1059445"/>
                <a:gd name="connsiteY5" fmla="*/ 45798 h 242988"/>
                <a:gd name="connsiteX6" fmla="*/ 750071 w 1059445"/>
                <a:gd name="connsiteY6" fmla="*/ 33991 h 242988"/>
                <a:gd name="connsiteX7" fmla="*/ 886446 w 1059445"/>
                <a:gd name="connsiteY7" fmla="*/ 17348 h 242988"/>
                <a:gd name="connsiteX8" fmla="*/ 1027602 w 1059445"/>
                <a:gd name="connsiteY8" fmla="*/ 474 h 242988"/>
                <a:gd name="connsiteX9" fmla="*/ 1053345 w 1059445"/>
                <a:gd name="connsiteY9" fmla="*/ 20631 h 242988"/>
                <a:gd name="connsiteX10" fmla="*/ 1053345 w 1059445"/>
                <a:gd name="connsiteY10" fmla="*/ 96881 h 242988"/>
                <a:gd name="connsiteX11" fmla="*/ 1048047 w 1059445"/>
                <a:gd name="connsiteY11" fmla="*/ 125331 h 242988"/>
                <a:gd name="connsiteX12" fmla="*/ 953482 w 1059445"/>
                <a:gd name="connsiteY12" fmla="*/ 138807 h 242988"/>
                <a:gd name="connsiteX13" fmla="*/ 571942 w 1059445"/>
                <a:gd name="connsiteY13" fmla="*/ 176011 h 242988"/>
                <a:gd name="connsiteX14" fmla="*/ 312149 w 1059445"/>
                <a:gd name="connsiteY14" fmla="*/ 194210 h 242988"/>
                <a:gd name="connsiteX15" fmla="*/ 143984 w 1059445"/>
                <a:gd name="connsiteY15" fmla="*/ 225021 h 242988"/>
                <a:gd name="connsiteX16" fmla="*/ 25346 w 1059445"/>
                <a:gd name="connsiteY16" fmla="*/ 241780 h 242988"/>
                <a:gd name="connsiteX17" fmla="*/ 25346 w 1059445"/>
                <a:gd name="connsiteY17" fmla="*/ 241780 h 24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9445" h="242988">
                  <a:moveTo>
                    <a:pt x="25346" y="241780"/>
                  </a:moveTo>
                  <a:cubicBezTo>
                    <a:pt x="16535" y="218686"/>
                    <a:pt x="13483" y="193806"/>
                    <a:pt x="3116" y="170885"/>
                  </a:cubicBezTo>
                  <a:cubicBezTo>
                    <a:pt x="-1606" y="160519"/>
                    <a:pt x="-1318" y="147158"/>
                    <a:pt x="6456" y="136273"/>
                  </a:cubicBezTo>
                  <a:cubicBezTo>
                    <a:pt x="47576" y="136734"/>
                    <a:pt x="84031" y="116116"/>
                    <a:pt x="123827" y="110357"/>
                  </a:cubicBezTo>
                  <a:cubicBezTo>
                    <a:pt x="215051" y="97111"/>
                    <a:pt x="303971" y="71656"/>
                    <a:pt x="397729" y="70504"/>
                  </a:cubicBezTo>
                  <a:cubicBezTo>
                    <a:pt x="467184" y="69640"/>
                    <a:pt x="536696" y="56222"/>
                    <a:pt x="605806" y="45798"/>
                  </a:cubicBezTo>
                  <a:cubicBezTo>
                    <a:pt x="653721" y="38599"/>
                    <a:pt x="702155" y="40730"/>
                    <a:pt x="750071" y="33991"/>
                  </a:cubicBezTo>
                  <a:cubicBezTo>
                    <a:pt x="795395" y="27599"/>
                    <a:pt x="841007" y="22992"/>
                    <a:pt x="886446" y="17348"/>
                  </a:cubicBezTo>
                  <a:cubicBezTo>
                    <a:pt x="933441" y="11473"/>
                    <a:pt x="980896" y="9458"/>
                    <a:pt x="1027602" y="474"/>
                  </a:cubicBezTo>
                  <a:cubicBezTo>
                    <a:pt x="1041827" y="-2291"/>
                    <a:pt x="1049775" y="7384"/>
                    <a:pt x="1053345" y="20631"/>
                  </a:cubicBezTo>
                  <a:cubicBezTo>
                    <a:pt x="1060256" y="46086"/>
                    <a:pt x="1062617" y="71541"/>
                    <a:pt x="1053345" y="96881"/>
                  </a:cubicBezTo>
                  <a:cubicBezTo>
                    <a:pt x="1049890" y="106153"/>
                    <a:pt x="1048335" y="115540"/>
                    <a:pt x="1048047" y="125331"/>
                  </a:cubicBezTo>
                  <a:cubicBezTo>
                    <a:pt x="1018445" y="142666"/>
                    <a:pt x="984639" y="138347"/>
                    <a:pt x="953482" y="138807"/>
                  </a:cubicBezTo>
                  <a:cubicBezTo>
                    <a:pt x="825170" y="140650"/>
                    <a:pt x="698815" y="161383"/>
                    <a:pt x="571942" y="176011"/>
                  </a:cubicBezTo>
                  <a:cubicBezTo>
                    <a:pt x="485383" y="186032"/>
                    <a:pt x="398708" y="187875"/>
                    <a:pt x="312149" y="194210"/>
                  </a:cubicBezTo>
                  <a:cubicBezTo>
                    <a:pt x="255019" y="198356"/>
                    <a:pt x="200308" y="216209"/>
                    <a:pt x="143984" y="225021"/>
                  </a:cubicBezTo>
                  <a:cubicBezTo>
                    <a:pt x="104476" y="231183"/>
                    <a:pt x="66409" y="247539"/>
                    <a:pt x="25346" y="241780"/>
                  </a:cubicBezTo>
                  <a:lnTo>
                    <a:pt x="25346" y="241780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195B36-9C36-4C7F-829F-53093D3145C0}"/>
                </a:ext>
              </a:extLst>
            </p:cNvPr>
            <p:cNvSpPr/>
            <p:nvPr/>
          </p:nvSpPr>
          <p:spPr>
            <a:xfrm>
              <a:off x="2258085" y="4224894"/>
              <a:ext cx="1029774" cy="214917"/>
            </a:xfrm>
            <a:custGeom>
              <a:avLst/>
              <a:gdLst>
                <a:gd name="connsiteX0" fmla="*/ 10925 w 1029774"/>
                <a:gd name="connsiteY0" fmla="*/ 214917 h 214917"/>
                <a:gd name="connsiteX1" fmla="*/ 40 w 1029774"/>
                <a:gd name="connsiteY1" fmla="*/ 179845 h 214917"/>
                <a:gd name="connsiteX2" fmla="*/ 731 w 1029774"/>
                <a:gd name="connsiteY2" fmla="*/ 110563 h 214917"/>
                <a:gd name="connsiteX3" fmla="*/ 128756 w 1029774"/>
                <a:gd name="connsiteY3" fmla="*/ 90982 h 214917"/>
                <a:gd name="connsiteX4" fmla="*/ 402601 w 1029774"/>
                <a:gd name="connsiteY4" fmla="*/ 57003 h 214917"/>
                <a:gd name="connsiteX5" fmla="*/ 591788 w 1029774"/>
                <a:gd name="connsiteY5" fmla="*/ 37307 h 214917"/>
                <a:gd name="connsiteX6" fmla="*/ 853366 w 1029774"/>
                <a:gd name="connsiteY6" fmla="*/ 8972 h 214917"/>
                <a:gd name="connsiteX7" fmla="*/ 1000568 w 1029774"/>
                <a:gd name="connsiteY7" fmla="*/ 737 h 214917"/>
                <a:gd name="connsiteX8" fmla="*/ 1029767 w 1029774"/>
                <a:gd name="connsiteY8" fmla="*/ 25098 h 214917"/>
                <a:gd name="connsiteX9" fmla="*/ 1021819 w 1029774"/>
                <a:gd name="connsiteY9" fmla="*/ 82400 h 214917"/>
                <a:gd name="connsiteX10" fmla="*/ 983406 w 1029774"/>
                <a:gd name="connsiteY10" fmla="*/ 112290 h 214917"/>
                <a:gd name="connsiteX11" fmla="*/ 697121 w 1029774"/>
                <a:gd name="connsiteY11" fmla="*/ 139358 h 214917"/>
                <a:gd name="connsiteX12" fmla="*/ 499412 w 1029774"/>
                <a:gd name="connsiteY12" fmla="*/ 154792 h 214917"/>
                <a:gd name="connsiteX13" fmla="*/ 32464 w 1029774"/>
                <a:gd name="connsiteY13" fmla="*/ 212211 h 214917"/>
                <a:gd name="connsiteX14" fmla="*/ 10925 w 1029774"/>
                <a:gd name="connsiteY14" fmla="*/ 214917 h 214917"/>
                <a:gd name="connsiteX15" fmla="*/ 10925 w 1029774"/>
                <a:gd name="connsiteY15" fmla="*/ 214917 h 21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9774" h="214917">
                  <a:moveTo>
                    <a:pt x="10925" y="214917"/>
                  </a:moveTo>
                  <a:cubicBezTo>
                    <a:pt x="-248" y="205588"/>
                    <a:pt x="-132" y="192745"/>
                    <a:pt x="40" y="179845"/>
                  </a:cubicBezTo>
                  <a:cubicBezTo>
                    <a:pt x="328" y="156751"/>
                    <a:pt x="501" y="133657"/>
                    <a:pt x="731" y="110563"/>
                  </a:cubicBezTo>
                  <a:cubicBezTo>
                    <a:pt x="45076" y="114940"/>
                    <a:pt x="86254" y="98699"/>
                    <a:pt x="128756" y="90982"/>
                  </a:cubicBezTo>
                  <a:cubicBezTo>
                    <a:pt x="219404" y="74453"/>
                    <a:pt x="308670" y="50898"/>
                    <a:pt x="402601" y="57003"/>
                  </a:cubicBezTo>
                  <a:cubicBezTo>
                    <a:pt x="466181" y="61092"/>
                    <a:pt x="528437" y="40705"/>
                    <a:pt x="591788" y="37307"/>
                  </a:cubicBezTo>
                  <a:cubicBezTo>
                    <a:pt x="679498" y="32584"/>
                    <a:pt x="765367" y="12658"/>
                    <a:pt x="853366" y="8972"/>
                  </a:cubicBezTo>
                  <a:cubicBezTo>
                    <a:pt x="902376" y="6956"/>
                    <a:pt x="951789" y="8915"/>
                    <a:pt x="1000568" y="737"/>
                  </a:cubicBezTo>
                  <a:cubicBezTo>
                    <a:pt x="1019516" y="-2431"/>
                    <a:pt x="1029536" y="4422"/>
                    <a:pt x="1029767" y="25098"/>
                  </a:cubicBezTo>
                  <a:cubicBezTo>
                    <a:pt x="1029940" y="44736"/>
                    <a:pt x="1027002" y="63683"/>
                    <a:pt x="1021819" y="82400"/>
                  </a:cubicBezTo>
                  <a:cubicBezTo>
                    <a:pt x="1016463" y="101866"/>
                    <a:pt x="1004427" y="110159"/>
                    <a:pt x="983406" y="112290"/>
                  </a:cubicBezTo>
                  <a:cubicBezTo>
                    <a:pt x="888093" y="121908"/>
                    <a:pt x="792204" y="124960"/>
                    <a:pt x="697121" y="139358"/>
                  </a:cubicBezTo>
                  <a:cubicBezTo>
                    <a:pt x="631928" y="149264"/>
                    <a:pt x="565468" y="151740"/>
                    <a:pt x="499412" y="154792"/>
                  </a:cubicBezTo>
                  <a:cubicBezTo>
                    <a:pt x="342246" y="162049"/>
                    <a:pt x="185425" y="170745"/>
                    <a:pt x="32464" y="212211"/>
                  </a:cubicBezTo>
                  <a:cubicBezTo>
                    <a:pt x="25553" y="213996"/>
                    <a:pt x="18124" y="214054"/>
                    <a:pt x="10925" y="214917"/>
                  </a:cubicBezTo>
                  <a:lnTo>
                    <a:pt x="10925" y="214917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4AD147-09E2-4D80-9A96-CC449C4D0859}"/>
                </a:ext>
              </a:extLst>
            </p:cNvPr>
            <p:cNvSpPr/>
            <p:nvPr/>
          </p:nvSpPr>
          <p:spPr>
            <a:xfrm>
              <a:off x="1598594" y="1955567"/>
              <a:ext cx="3282" cy="74407"/>
            </a:xfrm>
            <a:custGeom>
              <a:avLst/>
              <a:gdLst>
                <a:gd name="connsiteX0" fmla="*/ 58 w 3282"/>
                <a:gd name="connsiteY0" fmla="*/ 52811 h 74407"/>
                <a:gd name="connsiteX1" fmla="*/ 0 w 3282"/>
                <a:gd name="connsiteY1" fmla="*/ 16298 h 74407"/>
                <a:gd name="connsiteX2" fmla="*/ 3283 w 3282"/>
                <a:gd name="connsiteY2" fmla="*/ 0 h 74407"/>
                <a:gd name="connsiteX3" fmla="*/ 3283 w 3282"/>
                <a:gd name="connsiteY3" fmla="*/ 74408 h 74407"/>
                <a:gd name="connsiteX4" fmla="*/ 58 w 3282"/>
                <a:gd name="connsiteY4" fmla="*/ 52811 h 74407"/>
                <a:gd name="connsiteX5" fmla="*/ 58 w 3282"/>
                <a:gd name="connsiteY5" fmla="*/ 52811 h 7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2" h="74407">
                  <a:moveTo>
                    <a:pt x="58" y="52811"/>
                  </a:moveTo>
                  <a:cubicBezTo>
                    <a:pt x="0" y="40659"/>
                    <a:pt x="0" y="28450"/>
                    <a:pt x="0" y="16298"/>
                  </a:cubicBezTo>
                  <a:cubicBezTo>
                    <a:pt x="1555" y="11461"/>
                    <a:pt x="-1037" y="5126"/>
                    <a:pt x="3283" y="0"/>
                  </a:cubicBezTo>
                  <a:cubicBezTo>
                    <a:pt x="3283" y="24994"/>
                    <a:pt x="3283" y="49010"/>
                    <a:pt x="3283" y="74408"/>
                  </a:cubicBezTo>
                  <a:cubicBezTo>
                    <a:pt x="-1152" y="67036"/>
                    <a:pt x="1843" y="59319"/>
                    <a:pt x="58" y="52811"/>
                  </a:cubicBezTo>
                  <a:lnTo>
                    <a:pt x="58" y="52811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1B35683-EEDA-4D1D-813C-DDD350AC67F9}"/>
                </a:ext>
              </a:extLst>
            </p:cNvPr>
            <p:cNvSpPr/>
            <p:nvPr/>
          </p:nvSpPr>
          <p:spPr>
            <a:xfrm>
              <a:off x="2152331" y="1932415"/>
              <a:ext cx="1670" cy="38010"/>
            </a:xfrm>
            <a:custGeom>
              <a:avLst/>
              <a:gdLst>
                <a:gd name="connsiteX0" fmla="*/ 0 w 1670"/>
                <a:gd name="connsiteY0" fmla="*/ 38010 h 38010"/>
                <a:gd name="connsiteX1" fmla="*/ 0 w 1670"/>
                <a:gd name="connsiteY1" fmla="*/ 115 h 38010"/>
                <a:gd name="connsiteX2" fmla="*/ 1670 w 1670"/>
                <a:gd name="connsiteY2" fmla="*/ 0 h 38010"/>
                <a:gd name="connsiteX3" fmla="*/ 1670 w 1670"/>
                <a:gd name="connsiteY3" fmla="*/ 37953 h 38010"/>
                <a:gd name="connsiteX4" fmla="*/ 0 w 1670"/>
                <a:gd name="connsiteY4" fmla="*/ 38010 h 38010"/>
                <a:gd name="connsiteX5" fmla="*/ 0 w 1670"/>
                <a:gd name="connsiteY5" fmla="*/ 38010 h 3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0" h="38010">
                  <a:moveTo>
                    <a:pt x="0" y="38010"/>
                  </a:moveTo>
                  <a:cubicBezTo>
                    <a:pt x="0" y="25398"/>
                    <a:pt x="0" y="12728"/>
                    <a:pt x="0" y="115"/>
                  </a:cubicBezTo>
                  <a:cubicBezTo>
                    <a:pt x="576" y="58"/>
                    <a:pt x="1094" y="58"/>
                    <a:pt x="1670" y="0"/>
                  </a:cubicBezTo>
                  <a:cubicBezTo>
                    <a:pt x="1670" y="12670"/>
                    <a:pt x="1670" y="25282"/>
                    <a:pt x="1670" y="37953"/>
                  </a:cubicBezTo>
                  <a:cubicBezTo>
                    <a:pt x="1094" y="37953"/>
                    <a:pt x="518" y="37953"/>
                    <a:pt x="0" y="38010"/>
                  </a:cubicBezTo>
                  <a:lnTo>
                    <a:pt x="0" y="38010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3203ED8-E1CA-433D-A40B-5055EC428E43}"/>
                </a:ext>
              </a:extLst>
            </p:cNvPr>
            <p:cNvSpPr/>
            <p:nvPr/>
          </p:nvSpPr>
          <p:spPr>
            <a:xfrm>
              <a:off x="1808472" y="3897649"/>
              <a:ext cx="732328" cy="913989"/>
            </a:xfrm>
            <a:custGeom>
              <a:avLst/>
              <a:gdLst>
                <a:gd name="connsiteX0" fmla="*/ 436811 w 732328"/>
                <a:gd name="connsiteY0" fmla="*/ 367546 h 913989"/>
                <a:gd name="connsiteX1" fmla="*/ 448445 w 732328"/>
                <a:gd name="connsiteY1" fmla="*/ 408494 h 913989"/>
                <a:gd name="connsiteX2" fmla="*/ 450575 w 732328"/>
                <a:gd name="connsiteY2" fmla="*/ 437174 h 913989"/>
                <a:gd name="connsiteX3" fmla="*/ 460769 w 732328"/>
                <a:gd name="connsiteY3" fmla="*/ 541644 h 913989"/>
                <a:gd name="connsiteX4" fmla="*/ 528842 w 732328"/>
                <a:gd name="connsiteY4" fmla="*/ 718391 h 913989"/>
                <a:gd name="connsiteX5" fmla="*/ 562072 w 732328"/>
                <a:gd name="connsiteY5" fmla="*/ 764463 h 913989"/>
                <a:gd name="connsiteX6" fmla="*/ 582401 w 732328"/>
                <a:gd name="connsiteY6" fmla="*/ 779898 h 913989"/>
                <a:gd name="connsiteX7" fmla="*/ 687505 w 732328"/>
                <a:gd name="connsiteY7" fmla="*/ 781856 h 913989"/>
                <a:gd name="connsiteX8" fmla="*/ 724939 w 732328"/>
                <a:gd name="connsiteY8" fmla="*/ 797463 h 913989"/>
                <a:gd name="connsiteX9" fmla="*/ 695107 w 732328"/>
                <a:gd name="connsiteY9" fmla="*/ 850735 h 913989"/>
                <a:gd name="connsiteX10" fmla="*/ 666081 w 732328"/>
                <a:gd name="connsiteY10" fmla="*/ 852405 h 913989"/>
                <a:gd name="connsiteX11" fmla="*/ 644772 w 732328"/>
                <a:gd name="connsiteY11" fmla="*/ 871986 h 913989"/>
                <a:gd name="connsiteX12" fmla="*/ 618338 w 732328"/>
                <a:gd name="connsiteY12" fmla="*/ 890300 h 913989"/>
                <a:gd name="connsiteX13" fmla="*/ 446199 w 732328"/>
                <a:gd name="connsiteY13" fmla="*/ 907577 h 913989"/>
                <a:gd name="connsiteX14" fmla="*/ 319729 w 732328"/>
                <a:gd name="connsiteY14" fmla="*/ 904352 h 913989"/>
                <a:gd name="connsiteX15" fmla="*/ 288918 w 732328"/>
                <a:gd name="connsiteY15" fmla="*/ 873483 h 913989"/>
                <a:gd name="connsiteX16" fmla="*/ 74622 w 732328"/>
                <a:gd name="connsiteY16" fmla="*/ 445294 h 913989"/>
                <a:gd name="connsiteX17" fmla="*/ 14266 w 732328"/>
                <a:gd name="connsiteY17" fmla="*/ 175192 h 913989"/>
                <a:gd name="connsiteX18" fmla="*/ 74334 w 732328"/>
                <a:gd name="connsiteY18" fmla="*/ 131942 h 913989"/>
                <a:gd name="connsiteX19" fmla="*/ 172354 w 732328"/>
                <a:gd name="connsiteY19" fmla="*/ 123245 h 913989"/>
                <a:gd name="connsiteX20" fmla="*/ 204777 w 732328"/>
                <a:gd name="connsiteY20" fmla="*/ 120884 h 913989"/>
                <a:gd name="connsiteX21" fmla="*/ 288514 w 732328"/>
                <a:gd name="connsiteY21" fmla="*/ 82759 h 913989"/>
                <a:gd name="connsiteX22" fmla="*/ 313567 w 732328"/>
                <a:gd name="connsiteY22" fmla="*/ 68016 h 913989"/>
                <a:gd name="connsiteX23" fmla="*/ 429440 w 732328"/>
                <a:gd name="connsiteY23" fmla="*/ 15838 h 913989"/>
                <a:gd name="connsiteX24" fmla="*/ 475628 w 732328"/>
                <a:gd name="connsiteY24" fmla="*/ 0 h 913989"/>
                <a:gd name="connsiteX25" fmla="*/ 582171 w 732328"/>
                <a:gd name="connsiteY25" fmla="*/ 7027 h 913989"/>
                <a:gd name="connsiteX26" fmla="*/ 624615 w 732328"/>
                <a:gd name="connsiteY26" fmla="*/ 20733 h 913989"/>
                <a:gd name="connsiteX27" fmla="*/ 626574 w 732328"/>
                <a:gd name="connsiteY27" fmla="*/ 71298 h 913989"/>
                <a:gd name="connsiteX28" fmla="*/ 610506 w 732328"/>
                <a:gd name="connsiteY28" fmla="*/ 92492 h 913989"/>
                <a:gd name="connsiteX29" fmla="*/ 502523 w 732328"/>
                <a:gd name="connsiteY29" fmla="*/ 137758 h 913989"/>
                <a:gd name="connsiteX30" fmla="*/ 441649 w 732328"/>
                <a:gd name="connsiteY30" fmla="*/ 195004 h 913989"/>
                <a:gd name="connsiteX31" fmla="*/ 431686 w 732328"/>
                <a:gd name="connsiteY31" fmla="*/ 263191 h 913989"/>
                <a:gd name="connsiteX32" fmla="*/ 436811 w 732328"/>
                <a:gd name="connsiteY32" fmla="*/ 367546 h 913989"/>
                <a:gd name="connsiteX33" fmla="*/ 436811 w 732328"/>
                <a:gd name="connsiteY33" fmla="*/ 367546 h 91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2328" h="913989">
                  <a:moveTo>
                    <a:pt x="436811" y="367546"/>
                  </a:moveTo>
                  <a:cubicBezTo>
                    <a:pt x="438942" y="377625"/>
                    <a:pt x="444874" y="397263"/>
                    <a:pt x="448445" y="408494"/>
                  </a:cubicBezTo>
                  <a:cubicBezTo>
                    <a:pt x="448560" y="416498"/>
                    <a:pt x="450403" y="429169"/>
                    <a:pt x="450575" y="437174"/>
                  </a:cubicBezTo>
                  <a:cubicBezTo>
                    <a:pt x="456334" y="444545"/>
                    <a:pt x="458062" y="515267"/>
                    <a:pt x="460769" y="541644"/>
                  </a:cubicBezTo>
                  <a:cubicBezTo>
                    <a:pt x="527805" y="710961"/>
                    <a:pt x="499240" y="665176"/>
                    <a:pt x="528842" y="718391"/>
                  </a:cubicBezTo>
                  <a:cubicBezTo>
                    <a:pt x="530051" y="720521"/>
                    <a:pt x="561784" y="762044"/>
                    <a:pt x="562072" y="764463"/>
                  </a:cubicBezTo>
                  <a:cubicBezTo>
                    <a:pt x="562475" y="777997"/>
                    <a:pt x="573014" y="778458"/>
                    <a:pt x="582401" y="779898"/>
                  </a:cubicBezTo>
                  <a:cubicBezTo>
                    <a:pt x="617359" y="785311"/>
                    <a:pt x="652374" y="784102"/>
                    <a:pt x="687505" y="781856"/>
                  </a:cubicBezTo>
                  <a:cubicBezTo>
                    <a:pt x="701211" y="783986"/>
                    <a:pt x="716127" y="780243"/>
                    <a:pt x="724939" y="797463"/>
                  </a:cubicBezTo>
                  <a:cubicBezTo>
                    <a:pt x="741122" y="829138"/>
                    <a:pt x="730525" y="849410"/>
                    <a:pt x="695107" y="850735"/>
                  </a:cubicBezTo>
                  <a:cubicBezTo>
                    <a:pt x="685431" y="851080"/>
                    <a:pt x="675641" y="851022"/>
                    <a:pt x="666081" y="852405"/>
                  </a:cubicBezTo>
                  <a:cubicBezTo>
                    <a:pt x="654908" y="854017"/>
                    <a:pt x="645291" y="859603"/>
                    <a:pt x="644772" y="871986"/>
                  </a:cubicBezTo>
                  <a:cubicBezTo>
                    <a:pt x="643966" y="890875"/>
                    <a:pt x="631526" y="894792"/>
                    <a:pt x="618338" y="890300"/>
                  </a:cubicBezTo>
                  <a:cubicBezTo>
                    <a:pt x="558040" y="869567"/>
                    <a:pt x="502580" y="894043"/>
                    <a:pt x="446199" y="907577"/>
                  </a:cubicBezTo>
                  <a:cubicBezTo>
                    <a:pt x="403293" y="917885"/>
                    <a:pt x="361597" y="915006"/>
                    <a:pt x="319729" y="904352"/>
                  </a:cubicBezTo>
                  <a:cubicBezTo>
                    <a:pt x="303258" y="900205"/>
                    <a:pt x="294274" y="889551"/>
                    <a:pt x="288918" y="873483"/>
                  </a:cubicBezTo>
                  <a:cubicBezTo>
                    <a:pt x="283446" y="857069"/>
                    <a:pt x="120464" y="498162"/>
                    <a:pt x="74622" y="445294"/>
                  </a:cubicBezTo>
                  <a:cubicBezTo>
                    <a:pt x="8046" y="368525"/>
                    <a:pt x="-19079" y="277416"/>
                    <a:pt x="14266" y="175192"/>
                  </a:cubicBezTo>
                  <a:cubicBezTo>
                    <a:pt x="23999" y="145360"/>
                    <a:pt x="45423" y="134188"/>
                    <a:pt x="74334" y="131942"/>
                  </a:cubicBezTo>
                  <a:cubicBezTo>
                    <a:pt x="105663" y="129523"/>
                    <a:pt x="141312" y="130674"/>
                    <a:pt x="172354" y="123245"/>
                  </a:cubicBezTo>
                  <a:cubicBezTo>
                    <a:pt x="176097" y="122324"/>
                    <a:pt x="198961" y="121172"/>
                    <a:pt x="204777" y="120884"/>
                  </a:cubicBezTo>
                  <a:cubicBezTo>
                    <a:pt x="241175" y="119041"/>
                    <a:pt x="261907" y="106717"/>
                    <a:pt x="288514" y="82759"/>
                  </a:cubicBezTo>
                  <a:cubicBezTo>
                    <a:pt x="296520" y="75560"/>
                    <a:pt x="303431" y="71241"/>
                    <a:pt x="313567" y="68016"/>
                  </a:cubicBezTo>
                  <a:cubicBezTo>
                    <a:pt x="354111" y="54885"/>
                    <a:pt x="396037" y="45440"/>
                    <a:pt x="429440" y="15838"/>
                  </a:cubicBezTo>
                  <a:cubicBezTo>
                    <a:pt x="441649" y="5011"/>
                    <a:pt x="459157" y="-57"/>
                    <a:pt x="475628" y="0"/>
                  </a:cubicBezTo>
                  <a:cubicBezTo>
                    <a:pt x="512774" y="116"/>
                    <a:pt x="545140" y="5241"/>
                    <a:pt x="582171" y="7027"/>
                  </a:cubicBezTo>
                  <a:cubicBezTo>
                    <a:pt x="597029" y="7775"/>
                    <a:pt x="615458" y="5357"/>
                    <a:pt x="624615" y="20733"/>
                  </a:cubicBezTo>
                  <a:cubicBezTo>
                    <a:pt x="629223" y="35246"/>
                    <a:pt x="630374" y="56382"/>
                    <a:pt x="626574" y="71298"/>
                  </a:cubicBezTo>
                  <a:cubicBezTo>
                    <a:pt x="622657" y="82644"/>
                    <a:pt x="618568" y="83738"/>
                    <a:pt x="610506" y="92492"/>
                  </a:cubicBezTo>
                  <a:cubicBezTo>
                    <a:pt x="588333" y="113628"/>
                    <a:pt x="510931" y="136146"/>
                    <a:pt x="502523" y="137758"/>
                  </a:cubicBezTo>
                  <a:cubicBezTo>
                    <a:pt x="469926" y="143978"/>
                    <a:pt x="452361" y="164538"/>
                    <a:pt x="441649" y="195004"/>
                  </a:cubicBezTo>
                  <a:cubicBezTo>
                    <a:pt x="434162" y="216255"/>
                    <a:pt x="431858" y="234914"/>
                    <a:pt x="431686" y="263191"/>
                  </a:cubicBezTo>
                  <a:cubicBezTo>
                    <a:pt x="431283" y="270102"/>
                    <a:pt x="418267" y="279432"/>
                    <a:pt x="436811" y="367546"/>
                  </a:cubicBezTo>
                  <a:lnTo>
                    <a:pt x="436811" y="367546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7197094-B305-4681-8AA7-6721AEEB1E3A}"/>
              </a:ext>
            </a:extLst>
          </p:cNvPr>
          <p:cNvSpPr txBox="1"/>
          <p:nvPr/>
        </p:nvSpPr>
        <p:spPr>
          <a:xfrm>
            <a:off x="4242677" y="1523097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6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E45AC20-79F2-48B3-A459-578B52587FF7}"/>
              </a:ext>
            </a:extLst>
          </p:cNvPr>
          <p:cNvSpPr txBox="1"/>
          <p:nvPr/>
        </p:nvSpPr>
        <p:spPr>
          <a:xfrm>
            <a:off x="5534788" y="1758779"/>
            <a:ext cx="607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5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22E938F-091A-4798-8888-68B1D9EA8D7C}"/>
              </a:ext>
            </a:extLst>
          </p:cNvPr>
          <p:cNvGrpSpPr/>
          <p:nvPr/>
        </p:nvGrpSpPr>
        <p:grpSpPr>
          <a:xfrm>
            <a:off x="4267215" y="3496915"/>
            <a:ext cx="1629351" cy="2975212"/>
            <a:chOff x="-475010" y="1042170"/>
            <a:chExt cx="3859356" cy="2975212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60FB7FF-A795-4559-998F-4AE1B82B2900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FF07ACA-0E25-41D0-858F-5A41FE55024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5208C5F-20C2-499C-B984-A4E3E4BBB5A8}"/>
              </a:ext>
            </a:extLst>
          </p:cNvPr>
          <p:cNvGrpSpPr/>
          <p:nvPr/>
        </p:nvGrpSpPr>
        <p:grpSpPr>
          <a:xfrm>
            <a:off x="6171202" y="3496915"/>
            <a:ext cx="1629351" cy="2975212"/>
            <a:chOff x="-475010" y="1042170"/>
            <a:chExt cx="3859356" cy="2975212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B0A899C-B25F-4154-B6F8-A3CBBA930841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DF90F1E-06F6-401C-BDDF-EFD02A1CA594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5EF82D1-EBE5-46CF-8A4C-B3BBC3D8AE8F}"/>
              </a:ext>
            </a:extLst>
          </p:cNvPr>
          <p:cNvGrpSpPr/>
          <p:nvPr/>
        </p:nvGrpSpPr>
        <p:grpSpPr>
          <a:xfrm>
            <a:off x="8075189" y="3496915"/>
            <a:ext cx="1629351" cy="2975212"/>
            <a:chOff x="-475010" y="1042170"/>
            <a:chExt cx="3859356" cy="2975212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BE3E127-E87E-4FFF-B567-BDA2F3D56457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9B220CB-CCD2-4AB3-A98D-09D1103FB0A2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C1DFF862-394F-4499-8E2B-FF3A42C8D245}"/>
              </a:ext>
            </a:extLst>
          </p:cNvPr>
          <p:cNvSpPr txBox="1"/>
          <p:nvPr/>
        </p:nvSpPr>
        <p:spPr>
          <a:xfrm>
            <a:off x="4272714" y="2363836"/>
            <a:ext cx="7335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30CC6B2-3964-4B7A-89FF-D8DEA8FB1921}"/>
              </a:ext>
            </a:extLst>
          </p:cNvPr>
          <p:cNvGrpSpPr/>
          <p:nvPr/>
        </p:nvGrpSpPr>
        <p:grpSpPr>
          <a:xfrm>
            <a:off x="9979175" y="3496915"/>
            <a:ext cx="1629351" cy="2975212"/>
            <a:chOff x="-475010" y="1042170"/>
            <a:chExt cx="3859356" cy="2975212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4B6D71A-57B9-4AD6-9A1D-8E2D8A3B8CC9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DFE985E-2A77-4868-9AA0-8AEDC971077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2B6D3A-9E5E-4A7F-88DC-AB29091D278C}"/>
              </a:ext>
            </a:extLst>
          </p:cNvPr>
          <p:cNvGrpSpPr/>
          <p:nvPr/>
        </p:nvGrpSpPr>
        <p:grpSpPr>
          <a:xfrm>
            <a:off x="8639132" y="1226194"/>
            <a:ext cx="2538541" cy="4897619"/>
            <a:chOff x="8639132" y="1226194"/>
            <a:chExt cx="2538541" cy="489761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55D6907-F976-4CF5-A08C-586F2D400C00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4" name="Trapezoid 1">
                <a:extLst>
                  <a:ext uri="{FF2B5EF4-FFF2-40B4-BE49-F238E27FC236}">
                    <a16:creationId xmlns:a16="http://schemas.microsoft.com/office/drawing/2014/main" id="{D45CEE28-9A61-45BF-84A9-72770580289D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" name="Trapezoid 6">
                <a:extLst>
                  <a:ext uri="{FF2B5EF4-FFF2-40B4-BE49-F238E27FC236}">
                    <a16:creationId xmlns:a16="http://schemas.microsoft.com/office/drawing/2014/main" id="{1BA375BC-62D6-4D22-B2FC-CE566E8B8C90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CC575C1-05CD-4A4A-BD9D-59BAF42F0466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713E837E-E8FA-4CC2-839A-AC4F296B007B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6C3811F-D25F-456D-8897-5A30FF45C473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1E3D10-5772-4CA0-ACDE-21184648F61A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E30B5339-5B21-4880-B6A9-0639CA9A0A6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2125B059-60CA-4D42-867E-306ECD7BA8D3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DFBCB11-8AB8-4713-9094-85CC6210A163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DE5FFB1-75F7-48E8-BB3C-D72FA374B7EB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96870B01-F2E8-46E1-8993-5FA5D0FF8BF5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2696486A-42FA-4C06-B170-186820C62E54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814A0B5-34DA-468A-9055-4DADEA9055B3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D0039391-D1C6-42A1-9268-7AEB793B7413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C09ACD8F-92A8-407B-B6E3-4DA447BB93CD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899B1D74-1402-42E6-961A-9CCD02910D66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0" name="Chord 23">
              <a:extLst>
                <a:ext uri="{FF2B5EF4-FFF2-40B4-BE49-F238E27FC236}">
                  <a16:creationId xmlns:a16="http://schemas.microsoft.com/office/drawing/2014/main" id="{08D8E382-2F91-4F25-9DB8-F358C3623280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008441-1B0D-4859-8D33-338C42B144BD}"/>
              </a:ext>
            </a:extLst>
          </p:cNvPr>
          <p:cNvGrpSpPr/>
          <p:nvPr/>
        </p:nvGrpSpPr>
        <p:grpSpPr>
          <a:xfrm>
            <a:off x="1618904" y="1775046"/>
            <a:ext cx="2832407" cy="1048024"/>
            <a:chOff x="803640" y="3362835"/>
            <a:chExt cx="2059657" cy="10480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CB3633-43F0-4A80-9EFF-7FCB91AF3C3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E7D3BA-9678-4430-B20A-E90E503A422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87B5B7-EAE3-4C12-8243-9F129A1B4CE8}"/>
              </a:ext>
            </a:extLst>
          </p:cNvPr>
          <p:cNvGrpSpPr/>
          <p:nvPr/>
        </p:nvGrpSpPr>
        <p:grpSpPr>
          <a:xfrm>
            <a:off x="1618904" y="3403870"/>
            <a:ext cx="2832407" cy="1048024"/>
            <a:chOff x="803640" y="3362835"/>
            <a:chExt cx="2059657" cy="10480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A01947-890C-416D-ADFD-C2761E0EEEC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FD0D03-C41E-4AD9-8BD3-E7925320EC8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804C40-C4A3-4C27-B2DC-17D8281AE9FB}"/>
              </a:ext>
            </a:extLst>
          </p:cNvPr>
          <p:cNvGrpSpPr/>
          <p:nvPr/>
        </p:nvGrpSpPr>
        <p:grpSpPr>
          <a:xfrm>
            <a:off x="5494864" y="1775046"/>
            <a:ext cx="2849197" cy="1048024"/>
            <a:chOff x="803640" y="3362835"/>
            <a:chExt cx="2059657" cy="10480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0B3B8C-048E-4442-AB00-9A267947C24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4AA4BC-3798-41E9-9E1D-73CCB3A51E1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EBB91C-C915-4E5D-B82E-A6AE272056C4}"/>
              </a:ext>
            </a:extLst>
          </p:cNvPr>
          <p:cNvGrpSpPr/>
          <p:nvPr/>
        </p:nvGrpSpPr>
        <p:grpSpPr>
          <a:xfrm>
            <a:off x="5494864" y="3403870"/>
            <a:ext cx="2849197" cy="1048024"/>
            <a:chOff x="803640" y="3362835"/>
            <a:chExt cx="2059657" cy="1048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C3DD6C-F583-45DB-9DA4-AB972B78177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3F5117-65A7-453F-B45B-039C12244AD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78E1C391-6FC8-4A55-AD26-5A4F679282C1}"/>
              </a:ext>
            </a:extLst>
          </p:cNvPr>
          <p:cNvSpPr/>
          <p:nvPr/>
        </p:nvSpPr>
        <p:spPr>
          <a:xfrm>
            <a:off x="4844042" y="2013223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EEB01A-D9A1-4369-B06C-48C5E733DF84}"/>
              </a:ext>
            </a:extLst>
          </p:cNvPr>
          <p:cNvSpPr/>
          <p:nvPr/>
        </p:nvSpPr>
        <p:spPr>
          <a:xfrm>
            <a:off x="4844042" y="3642049"/>
            <a:ext cx="571672" cy="5716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4A9506-AF06-41EF-8F36-DD291B693281}"/>
              </a:ext>
            </a:extLst>
          </p:cNvPr>
          <p:cNvSpPr/>
          <p:nvPr/>
        </p:nvSpPr>
        <p:spPr>
          <a:xfrm>
            <a:off x="957396" y="2013223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E325622-B233-4A9F-A0F3-E10CC6FB32B9}"/>
              </a:ext>
            </a:extLst>
          </p:cNvPr>
          <p:cNvSpPr/>
          <p:nvPr/>
        </p:nvSpPr>
        <p:spPr>
          <a:xfrm>
            <a:off x="957396" y="3642049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B5BE29-0304-4215-A556-9C546D73B7F4}"/>
              </a:ext>
            </a:extLst>
          </p:cNvPr>
          <p:cNvGrpSpPr/>
          <p:nvPr/>
        </p:nvGrpSpPr>
        <p:grpSpPr>
          <a:xfrm>
            <a:off x="1618904" y="5032695"/>
            <a:ext cx="2832407" cy="1048024"/>
            <a:chOff x="803640" y="3362835"/>
            <a:chExt cx="2059657" cy="10480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EBB90D-5B9E-4B22-AAE0-C88318303E8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2D2A99-B2F4-45E1-8C75-B4FD579133E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5BAE062-36F1-4723-A24F-A12A179B7674}"/>
              </a:ext>
            </a:extLst>
          </p:cNvPr>
          <p:cNvGrpSpPr/>
          <p:nvPr/>
        </p:nvGrpSpPr>
        <p:grpSpPr>
          <a:xfrm>
            <a:off x="5494864" y="5032695"/>
            <a:ext cx="2849197" cy="1048024"/>
            <a:chOff x="803640" y="3362835"/>
            <a:chExt cx="2059657" cy="10480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DE15AF-945B-4FEA-88EC-40D9BFE6388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49DC85C-7CE1-461D-B52B-BCA4EE5698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EE105A2E-7BCD-4A34-90F7-6C5D015BF87B}"/>
              </a:ext>
            </a:extLst>
          </p:cNvPr>
          <p:cNvSpPr/>
          <p:nvPr/>
        </p:nvSpPr>
        <p:spPr>
          <a:xfrm>
            <a:off x="4844042" y="5270873"/>
            <a:ext cx="571672" cy="5716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EEAFAC9-AFAF-4D70-9399-1BA740C8B434}"/>
              </a:ext>
            </a:extLst>
          </p:cNvPr>
          <p:cNvSpPr/>
          <p:nvPr/>
        </p:nvSpPr>
        <p:spPr>
          <a:xfrm>
            <a:off x="957396" y="5270873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723FC512-8782-49BD-8168-3F7477FCC268}"/>
              </a:ext>
            </a:extLst>
          </p:cNvPr>
          <p:cNvSpPr/>
          <p:nvPr/>
        </p:nvSpPr>
        <p:spPr>
          <a:xfrm rot="20700000">
            <a:off x="4952153" y="3761173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Trapezoid 3">
            <a:extLst>
              <a:ext uri="{FF2B5EF4-FFF2-40B4-BE49-F238E27FC236}">
                <a16:creationId xmlns:a16="http://schemas.microsoft.com/office/drawing/2014/main" id="{E957AC88-FE6F-48A6-A845-753D48BFFE9F}"/>
              </a:ext>
            </a:extLst>
          </p:cNvPr>
          <p:cNvSpPr/>
          <p:nvPr/>
        </p:nvSpPr>
        <p:spPr>
          <a:xfrm>
            <a:off x="4983911" y="5359724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7" name="Down Arrow 1">
            <a:extLst>
              <a:ext uri="{FF2B5EF4-FFF2-40B4-BE49-F238E27FC236}">
                <a16:creationId xmlns:a16="http://schemas.microsoft.com/office/drawing/2014/main" id="{2A31B1E2-706A-405F-8CA4-B781D6CA960E}"/>
              </a:ext>
            </a:extLst>
          </p:cNvPr>
          <p:cNvSpPr/>
          <p:nvPr/>
        </p:nvSpPr>
        <p:spPr>
          <a:xfrm rot="10800000" flipH="1">
            <a:off x="1076313" y="5407063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054DD898-6159-4011-8CB8-DEBBCD6B9325}"/>
              </a:ext>
            </a:extLst>
          </p:cNvPr>
          <p:cNvSpPr/>
          <p:nvPr/>
        </p:nvSpPr>
        <p:spPr>
          <a:xfrm rot="14270044">
            <a:off x="1085152" y="3755066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id="{61488763-86FC-41D4-85A6-0F39C6F66A66}"/>
              </a:ext>
            </a:extLst>
          </p:cNvPr>
          <p:cNvSpPr/>
          <p:nvPr/>
        </p:nvSpPr>
        <p:spPr>
          <a:xfrm>
            <a:off x="4993431" y="2140327"/>
            <a:ext cx="301343" cy="30134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Donut 15">
            <a:extLst>
              <a:ext uri="{FF2B5EF4-FFF2-40B4-BE49-F238E27FC236}">
                <a16:creationId xmlns:a16="http://schemas.microsoft.com/office/drawing/2014/main" id="{74DDA755-436E-4138-90D6-F47A9AA78FF9}"/>
              </a:ext>
            </a:extLst>
          </p:cNvPr>
          <p:cNvSpPr/>
          <p:nvPr/>
        </p:nvSpPr>
        <p:spPr>
          <a:xfrm>
            <a:off x="1076311" y="2123375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40D66-4027-4E3C-B3E0-F819D47036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6257B-4985-4EC2-8BC6-07531F36E5E2}"/>
              </a:ext>
            </a:extLst>
          </p:cNvPr>
          <p:cNvSpPr txBox="1"/>
          <p:nvPr/>
        </p:nvSpPr>
        <p:spPr>
          <a:xfrm>
            <a:off x="1155063" y="1096236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A837-0CC1-4E9E-98C7-763A739C30B5}"/>
              </a:ext>
            </a:extLst>
          </p:cNvPr>
          <p:cNvSpPr txBox="1"/>
          <p:nvPr/>
        </p:nvSpPr>
        <p:spPr>
          <a:xfrm>
            <a:off x="953499" y="5133082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자유형: 도형 13">
            <a:extLst>
              <a:ext uri="{FF2B5EF4-FFF2-40B4-BE49-F238E27FC236}">
                <a16:creationId xmlns:a16="http://schemas.microsoft.com/office/drawing/2014/main" id="{6B602DAC-8CAF-46F9-8A29-E65177044D48}"/>
              </a:ext>
            </a:extLst>
          </p:cNvPr>
          <p:cNvSpPr/>
          <p:nvPr/>
        </p:nvSpPr>
        <p:spPr>
          <a:xfrm>
            <a:off x="1060674" y="447701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7925B-98A8-47AE-A033-B434D60B821C}"/>
              </a:ext>
            </a:extLst>
          </p:cNvPr>
          <p:cNvSpPr txBox="1"/>
          <p:nvPr/>
        </p:nvSpPr>
        <p:spPr>
          <a:xfrm>
            <a:off x="6096000" y="1278505"/>
            <a:ext cx="5269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844A2-5B94-42C9-82E3-30181E42A458}"/>
              </a:ext>
            </a:extLst>
          </p:cNvPr>
          <p:cNvSpPr txBox="1"/>
          <p:nvPr/>
        </p:nvSpPr>
        <p:spPr>
          <a:xfrm>
            <a:off x="6145695" y="578993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7">
            <a:extLst>
              <a:ext uri="{FF2B5EF4-FFF2-40B4-BE49-F238E27FC236}">
                <a16:creationId xmlns:a16="http://schemas.microsoft.com/office/drawing/2014/main" id="{119FA479-DC2F-4D4C-989B-D308D00E992E}"/>
              </a:ext>
            </a:extLst>
          </p:cNvPr>
          <p:cNvGrpSpPr/>
          <p:nvPr/>
        </p:nvGrpSpPr>
        <p:grpSpPr>
          <a:xfrm flipH="1">
            <a:off x="1003251" y="1999398"/>
            <a:ext cx="3623513" cy="3977763"/>
            <a:chOff x="3033791" y="66648"/>
            <a:chExt cx="6126139" cy="6725057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3834E26-E635-4E80-8756-99EE9082C698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81E6E18-BDE5-4875-BD13-797F7AC9EBAC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801BFAB-0C5E-473E-8C51-2B90DAAB0247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5D1736-1755-4456-BCF8-9804E453671D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49D88A7-DE03-47BB-A83D-475C5667F8CD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5DEDC741-B3A1-48E4-BE10-8162BABBA2BD}"/>
              </a:ext>
            </a:extLst>
          </p:cNvPr>
          <p:cNvSpPr/>
          <p:nvPr/>
        </p:nvSpPr>
        <p:spPr>
          <a:xfrm>
            <a:off x="5547938" y="1854513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C8F9E3-2FBC-4765-9E4F-C0498081F544}"/>
              </a:ext>
            </a:extLst>
          </p:cNvPr>
          <p:cNvSpPr/>
          <p:nvPr/>
        </p:nvSpPr>
        <p:spPr>
          <a:xfrm>
            <a:off x="5547938" y="3020175"/>
            <a:ext cx="656456" cy="6564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660C14-AA66-45C8-940C-4D6C6E7E92CF}"/>
              </a:ext>
            </a:extLst>
          </p:cNvPr>
          <p:cNvSpPr/>
          <p:nvPr/>
        </p:nvSpPr>
        <p:spPr>
          <a:xfrm>
            <a:off x="5547938" y="4185838"/>
            <a:ext cx="656456" cy="6564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14D74F-6FD5-46C8-ADF9-13833E1CE2E2}"/>
              </a:ext>
            </a:extLst>
          </p:cNvPr>
          <p:cNvSpPr/>
          <p:nvPr/>
        </p:nvSpPr>
        <p:spPr>
          <a:xfrm>
            <a:off x="5547938" y="5351500"/>
            <a:ext cx="656456" cy="6564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7220CA-DEC4-490F-88F4-10D5EB158EE3}"/>
              </a:ext>
            </a:extLst>
          </p:cNvPr>
          <p:cNvGrpSpPr/>
          <p:nvPr/>
        </p:nvGrpSpPr>
        <p:grpSpPr>
          <a:xfrm>
            <a:off x="6303276" y="1771476"/>
            <a:ext cx="4002645" cy="868695"/>
            <a:chOff x="910640" y="2975794"/>
            <a:chExt cx="1527408" cy="21727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B16F7E-9472-4482-A52E-BEEA5047F7A8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35AFBE-859B-4C89-84E1-0308C2C9594E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14C30F6-9457-4652-A0B7-F81470933A61}"/>
              </a:ext>
            </a:extLst>
          </p:cNvPr>
          <p:cNvSpPr txBox="1"/>
          <p:nvPr/>
        </p:nvSpPr>
        <p:spPr>
          <a:xfrm>
            <a:off x="10305919" y="1798021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515EAE-F896-4A06-86B3-29584BA77DC0}"/>
              </a:ext>
            </a:extLst>
          </p:cNvPr>
          <p:cNvGrpSpPr/>
          <p:nvPr/>
        </p:nvGrpSpPr>
        <p:grpSpPr>
          <a:xfrm>
            <a:off x="6303276" y="2937137"/>
            <a:ext cx="4002645" cy="868694"/>
            <a:chOff x="910640" y="2975794"/>
            <a:chExt cx="1527408" cy="21727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FE710E-23EB-48D9-ACB5-D65651A6C053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DCD9D1-87B2-4B86-8609-BBB49183730E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B0D4617-7EC1-45A4-A71D-372193592201}"/>
              </a:ext>
            </a:extLst>
          </p:cNvPr>
          <p:cNvSpPr txBox="1"/>
          <p:nvPr/>
        </p:nvSpPr>
        <p:spPr>
          <a:xfrm>
            <a:off x="10305919" y="2963682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03DC75-9C8D-4C5E-A3A4-C9A5D2D85E67}"/>
              </a:ext>
            </a:extLst>
          </p:cNvPr>
          <p:cNvGrpSpPr/>
          <p:nvPr/>
        </p:nvGrpSpPr>
        <p:grpSpPr>
          <a:xfrm>
            <a:off x="6303276" y="4102799"/>
            <a:ext cx="4002645" cy="868694"/>
            <a:chOff x="910640" y="2975794"/>
            <a:chExt cx="1527408" cy="21727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C0B8A0-DB55-4C84-BDEA-D70F505E1ECE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4D0D07-CCFD-4A0F-A809-5004213F3F5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D08866A-8C4A-4C27-BD55-AE14731760CE}"/>
              </a:ext>
            </a:extLst>
          </p:cNvPr>
          <p:cNvSpPr txBox="1"/>
          <p:nvPr/>
        </p:nvSpPr>
        <p:spPr>
          <a:xfrm>
            <a:off x="10305919" y="4129344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589BF4-90FF-4FD6-8EEE-52C568D009D9}"/>
              </a:ext>
            </a:extLst>
          </p:cNvPr>
          <p:cNvGrpSpPr/>
          <p:nvPr/>
        </p:nvGrpSpPr>
        <p:grpSpPr>
          <a:xfrm>
            <a:off x="6303276" y="5268460"/>
            <a:ext cx="4002645" cy="868694"/>
            <a:chOff x="910640" y="2975794"/>
            <a:chExt cx="1527408" cy="21727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7F5DE6-62C1-4D6A-B3F3-7729B2CF73B5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7FDF7D-A9B3-4F53-96CE-7319CF9BB292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2BE4090-8123-45F1-8AB9-772A73110A43}"/>
              </a:ext>
            </a:extLst>
          </p:cNvPr>
          <p:cNvSpPr txBox="1"/>
          <p:nvPr/>
        </p:nvSpPr>
        <p:spPr>
          <a:xfrm>
            <a:off x="10305919" y="529500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5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E7F2E840-0711-4A3C-90DC-57CFC2BD7D96}"/>
              </a:ext>
            </a:extLst>
          </p:cNvPr>
          <p:cNvSpPr>
            <a:spLocks noChangeAspect="1"/>
          </p:cNvSpPr>
          <p:nvPr/>
        </p:nvSpPr>
        <p:spPr>
          <a:xfrm rot="20700000">
            <a:off x="5682372" y="4354758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Freeform 95">
            <a:extLst>
              <a:ext uri="{FF2B5EF4-FFF2-40B4-BE49-F238E27FC236}">
                <a16:creationId xmlns:a16="http://schemas.microsoft.com/office/drawing/2014/main" id="{FA4F0FE3-335D-438B-BDBF-FA3373462F9A}"/>
              </a:ext>
            </a:extLst>
          </p:cNvPr>
          <p:cNvSpPr>
            <a:spLocks/>
          </p:cNvSpPr>
          <p:nvPr/>
        </p:nvSpPr>
        <p:spPr>
          <a:xfrm>
            <a:off x="5706882" y="2013456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1" name="Isosceles Triangle 20">
            <a:extLst>
              <a:ext uri="{FF2B5EF4-FFF2-40B4-BE49-F238E27FC236}">
                <a16:creationId xmlns:a16="http://schemas.microsoft.com/office/drawing/2014/main" id="{AE576486-EC20-417E-A1E5-28B77A038D3F}"/>
              </a:ext>
            </a:extLst>
          </p:cNvPr>
          <p:cNvSpPr>
            <a:spLocks noChangeAspect="1"/>
          </p:cNvSpPr>
          <p:nvPr/>
        </p:nvSpPr>
        <p:spPr>
          <a:xfrm rot="8201235">
            <a:off x="5714685" y="550168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E419EEFE-2A16-4015-8225-E8EBC47A3144}"/>
              </a:ext>
            </a:extLst>
          </p:cNvPr>
          <p:cNvSpPr>
            <a:spLocks noChangeAspect="1"/>
          </p:cNvSpPr>
          <p:nvPr/>
        </p:nvSpPr>
        <p:spPr>
          <a:xfrm>
            <a:off x="5775852" y="3184108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5100</Words>
  <PresentationFormat>Widescreen</PresentationFormat>
  <Paragraphs>546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Arial Black</vt:lpstr>
      <vt:lpstr>Brush Script MT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2020-01-20T05:08:25Z</dcterms:created>
  <dcterms:modified xsi:type="dcterms:W3CDTF">2022-10-13T02:21:44Z</dcterms:modified>
</cp:coreProperties>
</file>