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0" r:id="rId2"/>
    <p:sldMasterId id="2147483706" r:id="rId3"/>
    <p:sldMasterId id="2147483719" r:id="rId4"/>
    <p:sldMasterId id="2147483731" r:id="rId5"/>
    <p:sldMasterId id="2147483740" r:id="rId6"/>
  </p:sldMasterIdLst>
  <p:notesMasterIdLst>
    <p:notesMasterId r:id="rId46"/>
  </p:notesMasterIdLst>
  <p:sldIdLst>
    <p:sldId id="1295" r:id="rId7"/>
    <p:sldId id="1298" r:id="rId8"/>
    <p:sldId id="306" r:id="rId9"/>
    <p:sldId id="1299" r:id="rId10"/>
    <p:sldId id="1302" r:id="rId11"/>
    <p:sldId id="1301" r:id="rId12"/>
    <p:sldId id="18824" r:id="rId13"/>
    <p:sldId id="18821" r:id="rId14"/>
    <p:sldId id="18823" r:id="rId15"/>
    <p:sldId id="18820" r:id="rId16"/>
    <p:sldId id="1300" r:id="rId17"/>
    <p:sldId id="1303" r:id="rId18"/>
    <p:sldId id="1304" r:id="rId19"/>
    <p:sldId id="1305" r:id="rId20"/>
    <p:sldId id="1306" r:id="rId21"/>
    <p:sldId id="1307" r:id="rId22"/>
    <p:sldId id="1308" r:id="rId23"/>
    <p:sldId id="18825" r:id="rId24"/>
    <p:sldId id="1314" r:id="rId25"/>
    <p:sldId id="18818" r:id="rId26"/>
    <p:sldId id="18803" r:id="rId27"/>
    <p:sldId id="18804" r:id="rId28"/>
    <p:sldId id="18805" r:id="rId29"/>
    <p:sldId id="18806" r:id="rId30"/>
    <p:sldId id="2046" r:id="rId31"/>
    <p:sldId id="18807" r:id="rId32"/>
    <p:sldId id="18808" r:id="rId33"/>
    <p:sldId id="18809" r:id="rId34"/>
    <p:sldId id="18810" r:id="rId35"/>
    <p:sldId id="18811" r:id="rId36"/>
    <p:sldId id="18812" r:id="rId37"/>
    <p:sldId id="18813" r:id="rId38"/>
    <p:sldId id="18816" r:id="rId39"/>
    <p:sldId id="1317" r:id="rId40"/>
    <p:sldId id="1313" r:id="rId41"/>
    <p:sldId id="18817" r:id="rId42"/>
    <p:sldId id="1318" r:id="rId43"/>
    <p:sldId id="1320" r:id="rId44"/>
    <p:sldId id="1319" r:id="rId4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9DA1ED-A9EE-4815-9C0C-4696412D2397}" type="datetimeFigureOut">
              <a:rPr lang="vi-VN" smtClean="0"/>
              <a:t>02/08/2022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246A89-0195-4731-AD19-0F503EF056C0}" type="slidenum">
              <a:rPr lang="vi-VN" smtClean="0"/>
              <a:t>‹#›</a:t>
            </a:fld>
            <a:endParaRPr lang="vi-VN"/>
          </a:p>
        </p:txBody>
      </p:sp>
    </p:spTree>
    <p:extLst>
      <p:ext uri="{BB962C8B-B14F-4D97-AF65-F5344CB8AC3E}">
        <p14:creationId xmlns:p14="http://schemas.microsoft.com/office/powerpoint/2010/main" val="2347987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C82651-710A-4542-8B2A-4E082DF86A0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02862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60811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246A89-0195-4731-AD19-0F503EF056C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5598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814F3-7BF6-CC41-BA5F-F3649E84E6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420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EC50-5B0A-1531-6857-D40BA9F0D7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0E0A01E-09A6-3A2C-3A36-F0E4A32335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EB22B4A-DC29-24B1-AC90-2CC7BD344066}"/>
              </a:ext>
            </a:extLst>
          </p:cNvPr>
          <p:cNvSpPr>
            <a:spLocks noGrp="1"/>
          </p:cNvSpPr>
          <p:nvPr>
            <p:ph type="dt" sz="half" idx="10"/>
          </p:nvPr>
        </p:nvSpPr>
        <p:spPr/>
        <p:txBody>
          <a:bodyPr/>
          <a:lstStyle/>
          <a:p>
            <a:fld id="{7531AB59-ED2E-4D2A-8248-B005EE5E2A62}" type="datetimeFigureOut">
              <a:rPr lang="vi-VN" smtClean="0"/>
              <a:t>02/08/2022</a:t>
            </a:fld>
            <a:endParaRPr lang="vi-VN"/>
          </a:p>
        </p:txBody>
      </p:sp>
      <p:sp>
        <p:nvSpPr>
          <p:cNvPr id="5" name="Footer Placeholder 4">
            <a:extLst>
              <a:ext uri="{FF2B5EF4-FFF2-40B4-BE49-F238E27FC236}">
                <a16:creationId xmlns:a16="http://schemas.microsoft.com/office/drawing/2014/main" id="{A4B50FD2-BDFE-D24A-6338-2C123CED4C4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2BB0845-C383-CB24-09E7-6C9C387F4C23}"/>
              </a:ext>
            </a:extLst>
          </p:cNvPr>
          <p:cNvSpPr>
            <a:spLocks noGrp="1"/>
          </p:cNvSpPr>
          <p:nvPr>
            <p:ph type="sldNum" sz="quarter" idx="12"/>
          </p:nvPr>
        </p:nvSpPr>
        <p:spPr/>
        <p:txBody>
          <a:bodyPr/>
          <a:lstStyle/>
          <a:p>
            <a:fld id="{8A923542-2F7A-4AE6-9EA7-806CC85AD3B5}" type="slidenum">
              <a:rPr lang="vi-VN" smtClean="0"/>
              <a:t>‹#›</a:t>
            </a:fld>
            <a:endParaRPr lang="vi-VN"/>
          </a:p>
        </p:txBody>
      </p:sp>
    </p:spTree>
    <p:extLst>
      <p:ext uri="{BB962C8B-B14F-4D97-AF65-F5344CB8AC3E}">
        <p14:creationId xmlns:p14="http://schemas.microsoft.com/office/powerpoint/2010/main" val="1553935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2551C-F1AF-A600-DEFD-2A86C31209F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67CFA52-E48C-5B95-47F4-E323FF7CBF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54DD5F-3799-A42A-C593-E96FD871AA4E}"/>
              </a:ext>
            </a:extLst>
          </p:cNvPr>
          <p:cNvSpPr>
            <a:spLocks noGrp="1"/>
          </p:cNvSpPr>
          <p:nvPr>
            <p:ph type="dt" sz="half" idx="10"/>
          </p:nvPr>
        </p:nvSpPr>
        <p:spPr/>
        <p:txBody>
          <a:bodyPr/>
          <a:lstStyle/>
          <a:p>
            <a:fld id="{7531AB59-ED2E-4D2A-8248-B005EE5E2A62}" type="datetimeFigureOut">
              <a:rPr lang="vi-VN" smtClean="0"/>
              <a:t>02/08/2022</a:t>
            </a:fld>
            <a:endParaRPr lang="vi-VN"/>
          </a:p>
        </p:txBody>
      </p:sp>
      <p:sp>
        <p:nvSpPr>
          <p:cNvPr id="5" name="Footer Placeholder 4">
            <a:extLst>
              <a:ext uri="{FF2B5EF4-FFF2-40B4-BE49-F238E27FC236}">
                <a16:creationId xmlns:a16="http://schemas.microsoft.com/office/drawing/2014/main" id="{C02A5F53-E728-8671-91E4-D4A86B2AD2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2117BF9-26F1-D2BC-BAF0-6168A87C02F6}"/>
              </a:ext>
            </a:extLst>
          </p:cNvPr>
          <p:cNvSpPr>
            <a:spLocks noGrp="1"/>
          </p:cNvSpPr>
          <p:nvPr>
            <p:ph type="sldNum" sz="quarter" idx="12"/>
          </p:nvPr>
        </p:nvSpPr>
        <p:spPr/>
        <p:txBody>
          <a:bodyPr/>
          <a:lstStyle/>
          <a:p>
            <a:fld id="{8A923542-2F7A-4AE6-9EA7-806CC85AD3B5}" type="slidenum">
              <a:rPr lang="vi-VN" smtClean="0"/>
              <a:t>‹#›</a:t>
            </a:fld>
            <a:endParaRPr lang="vi-VN"/>
          </a:p>
        </p:txBody>
      </p:sp>
    </p:spTree>
    <p:extLst>
      <p:ext uri="{BB962C8B-B14F-4D97-AF65-F5344CB8AC3E}">
        <p14:creationId xmlns:p14="http://schemas.microsoft.com/office/powerpoint/2010/main" val="3658989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89A015-93DD-8D85-E41A-9CE75E2CD8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5B30F21-B707-E805-9E1E-5A208683FE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4B08595-3968-3DA7-2A02-917D173606D8}"/>
              </a:ext>
            </a:extLst>
          </p:cNvPr>
          <p:cNvSpPr>
            <a:spLocks noGrp="1"/>
          </p:cNvSpPr>
          <p:nvPr>
            <p:ph type="dt" sz="half" idx="10"/>
          </p:nvPr>
        </p:nvSpPr>
        <p:spPr/>
        <p:txBody>
          <a:bodyPr/>
          <a:lstStyle/>
          <a:p>
            <a:fld id="{7531AB59-ED2E-4D2A-8248-B005EE5E2A62}" type="datetimeFigureOut">
              <a:rPr lang="vi-VN" smtClean="0"/>
              <a:t>02/08/2022</a:t>
            </a:fld>
            <a:endParaRPr lang="vi-VN"/>
          </a:p>
        </p:txBody>
      </p:sp>
      <p:sp>
        <p:nvSpPr>
          <p:cNvPr id="5" name="Footer Placeholder 4">
            <a:extLst>
              <a:ext uri="{FF2B5EF4-FFF2-40B4-BE49-F238E27FC236}">
                <a16:creationId xmlns:a16="http://schemas.microsoft.com/office/drawing/2014/main" id="{E8C2E871-FF1D-1EBB-A888-20610C4180D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2EA4468-F7E1-CB74-37BC-6B516695B3E9}"/>
              </a:ext>
            </a:extLst>
          </p:cNvPr>
          <p:cNvSpPr>
            <a:spLocks noGrp="1"/>
          </p:cNvSpPr>
          <p:nvPr>
            <p:ph type="sldNum" sz="quarter" idx="12"/>
          </p:nvPr>
        </p:nvSpPr>
        <p:spPr/>
        <p:txBody>
          <a:bodyPr/>
          <a:lstStyle/>
          <a:p>
            <a:fld id="{8A923542-2F7A-4AE6-9EA7-806CC85AD3B5}" type="slidenum">
              <a:rPr lang="vi-VN" smtClean="0"/>
              <a:t>‹#›</a:t>
            </a:fld>
            <a:endParaRPr lang="vi-VN"/>
          </a:p>
        </p:txBody>
      </p:sp>
    </p:spTree>
    <p:extLst>
      <p:ext uri="{BB962C8B-B14F-4D97-AF65-F5344CB8AC3E}">
        <p14:creationId xmlns:p14="http://schemas.microsoft.com/office/powerpoint/2010/main" val="1810924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9" name="组合 8"/>
          <p:cNvGrpSpPr/>
          <p:nvPr userDrawn="1"/>
        </p:nvGrpSpPr>
        <p:grpSpPr>
          <a:xfrm>
            <a:off x="0" y="0"/>
            <a:ext cx="12192000" cy="6854952"/>
            <a:chOff x="0" y="0"/>
            <a:chExt cx="9144000" cy="5141214"/>
          </a:xfrm>
        </p:grpSpPr>
        <p:pic>
          <p:nvPicPr>
            <p:cNvPr id="10" name="图片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86"/>
              <a:ext cx="9144000" cy="5138928"/>
            </a:xfrm>
            <a:prstGeom prst="rect">
              <a:avLst/>
            </a:prstGeom>
          </p:spPr>
        </p:pic>
        <p:sp>
          <p:nvSpPr>
            <p:cNvPr id="11" name="矩形 10"/>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pic>
        <p:nvPicPr>
          <p:cNvPr id="13" name="图片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510326">
            <a:off x="7331115" y="-588065"/>
            <a:ext cx="5129839" cy="3200560"/>
          </a:xfrm>
          <a:prstGeom prst="rect">
            <a:avLst/>
          </a:prstGeom>
        </p:spPr>
      </p:pic>
    </p:spTree>
    <p:extLst>
      <p:ext uri="{BB962C8B-B14F-4D97-AF65-F5344CB8AC3E}">
        <p14:creationId xmlns:p14="http://schemas.microsoft.com/office/powerpoint/2010/main" val="3834676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287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365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2022/8/2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46389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2022/8/2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75398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2022/8/2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16513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2022/8/2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矩形 6"/>
          <p:cNvSpPr/>
          <p:nvPr userDrawn="1"/>
        </p:nvSpPr>
        <p:spPr>
          <a:xfrm>
            <a:off x="9264352" y="5349214"/>
            <a:ext cx="1033515" cy="276422"/>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模板下载：</a:t>
            </a:r>
            <a:r>
              <a:rPr kumimoji="0" lang="en-US" altLang="zh-CN" sz="133" b="0" i="0" u="none" strike="noStrike" kern="0" cap="none" spc="0" normalizeH="0" baseline="0" noProof="0" dirty="0">
                <a:ln>
                  <a:noFill/>
                </a:ln>
                <a:solidFill>
                  <a:prstClr val="white"/>
                </a:solidFill>
                <a:effectLst/>
                <a:uLnTx/>
                <a:uFillTx/>
              </a:rPr>
              <a:t>www.1ppt.com/moban/          </a:t>
            </a:r>
            <a:r>
              <a:rPr kumimoji="0" lang="zh-CN" altLang="en-US" sz="133" b="0" i="0" u="none" strike="noStrike" kern="0" cap="none" spc="0" normalizeH="0" baseline="0" noProof="0" dirty="0">
                <a:ln>
                  <a:noFill/>
                </a:ln>
                <a:solidFill>
                  <a:prstClr val="white"/>
                </a:solidFill>
                <a:effectLst/>
                <a:uLnTx/>
                <a:uFillTx/>
              </a:rPr>
              <a:t>行业</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a:t>
            </a:r>
            <a:r>
              <a:rPr kumimoji="0" lang="en-US" altLang="zh-CN" sz="133" b="0" i="0" u="none" strike="noStrike" kern="0" cap="none" spc="0" normalizeH="0" baseline="0" noProof="0" dirty="0">
                <a:ln>
                  <a:noFill/>
                </a:ln>
                <a:solidFill>
                  <a:prstClr val="white"/>
                </a:solidFill>
                <a:effectLst/>
                <a:uLnTx/>
                <a:uFillTx/>
              </a:rPr>
              <a:t>www.1ppt.com/hangye/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节日</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a:t>
            </a:r>
            <a:r>
              <a:rPr kumimoji="0" lang="en-US" altLang="zh-CN" sz="133" b="0" i="0" u="none" strike="noStrike" kern="0" cap="none" spc="0" normalizeH="0" baseline="0" noProof="0" dirty="0">
                <a:ln>
                  <a:noFill/>
                </a:ln>
                <a:solidFill>
                  <a:prstClr val="white"/>
                </a:solidFill>
                <a:effectLst/>
                <a:uLnTx/>
                <a:uFillTx/>
              </a:rPr>
              <a:t>www.1ppt.com/jieri/          PPT</a:t>
            </a:r>
            <a:r>
              <a:rPr kumimoji="0" lang="zh-CN" altLang="en-US" sz="133" b="0" i="0" u="none" strike="noStrike" kern="0" cap="none" spc="0" normalizeH="0" baseline="0" noProof="0" dirty="0">
                <a:ln>
                  <a:noFill/>
                </a:ln>
                <a:solidFill>
                  <a:prstClr val="white"/>
                </a:solidFill>
                <a:effectLst/>
                <a:uLnTx/>
                <a:uFillTx/>
              </a:rPr>
              <a:t>素材：</a:t>
            </a:r>
            <a:r>
              <a:rPr kumimoji="0" lang="en-US" altLang="zh-CN" sz="133" b="0" i="0" u="none" strike="noStrike" kern="0" cap="none" spc="0" normalizeH="0" baseline="0" noProof="0" dirty="0">
                <a:ln>
                  <a:noFill/>
                </a:ln>
                <a:solidFill>
                  <a:prstClr val="white"/>
                </a:solidFill>
                <a:effectLst/>
                <a:uLnTx/>
                <a:uFillTx/>
              </a:rPr>
              <a:t>www.1ppt.com/sucai/</a:t>
            </a:r>
          </a:p>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背景图片：</a:t>
            </a:r>
            <a:r>
              <a:rPr kumimoji="0" lang="en-US" altLang="zh-CN" sz="133" b="0" i="0" u="none" strike="noStrike" kern="0" cap="none" spc="0" normalizeH="0" baseline="0" noProof="0" dirty="0">
                <a:ln>
                  <a:noFill/>
                </a:ln>
                <a:solidFill>
                  <a:prstClr val="white"/>
                </a:solidFill>
                <a:effectLst/>
                <a:uLnTx/>
                <a:uFillTx/>
              </a:rPr>
              <a:t>www.1ppt.com/beijing/        PPT</a:t>
            </a:r>
            <a:r>
              <a:rPr kumimoji="0" lang="zh-CN" altLang="en-US" sz="133" b="0" i="0" u="none" strike="noStrike" kern="0" cap="none" spc="0" normalizeH="0" baseline="0" noProof="0" dirty="0">
                <a:ln>
                  <a:noFill/>
                </a:ln>
                <a:solidFill>
                  <a:prstClr val="white"/>
                </a:solidFill>
                <a:effectLst/>
                <a:uLnTx/>
                <a:uFillTx/>
              </a:rPr>
              <a:t>图表：</a:t>
            </a:r>
            <a:r>
              <a:rPr kumimoji="0" lang="en-US" altLang="zh-CN" sz="133" b="0" i="0" u="none" strike="noStrike" kern="0" cap="none" spc="0" normalizeH="0" baseline="0" noProof="0" dirty="0">
                <a:ln>
                  <a:noFill/>
                </a:ln>
                <a:solidFill>
                  <a:prstClr val="white"/>
                </a:solidFill>
                <a:effectLst/>
                <a:uLnTx/>
                <a:uFillTx/>
              </a:rPr>
              <a:t>www.1ppt.com/tubiao/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精美</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下载：</a:t>
            </a:r>
            <a:r>
              <a:rPr kumimoji="0" lang="en-US" altLang="zh-CN" sz="133" b="0" i="0" u="none" strike="noStrike" kern="0" cap="none" spc="0" normalizeH="0" baseline="0" noProof="0" dirty="0">
                <a:ln>
                  <a:noFill/>
                </a:ln>
                <a:solidFill>
                  <a:prstClr val="white"/>
                </a:solidFill>
                <a:effectLst/>
                <a:uLnTx/>
                <a:uFillTx/>
              </a:rPr>
              <a:t>www.1ppt.com/xiazai/         PPT</a:t>
            </a:r>
            <a:r>
              <a:rPr kumimoji="0" lang="zh-CN" altLang="en-US" sz="133" b="0" i="0" u="none" strike="noStrike" kern="0" cap="none" spc="0" normalizeH="0" baseline="0" noProof="0" dirty="0">
                <a:ln>
                  <a:noFill/>
                </a:ln>
                <a:solidFill>
                  <a:prstClr val="white"/>
                </a:solidFill>
                <a:effectLst/>
                <a:uLnTx/>
                <a:uFillTx/>
              </a:rPr>
              <a:t>教程： </a:t>
            </a:r>
            <a:r>
              <a:rPr kumimoji="0" lang="en-US" altLang="zh-CN" sz="133" b="0" i="0" u="none" strike="noStrike" kern="0" cap="none" spc="0" normalizeH="0" baseline="0" noProof="0" dirty="0">
                <a:ln>
                  <a:noFill/>
                </a:ln>
                <a:solidFill>
                  <a:prstClr val="white"/>
                </a:solidFill>
                <a:effectLst/>
                <a:uLnTx/>
                <a:uFillTx/>
              </a:rPr>
              <a:t>www.1ppt.com/powerpoint/      </a:t>
            </a:r>
          </a:p>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课件：</a:t>
            </a:r>
            <a:r>
              <a:rPr kumimoji="0" lang="en-US" altLang="zh-CN" sz="133" b="0" i="0" u="none" strike="noStrike" kern="0" cap="none" spc="0" normalizeH="0" baseline="0" noProof="0" dirty="0">
                <a:ln>
                  <a:noFill/>
                </a:ln>
                <a:solidFill>
                  <a:prstClr val="white"/>
                </a:solidFill>
                <a:effectLst/>
                <a:uLnTx/>
                <a:uFillTx/>
              </a:rPr>
              <a:t>www.1ppt.com/kejian/             </a:t>
            </a:r>
            <a:r>
              <a:rPr kumimoji="0" lang="zh-CN" altLang="en-US" sz="133" b="0" i="0" u="none" strike="noStrike" kern="0" cap="none" spc="0" normalizeH="0" baseline="0" noProof="0" dirty="0">
                <a:ln>
                  <a:noFill/>
                </a:ln>
                <a:solidFill>
                  <a:prstClr val="white"/>
                </a:solidFill>
                <a:effectLst/>
                <a:uLnTx/>
                <a:uFillTx/>
              </a:rPr>
              <a:t>字体下载：</a:t>
            </a:r>
            <a:r>
              <a:rPr kumimoji="0" lang="en-US" altLang="zh-CN" sz="133" b="0" i="0" u="none" strike="noStrike" kern="0" cap="none" spc="0" normalizeH="0" baseline="0" noProof="0" dirty="0">
                <a:ln>
                  <a:noFill/>
                </a:ln>
                <a:solidFill>
                  <a:prstClr val="white"/>
                </a:solidFill>
                <a:effectLst/>
                <a:uLnTx/>
                <a:uFillTx/>
              </a:rPr>
              <a:t>www.1ppt.com/ziti/</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工作总结</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a:t>
            </a:r>
            <a:r>
              <a:rPr kumimoji="0" lang="en-US" altLang="zh-CN" sz="133" b="0" i="0" u="none" strike="noStrike" kern="0" cap="none" spc="0" normalizeH="0" baseline="0" noProof="0" dirty="0">
                <a:ln>
                  <a:noFill/>
                </a:ln>
                <a:solidFill>
                  <a:prstClr val="white"/>
                </a:solidFill>
                <a:effectLst/>
                <a:uLnTx/>
                <a:uFillTx/>
              </a:rPr>
              <a:t>www.1ppt.com/xiazai/zongjie/ </a:t>
            </a:r>
            <a:r>
              <a:rPr kumimoji="0" lang="zh-CN" altLang="en-US" sz="133" b="0" i="0" u="none" strike="noStrike" kern="0" cap="none" spc="0" normalizeH="0" baseline="0" noProof="0" dirty="0">
                <a:ln>
                  <a:noFill/>
                </a:ln>
                <a:solidFill>
                  <a:prstClr val="white"/>
                </a:solidFill>
                <a:effectLst/>
                <a:uLnTx/>
                <a:uFillTx/>
              </a:rPr>
              <a:t>工作计划：</a:t>
            </a:r>
            <a:r>
              <a:rPr kumimoji="0" lang="en-US" altLang="zh-CN" sz="133" b="0" i="0" u="none" strike="noStrike" kern="0" cap="none" spc="0" normalizeH="0" baseline="0" noProof="0" dirty="0">
                <a:ln>
                  <a:noFill/>
                </a:ln>
                <a:solidFill>
                  <a:prstClr val="white"/>
                </a:solidFill>
                <a:effectLst/>
                <a:uLnTx/>
                <a:uFillTx/>
              </a:rPr>
              <a:t>www.1ppt.com/xiazai/jihua/</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商务</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a:t>
            </a:r>
            <a:r>
              <a:rPr kumimoji="0" lang="en-US" altLang="zh-CN" sz="133" b="0" i="0" u="none" strike="noStrike" kern="0" cap="none" spc="0" normalizeH="0" baseline="0" noProof="0" dirty="0">
                <a:ln>
                  <a:noFill/>
                </a:ln>
                <a:solidFill>
                  <a:prstClr val="white"/>
                </a:solidFill>
                <a:effectLst/>
                <a:uLnTx/>
                <a:uFillTx/>
              </a:rPr>
              <a:t>www.1ppt.com/moban/shangwu/  </a:t>
            </a:r>
            <a:r>
              <a:rPr kumimoji="0" lang="zh-CN" altLang="en-US" sz="133" b="0" i="0" u="none" strike="noStrike" kern="0" cap="none" spc="0" normalizeH="0" baseline="0" noProof="0" dirty="0">
                <a:ln>
                  <a:noFill/>
                </a:ln>
                <a:solidFill>
                  <a:prstClr val="white"/>
                </a:solidFill>
                <a:effectLst/>
                <a:uLnTx/>
                <a:uFillTx/>
              </a:rPr>
              <a:t>个人简历</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a:t>
            </a:r>
            <a:r>
              <a:rPr kumimoji="0" lang="en-US" altLang="zh-CN" sz="133" b="0" i="0" u="none" strike="noStrike" kern="0" cap="none" spc="0" normalizeH="0" baseline="0" noProof="0" dirty="0">
                <a:ln>
                  <a:noFill/>
                </a:ln>
                <a:solidFill>
                  <a:prstClr val="white"/>
                </a:solidFill>
                <a:effectLst/>
                <a:uLnTx/>
                <a:uFillTx/>
              </a:rPr>
              <a:t>www.1ppt.com/xiazai/jianli/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毕业答辩</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a:t>
            </a:r>
            <a:r>
              <a:rPr kumimoji="0" lang="en-US" altLang="zh-CN" sz="133" b="0" i="0" u="none" strike="noStrike" kern="0" cap="none" spc="0" normalizeH="0" baseline="0" noProof="0" dirty="0">
                <a:ln>
                  <a:noFill/>
                </a:ln>
                <a:solidFill>
                  <a:prstClr val="white"/>
                </a:solidFill>
                <a:effectLst/>
                <a:uLnTx/>
                <a:uFillTx/>
              </a:rPr>
              <a:t>www.1ppt.com/xiazai/dabian/  </a:t>
            </a:r>
            <a:r>
              <a:rPr kumimoji="0" lang="zh-CN" altLang="en-US" sz="133" b="0" i="0" u="none" strike="noStrike" kern="0" cap="none" spc="0" normalizeH="0" baseline="0" noProof="0" dirty="0">
                <a:ln>
                  <a:noFill/>
                </a:ln>
                <a:solidFill>
                  <a:prstClr val="white"/>
                </a:solidFill>
                <a:effectLst/>
                <a:uLnTx/>
                <a:uFillTx/>
              </a:rPr>
              <a:t>工作汇报</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a:t>
            </a:r>
            <a:r>
              <a:rPr kumimoji="0" lang="en-US" altLang="zh-CN" sz="133" b="0" i="0" u="none" strike="noStrike" kern="0" cap="none" spc="0" normalizeH="0" baseline="0" noProof="0" dirty="0">
                <a:ln>
                  <a:noFill/>
                </a:ln>
                <a:solidFill>
                  <a:prstClr val="white"/>
                </a:solidFill>
                <a:effectLst/>
                <a:uLnTx/>
                <a:uFillTx/>
              </a:rPr>
              <a:t>www.1ppt.com/xiazai/huibao/    </a:t>
            </a:r>
          </a:p>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 </a:t>
            </a:r>
          </a:p>
        </p:txBody>
      </p:sp>
    </p:spTree>
    <p:extLst>
      <p:ext uri="{BB962C8B-B14F-4D97-AF65-F5344CB8AC3E}">
        <p14:creationId xmlns:p14="http://schemas.microsoft.com/office/powerpoint/2010/main" val="501622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520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2EA3A-3561-BFDC-DD43-60A816D6E2F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6FAB1C4-307F-65D9-69A4-3624537796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FE2391D-6266-12EA-508F-21E8815B3854}"/>
              </a:ext>
            </a:extLst>
          </p:cNvPr>
          <p:cNvSpPr>
            <a:spLocks noGrp="1"/>
          </p:cNvSpPr>
          <p:nvPr>
            <p:ph type="dt" sz="half" idx="10"/>
          </p:nvPr>
        </p:nvSpPr>
        <p:spPr/>
        <p:txBody>
          <a:bodyPr/>
          <a:lstStyle/>
          <a:p>
            <a:fld id="{7531AB59-ED2E-4D2A-8248-B005EE5E2A62}" type="datetimeFigureOut">
              <a:rPr lang="vi-VN" smtClean="0"/>
              <a:t>02/08/2022</a:t>
            </a:fld>
            <a:endParaRPr lang="vi-VN"/>
          </a:p>
        </p:txBody>
      </p:sp>
      <p:sp>
        <p:nvSpPr>
          <p:cNvPr id="5" name="Footer Placeholder 4">
            <a:extLst>
              <a:ext uri="{FF2B5EF4-FFF2-40B4-BE49-F238E27FC236}">
                <a16:creationId xmlns:a16="http://schemas.microsoft.com/office/drawing/2014/main" id="{A54E7E17-0EAE-C06E-85B2-F1167DD514A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CA31CC5-B84B-E1B9-CAE3-9E4AD1999871}"/>
              </a:ext>
            </a:extLst>
          </p:cNvPr>
          <p:cNvSpPr>
            <a:spLocks noGrp="1"/>
          </p:cNvSpPr>
          <p:nvPr>
            <p:ph type="sldNum" sz="quarter" idx="12"/>
          </p:nvPr>
        </p:nvSpPr>
        <p:spPr/>
        <p:txBody>
          <a:bodyPr/>
          <a:lstStyle/>
          <a:p>
            <a:fld id="{8A923542-2F7A-4AE6-9EA7-806CC85AD3B5}" type="slidenum">
              <a:rPr lang="vi-VN" smtClean="0"/>
              <a:t>‹#›</a:t>
            </a:fld>
            <a:endParaRPr lang="vi-VN"/>
          </a:p>
        </p:txBody>
      </p:sp>
    </p:spTree>
    <p:extLst>
      <p:ext uri="{BB962C8B-B14F-4D97-AF65-F5344CB8AC3E}">
        <p14:creationId xmlns:p14="http://schemas.microsoft.com/office/powerpoint/2010/main" val="4068967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240363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647695"/>
      </p:ext>
    </p:extLst>
  </p:cSld>
  <p:clrMapOvr>
    <a:masterClrMapping/>
  </p:clrMapOvr>
  <p:transition spd="med" advClick="0" advTm="3000">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619479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6571522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8780446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1524253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pPr/>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42243859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pPr/>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1852423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pPr/>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2357912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20178736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6204-A727-5FE3-1D36-1AD5519AEE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BBBFCA0-4DB8-3AA4-35B9-61A3D3988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8069A9-A2D1-E4F1-2FFB-F01BA96075C0}"/>
              </a:ext>
            </a:extLst>
          </p:cNvPr>
          <p:cNvSpPr>
            <a:spLocks noGrp="1"/>
          </p:cNvSpPr>
          <p:nvPr>
            <p:ph type="dt" sz="half" idx="10"/>
          </p:nvPr>
        </p:nvSpPr>
        <p:spPr/>
        <p:txBody>
          <a:bodyPr/>
          <a:lstStyle/>
          <a:p>
            <a:fld id="{7531AB59-ED2E-4D2A-8248-B005EE5E2A62}" type="datetimeFigureOut">
              <a:rPr lang="vi-VN" smtClean="0"/>
              <a:t>02/08/2022</a:t>
            </a:fld>
            <a:endParaRPr lang="vi-VN"/>
          </a:p>
        </p:txBody>
      </p:sp>
      <p:sp>
        <p:nvSpPr>
          <p:cNvPr id="5" name="Footer Placeholder 4">
            <a:extLst>
              <a:ext uri="{FF2B5EF4-FFF2-40B4-BE49-F238E27FC236}">
                <a16:creationId xmlns:a16="http://schemas.microsoft.com/office/drawing/2014/main" id="{76858020-F8F9-B491-1D0D-41BC0135CB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862253-4859-A176-4FFE-5A47049684EB}"/>
              </a:ext>
            </a:extLst>
          </p:cNvPr>
          <p:cNvSpPr>
            <a:spLocks noGrp="1"/>
          </p:cNvSpPr>
          <p:nvPr>
            <p:ph type="sldNum" sz="quarter" idx="12"/>
          </p:nvPr>
        </p:nvSpPr>
        <p:spPr/>
        <p:txBody>
          <a:bodyPr/>
          <a:lstStyle/>
          <a:p>
            <a:fld id="{8A923542-2F7A-4AE6-9EA7-806CC85AD3B5}" type="slidenum">
              <a:rPr lang="vi-VN" smtClean="0"/>
              <a:t>‹#›</a:t>
            </a:fld>
            <a:endParaRPr lang="vi-VN"/>
          </a:p>
        </p:txBody>
      </p:sp>
    </p:spTree>
    <p:extLst>
      <p:ext uri="{BB962C8B-B14F-4D97-AF65-F5344CB8AC3E}">
        <p14:creationId xmlns:p14="http://schemas.microsoft.com/office/powerpoint/2010/main" val="3277559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501798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17986378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1163260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2422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3626-7D74-45C5-8E95-B2A8250433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08ABB-7DCA-4CE4-A052-BB255B9D4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ABB669-A992-4187-A658-41E89DDEA780}"/>
              </a:ext>
            </a:extLst>
          </p:cNvPr>
          <p:cNvSpPr>
            <a:spLocks noGrp="1"/>
          </p:cNvSpPr>
          <p:nvPr>
            <p:ph type="dt" sz="half" idx="10"/>
          </p:nvPr>
        </p:nvSpPr>
        <p:spPr/>
        <p:txBody>
          <a:bodyPr/>
          <a:lstStyle/>
          <a:p>
            <a:fld id="{E9B01491-F188-4033-BEC5-165E6010DE2A}" type="datetimeFigureOut">
              <a:rPr lang="en-US" smtClean="0"/>
              <a:t>8/2/2022</a:t>
            </a:fld>
            <a:endParaRPr lang="en-US"/>
          </a:p>
        </p:txBody>
      </p:sp>
      <p:sp>
        <p:nvSpPr>
          <p:cNvPr id="5" name="Footer Placeholder 4">
            <a:extLst>
              <a:ext uri="{FF2B5EF4-FFF2-40B4-BE49-F238E27FC236}">
                <a16:creationId xmlns:a16="http://schemas.microsoft.com/office/drawing/2014/main" id="{0AEC452B-981D-406F-95F8-F03EF429C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B6540-0B99-41D9-B5F5-051BE3A8E817}"/>
              </a:ext>
            </a:extLst>
          </p:cNvPr>
          <p:cNvSpPr>
            <a:spLocks noGrp="1"/>
          </p:cNvSpPr>
          <p:nvPr>
            <p:ph type="sldNum" sz="quarter" idx="12"/>
          </p:nvPr>
        </p:nvSpPr>
        <p:spPr/>
        <p:txBody>
          <a:bodyPr/>
          <a:lstStyle/>
          <a:p>
            <a:fld id="{F11ACF68-C23E-4A6B-A39E-558BC84A5148}" type="slidenum">
              <a:rPr lang="en-US" smtClean="0"/>
              <a:t>‹#›</a:t>
            </a:fld>
            <a:endParaRPr lang="en-US"/>
          </a:p>
        </p:txBody>
      </p:sp>
    </p:spTree>
    <p:extLst>
      <p:ext uri="{BB962C8B-B14F-4D97-AF65-F5344CB8AC3E}">
        <p14:creationId xmlns:p14="http://schemas.microsoft.com/office/powerpoint/2010/main" val="2679670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E9B4-EDDA-4738-9A36-D3AB231F6C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D448E6-05E4-483A-B95E-FACBE76392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D0E8A-3A18-4985-BC51-6F8CCCC674EC}"/>
              </a:ext>
            </a:extLst>
          </p:cNvPr>
          <p:cNvSpPr>
            <a:spLocks noGrp="1"/>
          </p:cNvSpPr>
          <p:nvPr>
            <p:ph type="dt" sz="half" idx="10"/>
          </p:nvPr>
        </p:nvSpPr>
        <p:spPr/>
        <p:txBody>
          <a:bodyPr/>
          <a:lstStyle/>
          <a:p>
            <a:fld id="{E9B01491-F188-4033-BEC5-165E6010DE2A}" type="datetimeFigureOut">
              <a:rPr lang="en-US" smtClean="0"/>
              <a:t>8/2/2022</a:t>
            </a:fld>
            <a:endParaRPr lang="en-US"/>
          </a:p>
        </p:txBody>
      </p:sp>
      <p:sp>
        <p:nvSpPr>
          <p:cNvPr id="5" name="Footer Placeholder 4">
            <a:extLst>
              <a:ext uri="{FF2B5EF4-FFF2-40B4-BE49-F238E27FC236}">
                <a16:creationId xmlns:a16="http://schemas.microsoft.com/office/drawing/2014/main" id="{5B8EA434-B696-4F76-AE65-BC6180C28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C22CD-0CFB-476B-B71C-E92B111F1CB9}"/>
              </a:ext>
            </a:extLst>
          </p:cNvPr>
          <p:cNvSpPr>
            <a:spLocks noGrp="1"/>
          </p:cNvSpPr>
          <p:nvPr>
            <p:ph type="sldNum" sz="quarter" idx="12"/>
          </p:nvPr>
        </p:nvSpPr>
        <p:spPr/>
        <p:txBody>
          <a:bodyPr/>
          <a:lstStyle/>
          <a:p>
            <a:fld id="{F11ACF68-C23E-4A6B-A39E-558BC84A5148}" type="slidenum">
              <a:rPr lang="en-US" smtClean="0"/>
              <a:t>‹#›</a:t>
            </a:fld>
            <a:endParaRPr lang="en-US"/>
          </a:p>
        </p:txBody>
      </p:sp>
    </p:spTree>
    <p:extLst>
      <p:ext uri="{BB962C8B-B14F-4D97-AF65-F5344CB8AC3E}">
        <p14:creationId xmlns:p14="http://schemas.microsoft.com/office/powerpoint/2010/main" val="26721624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8D32F-3570-485E-B352-C07892F29D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E828C-3EA0-49C4-ACB5-8310A7BA4C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9C95D-3A30-4A43-93C8-3631BE56EE38}"/>
              </a:ext>
            </a:extLst>
          </p:cNvPr>
          <p:cNvSpPr>
            <a:spLocks noGrp="1"/>
          </p:cNvSpPr>
          <p:nvPr>
            <p:ph type="dt" sz="half" idx="10"/>
          </p:nvPr>
        </p:nvSpPr>
        <p:spPr/>
        <p:txBody>
          <a:bodyPr/>
          <a:lstStyle/>
          <a:p>
            <a:fld id="{E9B01491-F188-4033-BEC5-165E6010DE2A}" type="datetimeFigureOut">
              <a:rPr lang="en-US" smtClean="0"/>
              <a:t>8/2/2022</a:t>
            </a:fld>
            <a:endParaRPr lang="en-US"/>
          </a:p>
        </p:txBody>
      </p:sp>
      <p:sp>
        <p:nvSpPr>
          <p:cNvPr id="5" name="Footer Placeholder 4">
            <a:extLst>
              <a:ext uri="{FF2B5EF4-FFF2-40B4-BE49-F238E27FC236}">
                <a16:creationId xmlns:a16="http://schemas.microsoft.com/office/drawing/2014/main" id="{5A0B6CD8-EA7D-406E-B57B-B87BB6B87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9345E-D831-4C82-9220-EF9DFF11FA24}"/>
              </a:ext>
            </a:extLst>
          </p:cNvPr>
          <p:cNvSpPr>
            <a:spLocks noGrp="1"/>
          </p:cNvSpPr>
          <p:nvPr>
            <p:ph type="sldNum" sz="quarter" idx="12"/>
          </p:nvPr>
        </p:nvSpPr>
        <p:spPr/>
        <p:txBody>
          <a:bodyPr/>
          <a:lstStyle/>
          <a:p>
            <a:fld id="{F11ACF68-C23E-4A6B-A39E-558BC84A5148}" type="slidenum">
              <a:rPr lang="en-US" smtClean="0"/>
              <a:t>‹#›</a:t>
            </a:fld>
            <a:endParaRPr lang="en-US"/>
          </a:p>
        </p:txBody>
      </p:sp>
    </p:spTree>
    <p:extLst>
      <p:ext uri="{BB962C8B-B14F-4D97-AF65-F5344CB8AC3E}">
        <p14:creationId xmlns:p14="http://schemas.microsoft.com/office/powerpoint/2010/main" val="915138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89F75-B136-4F75-BF0F-2DC6224F87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20F36-3A5F-4C5A-8F26-E9E555E28E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8217D7-3CE4-4A71-AF0C-B4D44F67BE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25B178-A051-4921-8D52-5DABB78DB7D6}"/>
              </a:ext>
            </a:extLst>
          </p:cNvPr>
          <p:cNvSpPr>
            <a:spLocks noGrp="1"/>
          </p:cNvSpPr>
          <p:nvPr>
            <p:ph type="dt" sz="half" idx="10"/>
          </p:nvPr>
        </p:nvSpPr>
        <p:spPr/>
        <p:txBody>
          <a:bodyPr/>
          <a:lstStyle/>
          <a:p>
            <a:fld id="{E9B01491-F188-4033-BEC5-165E6010DE2A}" type="datetimeFigureOut">
              <a:rPr lang="en-US" smtClean="0"/>
              <a:t>8/2/2022</a:t>
            </a:fld>
            <a:endParaRPr lang="en-US"/>
          </a:p>
        </p:txBody>
      </p:sp>
      <p:sp>
        <p:nvSpPr>
          <p:cNvPr id="6" name="Footer Placeholder 5">
            <a:extLst>
              <a:ext uri="{FF2B5EF4-FFF2-40B4-BE49-F238E27FC236}">
                <a16:creationId xmlns:a16="http://schemas.microsoft.com/office/drawing/2014/main" id="{2CCE69B2-AC52-4FA4-A46A-C691F5B8CA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683C4-1D75-4B5D-BA21-C82F4B20D954}"/>
              </a:ext>
            </a:extLst>
          </p:cNvPr>
          <p:cNvSpPr>
            <a:spLocks noGrp="1"/>
          </p:cNvSpPr>
          <p:nvPr>
            <p:ph type="sldNum" sz="quarter" idx="12"/>
          </p:nvPr>
        </p:nvSpPr>
        <p:spPr/>
        <p:txBody>
          <a:bodyPr/>
          <a:lstStyle/>
          <a:p>
            <a:fld id="{F11ACF68-C23E-4A6B-A39E-558BC84A5148}" type="slidenum">
              <a:rPr lang="en-US" smtClean="0"/>
              <a:t>‹#›</a:t>
            </a:fld>
            <a:endParaRPr lang="en-US"/>
          </a:p>
        </p:txBody>
      </p:sp>
    </p:spTree>
    <p:extLst>
      <p:ext uri="{BB962C8B-B14F-4D97-AF65-F5344CB8AC3E}">
        <p14:creationId xmlns:p14="http://schemas.microsoft.com/office/powerpoint/2010/main" val="2315952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19EE-F9B8-49A4-B41F-900DCB1B76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3AE94-87F9-477A-9612-2F5DCF9FFB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32D9F7-C4F7-43A7-BBBD-14A74E1425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CB66F3-8358-4821-9D68-0F838E9C72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09BCF2-0A75-426C-9D6F-B828088711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E4F754-3889-4335-8FF3-8688722577AA}"/>
              </a:ext>
            </a:extLst>
          </p:cNvPr>
          <p:cNvSpPr>
            <a:spLocks noGrp="1"/>
          </p:cNvSpPr>
          <p:nvPr>
            <p:ph type="dt" sz="half" idx="10"/>
          </p:nvPr>
        </p:nvSpPr>
        <p:spPr/>
        <p:txBody>
          <a:bodyPr/>
          <a:lstStyle/>
          <a:p>
            <a:fld id="{E9B01491-F188-4033-BEC5-165E6010DE2A}" type="datetimeFigureOut">
              <a:rPr lang="en-US" smtClean="0"/>
              <a:t>8/2/2022</a:t>
            </a:fld>
            <a:endParaRPr lang="en-US"/>
          </a:p>
        </p:txBody>
      </p:sp>
      <p:sp>
        <p:nvSpPr>
          <p:cNvPr id="8" name="Footer Placeholder 7">
            <a:extLst>
              <a:ext uri="{FF2B5EF4-FFF2-40B4-BE49-F238E27FC236}">
                <a16:creationId xmlns:a16="http://schemas.microsoft.com/office/drawing/2014/main" id="{1E8A8B5B-065E-4EFD-BCCB-166868950B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A48AD8-8D65-4979-B9BF-936E5C88AFFC}"/>
              </a:ext>
            </a:extLst>
          </p:cNvPr>
          <p:cNvSpPr>
            <a:spLocks noGrp="1"/>
          </p:cNvSpPr>
          <p:nvPr>
            <p:ph type="sldNum" sz="quarter" idx="12"/>
          </p:nvPr>
        </p:nvSpPr>
        <p:spPr/>
        <p:txBody>
          <a:bodyPr/>
          <a:lstStyle/>
          <a:p>
            <a:fld id="{F11ACF68-C23E-4A6B-A39E-558BC84A5148}" type="slidenum">
              <a:rPr lang="en-US" smtClean="0"/>
              <a:t>‹#›</a:t>
            </a:fld>
            <a:endParaRPr lang="en-US"/>
          </a:p>
        </p:txBody>
      </p:sp>
    </p:spTree>
    <p:extLst>
      <p:ext uri="{BB962C8B-B14F-4D97-AF65-F5344CB8AC3E}">
        <p14:creationId xmlns:p14="http://schemas.microsoft.com/office/powerpoint/2010/main" val="1373580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097A-A7E8-45AE-BE0D-170D8C57D0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F27F7B-C1F0-42AC-98B0-CCDB61B6B7BC}"/>
              </a:ext>
            </a:extLst>
          </p:cNvPr>
          <p:cNvSpPr>
            <a:spLocks noGrp="1"/>
          </p:cNvSpPr>
          <p:nvPr>
            <p:ph type="dt" sz="half" idx="10"/>
          </p:nvPr>
        </p:nvSpPr>
        <p:spPr/>
        <p:txBody>
          <a:bodyPr/>
          <a:lstStyle/>
          <a:p>
            <a:fld id="{E9B01491-F188-4033-BEC5-165E6010DE2A}" type="datetimeFigureOut">
              <a:rPr lang="en-US" smtClean="0"/>
              <a:t>8/2/2022</a:t>
            </a:fld>
            <a:endParaRPr lang="en-US"/>
          </a:p>
        </p:txBody>
      </p:sp>
      <p:sp>
        <p:nvSpPr>
          <p:cNvPr id="4" name="Footer Placeholder 3">
            <a:extLst>
              <a:ext uri="{FF2B5EF4-FFF2-40B4-BE49-F238E27FC236}">
                <a16:creationId xmlns:a16="http://schemas.microsoft.com/office/drawing/2014/main" id="{5C1EC058-AC58-4B3D-8D27-5972000B25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E3DED-6253-4652-9A0B-280BDF2E8E9F}"/>
              </a:ext>
            </a:extLst>
          </p:cNvPr>
          <p:cNvSpPr>
            <a:spLocks noGrp="1"/>
          </p:cNvSpPr>
          <p:nvPr>
            <p:ph type="sldNum" sz="quarter" idx="12"/>
          </p:nvPr>
        </p:nvSpPr>
        <p:spPr/>
        <p:txBody>
          <a:bodyPr/>
          <a:lstStyle/>
          <a:p>
            <a:fld id="{F11ACF68-C23E-4A6B-A39E-558BC84A5148}" type="slidenum">
              <a:rPr lang="en-US" smtClean="0"/>
              <a:t>‹#›</a:t>
            </a:fld>
            <a:endParaRPr lang="en-US"/>
          </a:p>
        </p:txBody>
      </p:sp>
    </p:spTree>
    <p:extLst>
      <p:ext uri="{BB962C8B-B14F-4D97-AF65-F5344CB8AC3E}">
        <p14:creationId xmlns:p14="http://schemas.microsoft.com/office/powerpoint/2010/main" val="35987508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F4602-D481-944D-9F3B-6AE371EE747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02CC190-8B0F-4423-93A5-22802871B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6A24DF4-70D5-1968-4C36-D1612BA6FE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FC389E3-A2CA-5695-80F2-2F38993EA6E2}"/>
              </a:ext>
            </a:extLst>
          </p:cNvPr>
          <p:cNvSpPr>
            <a:spLocks noGrp="1"/>
          </p:cNvSpPr>
          <p:nvPr>
            <p:ph type="dt" sz="half" idx="10"/>
          </p:nvPr>
        </p:nvSpPr>
        <p:spPr/>
        <p:txBody>
          <a:bodyPr/>
          <a:lstStyle/>
          <a:p>
            <a:fld id="{7531AB59-ED2E-4D2A-8248-B005EE5E2A62}" type="datetimeFigureOut">
              <a:rPr lang="vi-VN" smtClean="0"/>
              <a:t>02/08/2022</a:t>
            </a:fld>
            <a:endParaRPr lang="vi-VN"/>
          </a:p>
        </p:txBody>
      </p:sp>
      <p:sp>
        <p:nvSpPr>
          <p:cNvPr id="6" name="Footer Placeholder 5">
            <a:extLst>
              <a:ext uri="{FF2B5EF4-FFF2-40B4-BE49-F238E27FC236}">
                <a16:creationId xmlns:a16="http://schemas.microsoft.com/office/drawing/2014/main" id="{B67D149A-FB8E-CBD7-44E7-AF4D723E974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56603E7-06B1-3681-582B-CA67DEC8F894}"/>
              </a:ext>
            </a:extLst>
          </p:cNvPr>
          <p:cNvSpPr>
            <a:spLocks noGrp="1"/>
          </p:cNvSpPr>
          <p:nvPr>
            <p:ph type="sldNum" sz="quarter" idx="12"/>
          </p:nvPr>
        </p:nvSpPr>
        <p:spPr/>
        <p:txBody>
          <a:bodyPr/>
          <a:lstStyle/>
          <a:p>
            <a:fld id="{8A923542-2F7A-4AE6-9EA7-806CC85AD3B5}" type="slidenum">
              <a:rPr lang="vi-VN" smtClean="0"/>
              <a:t>‹#›</a:t>
            </a:fld>
            <a:endParaRPr lang="vi-VN"/>
          </a:p>
        </p:txBody>
      </p:sp>
    </p:spTree>
    <p:extLst>
      <p:ext uri="{BB962C8B-B14F-4D97-AF65-F5344CB8AC3E}">
        <p14:creationId xmlns:p14="http://schemas.microsoft.com/office/powerpoint/2010/main" val="37904153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C6BB0-F100-4A89-BFEA-290A182F0B6E}"/>
              </a:ext>
            </a:extLst>
          </p:cNvPr>
          <p:cNvSpPr>
            <a:spLocks noGrp="1"/>
          </p:cNvSpPr>
          <p:nvPr>
            <p:ph type="dt" sz="half" idx="10"/>
          </p:nvPr>
        </p:nvSpPr>
        <p:spPr/>
        <p:txBody>
          <a:bodyPr/>
          <a:lstStyle/>
          <a:p>
            <a:fld id="{E9B01491-F188-4033-BEC5-165E6010DE2A}" type="datetimeFigureOut">
              <a:rPr lang="en-US" smtClean="0"/>
              <a:t>8/2/2022</a:t>
            </a:fld>
            <a:endParaRPr lang="en-US"/>
          </a:p>
        </p:txBody>
      </p:sp>
      <p:sp>
        <p:nvSpPr>
          <p:cNvPr id="3" name="Footer Placeholder 2">
            <a:extLst>
              <a:ext uri="{FF2B5EF4-FFF2-40B4-BE49-F238E27FC236}">
                <a16:creationId xmlns:a16="http://schemas.microsoft.com/office/drawing/2014/main" id="{6C879949-B9C9-48CF-8E2A-84B48167CD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5B62BE-32AB-4BF1-BCEC-9AB8B7728CE2}"/>
              </a:ext>
            </a:extLst>
          </p:cNvPr>
          <p:cNvSpPr>
            <a:spLocks noGrp="1"/>
          </p:cNvSpPr>
          <p:nvPr>
            <p:ph type="sldNum" sz="quarter" idx="12"/>
          </p:nvPr>
        </p:nvSpPr>
        <p:spPr/>
        <p:txBody>
          <a:bodyPr/>
          <a:lstStyle/>
          <a:p>
            <a:fld id="{F11ACF68-C23E-4A6B-A39E-558BC84A5148}" type="slidenum">
              <a:rPr lang="en-US" smtClean="0"/>
              <a:t>‹#›</a:t>
            </a:fld>
            <a:endParaRPr lang="en-US"/>
          </a:p>
        </p:txBody>
      </p:sp>
    </p:spTree>
    <p:extLst>
      <p:ext uri="{BB962C8B-B14F-4D97-AF65-F5344CB8AC3E}">
        <p14:creationId xmlns:p14="http://schemas.microsoft.com/office/powerpoint/2010/main" val="3747365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B6E9-7131-4481-9212-4B41D06D49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606DFE-E2BB-46A5-B7AE-EA72F64DA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0B26DE-B0B5-4336-BB86-63C828ABBD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4AE261-EDAC-4BEE-9512-DD4AD60DF61D}"/>
              </a:ext>
            </a:extLst>
          </p:cNvPr>
          <p:cNvSpPr>
            <a:spLocks noGrp="1"/>
          </p:cNvSpPr>
          <p:nvPr>
            <p:ph type="dt" sz="half" idx="10"/>
          </p:nvPr>
        </p:nvSpPr>
        <p:spPr/>
        <p:txBody>
          <a:bodyPr/>
          <a:lstStyle/>
          <a:p>
            <a:fld id="{E9B01491-F188-4033-BEC5-165E6010DE2A}" type="datetimeFigureOut">
              <a:rPr lang="en-US" smtClean="0"/>
              <a:t>8/2/2022</a:t>
            </a:fld>
            <a:endParaRPr lang="en-US"/>
          </a:p>
        </p:txBody>
      </p:sp>
      <p:sp>
        <p:nvSpPr>
          <p:cNvPr id="6" name="Footer Placeholder 5">
            <a:extLst>
              <a:ext uri="{FF2B5EF4-FFF2-40B4-BE49-F238E27FC236}">
                <a16:creationId xmlns:a16="http://schemas.microsoft.com/office/drawing/2014/main" id="{A0DFA53D-EEEB-41AD-9A11-BAEB15546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124E87-2DDC-4718-B3FC-AAA4CE24430E}"/>
              </a:ext>
            </a:extLst>
          </p:cNvPr>
          <p:cNvSpPr>
            <a:spLocks noGrp="1"/>
          </p:cNvSpPr>
          <p:nvPr>
            <p:ph type="sldNum" sz="quarter" idx="12"/>
          </p:nvPr>
        </p:nvSpPr>
        <p:spPr/>
        <p:txBody>
          <a:bodyPr/>
          <a:lstStyle/>
          <a:p>
            <a:fld id="{F11ACF68-C23E-4A6B-A39E-558BC84A5148}" type="slidenum">
              <a:rPr lang="en-US" smtClean="0"/>
              <a:t>‹#›</a:t>
            </a:fld>
            <a:endParaRPr lang="en-US"/>
          </a:p>
        </p:txBody>
      </p:sp>
    </p:spTree>
    <p:extLst>
      <p:ext uri="{BB962C8B-B14F-4D97-AF65-F5344CB8AC3E}">
        <p14:creationId xmlns:p14="http://schemas.microsoft.com/office/powerpoint/2010/main" val="12014472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953F2-5949-4EB8-A139-3833F67368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B67F24-7209-4CD6-8972-5B90AA3577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9A87CC-5A71-4F28-AE75-DC8381621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49F21-1F6A-45D8-A40E-BDF6CCF92DDA}"/>
              </a:ext>
            </a:extLst>
          </p:cNvPr>
          <p:cNvSpPr>
            <a:spLocks noGrp="1"/>
          </p:cNvSpPr>
          <p:nvPr>
            <p:ph type="dt" sz="half" idx="10"/>
          </p:nvPr>
        </p:nvSpPr>
        <p:spPr/>
        <p:txBody>
          <a:bodyPr/>
          <a:lstStyle/>
          <a:p>
            <a:fld id="{E9B01491-F188-4033-BEC5-165E6010DE2A}" type="datetimeFigureOut">
              <a:rPr lang="en-US" smtClean="0"/>
              <a:t>8/2/2022</a:t>
            </a:fld>
            <a:endParaRPr lang="en-US"/>
          </a:p>
        </p:txBody>
      </p:sp>
      <p:sp>
        <p:nvSpPr>
          <p:cNvPr id="6" name="Footer Placeholder 5">
            <a:extLst>
              <a:ext uri="{FF2B5EF4-FFF2-40B4-BE49-F238E27FC236}">
                <a16:creationId xmlns:a16="http://schemas.microsoft.com/office/drawing/2014/main" id="{8C6DB6EB-C20C-455B-9400-8FE28DC5C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A4FB8-1E0E-46BC-9BD7-69339DD85056}"/>
              </a:ext>
            </a:extLst>
          </p:cNvPr>
          <p:cNvSpPr>
            <a:spLocks noGrp="1"/>
          </p:cNvSpPr>
          <p:nvPr>
            <p:ph type="sldNum" sz="quarter" idx="12"/>
          </p:nvPr>
        </p:nvSpPr>
        <p:spPr/>
        <p:txBody>
          <a:bodyPr/>
          <a:lstStyle/>
          <a:p>
            <a:fld id="{F11ACF68-C23E-4A6B-A39E-558BC84A5148}" type="slidenum">
              <a:rPr lang="en-US" smtClean="0"/>
              <a:t>‹#›</a:t>
            </a:fld>
            <a:endParaRPr lang="en-US"/>
          </a:p>
        </p:txBody>
      </p:sp>
    </p:spTree>
    <p:extLst>
      <p:ext uri="{BB962C8B-B14F-4D97-AF65-F5344CB8AC3E}">
        <p14:creationId xmlns:p14="http://schemas.microsoft.com/office/powerpoint/2010/main" val="1265543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D65D-5211-468B-B634-7D78828E9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BA3679-F487-417F-953A-2DFCC81716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5B56E-128B-441C-ACBB-9E82549D2F12}"/>
              </a:ext>
            </a:extLst>
          </p:cNvPr>
          <p:cNvSpPr>
            <a:spLocks noGrp="1"/>
          </p:cNvSpPr>
          <p:nvPr>
            <p:ph type="dt" sz="half" idx="10"/>
          </p:nvPr>
        </p:nvSpPr>
        <p:spPr/>
        <p:txBody>
          <a:bodyPr/>
          <a:lstStyle/>
          <a:p>
            <a:fld id="{E9B01491-F188-4033-BEC5-165E6010DE2A}" type="datetimeFigureOut">
              <a:rPr lang="en-US" smtClean="0"/>
              <a:t>8/2/2022</a:t>
            </a:fld>
            <a:endParaRPr lang="en-US"/>
          </a:p>
        </p:txBody>
      </p:sp>
      <p:sp>
        <p:nvSpPr>
          <p:cNvPr id="5" name="Footer Placeholder 4">
            <a:extLst>
              <a:ext uri="{FF2B5EF4-FFF2-40B4-BE49-F238E27FC236}">
                <a16:creationId xmlns:a16="http://schemas.microsoft.com/office/drawing/2014/main" id="{16A47B04-B5FA-4195-95C2-B60053FBD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62FE4-F74D-4B31-9DD1-EAA762FD0AD2}"/>
              </a:ext>
            </a:extLst>
          </p:cNvPr>
          <p:cNvSpPr>
            <a:spLocks noGrp="1"/>
          </p:cNvSpPr>
          <p:nvPr>
            <p:ph type="sldNum" sz="quarter" idx="12"/>
          </p:nvPr>
        </p:nvSpPr>
        <p:spPr/>
        <p:txBody>
          <a:bodyPr/>
          <a:lstStyle/>
          <a:p>
            <a:fld id="{F11ACF68-C23E-4A6B-A39E-558BC84A5148}" type="slidenum">
              <a:rPr lang="en-US" smtClean="0"/>
              <a:t>‹#›</a:t>
            </a:fld>
            <a:endParaRPr lang="en-US"/>
          </a:p>
        </p:txBody>
      </p:sp>
    </p:spTree>
    <p:extLst>
      <p:ext uri="{BB962C8B-B14F-4D97-AF65-F5344CB8AC3E}">
        <p14:creationId xmlns:p14="http://schemas.microsoft.com/office/powerpoint/2010/main" val="493474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AEC1D5-7C72-40E0-BB31-99D44CAA62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CD0611-8BC7-40DE-9CCB-18A069632C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B947E-6014-4117-A009-7C1B6E78AEDD}"/>
              </a:ext>
            </a:extLst>
          </p:cNvPr>
          <p:cNvSpPr>
            <a:spLocks noGrp="1"/>
          </p:cNvSpPr>
          <p:nvPr>
            <p:ph type="dt" sz="half" idx="10"/>
          </p:nvPr>
        </p:nvSpPr>
        <p:spPr/>
        <p:txBody>
          <a:bodyPr/>
          <a:lstStyle/>
          <a:p>
            <a:fld id="{E9B01491-F188-4033-BEC5-165E6010DE2A}" type="datetimeFigureOut">
              <a:rPr lang="en-US" smtClean="0"/>
              <a:t>8/2/2022</a:t>
            </a:fld>
            <a:endParaRPr lang="en-US"/>
          </a:p>
        </p:txBody>
      </p:sp>
      <p:sp>
        <p:nvSpPr>
          <p:cNvPr id="5" name="Footer Placeholder 4">
            <a:extLst>
              <a:ext uri="{FF2B5EF4-FFF2-40B4-BE49-F238E27FC236}">
                <a16:creationId xmlns:a16="http://schemas.microsoft.com/office/drawing/2014/main" id="{3322B888-7A83-48C5-ABBB-71D4C0EB8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23983-4E62-4FDF-9A0A-55F2F7E0DE05}"/>
              </a:ext>
            </a:extLst>
          </p:cNvPr>
          <p:cNvSpPr>
            <a:spLocks noGrp="1"/>
          </p:cNvSpPr>
          <p:nvPr>
            <p:ph type="sldNum" sz="quarter" idx="12"/>
          </p:nvPr>
        </p:nvSpPr>
        <p:spPr/>
        <p:txBody>
          <a:bodyPr/>
          <a:lstStyle/>
          <a:p>
            <a:fld id="{F11ACF68-C23E-4A6B-A39E-558BC84A5148}" type="slidenum">
              <a:rPr lang="en-US" smtClean="0"/>
              <a:t>‹#›</a:t>
            </a:fld>
            <a:endParaRPr lang="en-US"/>
          </a:p>
        </p:txBody>
      </p:sp>
    </p:spTree>
    <p:extLst>
      <p:ext uri="{BB962C8B-B14F-4D97-AF65-F5344CB8AC3E}">
        <p14:creationId xmlns:p14="http://schemas.microsoft.com/office/powerpoint/2010/main" val="1484168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7DD5-2493-8341-812E-B4C1B0D806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D68C4D-3B26-9249-9510-ACD999903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6B8D83-963D-4743-B8D5-7CD2C6F400A4}"/>
              </a:ext>
            </a:extLst>
          </p:cNvPr>
          <p:cNvSpPr>
            <a:spLocks noGrp="1"/>
          </p:cNvSpPr>
          <p:nvPr>
            <p:ph type="dt" sz="half" idx="10"/>
          </p:nvPr>
        </p:nvSpPr>
        <p:spPr/>
        <p:txBody>
          <a:bodyPr/>
          <a:lstStyle/>
          <a:p>
            <a:fld id="{B50CD552-C10E-614A-B810-77E320220E26}" type="datetimeFigureOut">
              <a:rPr lang="en-US" smtClean="0"/>
              <a:t>8/2/2022</a:t>
            </a:fld>
            <a:endParaRPr lang="en-US"/>
          </a:p>
        </p:txBody>
      </p:sp>
      <p:sp>
        <p:nvSpPr>
          <p:cNvPr id="5" name="Footer Placeholder 4">
            <a:extLst>
              <a:ext uri="{FF2B5EF4-FFF2-40B4-BE49-F238E27FC236}">
                <a16:creationId xmlns:a16="http://schemas.microsoft.com/office/drawing/2014/main" id="{DBFC411A-6A7F-2149-854D-61E6BEF90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9527A-3EB5-8245-8C90-4822BBF30572}"/>
              </a:ext>
            </a:extLst>
          </p:cNvPr>
          <p:cNvSpPr>
            <a:spLocks noGrp="1"/>
          </p:cNvSpPr>
          <p:nvPr>
            <p:ph type="sldNum" sz="quarter" idx="12"/>
          </p:nvPr>
        </p:nvSpPr>
        <p:spPr/>
        <p:txBody>
          <a:bodyPr/>
          <a:lstStyle/>
          <a:p>
            <a:fld id="{9998EADF-C030-F84C-ADA0-FD2E39B5A33F}" type="slidenum">
              <a:rPr lang="en-US" smtClean="0"/>
              <a:t>‹#›</a:t>
            </a:fld>
            <a:endParaRPr lang="en-US"/>
          </a:p>
        </p:txBody>
      </p:sp>
    </p:spTree>
    <p:extLst>
      <p:ext uri="{BB962C8B-B14F-4D97-AF65-F5344CB8AC3E}">
        <p14:creationId xmlns:p14="http://schemas.microsoft.com/office/powerpoint/2010/main" val="9824700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A1BFFE-E4B4-F243-8722-F04EDEC7FAB2}"/>
              </a:ext>
            </a:extLst>
          </p:cNvPr>
          <p:cNvSpPr>
            <a:spLocks noGrp="1"/>
          </p:cNvSpPr>
          <p:nvPr>
            <p:ph type="dt" sz="half" idx="10"/>
          </p:nvPr>
        </p:nvSpPr>
        <p:spPr/>
        <p:txBody>
          <a:bodyPr/>
          <a:lstStyle/>
          <a:p>
            <a:fld id="{B50CD552-C10E-614A-B810-77E320220E26}" type="datetimeFigureOut">
              <a:rPr lang="en-US" smtClean="0"/>
              <a:t>8/2/2022</a:t>
            </a:fld>
            <a:endParaRPr lang="en-US"/>
          </a:p>
        </p:txBody>
      </p:sp>
      <p:sp>
        <p:nvSpPr>
          <p:cNvPr id="3" name="Footer Placeholder 2">
            <a:extLst>
              <a:ext uri="{FF2B5EF4-FFF2-40B4-BE49-F238E27FC236}">
                <a16:creationId xmlns:a16="http://schemas.microsoft.com/office/drawing/2014/main" id="{42CC61AE-7BCE-CB42-B025-A014ECB071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43E79F-F14E-F644-AAAF-0EF7ED900A10}"/>
              </a:ext>
            </a:extLst>
          </p:cNvPr>
          <p:cNvSpPr>
            <a:spLocks noGrp="1"/>
          </p:cNvSpPr>
          <p:nvPr>
            <p:ph type="sldNum" sz="quarter" idx="12"/>
          </p:nvPr>
        </p:nvSpPr>
        <p:spPr/>
        <p:txBody>
          <a:bodyPr/>
          <a:lstStyle/>
          <a:p>
            <a:fld id="{9998EADF-C030-F84C-ADA0-FD2E39B5A33F}" type="slidenum">
              <a:rPr lang="en-US" smtClean="0"/>
              <a:t>‹#›</a:t>
            </a:fld>
            <a:endParaRPr lang="en-US"/>
          </a:p>
        </p:txBody>
      </p:sp>
    </p:spTree>
    <p:extLst>
      <p:ext uri="{BB962C8B-B14F-4D97-AF65-F5344CB8AC3E}">
        <p14:creationId xmlns:p14="http://schemas.microsoft.com/office/powerpoint/2010/main" val="2726213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ll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B254648-CD63-4F4A-9AAF-F1A58FA73D4D}"/>
              </a:ext>
            </a:extLst>
          </p:cNvPr>
          <p:cNvSpPr>
            <a:spLocks noGrp="1" noChangeAspect="1"/>
          </p:cNvSpPr>
          <p:nvPr>
            <p:ph type="pic" sz="quarter" idx="14"/>
          </p:nvPr>
        </p:nvSpPr>
        <p:spPr>
          <a:xfrm>
            <a:off x="4718958" y="538844"/>
            <a:ext cx="2772000" cy="2771354"/>
          </a:xfrm>
          <a:custGeom>
            <a:avLst/>
            <a:gdLst>
              <a:gd name="connsiteX0" fmla="*/ 1583872 w 3167744"/>
              <a:gd name="connsiteY0" fmla="*/ 0 h 3167010"/>
              <a:gd name="connsiteX1" fmla="*/ 3167744 w 3167744"/>
              <a:gd name="connsiteY1" fmla="*/ 1583505 h 3167010"/>
              <a:gd name="connsiteX2" fmla="*/ 1583872 w 3167744"/>
              <a:gd name="connsiteY2" fmla="*/ 3167010 h 3167010"/>
              <a:gd name="connsiteX3" fmla="*/ 0 w 3167744"/>
              <a:gd name="connsiteY3" fmla="*/ 1583505 h 3167010"/>
              <a:gd name="connsiteX4" fmla="*/ 1583872 w 3167744"/>
              <a:gd name="connsiteY4" fmla="*/ 0 h 316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744" h="3167010">
                <a:moveTo>
                  <a:pt x="1583872" y="0"/>
                </a:moveTo>
                <a:cubicBezTo>
                  <a:pt x="2458620" y="0"/>
                  <a:pt x="3167744" y="708959"/>
                  <a:pt x="3167744" y="1583505"/>
                </a:cubicBezTo>
                <a:cubicBezTo>
                  <a:pt x="3167744" y="2458051"/>
                  <a:pt x="2458620" y="3167010"/>
                  <a:pt x="1583872" y="3167010"/>
                </a:cubicBezTo>
                <a:cubicBezTo>
                  <a:pt x="709124" y="3167010"/>
                  <a:pt x="0" y="2458051"/>
                  <a:pt x="0" y="1583505"/>
                </a:cubicBezTo>
                <a:cubicBezTo>
                  <a:pt x="0" y="708959"/>
                  <a:pt x="709124" y="0"/>
                  <a:pt x="1583872" y="0"/>
                </a:cubicBezTo>
                <a:close/>
              </a:path>
            </a:pathLst>
          </a:custGeom>
          <a:solidFill>
            <a:schemeClr val="bg1">
              <a:lumMod val="95000"/>
            </a:schemeClr>
          </a:solidFill>
          <a:effectLst/>
        </p:spPr>
        <p:txBody>
          <a:bodyPr wrap="square">
            <a:noAutofit/>
          </a:bodyPr>
          <a:lstStyle>
            <a:lvl1pPr marL="0" indent="0">
              <a:buNone/>
              <a:defRPr sz="1200" b="0" i="0">
                <a:ln>
                  <a:noFill/>
                </a:ln>
                <a:solidFill>
                  <a:schemeClr val="tx2"/>
                </a:solidFill>
                <a:latin typeface="Roboto Regular" charset="0"/>
                <a:ea typeface="Roboto Regular" charset="0"/>
                <a:cs typeface="Roboto Regular" charset="0"/>
              </a:defRPr>
            </a:lvl1pPr>
          </a:lstStyle>
          <a:p>
            <a:endParaRPr lang="en-US" dirty="0"/>
          </a:p>
        </p:txBody>
      </p:sp>
    </p:spTree>
    <p:extLst>
      <p:ext uri="{BB962C8B-B14F-4D97-AF65-F5344CB8AC3E}">
        <p14:creationId xmlns:p14="http://schemas.microsoft.com/office/powerpoint/2010/main" val="121943362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5573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7DD5-2493-8341-812E-B4C1B0D806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D68C4D-3B26-9249-9510-ACD999903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6B8D83-963D-4743-B8D5-7CD2C6F400A4}"/>
              </a:ext>
            </a:extLst>
          </p:cNvPr>
          <p:cNvSpPr>
            <a:spLocks noGrp="1"/>
          </p:cNvSpPr>
          <p:nvPr>
            <p:ph type="dt" sz="half" idx="10"/>
          </p:nvPr>
        </p:nvSpPr>
        <p:spPr/>
        <p:txBody>
          <a:bodyPr/>
          <a:lstStyle/>
          <a:p>
            <a:fld id="{B50CD552-C10E-614A-B810-77E320220E26}" type="datetimeFigureOut">
              <a:rPr lang="en-US" smtClean="0"/>
              <a:t>8/2/2022</a:t>
            </a:fld>
            <a:endParaRPr lang="en-US"/>
          </a:p>
        </p:txBody>
      </p:sp>
      <p:sp>
        <p:nvSpPr>
          <p:cNvPr id="5" name="Footer Placeholder 4">
            <a:extLst>
              <a:ext uri="{FF2B5EF4-FFF2-40B4-BE49-F238E27FC236}">
                <a16:creationId xmlns:a16="http://schemas.microsoft.com/office/drawing/2014/main" id="{DBFC411A-6A7F-2149-854D-61E6BEF90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9527A-3EB5-8245-8C90-4822BBF30572}"/>
              </a:ext>
            </a:extLst>
          </p:cNvPr>
          <p:cNvSpPr>
            <a:spLocks noGrp="1"/>
          </p:cNvSpPr>
          <p:nvPr>
            <p:ph type="sldNum" sz="quarter" idx="12"/>
          </p:nvPr>
        </p:nvSpPr>
        <p:spPr/>
        <p:txBody>
          <a:bodyPr/>
          <a:lstStyle/>
          <a:p>
            <a:fld id="{9998EADF-C030-F84C-ADA0-FD2E39B5A33F}" type="slidenum">
              <a:rPr lang="en-US" smtClean="0"/>
              <a:t>‹#›</a:t>
            </a:fld>
            <a:endParaRPr lang="en-US"/>
          </a:p>
        </p:txBody>
      </p:sp>
    </p:spTree>
    <p:extLst>
      <p:ext uri="{BB962C8B-B14F-4D97-AF65-F5344CB8AC3E}">
        <p14:creationId xmlns:p14="http://schemas.microsoft.com/office/powerpoint/2010/main" val="3077476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78BCF-414F-BC05-8B1E-6C19EBFADEA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C5ED9AC-70C1-CF23-8A2E-9C6BF0AAD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DE856E-01FD-6C67-3F76-3387F1170A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7B27D1F-BD96-A44F-A409-5E482F008E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603509-3908-48C7-19D3-2F73770505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3081304-84F3-6DF4-3052-03303E269D7E}"/>
              </a:ext>
            </a:extLst>
          </p:cNvPr>
          <p:cNvSpPr>
            <a:spLocks noGrp="1"/>
          </p:cNvSpPr>
          <p:nvPr>
            <p:ph type="dt" sz="half" idx="10"/>
          </p:nvPr>
        </p:nvSpPr>
        <p:spPr/>
        <p:txBody>
          <a:bodyPr/>
          <a:lstStyle/>
          <a:p>
            <a:fld id="{7531AB59-ED2E-4D2A-8248-B005EE5E2A62}" type="datetimeFigureOut">
              <a:rPr lang="vi-VN" smtClean="0"/>
              <a:t>02/08/2022</a:t>
            </a:fld>
            <a:endParaRPr lang="vi-VN"/>
          </a:p>
        </p:txBody>
      </p:sp>
      <p:sp>
        <p:nvSpPr>
          <p:cNvPr id="8" name="Footer Placeholder 7">
            <a:extLst>
              <a:ext uri="{FF2B5EF4-FFF2-40B4-BE49-F238E27FC236}">
                <a16:creationId xmlns:a16="http://schemas.microsoft.com/office/drawing/2014/main" id="{B291C476-AB8E-F067-84AB-9506C2BFEFBD}"/>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08E378C-1214-AC11-FE03-3D7BD065CD0E}"/>
              </a:ext>
            </a:extLst>
          </p:cNvPr>
          <p:cNvSpPr>
            <a:spLocks noGrp="1"/>
          </p:cNvSpPr>
          <p:nvPr>
            <p:ph type="sldNum" sz="quarter" idx="12"/>
          </p:nvPr>
        </p:nvSpPr>
        <p:spPr/>
        <p:txBody>
          <a:bodyPr/>
          <a:lstStyle/>
          <a:p>
            <a:fld id="{8A923542-2F7A-4AE6-9EA7-806CC85AD3B5}" type="slidenum">
              <a:rPr lang="vi-VN" smtClean="0"/>
              <a:t>‹#›</a:t>
            </a:fld>
            <a:endParaRPr lang="vi-VN"/>
          </a:p>
        </p:txBody>
      </p:sp>
    </p:spTree>
    <p:extLst>
      <p:ext uri="{BB962C8B-B14F-4D97-AF65-F5344CB8AC3E}">
        <p14:creationId xmlns:p14="http://schemas.microsoft.com/office/powerpoint/2010/main" val="9588906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A1BFFE-E4B4-F243-8722-F04EDEC7FAB2}"/>
              </a:ext>
            </a:extLst>
          </p:cNvPr>
          <p:cNvSpPr>
            <a:spLocks noGrp="1"/>
          </p:cNvSpPr>
          <p:nvPr>
            <p:ph type="dt" sz="half" idx="10"/>
          </p:nvPr>
        </p:nvSpPr>
        <p:spPr/>
        <p:txBody>
          <a:bodyPr/>
          <a:lstStyle/>
          <a:p>
            <a:fld id="{B50CD552-C10E-614A-B810-77E320220E26}" type="datetimeFigureOut">
              <a:rPr lang="en-US" smtClean="0"/>
              <a:t>8/2/2022</a:t>
            </a:fld>
            <a:endParaRPr lang="en-US"/>
          </a:p>
        </p:txBody>
      </p:sp>
      <p:sp>
        <p:nvSpPr>
          <p:cNvPr id="3" name="Footer Placeholder 2">
            <a:extLst>
              <a:ext uri="{FF2B5EF4-FFF2-40B4-BE49-F238E27FC236}">
                <a16:creationId xmlns:a16="http://schemas.microsoft.com/office/drawing/2014/main" id="{42CC61AE-7BCE-CB42-B025-A014ECB071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43E79F-F14E-F644-AAAF-0EF7ED900A10}"/>
              </a:ext>
            </a:extLst>
          </p:cNvPr>
          <p:cNvSpPr>
            <a:spLocks noGrp="1"/>
          </p:cNvSpPr>
          <p:nvPr>
            <p:ph type="sldNum" sz="quarter" idx="12"/>
          </p:nvPr>
        </p:nvSpPr>
        <p:spPr/>
        <p:txBody>
          <a:bodyPr/>
          <a:lstStyle/>
          <a:p>
            <a:fld id="{9998EADF-C030-F84C-ADA0-FD2E39B5A33F}" type="slidenum">
              <a:rPr lang="en-US" smtClean="0"/>
              <a:t>‹#›</a:t>
            </a:fld>
            <a:endParaRPr lang="en-US"/>
          </a:p>
        </p:txBody>
      </p:sp>
    </p:spTree>
    <p:extLst>
      <p:ext uri="{BB962C8B-B14F-4D97-AF65-F5344CB8AC3E}">
        <p14:creationId xmlns:p14="http://schemas.microsoft.com/office/powerpoint/2010/main" val="4198456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ll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B254648-CD63-4F4A-9AAF-F1A58FA73D4D}"/>
              </a:ext>
            </a:extLst>
          </p:cNvPr>
          <p:cNvSpPr>
            <a:spLocks noGrp="1" noChangeAspect="1"/>
          </p:cNvSpPr>
          <p:nvPr>
            <p:ph type="pic" sz="quarter" idx="14"/>
          </p:nvPr>
        </p:nvSpPr>
        <p:spPr>
          <a:xfrm>
            <a:off x="4718958" y="538844"/>
            <a:ext cx="2772000" cy="2771354"/>
          </a:xfrm>
          <a:custGeom>
            <a:avLst/>
            <a:gdLst>
              <a:gd name="connsiteX0" fmla="*/ 1583872 w 3167744"/>
              <a:gd name="connsiteY0" fmla="*/ 0 h 3167010"/>
              <a:gd name="connsiteX1" fmla="*/ 3167744 w 3167744"/>
              <a:gd name="connsiteY1" fmla="*/ 1583505 h 3167010"/>
              <a:gd name="connsiteX2" fmla="*/ 1583872 w 3167744"/>
              <a:gd name="connsiteY2" fmla="*/ 3167010 h 3167010"/>
              <a:gd name="connsiteX3" fmla="*/ 0 w 3167744"/>
              <a:gd name="connsiteY3" fmla="*/ 1583505 h 3167010"/>
              <a:gd name="connsiteX4" fmla="*/ 1583872 w 3167744"/>
              <a:gd name="connsiteY4" fmla="*/ 0 h 316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744" h="3167010">
                <a:moveTo>
                  <a:pt x="1583872" y="0"/>
                </a:moveTo>
                <a:cubicBezTo>
                  <a:pt x="2458620" y="0"/>
                  <a:pt x="3167744" y="708959"/>
                  <a:pt x="3167744" y="1583505"/>
                </a:cubicBezTo>
                <a:cubicBezTo>
                  <a:pt x="3167744" y="2458051"/>
                  <a:pt x="2458620" y="3167010"/>
                  <a:pt x="1583872" y="3167010"/>
                </a:cubicBezTo>
                <a:cubicBezTo>
                  <a:pt x="709124" y="3167010"/>
                  <a:pt x="0" y="2458051"/>
                  <a:pt x="0" y="1583505"/>
                </a:cubicBezTo>
                <a:cubicBezTo>
                  <a:pt x="0" y="708959"/>
                  <a:pt x="709124" y="0"/>
                  <a:pt x="1583872" y="0"/>
                </a:cubicBezTo>
                <a:close/>
              </a:path>
            </a:pathLst>
          </a:custGeom>
          <a:solidFill>
            <a:schemeClr val="bg1">
              <a:lumMod val="95000"/>
            </a:schemeClr>
          </a:solidFill>
          <a:effectLst/>
        </p:spPr>
        <p:txBody>
          <a:bodyPr wrap="square">
            <a:noAutofit/>
          </a:bodyPr>
          <a:lstStyle>
            <a:lvl1pPr marL="0" indent="0">
              <a:buNone/>
              <a:defRPr sz="1200" b="0" i="0">
                <a:ln>
                  <a:noFill/>
                </a:ln>
                <a:solidFill>
                  <a:schemeClr val="tx2"/>
                </a:solidFill>
                <a:latin typeface="Roboto Regular" charset="0"/>
                <a:ea typeface="Roboto Regular" charset="0"/>
                <a:cs typeface="Roboto Regular" charset="0"/>
              </a:defRPr>
            </a:lvl1pPr>
          </a:lstStyle>
          <a:p>
            <a:endParaRPr lang="en-US" dirty="0"/>
          </a:p>
        </p:txBody>
      </p:sp>
    </p:spTree>
    <p:extLst>
      <p:ext uri="{BB962C8B-B14F-4D97-AF65-F5344CB8AC3E}">
        <p14:creationId xmlns:p14="http://schemas.microsoft.com/office/powerpoint/2010/main" val="339664412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Watercolor Splatter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135712"/>
      </p:ext>
    </p:extLst>
  </p:cSld>
  <p:clrMapOvr>
    <a:masterClrMapping/>
  </p:clrMapOvr>
  <p:transition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040079"/>
      </p:ext>
    </p:extLst>
  </p:cSld>
  <p:clrMapOvr>
    <a:masterClrMapping/>
  </p:clrMapOvr>
  <p:transition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4654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6"/>
        <p:cNvGrpSpPr/>
        <p:nvPr/>
      </p:nvGrpSpPr>
      <p:grpSpPr>
        <a:xfrm>
          <a:off x="0" y="0"/>
          <a:ext cx="0" cy="0"/>
          <a:chOff x="0" y="0"/>
          <a:chExt cx="0" cy="0"/>
        </a:xfrm>
      </p:grpSpPr>
      <p:pic>
        <p:nvPicPr>
          <p:cNvPr id="207" name="Google Shape;207;p8"/>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208" name="Google Shape;208;p8"/>
          <p:cNvGrpSpPr/>
          <p:nvPr/>
        </p:nvGrpSpPr>
        <p:grpSpPr>
          <a:xfrm>
            <a:off x="8860467" y="530600"/>
            <a:ext cx="1045700" cy="731600"/>
            <a:chOff x="6074150" y="2429100"/>
            <a:chExt cx="784275" cy="548700"/>
          </a:xfrm>
        </p:grpSpPr>
        <p:sp>
          <p:nvSpPr>
            <p:cNvPr id="209" name="Google Shape;209;p8"/>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8"/>
          <p:cNvGrpSpPr/>
          <p:nvPr/>
        </p:nvGrpSpPr>
        <p:grpSpPr>
          <a:xfrm>
            <a:off x="708201" y="4887001"/>
            <a:ext cx="791500" cy="947033"/>
            <a:chOff x="6157200" y="3834400"/>
            <a:chExt cx="593625" cy="710275"/>
          </a:xfrm>
        </p:grpSpPr>
        <p:sp>
          <p:nvSpPr>
            <p:cNvPr id="226" name="Google Shape;226;p8"/>
            <p:cNvSpPr/>
            <p:nvPr/>
          </p:nvSpPr>
          <p:spPr>
            <a:xfrm>
              <a:off x="6199950" y="4421050"/>
              <a:ext cx="106700" cy="116500"/>
            </a:xfrm>
            <a:custGeom>
              <a:avLst/>
              <a:gdLst/>
              <a:ahLst/>
              <a:cxnLst/>
              <a:rect l="l" t="t" r="r" b="b"/>
              <a:pathLst>
                <a:path w="4268" h="4660" extrusionOk="0">
                  <a:moveTo>
                    <a:pt x="3465" y="0"/>
                  </a:moveTo>
                  <a:cubicBezTo>
                    <a:pt x="3333" y="0"/>
                    <a:pt x="3200" y="37"/>
                    <a:pt x="3081" y="114"/>
                  </a:cubicBezTo>
                  <a:cubicBezTo>
                    <a:pt x="1990" y="825"/>
                    <a:pt x="1040" y="1977"/>
                    <a:pt x="180" y="3630"/>
                  </a:cubicBezTo>
                  <a:cubicBezTo>
                    <a:pt x="1" y="3975"/>
                    <a:pt x="136" y="4400"/>
                    <a:pt x="481" y="4580"/>
                  </a:cubicBezTo>
                  <a:cubicBezTo>
                    <a:pt x="586" y="4635"/>
                    <a:pt x="697" y="4660"/>
                    <a:pt x="806" y="4660"/>
                  </a:cubicBezTo>
                  <a:cubicBezTo>
                    <a:pt x="1061" y="4660"/>
                    <a:pt x="1307" y="4520"/>
                    <a:pt x="1429" y="4280"/>
                  </a:cubicBezTo>
                  <a:cubicBezTo>
                    <a:pt x="2174" y="2847"/>
                    <a:pt x="2967" y="1871"/>
                    <a:pt x="3850" y="1295"/>
                  </a:cubicBezTo>
                  <a:cubicBezTo>
                    <a:pt x="4177" y="1082"/>
                    <a:pt x="4268" y="646"/>
                    <a:pt x="4056" y="320"/>
                  </a:cubicBezTo>
                  <a:cubicBezTo>
                    <a:pt x="3921" y="113"/>
                    <a:pt x="3695" y="0"/>
                    <a:pt x="3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6372425" y="4484850"/>
              <a:ext cx="62100" cy="59825"/>
            </a:xfrm>
            <a:custGeom>
              <a:avLst/>
              <a:gdLst/>
              <a:ahLst/>
              <a:cxnLst/>
              <a:rect l="l" t="t" r="r" b="b"/>
              <a:pathLst>
                <a:path w="2484" h="2393" extrusionOk="0">
                  <a:moveTo>
                    <a:pt x="1678" y="0"/>
                  </a:moveTo>
                  <a:cubicBezTo>
                    <a:pt x="1557" y="0"/>
                    <a:pt x="1435" y="31"/>
                    <a:pt x="1323" y="96"/>
                  </a:cubicBezTo>
                  <a:cubicBezTo>
                    <a:pt x="796" y="404"/>
                    <a:pt x="392" y="857"/>
                    <a:pt x="155" y="1409"/>
                  </a:cubicBezTo>
                  <a:cubicBezTo>
                    <a:pt x="0" y="1767"/>
                    <a:pt x="166" y="2180"/>
                    <a:pt x="523" y="2335"/>
                  </a:cubicBezTo>
                  <a:cubicBezTo>
                    <a:pt x="615" y="2373"/>
                    <a:pt x="710" y="2392"/>
                    <a:pt x="803" y="2392"/>
                  </a:cubicBezTo>
                  <a:cubicBezTo>
                    <a:pt x="1075" y="2392"/>
                    <a:pt x="1335" y="2234"/>
                    <a:pt x="1450" y="1967"/>
                  </a:cubicBezTo>
                  <a:cubicBezTo>
                    <a:pt x="1567" y="1693"/>
                    <a:pt x="1768" y="1468"/>
                    <a:pt x="2034" y="1313"/>
                  </a:cubicBezTo>
                  <a:cubicBezTo>
                    <a:pt x="2370" y="1117"/>
                    <a:pt x="2483" y="685"/>
                    <a:pt x="2286" y="350"/>
                  </a:cubicBezTo>
                  <a:cubicBezTo>
                    <a:pt x="2155" y="125"/>
                    <a:pt x="1920" y="0"/>
                    <a:pt x="16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6394275" y="4352225"/>
              <a:ext cx="58500" cy="64025"/>
            </a:xfrm>
            <a:custGeom>
              <a:avLst/>
              <a:gdLst/>
              <a:ahLst/>
              <a:cxnLst/>
              <a:rect l="l" t="t" r="r" b="b"/>
              <a:pathLst>
                <a:path w="2340" h="2561" extrusionOk="0">
                  <a:moveTo>
                    <a:pt x="1537" y="0"/>
                  </a:moveTo>
                  <a:cubicBezTo>
                    <a:pt x="1277" y="0"/>
                    <a:pt x="1028" y="142"/>
                    <a:pt x="904" y="389"/>
                  </a:cubicBezTo>
                  <a:cubicBezTo>
                    <a:pt x="721" y="759"/>
                    <a:pt x="504" y="1093"/>
                    <a:pt x="247" y="1412"/>
                  </a:cubicBezTo>
                  <a:cubicBezTo>
                    <a:pt x="1" y="1714"/>
                    <a:pt x="48" y="2157"/>
                    <a:pt x="350" y="2403"/>
                  </a:cubicBezTo>
                  <a:cubicBezTo>
                    <a:pt x="481" y="2509"/>
                    <a:pt x="637" y="2560"/>
                    <a:pt x="793" y="2560"/>
                  </a:cubicBezTo>
                  <a:cubicBezTo>
                    <a:pt x="998" y="2560"/>
                    <a:pt x="1202" y="2469"/>
                    <a:pt x="1342" y="2300"/>
                  </a:cubicBezTo>
                  <a:cubicBezTo>
                    <a:pt x="1665" y="1900"/>
                    <a:pt x="1935" y="1481"/>
                    <a:pt x="2166" y="1021"/>
                  </a:cubicBezTo>
                  <a:cubicBezTo>
                    <a:pt x="2339" y="671"/>
                    <a:pt x="2199" y="248"/>
                    <a:pt x="1851" y="74"/>
                  </a:cubicBezTo>
                  <a:cubicBezTo>
                    <a:pt x="1750" y="24"/>
                    <a:pt x="1642" y="0"/>
                    <a:pt x="1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6157200" y="4269100"/>
              <a:ext cx="96150" cy="102125"/>
            </a:xfrm>
            <a:custGeom>
              <a:avLst/>
              <a:gdLst/>
              <a:ahLst/>
              <a:cxnLst/>
              <a:rect l="l" t="t" r="r" b="b"/>
              <a:pathLst>
                <a:path w="3846" h="4085" extrusionOk="0">
                  <a:moveTo>
                    <a:pt x="3070" y="1"/>
                  </a:moveTo>
                  <a:cubicBezTo>
                    <a:pt x="2886" y="1"/>
                    <a:pt x="2703" y="72"/>
                    <a:pt x="2564" y="215"/>
                  </a:cubicBezTo>
                  <a:cubicBezTo>
                    <a:pt x="2157" y="634"/>
                    <a:pt x="1802" y="1084"/>
                    <a:pt x="1458" y="1521"/>
                  </a:cubicBezTo>
                  <a:cubicBezTo>
                    <a:pt x="1072" y="2007"/>
                    <a:pt x="709" y="2468"/>
                    <a:pt x="288" y="2873"/>
                  </a:cubicBezTo>
                  <a:cubicBezTo>
                    <a:pt x="8" y="3143"/>
                    <a:pt x="0" y="3590"/>
                    <a:pt x="270" y="3870"/>
                  </a:cubicBezTo>
                  <a:cubicBezTo>
                    <a:pt x="407" y="4014"/>
                    <a:pt x="593" y="4085"/>
                    <a:pt x="778" y="4085"/>
                  </a:cubicBezTo>
                  <a:cubicBezTo>
                    <a:pt x="952" y="4085"/>
                    <a:pt x="1128" y="4019"/>
                    <a:pt x="1268" y="3888"/>
                  </a:cubicBezTo>
                  <a:cubicBezTo>
                    <a:pt x="1758" y="3416"/>
                    <a:pt x="2169" y="2896"/>
                    <a:pt x="2564" y="2393"/>
                  </a:cubicBezTo>
                  <a:cubicBezTo>
                    <a:pt x="2901" y="1968"/>
                    <a:pt x="3218" y="1563"/>
                    <a:pt x="3575" y="1196"/>
                  </a:cubicBezTo>
                  <a:cubicBezTo>
                    <a:pt x="3846" y="918"/>
                    <a:pt x="3841" y="472"/>
                    <a:pt x="3561" y="201"/>
                  </a:cubicBezTo>
                  <a:cubicBezTo>
                    <a:pt x="3424" y="67"/>
                    <a:pt x="3247"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6360700" y="4188325"/>
              <a:ext cx="71750" cy="74275"/>
            </a:xfrm>
            <a:custGeom>
              <a:avLst/>
              <a:gdLst/>
              <a:ahLst/>
              <a:cxnLst/>
              <a:rect l="l" t="t" r="r" b="b"/>
              <a:pathLst>
                <a:path w="2870" h="2971" extrusionOk="0">
                  <a:moveTo>
                    <a:pt x="2056" y="1"/>
                  </a:moveTo>
                  <a:cubicBezTo>
                    <a:pt x="2023" y="1"/>
                    <a:pt x="1988" y="3"/>
                    <a:pt x="1954" y="8"/>
                  </a:cubicBezTo>
                  <a:cubicBezTo>
                    <a:pt x="1569" y="59"/>
                    <a:pt x="1299" y="415"/>
                    <a:pt x="1350" y="800"/>
                  </a:cubicBezTo>
                  <a:cubicBezTo>
                    <a:pt x="1385" y="1051"/>
                    <a:pt x="1048" y="1381"/>
                    <a:pt x="513" y="1623"/>
                  </a:cubicBezTo>
                  <a:cubicBezTo>
                    <a:pt x="159" y="1782"/>
                    <a:pt x="0" y="2200"/>
                    <a:pt x="161" y="2555"/>
                  </a:cubicBezTo>
                  <a:cubicBezTo>
                    <a:pt x="277" y="2815"/>
                    <a:pt x="535" y="2970"/>
                    <a:pt x="804" y="2970"/>
                  </a:cubicBezTo>
                  <a:cubicBezTo>
                    <a:pt x="900" y="2970"/>
                    <a:pt x="998" y="2949"/>
                    <a:pt x="1092" y="2905"/>
                  </a:cubicBezTo>
                  <a:cubicBezTo>
                    <a:pt x="2251" y="2381"/>
                    <a:pt x="2870" y="1525"/>
                    <a:pt x="2746" y="612"/>
                  </a:cubicBezTo>
                  <a:cubicBezTo>
                    <a:pt x="2700" y="261"/>
                    <a:pt x="2402" y="1"/>
                    <a:pt x="20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188950" y="4035000"/>
              <a:ext cx="105825" cy="143550"/>
            </a:xfrm>
            <a:custGeom>
              <a:avLst/>
              <a:gdLst/>
              <a:ahLst/>
              <a:cxnLst/>
              <a:rect l="l" t="t" r="r" b="b"/>
              <a:pathLst>
                <a:path w="4233" h="5742" extrusionOk="0">
                  <a:moveTo>
                    <a:pt x="3429" y="1"/>
                  </a:moveTo>
                  <a:cubicBezTo>
                    <a:pt x="3174" y="1"/>
                    <a:pt x="2928" y="139"/>
                    <a:pt x="2803" y="381"/>
                  </a:cubicBezTo>
                  <a:cubicBezTo>
                    <a:pt x="2448" y="1058"/>
                    <a:pt x="1999" y="1744"/>
                    <a:pt x="1564" y="2407"/>
                  </a:cubicBezTo>
                  <a:cubicBezTo>
                    <a:pt x="1075" y="3154"/>
                    <a:pt x="566" y="3927"/>
                    <a:pt x="171" y="4725"/>
                  </a:cubicBezTo>
                  <a:cubicBezTo>
                    <a:pt x="0" y="5072"/>
                    <a:pt x="141" y="5495"/>
                    <a:pt x="491" y="5668"/>
                  </a:cubicBezTo>
                  <a:cubicBezTo>
                    <a:pt x="591" y="5718"/>
                    <a:pt x="699" y="5742"/>
                    <a:pt x="803" y="5742"/>
                  </a:cubicBezTo>
                  <a:cubicBezTo>
                    <a:pt x="1063" y="5742"/>
                    <a:pt x="1313" y="5597"/>
                    <a:pt x="1436" y="5350"/>
                  </a:cubicBezTo>
                  <a:cubicBezTo>
                    <a:pt x="1792" y="4629"/>
                    <a:pt x="2254" y="3927"/>
                    <a:pt x="2743" y="3180"/>
                  </a:cubicBezTo>
                  <a:cubicBezTo>
                    <a:pt x="3197" y="2488"/>
                    <a:pt x="3667" y="1773"/>
                    <a:pt x="4053" y="1031"/>
                  </a:cubicBezTo>
                  <a:cubicBezTo>
                    <a:pt x="4233" y="685"/>
                    <a:pt x="4099" y="260"/>
                    <a:pt x="3752" y="80"/>
                  </a:cubicBezTo>
                  <a:cubicBezTo>
                    <a:pt x="3649" y="26"/>
                    <a:pt x="3538" y="1"/>
                    <a:pt x="3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6564625" y="4241025"/>
              <a:ext cx="69175" cy="59025"/>
            </a:xfrm>
            <a:custGeom>
              <a:avLst/>
              <a:gdLst/>
              <a:ahLst/>
              <a:cxnLst/>
              <a:rect l="l" t="t" r="r" b="b"/>
              <a:pathLst>
                <a:path w="2767" h="2361" extrusionOk="0">
                  <a:moveTo>
                    <a:pt x="1974" y="0"/>
                  </a:moveTo>
                  <a:cubicBezTo>
                    <a:pt x="1819" y="0"/>
                    <a:pt x="1662" y="52"/>
                    <a:pt x="1533" y="157"/>
                  </a:cubicBezTo>
                  <a:lnTo>
                    <a:pt x="352" y="1107"/>
                  </a:lnTo>
                  <a:cubicBezTo>
                    <a:pt x="48" y="1350"/>
                    <a:pt x="1" y="1794"/>
                    <a:pt x="244" y="2097"/>
                  </a:cubicBezTo>
                  <a:cubicBezTo>
                    <a:pt x="384" y="2270"/>
                    <a:pt x="587" y="2361"/>
                    <a:pt x="794" y="2361"/>
                  </a:cubicBezTo>
                  <a:cubicBezTo>
                    <a:pt x="948" y="2361"/>
                    <a:pt x="1104" y="2310"/>
                    <a:pt x="1235" y="2205"/>
                  </a:cubicBezTo>
                  <a:lnTo>
                    <a:pt x="2416" y="1255"/>
                  </a:lnTo>
                  <a:cubicBezTo>
                    <a:pt x="2719" y="1012"/>
                    <a:pt x="2767" y="569"/>
                    <a:pt x="2523" y="265"/>
                  </a:cubicBezTo>
                  <a:cubicBezTo>
                    <a:pt x="2385" y="91"/>
                    <a:pt x="2180"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6607025" y="4049175"/>
              <a:ext cx="66775" cy="70800"/>
            </a:xfrm>
            <a:custGeom>
              <a:avLst/>
              <a:gdLst/>
              <a:ahLst/>
              <a:cxnLst/>
              <a:rect l="l" t="t" r="r" b="b"/>
              <a:pathLst>
                <a:path w="2671" h="2832" extrusionOk="0">
                  <a:moveTo>
                    <a:pt x="1877" y="1"/>
                  </a:moveTo>
                  <a:cubicBezTo>
                    <a:pt x="1723" y="1"/>
                    <a:pt x="1567" y="51"/>
                    <a:pt x="1438" y="155"/>
                  </a:cubicBezTo>
                  <a:cubicBezTo>
                    <a:pt x="846" y="630"/>
                    <a:pt x="424" y="1187"/>
                    <a:pt x="149" y="1859"/>
                  </a:cubicBezTo>
                  <a:cubicBezTo>
                    <a:pt x="0" y="2219"/>
                    <a:pt x="172" y="2631"/>
                    <a:pt x="533" y="2779"/>
                  </a:cubicBezTo>
                  <a:cubicBezTo>
                    <a:pt x="622" y="2816"/>
                    <a:pt x="711" y="2832"/>
                    <a:pt x="801" y="2832"/>
                  </a:cubicBezTo>
                  <a:cubicBezTo>
                    <a:pt x="1078" y="2832"/>
                    <a:pt x="1341" y="2668"/>
                    <a:pt x="1452" y="2395"/>
                  </a:cubicBezTo>
                  <a:cubicBezTo>
                    <a:pt x="1638" y="1943"/>
                    <a:pt x="1914" y="1580"/>
                    <a:pt x="2320" y="1253"/>
                  </a:cubicBezTo>
                  <a:cubicBezTo>
                    <a:pt x="2623" y="1010"/>
                    <a:pt x="2670" y="566"/>
                    <a:pt x="2427" y="264"/>
                  </a:cubicBezTo>
                  <a:cubicBezTo>
                    <a:pt x="2288" y="91"/>
                    <a:pt x="2084" y="1"/>
                    <a:pt x="18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6655575" y="3834400"/>
              <a:ext cx="95250" cy="86950"/>
            </a:xfrm>
            <a:custGeom>
              <a:avLst/>
              <a:gdLst/>
              <a:ahLst/>
              <a:cxnLst/>
              <a:rect l="l" t="t" r="r" b="b"/>
              <a:pathLst>
                <a:path w="3810" h="3478" extrusionOk="0">
                  <a:moveTo>
                    <a:pt x="3024" y="0"/>
                  </a:moveTo>
                  <a:cubicBezTo>
                    <a:pt x="2860" y="0"/>
                    <a:pt x="2695" y="57"/>
                    <a:pt x="2561" y="174"/>
                  </a:cubicBezTo>
                  <a:cubicBezTo>
                    <a:pt x="2230" y="462"/>
                    <a:pt x="1926" y="767"/>
                    <a:pt x="1633" y="1064"/>
                  </a:cubicBezTo>
                  <a:cubicBezTo>
                    <a:pt x="1220" y="1482"/>
                    <a:pt x="827" y="1878"/>
                    <a:pt x="383" y="2205"/>
                  </a:cubicBezTo>
                  <a:cubicBezTo>
                    <a:pt x="69" y="2436"/>
                    <a:pt x="1" y="2876"/>
                    <a:pt x="232" y="3190"/>
                  </a:cubicBezTo>
                  <a:cubicBezTo>
                    <a:pt x="369" y="3378"/>
                    <a:pt x="582" y="3477"/>
                    <a:pt x="799" y="3477"/>
                  </a:cubicBezTo>
                  <a:cubicBezTo>
                    <a:pt x="944" y="3477"/>
                    <a:pt x="1090" y="3434"/>
                    <a:pt x="1215" y="3338"/>
                  </a:cubicBezTo>
                  <a:cubicBezTo>
                    <a:pt x="1749" y="2947"/>
                    <a:pt x="2198" y="2493"/>
                    <a:pt x="2633" y="2055"/>
                  </a:cubicBezTo>
                  <a:cubicBezTo>
                    <a:pt x="2922" y="1764"/>
                    <a:pt x="3195" y="1490"/>
                    <a:pt x="3486" y="1235"/>
                  </a:cubicBezTo>
                  <a:cubicBezTo>
                    <a:pt x="3779" y="981"/>
                    <a:pt x="3810" y="535"/>
                    <a:pt x="3554" y="242"/>
                  </a:cubicBezTo>
                  <a:cubicBezTo>
                    <a:pt x="3416" y="82"/>
                    <a:pt x="3221" y="0"/>
                    <a:pt x="3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5" name="Google Shape;235;p8"/>
          <p:cNvSpPr txBox="1">
            <a:spLocks noGrp="1"/>
          </p:cNvSpPr>
          <p:nvPr>
            <p:ph type="title"/>
          </p:nvPr>
        </p:nvSpPr>
        <p:spPr>
          <a:xfrm>
            <a:off x="2376635" y="1730600"/>
            <a:ext cx="7420800" cy="339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468620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7B36-FB1C-F5F1-0848-C23A532857E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1CA8DB7-E48A-EAFB-0856-B1EF54251C6D}"/>
              </a:ext>
            </a:extLst>
          </p:cNvPr>
          <p:cNvSpPr>
            <a:spLocks noGrp="1"/>
          </p:cNvSpPr>
          <p:nvPr>
            <p:ph type="dt" sz="half" idx="10"/>
          </p:nvPr>
        </p:nvSpPr>
        <p:spPr/>
        <p:txBody>
          <a:bodyPr/>
          <a:lstStyle/>
          <a:p>
            <a:fld id="{7531AB59-ED2E-4D2A-8248-B005EE5E2A62}" type="datetimeFigureOut">
              <a:rPr lang="vi-VN" smtClean="0"/>
              <a:t>02/08/2022</a:t>
            </a:fld>
            <a:endParaRPr lang="vi-VN"/>
          </a:p>
        </p:txBody>
      </p:sp>
      <p:sp>
        <p:nvSpPr>
          <p:cNvPr id="4" name="Footer Placeholder 3">
            <a:extLst>
              <a:ext uri="{FF2B5EF4-FFF2-40B4-BE49-F238E27FC236}">
                <a16:creationId xmlns:a16="http://schemas.microsoft.com/office/drawing/2014/main" id="{813F4107-6A21-D21F-9196-CC2BA50FAFB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D2912B0-5D7E-85C5-39E8-9687915CC7B4}"/>
              </a:ext>
            </a:extLst>
          </p:cNvPr>
          <p:cNvSpPr>
            <a:spLocks noGrp="1"/>
          </p:cNvSpPr>
          <p:nvPr>
            <p:ph type="sldNum" sz="quarter" idx="12"/>
          </p:nvPr>
        </p:nvSpPr>
        <p:spPr/>
        <p:txBody>
          <a:bodyPr/>
          <a:lstStyle/>
          <a:p>
            <a:fld id="{8A923542-2F7A-4AE6-9EA7-806CC85AD3B5}" type="slidenum">
              <a:rPr lang="vi-VN" smtClean="0"/>
              <a:t>‹#›</a:t>
            </a:fld>
            <a:endParaRPr lang="vi-VN"/>
          </a:p>
        </p:txBody>
      </p:sp>
    </p:spTree>
    <p:extLst>
      <p:ext uri="{BB962C8B-B14F-4D97-AF65-F5344CB8AC3E}">
        <p14:creationId xmlns:p14="http://schemas.microsoft.com/office/powerpoint/2010/main" val="1714417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E3C63E-1652-ED51-C985-0334AE061BC8}"/>
              </a:ext>
            </a:extLst>
          </p:cNvPr>
          <p:cNvSpPr>
            <a:spLocks noGrp="1"/>
          </p:cNvSpPr>
          <p:nvPr>
            <p:ph type="dt" sz="half" idx="10"/>
          </p:nvPr>
        </p:nvSpPr>
        <p:spPr/>
        <p:txBody>
          <a:bodyPr/>
          <a:lstStyle/>
          <a:p>
            <a:fld id="{7531AB59-ED2E-4D2A-8248-B005EE5E2A62}" type="datetimeFigureOut">
              <a:rPr lang="vi-VN" smtClean="0"/>
              <a:t>02/08/2022</a:t>
            </a:fld>
            <a:endParaRPr lang="vi-VN"/>
          </a:p>
        </p:txBody>
      </p:sp>
      <p:sp>
        <p:nvSpPr>
          <p:cNvPr id="3" name="Footer Placeholder 2">
            <a:extLst>
              <a:ext uri="{FF2B5EF4-FFF2-40B4-BE49-F238E27FC236}">
                <a16:creationId xmlns:a16="http://schemas.microsoft.com/office/drawing/2014/main" id="{9361B188-1FF2-44F5-3DF9-94E3674587C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B404138-68F0-CF63-5CB9-6FB95FBDB41B}"/>
              </a:ext>
            </a:extLst>
          </p:cNvPr>
          <p:cNvSpPr>
            <a:spLocks noGrp="1"/>
          </p:cNvSpPr>
          <p:nvPr>
            <p:ph type="sldNum" sz="quarter" idx="12"/>
          </p:nvPr>
        </p:nvSpPr>
        <p:spPr/>
        <p:txBody>
          <a:bodyPr/>
          <a:lstStyle/>
          <a:p>
            <a:fld id="{8A923542-2F7A-4AE6-9EA7-806CC85AD3B5}" type="slidenum">
              <a:rPr lang="vi-VN" smtClean="0"/>
              <a:t>‹#›</a:t>
            </a:fld>
            <a:endParaRPr lang="vi-VN"/>
          </a:p>
        </p:txBody>
      </p:sp>
    </p:spTree>
    <p:extLst>
      <p:ext uri="{BB962C8B-B14F-4D97-AF65-F5344CB8AC3E}">
        <p14:creationId xmlns:p14="http://schemas.microsoft.com/office/powerpoint/2010/main" val="895350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98EF7-3D8B-0917-40D5-4BB0DBD379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8A5F368-BF98-13EA-23D4-4288889E77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D2F02FB-214B-84A8-FF50-D0FFADDD0B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612DA9-AB0D-2B37-5A4C-63FCD7BDCC79}"/>
              </a:ext>
            </a:extLst>
          </p:cNvPr>
          <p:cNvSpPr>
            <a:spLocks noGrp="1"/>
          </p:cNvSpPr>
          <p:nvPr>
            <p:ph type="dt" sz="half" idx="10"/>
          </p:nvPr>
        </p:nvSpPr>
        <p:spPr/>
        <p:txBody>
          <a:bodyPr/>
          <a:lstStyle/>
          <a:p>
            <a:fld id="{7531AB59-ED2E-4D2A-8248-B005EE5E2A62}" type="datetimeFigureOut">
              <a:rPr lang="vi-VN" smtClean="0"/>
              <a:t>02/08/2022</a:t>
            </a:fld>
            <a:endParaRPr lang="vi-VN"/>
          </a:p>
        </p:txBody>
      </p:sp>
      <p:sp>
        <p:nvSpPr>
          <p:cNvPr id="6" name="Footer Placeholder 5">
            <a:extLst>
              <a:ext uri="{FF2B5EF4-FFF2-40B4-BE49-F238E27FC236}">
                <a16:creationId xmlns:a16="http://schemas.microsoft.com/office/drawing/2014/main" id="{18590089-24CF-B00C-86B8-F5A1479B1AF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4FF28E1-921F-A464-62EF-6EB8157942DF}"/>
              </a:ext>
            </a:extLst>
          </p:cNvPr>
          <p:cNvSpPr>
            <a:spLocks noGrp="1"/>
          </p:cNvSpPr>
          <p:nvPr>
            <p:ph type="sldNum" sz="quarter" idx="12"/>
          </p:nvPr>
        </p:nvSpPr>
        <p:spPr/>
        <p:txBody>
          <a:bodyPr/>
          <a:lstStyle/>
          <a:p>
            <a:fld id="{8A923542-2F7A-4AE6-9EA7-806CC85AD3B5}" type="slidenum">
              <a:rPr lang="vi-VN" smtClean="0"/>
              <a:t>‹#›</a:t>
            </a:fld>
            <a:endParaRPr lang="vi-VN"/>
          </a:p>
        </p:txBody>
      </p:sp>
    </p:spTree>
    <p:extLst>
      <p:ext uri="{BB962C8B-B14F-4D97-AF65-F5344CB8AC3E}">
        <p14:creationId xmlns:p14="http://schemas.microsoft.com/office/powerpoint/2010/main" val="495467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3D0B-7315-ECAF-1A6B-05C0ACA5DB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A7204DA-BA76-C05A-0D73-A454206FDB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4B7C582-61CD-91FD-0370-6A2E19E5CC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41700-935C-2E19-2421-1FCAB2170452}"/>
              </a:ext>
            </a:extLst>
          </p:cNvPr>
          <p:cNvSpPr>
            <a:spLocks noGrp="1"/>
          </p:cNvSpPr>
          <p:nvPr>
            <p:ph type="dt" sz="half" idx="10"/>
          </p:nvPr>
        </p:nvSpPr>
        <p:spPr/>
        <p:txBody>
          <a:bodyPr/>
          <a:lstStyle/>
          <a:p>
            <a:fld id="{7531AB59-ED2E-4D2A-8248-B005EE5E2A62}" type="datetimeFigureOut">
              <a:rPr lang="vi-VN" smtClean="0"/>
              <a:t>02/08/2022</a:t>
            </a:fld>
            <a:endParaRPr lang="vi-VN"/>
          </a:p>
        </p:txBody>
      </p:sp>
      <p:sp>
        <p:nvSpPr>
          <p:cNvPr id="6" name="Footer Placeholder 5">
            <a:extLst>
              <a:ext uri="{FF2B5EF4-FFF2-40B4-BE49-F238E27FC236}">
                <a16:creationId xmlns:a16="http://schemas.microsoft.com/office/drawing/2014/main" id="{252E3C82-C9F5-DC39-4EED-54EDB61B0A7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96A1F71-A957-1EEC-B35C-93EAD3270FAA}"/>
              </a:ext>
            </a:extLst>
          </p:cNvPr>
          <p:cNvSpPr>
            <a:spLocks noGrp="1"/>
          </p:cNvSpPr>
          <p:nvPr>
            <p:ph type="sldNum" sz="quarter" idx="12"/>
          </p:nvPr>
        </p:nvSpPr>
        <p:spPr/>
        <p:txBody>
          <a:bodyPr/>
          <a:lstStyle/>
          <a:p>
            <a:fld id="{8A923542-2F7A-4AE6-9EA7-806CC85AD3B5}" type="slidenum">
              <a:rPr lang="vi-VN" smtClean="0"/>
              <a:t>‹#›</a:t>
            </a:fld>
            <a:endParaRPr lang="vi-VN"/>
          </a:p>
        </p:txBody>
      </p:sp>
    </p:spTree>
    <p:extLst>
      <p:ext uri="{BB962C8B-B14F-4D97-AF65-F5344CB8AC3E}">
        <p14:creationId xmlns:p14="http://schemas.microsoft.com/office/powerpoint/2010/main" val="356035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theme" Target="../theme/theme5.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49FED7-25EB-52C6-F528-555649C44C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EC703F4-5637-A4BD-D681-B47533134F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698425F-521A-F158-9637-A71C484B05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1AB59-ED2E-4D2A-8248-B005EE5E2A62}" type="datetimeFigureOut">
              <a:rPr lang="vi-VN" smtClean="0"/>
              <a:t>02/08/2022</a:t>
            </a:fld>
            <a:endParaRPr lang="vi-VN"/>
          </a:p>
        </p:txBody>
      </p:sp>
      <p:sp>
        <p:nvSpPr>
          <p:cNvPr id="5" name="Footer Placeholder 4">
            <a:extLst>
              <a:ext uri="{FF2B5EF4-FFF2-40B4-BE49-F238E27FC236}">
                <a16:creationId xmlns:a16="http://schemas.microsoft.com/office/drawing/2014/main" id="{3EE2857F-8548-401A-009B-EB6A77A5B1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F0BD9B2-6F82-4AB8-8A2B-4EFD398B6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923542-2F7A-4AE6-9EA7-806CC85AD3B5}" type="slidenum">
              <a:rPr lang="vi-VN" smtClean="0"/>
              <a:t>‹#›</a:t>
            </a:fld>
            <a:endParaRPr lang="vi-VN"/>
          </a:p>
        </p:txBody>
      </p:sp>
    </p:spTree>
    <p:extLst>
      <p:ext uri="{BB962C8B-B14F-4D97-AF65-F5344CB8AC3E}">
        <p14:creationId xmlns:p14="http://schemas.microsoft.com/office/powerpoint/2010/main" val="938090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2022/8/2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86862213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700" r:id="rId9"/>
    <p:sldLayoutId id="2147483701" r:id="rId10"/>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7CAB675-0451-46BA-B838-2996E7357EA3}" type="datetimeFigureOut">
              <a:rPr lang="en-US" smtClean="0"/>
              <a:pPr/>
              <a:t>8/2/2022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A664AD2-069D-416A-AF7A-E600FA375D8A}" type="slidenum">
              <a:rPr lang="en-US" smtClean="0"/>
              <a:pPr/>
              <a:t>‹#›</a:t>
            </a:fld>
            <a:endParaRPr lang="en-US"/>
          </a:p>
        </p:txBody>
      </p:sp>
    </p:spTree>
    <p:extLst>
      <p:ext uri="{BB962C8B-B14F-4D97-AF65-F5344CB8AC3E}">
        <p14:creationId xmlns:p14="http://schemas.microsoft.com/office/powerpoint/2010/main" val="26773458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196FDF-FBAD-40A0-9866-6922360D65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2191D1-07C8-441B-BFCC-0CD2A2EBC3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BB328-47AD-4466-A242-D274EB89B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01491-F188-4033-BEC5-165E6010DE2A}" type="datetimeFigureOut">
              <a:rPr lang="en-US" smtClean="0"/>
              <a:t>8/2/2022</a:t>
            </a:fld>
            <a:endParaRPr lang="en-US"/>
          </a:p>
        </p:txBody>
      </p:sp>
      <p:sp>
        <p:nvSpPr>
          <p:cNvPr id="5" name="Footer Placeholder 4">
            <a:extLst>
              <a:ext uri="{FF2B5EF4-FFF2-40B4-BE49-F238E27FC236}">
                <a16:creationId xmlns:a16="http://schemas.microsoft.com/office/drawing/2014/main" id="{23CB719C-1B89-4466-B6B1-967DA2546C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9E26AE-F095-461E-B97A-5FBFEA0CE4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ACF68-C23E-4A6B-A39E-558BC84A5148}" type="slidenum">
              <a:rPr lang="en-US" smtClean="0"/>
              <a:t>‹#›</a:t>
            </a:fld>
            <a:endParaRPr lang="en-US"/>
          </a:p>
        </p:txBody>
      </p:sp>
    </p:spTree>
    <p:extLst>
      <p:ext uri="{BB962C8B-B14F-4D97-AF65-F5344CB8AC3E}">
        <p14:creationId xmlns:p14="http://schemas.microsoft.com/office/powerpoint/2010/main" val="156684452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E0E3DF-338D-EC4C-91AB-9274778DCB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1E322F-2259-7A46-B11A-273C145FEB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ED869-9DD2-3D49-8A15-D33AF0A9E9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CD552-C10E-614A-B810-77E320220E26}" type="datetimeFigureOut">
              <a:rPr lang="en-US" smtClean="0"/>
              <a:t>8/2/2022</a:t>
            </a:fld>
            <a:endParaRPr lang="en-US"/>
          </a:p>
        </p:txBody>
      </p:sp>
      <p:sp>
        <p:nvSpPr>
          <p:cNvPr id="5" name="Footer Placeholder 4">
            <a:extLst>
              <a:ext uri="{FF2B5EF4-FFF2-40B4-BE49-F238E27FC236}">
                <a16:creationId xmlns:a16="http://schemas.microsoft.com/office/drawing/2014/main" id="{FDD88453-55E3-C54C-A2DB-2AC770422F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47BCF5-1DF8-BA4A-9BFE-6F357F0185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8EADF-C030-F84C-ADA0-FD2E39B5A33F}" type="slidenum">
              <a:rPr lang="en-US" smtClean="0"/>
              <a:t>‹#›</a:t>
            </a:fld>
            <a:endParaRPr lang="en-US"/>
          </a:p>
        </p:txBody>
      </p:sp>
    </p:spTree>
    <p:extLst>
      <p:ext uri="{BB962C8B-B14F-4D97-AF65-F5344CB8AC3E}">
        <p14:creationId xmlns:p14="http://schemas.microsoft.com/office/powerpoint/2010/main" val="136594601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E0E3DF-338D-EC4C-91AB-9274778DCB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1E322F-2259-7A46-B11A-273C145FEB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ED869-9DD2-3D49-8A15-D33AF0A9E9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CD552-C10E-614A-B810-77E320220E26}" type="datetimeFigureOut">
              <a:rPr lang="en-US" smtClean="0"/>
              <a:t>8/2/2022</a:t>
            </a:fld>
            <a:endParaRPr lang="en-US"/>
          </a:p>
        </p:txBody>
      </p:sp>
      <p:sp>
        <p:nvSpPr>
          <p:cNvPr id="5" name="Footer Placeholder 4">
            <a:extLst>
              <a:ext uri="{FF2B5EF4-FFF2-40B4-BE49-F238E27FC236}">
                <a16:creationId xmlns:a16="http://schemas.microsoft.com/office/drawing/2014/main" id="{FDD88453-55E3-C54C-A2DB-2AC770422F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47BCF5-1DF8-BA4A-9BFE-6F357F0185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8EADF-C030-F84C-ADA0-FD2E39B5A33F}" type="slidenum">
              <a:rPr lang="en-US" smtClean="0"/>
              <a:t>‹#›</a:t>
            </a:fld>
            <a:endParaRPr lang="en-US"/>
          </a:p>
        </p:txBody>
      </p:sp>
    </p:spTree>
    <p:extLst>
      <p:ext uri="{BB962C8B-B14F-4D97-AF65-F5344CB8AC3E}">
        <p14:creationId xmlns:p14="http://schemas.microsoft.com/office/powerpoint/2010/main" val="340031929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7" r:id="rId6"/>
    <p:sldLayoutId id="21474837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jf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2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2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29.png"/><Relationship Id="rId5" Type="http://schemas.openxmlformats.org/officeDocument/2006/relationships/image" Target="../media/image2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32.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31.png"/><Relationship Id="rId11" Type="http://schemas.microsoft.com/office/2007/relationships/hdphoto" Target="../media/hdphoto6.wdp"/><Relationship Id="rId5" Type="http://schemas.openxmlformats.org/officeDocument/2006/relationships/image" Target="../media/image30.png"/><Relationship Id="rId10" Type="http://schemas.openxmlformats.org/officeDocument/2006/relationships/image" Target="../media/image35.png"/><Relationship Id="rId4" Type="http://schemas.microsoft.com/office/2007/relationships/hdphoto" Target="../media/hdphoto2.wdp"/><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36.png"/><Relationship Id="rId5" Type="http://schemas.openxmlformats.org/officeDocument/2006/relationships/image" Target="../media/image25.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37.png"/><Relationship Id="rId5" Type="http://schemas.openxmlformats.org/officeDocument/2006/relationships/image" Target="../media/image25.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microsoft.com/office/2007/relationships/hdphoto" Target="../media/hdphoto2.wdp"/><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21.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5" Type="http://schemas.microsoft.com/office/2007/relationships/hdphoto" Target="../media/hdphoto1.wdp"/><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5" Type="http://schemas.openxmlformats.org/officeDocument/2006/relationships/image" Target="../media/image46.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5" Type="http://schemas.openxmlformats.org/officeDocument/2006/relationships/image" Target="../media/image47.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9.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5" Type="http://schemas.openxmlformats.org/officeDocument/2006/relationships/image" Target="../media/image1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5.wdp"/><Relationship Id="rId5" Type="http://schemas.openxmlformats.org/officeDocument/2006/relationships/image" Target="../media/image2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5.wdp"/><Relationship Id="rId5" Type="http://schemas.openxmlformats.org/officeDocument/2006/relationships/image" Target="../media/image2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5" Type="http://schemas.openxmlformats.org/officeDocument/2006/relationships/image" Target="../media/image2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ABAAFDF9-699E-4512-AC8C-9220947B5E7D}"/>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t="21597"/>
          <a:stretch/>
        </p:blipFill>
        <p:spPr>
          <a:xfrm>
            <a:off x="-46594" y="3782818"/>
            <a:ext cx="12209109" cy="2928257"/>
          </a:xfrm>
          <a:prstGeom prst="rect">
            <a:avLst/>
          </a:prstGeom>
        </p:spPr>
      </p:pic>
      <p:grpSp>
        <p:nvGrpSpPr>
          <p:cNvPr id="6" name="PA_组合 550">
            <a:extLst>
              <a:ext uri="{FF2B5EF4-FFF2-40B4-BE49-F238E27FC236}">
                <a16:creationId xmlns:a16="http://schemas.microsoft.com/office/drawing/2014/main" id="{FA2BFB71-52C1-4A59-829B-48EEED44C200}"/>
              </a:ext>
            </a:extLst>
          </p:cNvPr>
          <p:cNvGrpSpPr>
            <a:grpSpLocks/>
          </p:cNvGrpSpPr>
          <p:nvPr>
            <p:custDataLst>
              <p:tags r:id="rId2"/>
            </p:custDataLst>
          </p:nvPr>
        </p:nvGrpSpPr>
        <p:grpSpPr bwMode="auto">
          <a:xfrm>
            <a:off x="3707554" y="-134354"/>
            <a:ext cx="2173455" cy="2102628"/>
            <a:chOff x="295" y="3475"/>
            <a:chExt cx="1407" cy="1407"/>
          </a:xfrm>
        </p:grpSpPr>
        <p:sp>
          <p:nvSpPr>
            <p:cNvPr id="7" name="Oval 551">
              <a:extLst>
                <a:ext uri="{FF2B5EF4-FFF2-40B4-BE49-F238E27FC236}">
                  <a16:creationId xmlns:a16="http://schemas.microsoft.com/office/drawing/2014/main" id="{23D6A41A-98ED-4FB5-91C5-8896A4B9A329}"/>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grpSp>
          <p:nvGrpSpPr>
            <p:cNvPr id="8" name="Group 552">
              <a:extLst>
                <a:ext uri="{FF2B5EF4-FFF2-40B4-BE49-F238E27FC236}">
                  <a16:creationId xmlns:a16="http://schemas.microsoft.com/office/drawing/2014/main" id="{CD84BCD3-DCFF-4252-A0E8-5483B222675B}"/>
                </a:ext>
              </a:extLst>
            </p:cNvPr>
            <p:cNvGrpSpPr>
              <a:grpSpLocks/>
            </p:cNvGrpSpPr>
            <p:nvPr/>
          </p:nvGrpSpPr>
          <p:grpSpPr bwMode="auto">
            <a:xfrm>
              <a:off x="476" y="3657"/>
              <a:ext cx="1050" cy="1050"/>
              <a:chOff x="-6056" y="-2208"/>
              <a:chExt cx="2208" cy="2208"/>
            </a:xfrm>
          </p:grpSpPr>
          <p:sp>
            <p:nvSpPr>
              <p:cNvPr id="9" name="Oval 553">
                <a:extLst>
                  <a:ext uri="{FF2B5EF4-FFF2-40B4-BE49-F238E27FC236}">
                    <a16:creationId xmlns:a16="http://schemas.microsoft.com/office/drawing/2014/main" id="{23EE1A42-945C-4FEB-8A34-A5F81C86D304}"/>
                  </a:ext>
                </a:extLst>
              </p:cNvPr>
              <p:cNvSpPr>
                <a:spLocks noChangeArrowheads="1"/>
              </p:cNvSpPr>
              <p:nvPr/>
            </p:nvSpPr>
            <p:spPr bwMode="auto">
              <a:xfrm>
                <a:off x="-6056" y="-2132"/>
                <a:ext cx="2132" cy="2131"/>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grpSp>
            <p:nvGrpSpPr>
              <p:cNvPr id="10" name="Group 554">
                <a:extLst>
                  <a:ext uri="{FF2B5EF4-FFF2-40B4-BE49-F238E27FC236}">
                    <a16:creationId xmlns:a16="http://schemas.microsoft.com/office/drawing/2014/main" id="{CA7C7A72-A8F6-4FBB-8590-0D9DA49A7686}"/>
                  </a:ext>
                </a:extLst>
              </p:cNvPr>
              <p:cNvGrpSpPr>
                <a:grpSpLocks/>
              </p:cNvGrpSpPr>
              <p:nvPr/>
            </p:nvGrpSpPr>
            <p:grpSpPr bwMode="auto">
              <a:xfrm>
                <a:off x="-6056" y="-2208"/>
                <a:ext cx="2208" cy="2208"/>
                <a:chOff x="-4060" y="-879"/>
                <a:chExt cx="2208" cy="2208"/>
              </a:xfrm>
            </p:grpSpPr>
            <p:grpSp>
              <p:nvGrpSpPr>
                <p:cNvPr id="11" name="Group 555">
                  <a:extLst>
                    <a:ext uri="{FF2B5EF4-FFF2-40B4-BE49-F238E27FC236}">
                      <a16:creationId xmlns:a16="http://schemas.microsoft.com/office/drawing/2014/main" id="{5321FD6E-2332-4E00-AFB8-A5B8FE9DF7A6}"/>
                    </a:ext>
                  </a:extLst>
                </p:cNvPr>
                <p:cNvGrpSpPr>
                  <a:grpSpLocks/>
                </p:cNvGrpSpPr>
                <p:nvPr/>
              </p:nvGrpSpPr>
              <p:grpSpPr bwMode="auto">
                <a:xfrm>
                  <a:off x="-4060" y="-879"/>
                  <a:ext cx="2208" cy="2208"/>
                  <a:chOff x="-3924" y="-788"/>
                  <a:chExt cx="2208" cy="2208"/>
                </a:xfrm>
              </p:grpSpPr>
              <p:grpSp>
                <p:nvGrpSpPr>
                  <p:cNvPr id="27" name="Group 556">
                    <a:extLst>
                      <a:ext uri="{FF2B5EF4-FFF2-40B4-BE49-F238E27FC236}">
                        <a16:creationId xmlns:a16="http://schemas.microsoft.com/office/drawing/2014/main" id="{78CBE8E3-4397-409A-8A96-96CF42DE4350}"/>
                      </a:ext>
                    </a:extLst>
                  </p:cNvPr>
                  <p:cNvGrpSpPr>
                    <a:grpSpLocks noChangeAspect="1"/>
                  </p:cNvGrpSpPr>
                  <p:nvPr/>
                </p:nvGrpSpPr>
                <p:grpSpPr bwMode="auto">
                  <a:xfrm>
                    <a:off x="-3924" y="-788"/>
                    <a:ext cx="2208" cy="2202"/>
                    <a:chOff x="168" y="696"/>
                    <a:chExt cx="1429" cy="1429"/>
                  </a:xfrm>
                </p:grpSpPr>
                <p:grpSp>
                  <p:nvGrpSpPr>
                    <p:cNvPr id="35" name="Group 557">
                      <a:extLst>
                        <a:ext uri="{FF2B5EF4-FFF2-40B4-BE49-F238E27FC236}">
                          <a16:creationId xmlns:a16="http://schemas.microsoft.com/office/drawing/2014/main" id="{DB07732A-85BE-42F6-8617-DAF9DAA691EF}"/>
                        </a:ext>
                      </a:extLst>
                    </p:cNvPr>
                    <p:cNvGrpSpPr>
                      <a:grpSpLocks noChangeAspect="1"/>
                    </p:cNvGrpSpPr>
                    <p:nvPr/>
                  </p:nvGrpSpPr>
                  <p:grpSpPr bwMode="auto">
                    <a:xfrm>
                      <a:off x="854" y="696"/>
                      <a:ext cx="56" cy="1429"/>
                      <a:chOff x="845" y="696"/>
                      <a:chExt cx="56" cy="1429"/>
                    </a:xfrm>
                  </p:grpSpPr>
                  <p:sp>
                    <p:nvSpPr>
                      <p:cNvPr id="39" name="AutoShape 558">
                        <a:extLst>
                          <a:ext uri="{FF2B5EF4-FFF2-40B4-BE49-F238E27FC236}">
                            <a16:creationId xmlns:a16="http://schemas.microsoft.com/office/drawing/2014/main" id="{A31DF449-4313-4F67-88F3-BAEB0DA262BC}"/>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sp>
                    <p:nvSpPr>
                      <p:cNvPr id="40" name="AutoShape 559">
                        <a:extLst>
                          <a:ext uri="{FF2B5EF4-FFF2-40B4-BE49-F238E27FC236}">
                            <a16:creationId xmlns:a16="http://schemas.microsoft.com/office/drawing/2014/main" id="{AF630B1D-7A84-45EB-9E76-2CE9FEC1D494}"/>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grpSp>
                <p:grpSp>
                  <p:nvGrpSpPr>
                    <p:cNvPr id="36" name="Group 560">
                      <a:extLst>
                        <a:ext uri="{FF2B5EF4-FFF2-40B4-BE49-F238E27FC236}">
                          <a16:creationId xmlns:a16="http://schemas.microsoft.com/office/drawing/2014/main" id="{A0836AC6-D137-48BE-A6D3-EFEA6848C61B}"/>
                        </a:ext>
                      </a:extLst>
                    </p:cNvPr>
                    <p:cNvGrpSpPr>
                      <a:grpSpLocks noChangeAspect="1"/>
                    </p:cNvGrpSpPr>
                    <p:nvPr/>
                  </p:nvGrpSpPr>
                  <p:grpSpPr bwMode="auto">
                    <a:xfrm rot="5400000">
                      <a:off x="855" y="696"/>
                      <a:ext cx="56" cy="1429"/>
                      <a:chOff x="845" y="696"/>
                      <a:chExt cx="56" cy="1429"/>
                    </a:xfrm>
                  </p:grpSpPr>
                  <p:sp>
                    <p:nvSpPr>
                      <p:cNvPr id="37" name="AutoShape 561">
                        <a:extLst>
                          <a:ext uri="{FF2B5EF4-FFF2-40B4-BE49-F238E27FC236}">
                            <a16:creationId xmlns:a16="http://schemas.microsoft.com/office/drawing/2014/main" id="{434C03B9-621B-46EE-8F86-8D57408ED62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sp>
                    <p:nvSpPr>
                      <p:cNvPr id="38" name="AutoShape 562">
                        <a:extLst>
                          <a:ext uri="{FF2B5EF4-FFF2-40B4-BE49-F238E27FC236}">
                            <a16:creationId xmlns:a16="http://schemas.microsoft.com/office/drawing/2014/main" id="{3F319AC4-1DA4-4200-9C49-4CCCB82769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grpSp>
              </p:grpSp>
              <p:grpSp>
                <p:nvGrpSpPr>
                  <p:cNvPr id="28" name="Group 563">
                    <a:extLst>
                      <a:ext uri="{FF2B5EF4-FFF2-40B4-BE49-F238E27FC236}">
                        <a16:creationId xmlns:a16="http://schemas.microsoft.com/office/drawing/2014/main" id="{B7B52C62-FF5D-401C-90CA-1BC60F24BDBC}"/>
                      </a:ext>
                    </a:extLst>
                  </p:cNvPr>
                  <p:cNvGrpSpPr>
                    <a:grpSpLocks noChangeAspect="1"/>
                  </p:cNvGrpSpPr>
                  <p:nvPr/>
                </p:nvGrpSpPr>
                <p:grpSpPr bwMode="auto">
                  <a:xfrm rot="2700000">
                    <a:off x="-3927" y="-785"/>
                    <a:ext cx="2208" cy="2202"/>
                    <a:chOff x="168" y="696"/>
                    <a:chExt cx="1429" cy="1429"/>
                  </a:xfrm>
                </p:grpSpPr>
                <p:grpSp>
                  <p:nvGrpSpPr>
                    <p:cNvPr id="29" name="Group 564">
                      <a:extLst>
                        <a:ext uri="{FF2B5EF4-FFF2-40B4-BE49-F238E27FC236}">
                          <a16:creationId xmlns:a16="http://schemas.microsoft.com/office/drawing/2014/main" id="{3A2FE15B-DFC1-4549-8CDA-ACCEFB2C6804}"/>
                        </a:ext>
                      </a:extLst>
                    </p:cNvPr>
                    <p:cNvGrpSpPr>
                      <a:grpSpLocks noChangeAspect="1"/>
                    </p:cNvGrpSpPr>
                    <p:nvPr/>
                  </p:nvGrpSpPr>
                  <p:grpSpPr bwMode="auto">
                    <a:xfrm>
                      <a:off x="854" y="696"/>
                      <a:ext cx="56" cy="1429"/>
                      <a:chOff x="845" y="696"/>
                      <a:chExt cx="56" cy="1429"/>
                    </a:xfrm>
                  </p:grpSpPr>
                  <p:sp>
                    <p:nvSpPr>
                      <p:cNvPr id="33" name="AutoShape 565">
                        <a:extLst>
                          <a:ext uri="{FF2B5EF4-FFF2-40B4-BE49-F238E27FC236}">
                            <a16:creationId xmlns:a16="http://schemas.microsoft.com/office/drawing/2014/main" id="{43675963-AB66-4386-904A-EAE0B5542178}"/>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sp>
                    <p:nvSpPr>
                      <p:cNvPr id="34" name="AutoShape 566">
                        <a:extLst>
                          <a:ext uri="{FF2B5EF4-FFF2-40B4-BE49-F238E27FC236}">
                            <a16:creationId xmlns:a16="http://schemas.microsoft.com/office/drawing/2014/main" id="{40CBB6E6-B933-4E56-B790-1FA155EEE5B7}"/>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grpSp>
                <p:grpSp>
                  <p:nvGrpSpPr>
                    <p:cNvPr id="30" name="Group 567">
                      <a:extLst>
                        <a:ext uri="{FF2B5EF4-FFF2-40B4-BE49-F238E27FC236}">
                          <a16:creationId xmlns:a16="http://schemas.microsoft.com/office/drawing/2014/main" id="{16B3605F-13A4-49F6-B472-7FD333F19820}"/>
                        </a:ext>
                      </a:extLst>
                    </p:cNvPr>
                    <p:cNvGrpSpPr>
                      <a:grpSpLocks noChangeAspect="1"/>
                    </p:cNvGrpSpPr>
                    <p:nvPr/>
                  </p:nvGrpSpPr>
                  <p:grpSpPr bwMode="auto">
                    <a:xfrm rot="5400000">
                      <a:off x="855" y="696"/>
                      <a:ext cx="56" cy="1429"/>
                      <a:chOff x="845" y="696"/>
                      <a:chExt cx="56" cy="1429"/>
                    </a:xfrm>
                  </p:grpSpPr>
                  <p:sp>
                    <p:nvSpPr>
                      <p:cNvPr id="31" name="AutoShape 568">
                        <a:extLst>
                          <a:ext uri="{FF2B5EF4-FFF2-40B4-BE49-F238E27FC236}">
                            <a16:creationId xmlns:a16="http://schemas.microsoft.com/office/drawing/2014/main" id="{1A475582-C9B1-4931-A2C7-E1794B76CEF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sp>
                    <p:nvSpPr>
                      <p:cNvPr id="32" name="AutoShape 569">
                        <a:extLst>
                          <a:ext uri="{FF2B5EF4-FFF2-40B4-BE49-F238E27FC236}">
                            <a16:creationId xmlns:a16="http://schemas.microsoft.com/office/drawing/2014/main" id="{70168B0D-C4D4-46B6-A05A-CE0C9684AC0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grpSp>
              </p:grpSp>
            </p:grpSp>
            <p:grpSp>
              <p:nvGrpSpPr>
                <p:cNvPr id="12" name="Group 570">
                  <a:extLst>
                    <a:ext uri="{FF2B5EF4-FFF2-40B4-BE49-F238E27FC236}">
                      <a16:creationId xmlns:a16="http://schemas.microsoft.com/office/drawing/2014/main" id="{92553D17-D9AE-49E4-B722-279AA33406F1}"/>
                    </a:ext>
                  </a:extLst>
                </p:cNvPr>
                <p:cNvGrpSpPr>
                  <a:grpSpLocks/>
                </p:cNvGrpSpPr>
                <p:nvPr/>
              </p:nvGrpSpPr>
              <p:grpSpPr bwMode="auto">
                <a:xfrm rot="1320000">
                  <a:off x="-3742" y="-520"/>
                  <a:ext cx="1546" cy="1546"/>
                  <a:chOff x="-3924" y="-788"/>
                  <a:chExt cx="2208" cy="2208"/>
                </a:xfrm>
              </p:grpSpPr>
              <p:grpSp>
                <p:nvGrpSpPr>
                  <p:cNvPr id="13" name="Group 571">
                    <a:extLst>
                      <a:ext uri="{FF2B5EF4-FFF2-40B4-BE49-F238E27FC236}">
                        <a16:creationId xmlns:a16="http://schemas.microsoft.com/office/drawing/2014/main" id="{9ABB110A-AC42-43A6-98A1-67910A740CB9}"/>
                      </a:ext>
                    </a:extLst>
                  </p:cNvPr>
                  <p:cNvGrpSpPr>
                    <a:grpSpLocks noChangeAspect="1"/>
                  </p:cNvGrpSpPr>
                  <p:nvPr/>
                </p:nvGrpSpPr>
                <p:grpSpPr bwMode="auto">
                  <a:xfrm>
                    <a:off x="-3924" y="-788"/>
                    <a:ext cx="2208" cy="2202"/>
                    <a:chOff x="168" y="696"/>
                    <a:chExt cx="1429" cy="1429"/>
                  </a:xfrm>
                </p:grpSpPr>
                <p:grpSp>
                  <p:nvGrpSpPr>
                    <p:cNvPr id="21" name="Group 572">
                      <a:extLst>
                        <a:ext uri="{FF2B5EF4-FFF2-40B4-BE49-F238E27FC236}">
                          <a16:creationId xmlns:a16="http://schemas.microsoft.com/office/drawing/2014/main" id="{3681FCE4-6AD5-41D1-8D29-572FB00B0225}"/>
                        </a:ext>
                      </a:extLst>
                    </p:cNvPr>
                    <p:cNvGrpSpPr>
                      <a:grpSpLocks noChangeAspect="1"/>
                    </p:cNvGrpSpPr>
                    <p:nvPr/>
                  </p:nvGrpSpPr>
                  <p:grpSpPr bwMode="auto">
                    <a:xfrm>
                      <a:off x="854" y="696"/>
                      <a:ext cx="56" cy="1429"/>
                      <a:chOff x="845" y="696"/>
                      <a:chExt cx="56" cy="1429"/>
                    </a:xfrm>
                  </p:grpSpPr>
                  <p:sp>
                    <p:nvSpPr>
                      <p:cNvPr id="25" name="AutoShape 573">
                        <a:extLst>
                          <a:ext uri="{FF2B5EF4-FFF2-40B4-BE49-F238E27FC236}">
                            <a16:creationId xmlns:a16="http://schemas.microsoft.com/office/drawing/2014/main" id="{0C95C256-7DDB-40BE-A573-E71977ECF50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sp>
                    <p:nvSpPr>
                      <p:cNvPr id="26" name="AutoShape 574">
                        <a:extLst>
                          <a:ext uri="{FF2B5EF4-FFF2-40B4-BE49-F238E27FC236}">
                            <a16:creationId xmlns:a16="http://schemas.microsoft.com/office/drawing/2014/main" id="{C2B50707-15AA-424F-A778-206F656EBF5F}"/>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grpSp>
                <p:grpSp>
                  <p:nvGrpSpPr>
                    <p:cNvPr id="22" name="Group 575">
                      <a:extLst>
                        <a:ext uri="{FF2B5EF4-FFF2-40B4-BE49-F238E27FC236}">
                          <a16:creationId xmlns:a16="http://schemas.microsoft.com/office/drawing/2014/main" id="{5D00DA36-B79C-4BEA-BB36-1B72A7F18757}"/>
                        </a:ext>
                      </a:extLst>
                    </p:cNvPr>
                    <p:cNvGrpSpPr>
                      <a:grpSpLocks noChangeAspect="1"/>
                    </p:cNvGrpSpPr>
                    <p:nvPr/>
                  </p:nvGrpSpPr>
                  <p:grpSpPr bwMode="auto">
                    <a:xfrm rot="5400000">
                      <a:off x="855" y="696"/>
                      <a:ext cx="56" cy="1429"/>
                      <a:chOff x="845" y="696"/>
                      <a:chExt cx="56" cy="1429"/>
                    </a:xfrm>
                  </p:grpSpPr>
                  <p:sp>
                    <p:nvSpPr>
                      <p:cNvPr id="23" name="AutoShape 576">
                        <a:extLst>
                          <a:ext uri="{FF2B5EF4-FFF2-40B4-BE49-F238E27FC236}">
                            <a16:creationId xmlns:a16="http://schemas.microsoft.com/office/drawing/2014/main" id="{0EBC791F-AF7B-4A01-A0A5-B5C6F0E76B6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sp>
                    <p:nvSpPr>
                      <p:cNvPr id="24" name="AutoShape 577">
                        <a:extLst>
                          <a:ext uri="{FF2B5EF4-FFF2-40B4-BE49-F238E27FC236}">
                            <a16:creationId xmlns:a16="http://schemas.microsoft.com/office/drawing/2014/main" id="{5DB7DC53-1733-4D21-9C5A-703F6EFAE19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grpSp>
              </p:grpSp>
              <p:grpSp>
                <p:nvGrpSpPr>
                  <p:cNvPr id="14" name="Group 578">
                    <a:extLst>
                      <a:ext uri="{FF2B5EF4-FFF2-40B4-BE49-F238E27FC236}">
                        <a16:creationId xmlns:a16="http://schemas.microsoft.com/office/drawing/2014/main" id="{767F2B87-3270-4F8A-BFF6-696C5BA0F6E8}"/>
                      </a:ext>
                    </a:extLst>
                  </p:cNvPr>
                  <p:cNvGrpSpPr>
                    <a:grpSpLocks noChangeAspect="1"/>
                  </p:cNvGrpSpPr>
                  <p:nvPr/>
                </p:nvGrpSpPr>
                <p:grpSpPr bwMode="auto">
                  <a:xfrm rot="2700000">
                    <a:off x="-3927" y="-785"/>
                    <a:ext cx="2208" cy="2202"/>
                    <a:chOff x="168" y="696"/>
                    <a:chExt cx="1429" cy="1429"/>
                  </a:xfrm>
                </p:grpSpPr>
                <p:grpSp>
                  <p:nvGrpSpPr>
                    <p:cNvPr id="15" name="Group 579">
                      <a:extLst>
                        <a:ext uri="{FF2B5EF4-FFF2-40B4-BE49-F238E27FC236}">
                          <a16:creationId xmlns:a16="http://schemas.microsoft.com/office/drawing/2014/main" id="{020C0B93-A053-486D-9C41-76F6BFDECBD2}"/>
                        </a:ext>
                      </a:extLst>
                    </p:cNvPr>
                    <p:cNvGrpSpPr>
                      <a:grpSpLocks noChangeAspect="1"/>
                    </p:cNvGrpSpPr>
                    <p:nvPr/>
                  </p:nvGrpSpPr>
                  <p:grpSpPr bwMode="auto">
                    <a:xfrm>
                      <a:off x="854" y="696"/>
                      <a:ext cx="56" cy="1429"/>
                      <a:chOff x="845" y="696"/>
                      <a:chExt cx="56" cy="1429"/>
                    </a:xfrm>
                  </p:grpSpPr>
                  <p:sp>
                    <p:nvSpPr>
                      <p:cNvPr id="19" name="AutoShape 580">
                        <a:extLst>
                          <a:ext uri="{FF2B5EF4-FFF2-40B4-BE49-F238E27FC236}">
                            <a16:creationId xmlns:a16="http://schemas.microsoft.com/office/drawing/2014/main" id="{8EE4501A-3FC9-4730-8DF0-BA45393EFBB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sp>
                    <p:nvSpPr>
                      <p:cNvPr id="20" name="AutoShape 581">
                        <a:extLst>
                          <a:ext uri="{FF2B5EF4-FFF2-40B4-BE49-F238E27FC236}">
                            <a16:creationId xmlns:a16="http://schemas.microsoft.com/office/drawing/2014/main" id="{E14EF3E4-ED0B-4A14-BB4E-4B2D9BD042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grpSp>
                <p:grpSp>
                  <p:nvGrpSpPr>
                    <p:cNvPr id="16" name="Group 582">
                      <a:extLst>
                        <a:ext uri="{FF2B5EF4-FFF2-40B4-BE49-F238E27FC236}">
                          <a16:creationId xmlns:a16="http://schemas.microsoft.com/office/drawing/2014/main" id="{D93C4462-4A12-4E81-96A1-5D187D545612}"/>
                        </a:ext>
                      </a:extLst>
                    </p:cNvPr>
                    <p:cNvGrpSpPr>
                      <a:grpSpLocks noChangeAspect="1"/>
                    </p:cNvGrpSpPr>
                    <p:nvPr/>
                  </p:nvGrpSpPr>
                  <p:grpSpPr bwMode="auto">
                    <a:xfrm rot="5400000">
                      <a:off x="855" y="696"/>
                      <a:ext cx="56" cy="1429"/>
                      <a:chOff x="845" y="696"/>
                      <a:chExt cx="56" cy="1429"/>
                    </a:xfrm>
                  </p:grpSpPr>
                  <p:sp>
                    <p:nvSpPr>
                      <p:cNvPr id="17" name="AutoShape 583">
                        <a:extLst>
                          <a:ext uri="{FF2B5EF4-FFF2-40B4-BE49-F238E27FC236}">
                            <a16:creationId xmlns:a16="http://schemas.microsoft.com/office/drawing/2014/main" id="{63DE6FE5-DB27-40C8-8BBA-D167A3A73AC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sp>
                    <p:nvSpPr>
                      <p:cNvPr id="18" name="AutoShape 584">
                        <a:extLst>
                          <a:ext uri="{FF2B5EF4-FFF2-40B4-BE49-F238E27FC236}">
                            <a16:creationId xmlns:a16="http://schemas.microsoft.com/office/drawing/2014/main" id="{A689D290-0314-41BB-AAEC-A89DDF49930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rgbClr val="000000"/>
                          </a:solidFill>
                          <a:effectLst/>
                          <a:uLnTx/>
                          <a:uFillTx/>
                          <a:latin typeface="Calibri"/>
                          <a:ea typeface="华文彩云" pitchFamily="2" charset="-122"/>
                          <a:cs typeface="+mn-cs"/>
                        </a:endParaRPr>
                      </a:p>
                    </p:txBody>
                  </p:sp>
                </p:grpSp>
              </p:grpSp>
            </p:grpSp>
          </p:grpSp>
        </p:grpSp>
      </p:grpSp>
      <p:pic>
        <p:nvPicPr>
          <p:cNvPr id="42" name="Picture 41">
            <a:extLst>
              <a:ext uri="{FF2B5EF4-FFF2-40B4-BE49-F238E27FC236}">
                <a16:creationId xmlns:a16="http://schemas.microsoft.com/office/drawing/2014/main" id="{0DDFFF5D-ADC4-413C-B124-E27055ED9D83}"/>
              </a:ext>
            </a:extLst>
          </p:cNvPr>
          <p:cNvPicPr>
            <a:picLocks noChangeAspect="1"/>
          </p:cNvPicPr>
          <p:nvPr/>
        </p:nvPicPr>
        <p:blipFill>
          <a:blip r:embed="rId5">
            <a:extLst>
              <a:ext uri="{28A0092B-C50C-407E-A947-70E740481C1C}">
                <a14:useLocalDpi xmlns:a14="http://schemas.microsoft.com/office/drawing/2010/main" val="0"/>
              </a:ext>
            </a:extLst>
          </a:blip>
          <a:srcRect l="29803" t="60753" r="11745" b="27635"/>
          <a:stretch>
            <a:fillRect/>
          </a:stretch>
        </p:blipFill>
        <p:spPr>
          <a:xfrm>
            <a:off x="3619658" y="871231"/>
            <a:ext cx="4876609" cy="710436"/>
          </a:xfrm>
          <a:custGeom>
            <a:avLst/>
            <a:gdLst/>
            <a:ahLst/>
            <a:cxnLst/>
            <a:rect l="l" t="t" r="r" b="b"/>
            <a:pathLst>
              <a:path w="3340493" h="486651">
                <a:moveTo>
                  <a:pt x="1519440" y="194358"/>
                </a:moveTo>
                <a:lnTo>
                  <a:pt x="1518438" y="194452"/>
                </a:lnTo>
                <a:lnTo>
                  <a:pt x="1471387" y="331165"/>
                </a:lnTo>
                <a:lnTo>
                  <a:pt x="1567138" y="331165"/>
                </a:lnTo>
                <a:close/>
                <a:moveTo>
                  <a:pt x="532209" y="132264"/>
                </a:moveTo>
                <a:cubicBezTo>
                  <a:pt x="518411" y="132264"/>
                  <a:pt x="509324" y="140005"/>
                  <a:pt x="504949" y="155486"/>
                </a:cubicBezTo>
                <a:cubicBezTo>
                  <a:pt x="498554" y="178371"/>
                  <a:pt x="495357" y="227844"/>
                  <a:pt x="495357" y="303905"/>
                </a:cubicBezTo>
                <a:cubicBezTo>
                  <a:pt x="495357" y="379965"/>
                  <a:pt x="498554" y="429438"/>
                  <a:pt x="504949" y="452323"/>
                </a:cubicBezTo>
                <a:cubicBezTo>
                  <a:pt x="509324" y="467805"/>
                  <a:pt x="518411" y="475545"/>
                  <a:pt x="532209" y="475545"/>
                </a:cubicBezTo>
                <a:cubicBezTo>
                  <a:pt x="546008" y="475545"/>
                  <a:pt x="555094" y="467805"/>
                  <a:pt x="559470" y="452323"/>
                </a:cubicBezTo>
                <a:cubicBezTo>
                  <a:pt x="565864" y="429438"/>
                  <a:pt x="569061" y="379965"/>
                  <a:pt x="569061" y="303905"/>
                </a:cubicBezTo>
                <a:cubicBezTo>
                  <a:pt x="569061" y="227844"/>
                  <a:pt x="565864" y="178371"/>
                  <a:pt x="559470" y="155486"/>
                </a:cubicBezTo>
                <a:cubicBezTo>
                  <a:pt x="555094" y="140005"/>
                  <a:pt x="546008" y="132264"/>
                  <a:pt x="532209" y="132264"/>
                </a:cubicBezTo>
                <a:close/>
                <a:moveTo>
                  <a:pt x="3022958" y="129235"/>
                </a:moveTo>
                <a:lnTo>
                  <a:pt x="3332921" y="129235"/>
                </a:lnTo>
                <a:lnTo>
                  <a:pt x="3332921" y="238782"/>
                </a:lnTo>
                <a:lnTo>
                  <a:pt x="3313801" y="238782"/>
                </a:lnTo>
                <a:lnTo>
                  <a:pt x="3284615" y="158515"/>
                </a:lnTo>
                <a:cubicBezTo>
                  <a:pt x="3278573" y="146399"/>
                  <a:pt x="3267838" y="140341"/>
                  <a:pt x="3252409" y="140341"/>
                </a:cubicBezTo>
                <a:lnTo>
                  <a:pt x="3174910" y="140341"/>
                </a:lnTo>
                <a:lnTo>
                  <a:pt x="3174910" y="290779"/>
                </a:lnTo>
                <a:lnTo>
                  <a:pt x="3205018" y="290779"/>
                </a:lnTo>
                <a:cubicBezTo>
                  <a:pt x="3214721" y="290779"/>
                  <a:pt x="3222583" y="284385"/>
                  <a:pt x="3228604" y="271596"/>
                </a:cubicBezTo>
                <a:cubicBezTo>
                  <a:pt x="3229277" y="270586"/>
                  <a:pt x="3234967" y="254095"/>
                  <a:pt x="3245673" y="222123"/>
                </a:cubicBezTo>
                <a:lnTo>
                  <a:pt x="3259722" y="222123"/>
                </a:lnTo>
                <a:lnTo>
                  <a:pt x="3259722" y="370541"/>
                </a:lnTo>
                <a:lnTo>
                  <a:pt x="3245673" y="370541"/>
                </a:lnTo>
                <a:cubicBezTo>
                  <a:pt x="3234967" y="338569"/>
                  <a:pt x="3229277" y="322078"/>
                  <a:pt x="3228604" y="321069"/>
                </a:cubicBezTo>
                <a:cubicBezTo>
                  <a:pt x="3222583" y="308280"/>
                  <a:pt x="3214721" y="301885"/>
                  <a:pt x="3205018" y="301885"/>
                </a:cubicBezTo>
                <a:lnTo>
                  <a:pt x="3174910" y="301885"/>
                </a:lnTo>
                <a:lnTo>
                  <a:pt x="3174910" y="467468"/>
                </a:lnTo>
                <a:lnTo>
                  <a:pt x="3261977" y="467468"/>
                </a:lnTo>
                <a:cubicBezTo>
                  <a:pt x="3275734" y="467468"/>
                  <a:pt x="3286808" y="457540"/>
                  <a:pt x="3295201" y="437683"/>
                </a:cubicBezTo>
                <a:cubicBezTo>
                  <a:pt x="3298556" y="429943"/>
                  <a:pt x="3307277" y="401168"/>
                  <a:pt x="3321365" y="351358"/>
                </a:cubicBezTo>
                <a:lnTo>
                  <a:pt x="3340493" y="351358"/>
                </a:lnTo>
                <a:lnTo>
                  <a:pt x="3340493" y="478574"/>
                </a:lnTo>
                <a:lnTo>
                  <a:pt x="3022958" y="478574"/>
                </a:lnTo>
                <a:lnTo>
                  <a:pt x="3022958" y="467468"/>
                </a:lnTo>
                <a:lnTo>
                  <a:pt x="3047190" y="467468"/>
                </a:lnTo>
                <a:lnTo>
                  <a:pt x="3047190" y="140341"/>
                </a:lnTo>
                <a:lnTo>
                  <a:pt x="3022958" y="140341"/>
                </a:lnTo>
                <a:close/>
                <a:moveTo>
                  <a:pt x="2639434" y="129235"/>
                </a:moveTo>
                <a:lnTo>
                  <a:pt x="2812084" y="129235"/>
                </a:lnTo>
                <a:lnTo>
                  <a:pt x="2812084" y="140341"/>
                </a:lnTo>
                <a:lnTo>
                  <a:pt x="2792396" y="140341"/>
                </a:lnTo>
                <a:lnTo>
                  <a:pt x="2792396" y="290779"/>
                </a:lnTo>
                <a:lnTo>
                  <a:pt x="2853480" y="290779"/>
                </a:lnTo>
                <a:lnTo>
                  <a:pt x="2853480" y="140341"/>
                </a:lnTo>
                <a:lnTo>
                  <a:pt x="2833792" y="140341"/>
                </a:lnTo>
                <a:lnTo>
                  <a:pt x="2833792" y="129235"/>
                </a:lnTo>
                <a:lnTo>
                  <a:pt x="3006442" y="129235"/>
                </a:lnTo>
                <a:lnTo>
                  <a:pt x="3006442" y="140341"/>
                </a:lnTo>
                <a:lnTo>
                  <a:pt x="2981201" y="140341"/>
                </a:lnTo>
                <a:lnTo>
                  <a:pt x="2981201" y="467468"/>
                </a:lnTo>
                <a:lnTo>
                  <a:pt x="3006442" y="467468"/>
                </a:lnTo>
                <a:lnTo>
                  <a:pt x="3006442" y="478574"/>
                </a:lnTo>
                <a:lnTo>
                  <a:pt x="2833792" y="478574"/>
                </a:lnTo>
                <a:lnTo>
                  <a:pt x="2833792" y="467468"/>
                </a:lnTo>
                <a:lnTo>
                  <a:pt x="2853480" y="467468"/>
                </a:lnTo>
                <a:lnTo>
                  <a:pt x="2853480" y="301885"/>
                </a:lnTo>
                <a:lnTo>
                  <a:pt x="2792396" y="301885"/>
                </a:lnTo>
                <a:lnTo>
                  <a:pt x="2792396" y="467468"/>
                </a:lnTo>
                <a:lnTo>
                  <a:pt x="2812084" y="467468"/>
                </a:lnTo>
                <a:lnTo>
                  <a:pt x="2812084" y="478574"/>
                </a:lnTo>
                <a:lnTo>
                  <a:pt x="2639434" y="478574"/>
                </a:lnTo>
                <a:lnTo>
                  <a:pt x="2639434" y="467468"/>
                </a:lnTo>
                <a:lnTo>
                  <a:pt x="2664676" y="467468"/>
                </a:lnTo>
                <a:lnTo>
                  <a:pt x="2664676" y="140341"/>
                </a:lnTo>
                <a:lnTo>
                  <a:pt x="2639434" y="140341"/>
                </a:lnTo>
                <a:close/>
                <a:moveTo>
                  <a:pt x="1924050" y="129235"/>
                </a:moveTo>
                <a:lnTo>
                  <a:pt x="2090642" y="129235"/>
                </a:lnTo>
                <a:lnTo>
                  <a:pt x="2215334" y="393259"/>
                </a:lnTo>
                <a:lnTo>
                  <a:pt x="2216848" y="393259"/>
                </a:lnTo>
                <a:lnTo>
                  <a:pt x="2216848" y="140341"/>
                </a:lnTo>
                <a:lnTo>
                  <a:pt x="2179996" y="140341"/>
                </a:lnTo>
                <a:lnTo>
                  <a:pt x="2179996" y="129235"/>
                </a:lnTo>
                <a:lnTo>
                  <a:pt x="2260263" y="129235"/>
                </a:lnTo>
                <a:lnTo>
                  <a:pt x="2260263" y="140341"/>
                </a:lnTo>
                <a:lnTo>
                  <a:pt x="2230983" y="140341"/>
                </a:lnTo>
                <a:lnTo>
                  <a:pt x="2230983" y="478574"/>
                </a:lnTo>
                <a:lnTo>
                  <a:pt x="2119417" y="478574"/>
                </a:lnTo>
                <a:lnTo>
                  <a:pt x="1963931" y="145390"/>
                </a:lnTo>
                <a:lnTo>
                  <a:pt x="1962416" y="145390"/>
                </a:lnTo>
                <a:lnTo>
                  <a:pt x="1962416" y="467468"/>
                </a:lnTo>
                <a:lnTo>
                  <a:pt x="2001288" y="467468"/>
                </a:lnTo>
                <a:lnTo>
                  <a:pt x="2001288" y="478574"/>
                </a:lnTo>
                <a:lnTo>
                  <a:pt x="1924050" y="478574"/>
                </a:lnTo>
                <a:lnTo>
                  <a:pt x="1924050" y="467468"/>
                </a:lnTo>
                <a:lnTo>
                  <a:pt x="1948281" y="467468"/>
                </a:lnTo>
                <a:lnTo>
                  <a:pt x="1948281" y="140341"/>
                </a:lnTo>
                <a:lnTo>
                  <a:pt x="1924050" y="140341"/>
                </a:lnTo>
                <a:close/>
                <a:moveTo>
                  <a:pt x="1083125" y="129235"/>
                </a:moveTo>
                <a:lnTo>
                  <a:pt x="1277988" y="129235"/>
                </a:lnTo>
                <a:lnTo>
                  <a:pt x="1277988" y="140341"/>
                </a:lnTo>
                <a:lnTo>
                  <a:pt x="1238107" y="140341"/>
                </a:lnTo>
                <a:lnTo>
                  <a:pt x="1318177" y="389220"/>
                </a:lnTo>
                <a:lnTo>
                  <a:pt x="1319186" y="389149"/>
                </a:lnTo>
                <a:lnTo>
                  <a:pt x="1406466" y="140341"/>
                </a:lnTo>
                <a:lnTo>
                  <a:pt x="1366837" y="140341"/>
                </a:lnTo>
                <a:lnTo>
                  <a:pt x="1366837" y="129235"/>
                </a:lnTo>
                <a:lnTo>
                  <a:pt x="1447609" y="129235"/>
                </a:lnTo>
                <a:lnTo>
                  <a:pt x="1447609" y="140341"/>
                </a:lnTo>
                <a:lnTo>
                  <a:pt x="1419844" y="140341"/>
                </a:lnTo>
                <a:lnTo>
                  <a:pt x="1301210" y="478574"/>
                </a:lnTo>
                <a:lnTo>
                  <a:pt x="1220943" y="478574"/>
                </a:lnTo>
                <a:lnTo>
                  <a:pt x="1106348" y="140341"/>
                </a:lnTo>
                <a:lnTo>
                  <a:pt x="1083125" y="140341"/>
                </a:lnTo>
                <a:close/>
                <a:moveTo>
                  <a:pt x="739987" y="129235"/>
                </a:moveTo>
                <a:lnTo>
                  <a:pt x="917686" y="129235"/>
                </a:lnTo>
                <a:lnTo>
                  <a:pt x="917686" y="140341"/>
                </a:lnTo>
                <a:lnTo>
                  <a:pt x="892949" y="140341"/>
                </a:lnTo>
                <a:lnTo>
                  <a:pt x="892949" y="467468"/>
                </a:lnTo>
                <a:lnTo>
                  <a:pt x="917686" y="467468"/>
                </a:lnTo>
                <a:lnTo>
                  <a:pt x="917686" y="478574"/>
                </a:lnTo>
                <a:lnTo>
                  <a:pt x="739987" y="478574"/>
                </a:lnTo>
                <a:lnTo>
                  <a:pt x="739987" y="467468"/>
                </a:lnTo>
                <a:lnTo>
                  <a:pt x="765229" y="467468"/>
                </a:lnTo>
                <a:lnTo>
                  <a:pt x="765229" y="140341"/>
                </a:lnTo>
                <a:lnTo>
                  <a:pt x="739987" y="140341"/>
                </a:lnTo>
                <a:close/>
                <a:moveTo>
                  <a:pt x="0" y="129235"/>
                </a:moveTo>
                <a:lnTo>
                  <a:pt x="166592" y="129235"/>
                </a:lnTo>
                <a:lnTo>
                  <a:pt x="291284" y="393259"/>
                </a:lnTo>
                <a:lnTo>
                  <a:pt x="292798" y="393259"/>
                </a:lnTo>
                <a:lnTo>
                  <a:pt x="292798" y="140341"/>
                </a:lnTo>
                <a:lnTo>
                  <a:pt x="255946" y="140341"/>
                </a:lnTo>
                <a:lnTo>
                  <a:pt x="255946" y="129235"/>
                </a:lnTo>
                <a:lnTo>
                  <a:pt x="336213" y="129235"/>
                </a:lnTo>
                <a:lnTo>
                  <a:pt x="336213" y="140341"/>
                </a:lnTo>
                <a:lnTo>
                  <a:pt x="306933" y="140341"/>
                </a:lnTo>
                <a:lnTo>
                  <a:pt x="306933" y="478574"/>
                </a:lnTo>
                <a:lnTo>
                  <a:pt x="195367" y="478574"/>
                </a:lnTo>
                <a:lnTo>
                  <a:pt x="39881" y="145390"/>
                </a:lnTo>
                <a:lnTo>
                  <a:pt x="38366" y="145390"/>
                </a:lnTo>
                <a:lnTo>
                  <a:pt x="38366" y="467468"/>
                </a:lnTo>
                <a:lnTo>
                  <a:pt x="77238" y="467468"/>
                </a:lnTo>
                <a:lnTo>
                  <a:pt x="77238" y="478574"/>
                </a:lnTo>
                <a:lnTo>
                  <a:pt x="0" y="478574"/>
                </a:lnTo>
                <a:lnTo>
                  <a:pt x="0" y="467468"/>
                </a:lnTo>
                <a:lnTo>
                  <a:pt x="24231" y="467468"/>
                </a:lnTo>
                <a:lnTo>
                  <a:pt x="24231" y="140341"/>
                </a:lnTo>
                <a:lnTo>
                  <a:pt x="0" y="140341"/>
                </a:lnTo>
                <a:close/>
                <a:moveTo>
                  <a:pt x="1530791" y="125197"/>
                </a:moveTo>
                <a:lnTo>
                  <a:pt x="1621659" y="125197"/>
                </a:lnTo>
                <a:lnTo>
                  <a:pt x="1742313" y="467468"/>
                </a:lnTo>
                <a:lnTo>
                  <a:pt x="1753419" y="467468"/>
                </a:lnTo>
                <a:lnTo>
                  <a:pt x="1753419" y="478574"/>
                </a:lnTo>
                <a:lnTo>
                  <a:pt x="1570672" y="478574"/>
                </a:lnTo>
                <a:lnTo>
                  <a:pt x="1570672" y="467468"/>
                </a:lnTo>
                <a:lnTo>
                  <a:pt x="1615602" y="467468"/>
                </a:lnTo>
                <a:lnTo>
                  <a:pt x="1571130" y="342271"/>
                </a:lnTo>
                <a:lnTo>
                  <a:pt x="1467522" y="342271"/>
                </a:lnTo>
                <a:lnTo>
                  <a:pt x="1423942" y="467468"/>
                </a:lnTo>
                <a:lnTo>
                  <a:pt x="1465164" y="467468"/>
                </a:lnTo>
                <a:lnTo>
                  <a:pt x="1465164" y="478574"/>
                </a:lnTo>
                <a:lnTo>
                  <a:pt x="1385402" y="478574"/>
                </a:lnTo>
                <a:lnTo>
                  <a:pt x="1385402" y="467468"/>
                </a:lnTo>
                <a:lnTo>
                  <a:pt x="1411652" y="467468"/>
                </a:lnTo>
                <a:close/>
                <a:moveTo>
                  <a:pt x="2482510" y="121158"/>
                </a:moveTo>
                <a:cubicBezTo>
                  <a:pt x="2529963" y="121158"/>
                  <a:pt x="2568330" y="131423"/>
                  <a:pt x="2597610" y="151952"/>
                </a:cubicBezTo>
                <a:lnTo>
                  <a:pt x="2597610" y="242316"/>
                </a:lnTo>
                <a:lnTo>
                  <a:pt x="2576471" y="242316"/>
                </a:lnTo>
                <a:lnTo>
                  <a:pt x="2554321" y="189309"/>
                </a:lnTo>
                <a:cubicBezTo>
                  <a:pt x="2546602" y="170799"/>
                  <a:pt x="2538714" y="157505"/>
                  <a:pt x="2530658" y="149428"/>
                </a:cubicBezTo>
                <a:cubicBezTo>
                  <a:pt x="2519920" y="137985"/>
                  <a:pt x="2506161" y="132264"/>
                  <a:pt x="2489380" y="132264"/>
                </a:cubicBezTo>
                <a:cubicBezTo>
                  <a:pt x="2458844" y="132264"/>
                  <a:pt x="2438709" y="155149"/>
                  <a:pt x="2428975" y="200920"/>
                </a:cubicBezTo>
                <a:cubicBezTo>
                  <a:pt x="2424279" y="222123"/>
                  <a:pt x="2421931" y="256451"/>
                  <a:pt x="2421931" y="303905"/>
                </a:cubicBezTo>
                <a:lnTo>
                  <a:pt x="2421931" y="388715"/>
                </a:lnTo>
                <a:cubicBezTo>
                  <a:pt x="2423598" y="435832"/>
                  <a:pt x="2428770" y="462925"/>
                  <a:pt x="2437446" y="469992"/>
                </a:cubicBezTo>
                <a:cubicBezTo>
                  <a:pt x="2441785" y="473694"/>
                  <a:pt x="2447291" y="475545"/>
                  <a:pt x="2453964" y="475545"/>
                </a:cubicBezTo>
                <a:cubicBezTo>
                  <a:pt x="2471985" y="475545"/>
                  <a:pt x="2480996" y="464102"/>
                  <a:pt x="2480996" y="441217"/>
                </a:cubicBezTo>
                <a:lnTo>
                  <a:pt x="2480996" y="322078"/>
                </a:lnTo>
                <a:lnTo>
                  <a:pt x="2452221" y="322078"/>
                </a:lnTo>
                <a:lnTo>
                  <a:pt x="2452221" y="310972"/>
                </a:lnTo>
                <a:lnTo>
                  <a:pt x="2632948" y="310972"/>
                </a:lnTo>
                <a:lnTo>
                  <a:pt x="2632948" y="322078"/>
                </a:lnTo>
                <a:lnTo>
                  <a:pt x="2608716" y="322078"/>
                </a:lnTo>
                <a:lnTo>
                  <a:pt x="2608716" y="443741"/>
                </a:lnTo>
                <a:cubicBezTo>
                  <a:pt x="2568330" y="472348"/>
                  <a:pt x="2519531" y="486651"/>
                  <a:pt x="2462317" y="486651"/>
                </a:cubicBezTo>
                <a:cubicBezTo>
                  <a:pt x="2404430" y="486651"/>
                  <a:pt x="2359080" y="470665"/>
                  <a:pt x="2326267" y="438693"/>
                </a:cubicBezTo>
                <a:cubicBezTo>
                  <a:pt x="2293453" y="406721"/>
                  <a:pt x="2277046" y="361791"/>
                  <a:pt x="2277046" y="303905"/>
                </a:cubicBezTo>
                <a:cubicBezTo>
                  <a:pt x="2277046" y="245345"/>
                  <a:pt x="2297071" y="199574"/>
                  <a:pt x="2337120" y="166592"/>
                </a:cubicBezTo>
                <a:cubicBezTo>
                  <a:pt x="2374141" y="136303"/>
                  <a:pt x="2422604" y="121158"/>
                  <a:pt x="2482510" y="121158"/>
                </a:cubicBezTo>
                <a:close/>
                <a:moveTo>
                  <a:pt x="532209" y="121158"/>
                </a:moveTo>
                <a:cubicBezTo>
                  <a:pt x="587067" y="121158"/>
                  <a:pt x="630987" y="137817"/>
                  <a:pt x="663969" y="171136"/>
                </a:cubicBezTo>
                <a:cubicBezTo>
                  <a:pt x="696950" y="204454"/>
                  <a:pt x="713441" y="248710"/>
                  <a:pt x="713441" y="303905"/>
                </a:cubicBezTo>
                <a:cubicBezTo>
                  <a:pt x="713441" y="358762"/>
                  <a:pt x="696950" y="402934"/>
                  <a:pt x="663969" y="436421"/>
                </a:cubicBezTo>
                <a:cubicBezTo>
                  <a:pt x="630987" y="469908"/>
                  <a:pt x="587067" y="486651"/>
                  <a:pt x="532209" y="486651"/>
                </a:cubicBezTo>
                <a:cubicBezTo>
                  <a:pt x="477351" y="486651"/>
                  <a:pt x="433432" y="469908"/>
                  <a:pt x="400450" y="436421"/>
                </a:cubicBezTo>
                <a:cubicBezTo>
                  <a:pt x="367468" y="402934"/>
                  <a:pt x="350977" y="358762"/>
                  <a:pt x="350977" y="303905"/>
                </a:cubicBezTo>
                <a:cubicBezTo>
                  <a:pt x="350977" y="248710"/>
                  <a:pt x="367468" y="204454"/>
                  <a:pt x="400450" y="171136"/>
                </a:cubicBezTo>
                <a:cubicBezTo>
                  <a:pt x="433432" y="137817"/>
                  <a:pt x="477351" y="121158"/>
                  <a:pt x="532209" y="121158"/>
                </a:cubicBezTo>
                <a:close/>
                <a:moveTo>
                  <a:pt x="1508074" y="0"/>
                </a:moveTo>
                <a:cubicBezTo>
                  <a:pt x="1521872" y="0"/>
                  <a:pt x="1533483" y="6563"/>
                  <a:pt x="1542907" y="19688"/>
                </a:cubicBezTo>
                <a:lnTo>
                  <a:pt x="1592884" y="89859"/>
                </a:lnTo>
                <a:lnTo>
                  <a:pt x="1561081" y="89859"/>
                </a:lnTo>
                <a:lnTo>
                  <a:pt x="1504540" y="55531"/>
                </a:lnTo>
                <a:cubicBezTo>
                  <a:pt x="1489395" y="46444"/>
                  <a:pt x="1481823" y="36516"/>
                  <a:pt x="1481823" y="25746"/>
                </a:cubicBezTo>
                <a:cubicBezTo>
                  <a:pt x="1481823" y="18342"/>
                  <a:pt x="1484347" y="12200"/>
                  <a:pt x="1489395" y="7320"/>
                </a:cubicBezTo>
                <a:cubicBezTo>
                  <a:pt x="1494444" y="2440"/>
                  <a:pt x="1500670" y="0"/>
                  <a:pt x="1508074" y="0"/>
                </a:cubicBezTo>
                <a:close/>
                <a:moveTo>
                  <a:pt x="601370" y="0"/>
                </a:moveTo>
                <a:cubicBezTo>
                  <a:pt x="608774" y="0"/>
                  <a:pt x="615000" y="2440"/>
                  <a:pt x="620049" y="7320"/>
                </a:cubicBezTo>
                <a:cubicBezTo>
                  <a:pt x="625097" y="12200"/>
                  <a:pt x="627621" y="18342"/>
                  <a:pt x="627621" y="25746"/>
                </a:cubicBezTo>
                <a:cubicBezTo>
                  <a:pt x="627621" y="36516"/>
                  <a:pt x="620049" y="46444"/>
                  <a:pt x="604904" y="55531"/>
                </a:cubicBezTo>
                <a:lnTo>
                  <a:pt x="548363" y="89859"/>
                </a:lnTo>
                <a:lnTo>
                  <a:pt x="516559" y="89859"/>
                </a:lnTo>
                <a:lnTo>
                  <a:pt x="566537" y="19688"/>
                </a:lnTo>
                <a:cubicBezTo>
                  <a:pt x="575961" y="6563"/>
                  <a:pt x="587572" y="0"/>
                  <a:pt x="601370" y="0"/>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3" name="Picture 42">
            <a:extLst>
              <a:ext uri="{FF2B5EF4-FFF2-40B4-BE49-F238E27FC236}">
                <a16:creationId xmlns:a16="http://schemas.microsoft.com/office/drawing/2014/main" id="{C7A47751-9019-4796-B1EE-94A495CCA7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90013" y="3429000"/>
            <a:ext cx="3419655" cy="342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a:extLst>
              <a:ext uri="{FF2B5EF4-FFF2-40B4-BE49-F238E27FC236}">
                <a16:creationId xmlns:a16="http://schemas.microsoft.com/office/drawing/2014/main" id="{CE40D3BE-7C3D-125E-C930-42B047374B64}"/>
              </a:ext>
            </a:extLst>
          </p:cNvPr>
          <p:cNvSpPr txBox="1"/>
          <p:nvPr/>
        </p:nvSpPr>
        <p:spPr>
          <a:xfrm>
            <a:off x="276409" y="2104799"/>
            <a:ext cx="11563105" cy="1433341"/>
          </a:xfrm>
          <a:prstGeom prst="rect">
            <a:avLst/>
          </a:prstGeom>
          <a:noFill/>
        </p:spPr>
        <p:txBody>
          <a:bodyPr wrap="square">
            <a:spAutoFit/>
          </a:bodyPr>
          <a:lstStyle/>
          <a:p>
            <a:pPr algn="ctr" defTabSz="1219170">
              <a:lnSpc>
                <a:spcPct val="150000"/>
              </a:lnSpc>
              <a:buClr>
                <a:srgbClr val="000000"/>
              </a:buClr>
            </a:pPr>
            <a:r>
              <a:rPr lang="en-US" sz="6600" b="1" kern="0"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sym typeface="Arial"/>
              </a:rPr>
              <a:t>TRAO ĐỔI VỀ MỘT VẤN ĐỀ</a:t>
            </a:r>
          </a:p>
        </p:txBody>
      </p:sp>
    </p:spTree>
    <p:extLst>
      <p:ext uri="{BB962C8B-B14F-4D97-AF65-F5344CB8AC3E}">
        <p14:creationId xmlns:p14="http://schemas.microsoft.com/office/powerpoint/2010/main" val="3623243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900"/>
                                  </p:stCondLst>
                                  <p:childTnLst>
                                    <p:set>
                                      <p:cBhvr>
                                        <p:cTn id="11" dur="1" fill="hold">
                                          <p:stCondLst>
                                            <p:cond delay="0"/>
                                          </p:stCondLst>
                                        </p:cTn>
                                        <p:tgtEl>
                                          <p:spTgt spid="6"/>
                                        </p:tgtEl>
                                        <p:attrNameLst>
                                          <p:attrName>style.visibility</p:attrName>
                                        </p:attrNameLst>
                                      </p:cBhvr>
                                      <p:to>
                                        <p:strVal val="visible"/>
                                      </p:to>
                                    </p:set>
                                  </p:childTnLst>
                                </p:cTn>
                              </p:par>
                              <p:par>
                                <p:cTn id="12" presetID="6" presetClass="emph" presetSubtype="0" fill="hold" nodeType="withEffect">
                                  <p:stCondLst>
                                    <p:cond delay="900"/>
                                  </p:stCondLst>
                                  <p:childTnLst>
                                    <p:animScale>
                                      <p:cBhvr>
                                        <p:cTn id="13" dur="2000" fill="hold"/>
                                        <p:tgtEl>
                                          <p:spTgt spid="6"/>
                                        </p:tgtEl>
                                      </p:cBhvr>
                                      <p:by x="400000" y="400000"/>
                                    </p:animScale>
                                  </p:childTnLst>
                                </p:cTn>
                              </p:par>
                              <p:par>
                                <p:cTn id="14" presetID="6" presetClass="emph" presetSubtype="0" autoRev="1" fill="hold" nodeType="withEffect">
                                  <p:stCondLst>
                                    <p:cond delay="900"/>
                                  </p:stCondLst>
                                  <p:childTnLst>
                                    <p:animScale>
                                      <p:cBhvr>
                                        <p:cTn id="15" dur="3000" fill="hold"/>
                                        <p:tgtEl>
                                          <p:spTgt spid="6"/>
                                        </p:tgtEl>
                                      </p:cBhvr>
                                      <p:by x="400000" y="400000"/>
                                    </p:animScale>
                                  </p:childTnLst>
                                </p:cTn>
                              </p:par>
                              <p:par>
                                <p:cTn id="16" presetID="32" presetClass="emph" presetSubtype="0" fill="hold" nodeType="withEffect">
                                  <p:stCondLst>
                                    <p:cond delay="0"/>
                                  </p:stCondLst>
                                  <p:childTnLst>
                                    <p:animRot by="120000">
                                      <p:cBhvr>
                                        <p:cTn id="17" dur="150" fill="hold">
                                          <p:stCondLst>
                                            <p:cond delay="0"/>
                                          </p:stCondLst>
                                        </p:cTn>
                                        <p:tgtEl>
                                          <p:spTgt spid="42"/>
                                        </p:tgtEl>
                                        <p:attrNameLst>
                                          <p:attrName>r</p:attrName>
                                        </p:attrNameLst>
                                      </p:cBhvr>
                                    </p:animRot>
                                    <p:animRot by="-240000">
                                      <p:cBhvr>
                                        <p:cTn id="18" dur="300" fill="hold">
                                          <p:stCondLst>
                                            <p:cond delay="300"/>
                                          </p:stCondLst>
                                        </p:cTn>
                                        <p:tgtEl>
                                          <p:spTgt spid="42"/>
                                        </p:tgtEl>
                                        <p:attrNameLst>
                                          <p:attrName>r</p:attrName>
                                        </p:attrNameLst>
                                      </p:cBhvr>
                                    </p:animRot>
                                    <p:animRot by="240000">
                                      <p:cBhvr>
                                        <p:cTn id="19" dur="300" fill="hold">
                                          <p:stCondLst>
                                            <p:cond delay="600"/>
                                          </p:stCondLst>
                                        </p:cTn>
                                        <p:tgtEl>
                                          <p:spTgt spid="42"/>
                                        </p:tgtEl>
                                        <p:attrNameLst>
                                          <p:attrName>r</p:attrName>
                                        </p:attrNameLst>
                                      </p:cBhvr>
                                    </p:animRot>
                                    <p:animRot by="-240000">
                                      <p:cBhvr>
                                        <p:cTn id="20" dur="300" fill="hold">
                                          <p:stCondLst>
                                            <p:cond delay="900"/>
                                          </p:stCondLst>
                                        </p:cTn>
                                        <p:tgtEl>
                                          <p:spTgt spid="42"/>
                                        </p:tgtEl>
                                        <p:attrNameLst>
                                          <p:attrName>r</p:attrName>
                                        </p:attrNameLst>
                                      </p:cBhvr>
                                    </p:animRot>
                                    <p:animRot by="120000">
                                      <p:cBhvr>
                                        <p:cTn id="21" dur="300" fill="hold">
                                          <p:stCondLst>
                                            <p:cond delay="1200"/>
                                          </p:stCondLst>
                                        </p:cTn>
                                        <p:tgtEl>
                                          <p:spTgt spid="42"/>
                                        </p:tgtEl>
                                        <p:attrNameLst>
                                          <p:attrName>r</p:attrName>
                                        </p:attrNameLst>
                                      </p:cBhvr>
                                    </p:animRot>
                                  </p:childTnLst>
                                </p:cTn>
                              </p:par>
                              <p:par>
                                <p:cTn id="22" presetID="22" presetClass="entr" presetSubtype="4"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 name="Group 182">
            <a:extLst>
              <a:ext uri="{FF2B5EF4-FFF2-40B4-BE49-F238E27FC236}">
                <a16:creationId xmlns:a16="http://schemas.microsoft.com/office/drawing/2014/main" id="{BB4903A6-0751-4B66-BA28-E211DAF19AA9}"/>
              </a:ext>
            </a:extLst>
          </p:cNvPr>
          <p:cNvGrpSpPr/>
          <p:nvPr/>
        </p:nvGrpSpPr>
        <p:grpSpPr>
          <a:xfrm>
            <a:off x="81843" y="1159233"/>
            <a:ext cx="3285601" cy="3597103"/>
            <a:chOff x="4606504" y="2859409"/>
            <a:chExt cx="2876042" cy="2894003"/>
          </a:xfrm>
        </p:grpSpPr>
        <p:sp>
          <p:nvSpPr>
            <p:cNvPr id="184" name="Rounded Rectangle 121">
              <a:extLst>
                <a:ext uri="{FF2B5EF4-FFF2-40B4-BE49-F238E27FC236}">
                  <a16:creationId xmlns:a16="http://schemas.microsoft.com/office/drawing/2014/main" id="{B0DFC36C-5262-4567-8F51-0FA4669AEBAD}"/>
                </a:ext>
              </a:extLst>
            </p:cNvPr>
            <p:cNvSpPr>
              <a:spLocks noChangeAspect="1"/>
            </p:cNvSpPr>
            <p:nvPr/>
          </p:nvSpPr>
          <p:spPr>
            <a:xfrm>
              <a:off x="5356659" y="2859409"/>
              <a:ext cx="1478681" cy="1481533"/>
            </a:xfrm>
            <a:prstGeom prst="roundRect">
              <a:avLst/>
            </a:prstGeom>
            <a:solidFill>
              <a:srgbClr val="FED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5" name="TextBox 184">
              <a:extLst>
                <a:ext uri="{FF2B5EF4-FFF2-40B4-BE49-F238E27FC236}">
                  <a16:creationId xmlns:a16="http://schemas.microsoft.com/office/drawing/2014/main" id="{5585574A-4585-4D01-BF9F-B2A2CFEA798F}"/>
                </a:ext>
              </a:extLst>
            </p:cNvPr>
            <p:cNvSpPr txBox="1"/>
            <p:nvPr/>
          </p:nvSpPr>
          <p:spPr>
            <a:xfrm>
              <a:off x="4606504" y="4688656"/>
              <a:ext cx="2876042" cy="10647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 </a:t>
              </a: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Nunito Bold" charset="0"/>
                  <a:cs typeface="Times New Roman" panose="02020603050405020304" pitchFamily="18" charset="0"/>
                </a:rPr>
                <a:t>Khi thảo luận nhóm</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Nunito Bold" charset="0"/>
                <a:cs typeface="Times New Roman" panose="02020603050405020304" pitchFamily="18" charset="0"/>
              </a:endParaRPr>
            </a:p>
          </p:txBody>
        </p:sp>
        <p:pic>
          <p:nvPicPr>
            <p:cNvPr id="186" name="Picture 185">
              <a:extLst>
                <a:ext uri="{FF2B5EF4-FFF2-40B4-BE49-F238E27FC236}">
                  <a16:creationId xmlns:a16="http://schemas.microsoft.com/office/drawing/2014/main" id="{B942E05F-3415-47E4-9E3D-2F37E74B38D4}"/>
                </a:ext>
              </a:extLst>
            </p:cNvPr>
            <p:cNvPicPr>
              <a:picLocks noChangeAspect="1"/>
            </p:cNvPicPr>
            <p:nvPr/>
          </p:nvPicPr>
          <p:blipFill rotWithShape="1">
            <a:blip r:embed="rId3"/>
            <a:srcRect t="8203" r="42023" b="38664"/>
            <a:stretch/>
          </p:blipFill>
          <p:spPr>
            <a:xfrm>
              <a:off x="5515817" y="3035299"/>
              <a:ext cx="1196328" cy="1096373"/>
            </a:xfrm>
            <a:prstGeom prst="rect">
              <a:avLst/>
            </a:prstGeom>
          </p:spPr>
        </p:pic>
      </p:grpSp>
      <p:sp>
        <p:nvSpPr>
          <p:cNvPr id="188" name="Rectangle 187">
            <a:extLst>
              <a:ext uri="{FF2B5EF4-FFF2-40B4-BE49-F238E27FC236}">
                <a16:creationId xmlns:a16="http://schemas.microsoft.com/office/drawing/2014/main" id="{B76940D2-B328-42E5-8E93-CD08F87CB55E}"/>
              </a:ext>
            </a:extLst>
          </p:cNvPr>
          <p:cNvSpPr>
            <a:spLocks/>
          </p:cNvSpPr>
          <p:nvPr/>
        </p:nvSpPr>
        <p:spPr bwMode="auto">
          <a:xfrm>
            <a:off x="5945480" y="292814"/>
            <a:ext cx="2814873"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Roboto" charset="0"/>
                <a:cs typeface="Times New Roman" panose="02020603050405020304" pitchFamily="18" charset="0"/>
                <a:sym typeface="Bebas Neue" charset="0"/>
              </a:rPr>
              <a:t>*</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Roboto" charset="0"/>
                <a:cs typeface="Times New Roman" panose="02020603050405020304" pitchFamily="18" charset="0"/>
                <a:sym typeface="Bebas Neue" charset="0"/>
              </a:rPr>
              <a:t>LƯU Ý</a:t>
            </a:r>
          </a:p>
        </p:txBody>
      </p:sp>
      <p:sp>
        <p:nvSpPr>
          <p:cNvPr id="189" name="Freeform: Shape 7696">
            <a:extLst>
              <a:ext uri="{FF2B5EF4-FFF2-40B4-BE49-F238E27FC236}">
                <a16:creationId xmlns:a16="http://schemas.microsoft.com/office/drawing/2014/main" id="{E0F733BC-1C9D-4499-B732-7AE018743A8B}"/>
              </a:ext>
            </a:extLst>
          </p:cNvPr>
          <p:cNvSpPr/>
          <p:nvPr/>
        </p:nvSpPr>
        <p:spPr>
          <a:xfrm rot="4800">
            <a:off x="3545325" y="1552877"/>
            <a:ext cx="2547056" cy="2550991"/>
          </a:xfrm>
          <a:custGeom>
            <a:avLst/>
            <a:gdLst/>
            <a:ahLst/>
            <a:cxnLst>
              <a:cxn ang="3cd4">
                <a:pos x="hc" y="t"/>
              </a:cxn>
              <a:cxn ang="cd2">
                <a:pos x="l" y="vc"/>
              </a:cxn>
              <a:cxn ang="cd4">
                <a:pos x="hc" y="b"/>
              </a:cxn>
              <a:cxn ang="0">
                <a:pos x="r" y="vc"/>
              </a:cxn>
            </a:cxnLst>
            <a:rect l="l" t="t" r="r" b="b"/>
            <a:pathLst>
              <a:path w="742" h="743">
                <a:moveTo>
                  <a:pt x="742" y="372"/>
                </a:moveTo>
                <a:cubicBezTo>
                  <a:pt x="742" y="577"/>
                  <a:pt x="576" y="743"/>
                  <a:pt x="371" y="743"/>
                </a:cubicBezTo>
                <a:cubicBezTo>
                  <a:pt x="166" y="743"/>
                  <a:pt x="0" y="577"/>
                  <a:pt x="0" y="372"/>
                </a:cubicBezTo>
                <a:cubicBezTo>
                  <a:pt x="0" y="166"/>
                  <a:pt x="166" y="0"/>
                  <a:pt x="371" y="0"/>
                </a:cubicBezTo>
                <a:cubicBezTo>
                  <a:pt x="576" y="0"/>
                  <a:pt x="742" y="166"/>
                  <a:pt x="742" y="372"/>
                </a:cubicBezTo>
                <a:close/>
              </a:path>
            </a:pathLst>
          </a:custGeom>
          <a:noFill/>
          <a:ln w="57150" cap="flat">
            <a:solidFill>
              <a:schemeClr val="accent1"/>
            </a:solidFill>
            <a:prstDash val="sysDot"/>
          </a:ln>
        </p:spPr>
        <p:txBody>
          <a:bodyPr vert="horz" wrap="none" lIns="45000" tIns="22500" rIns="45000" bIns="225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190" name="TextBox 189">
            <a:extLst>
              <a:ext uri="{FF2B5EF4-FFF2-40B4-BE49-F238E27FC236}">
                <a16:creationId xmlns:a16="http://schemas.microsoft.com/office/drawing/2014/main" id="{30B7389A-04D2-4758-B489-0BA8A2A60B67}"/>
              </a:ext>
            </a:extLst>
          </p:cNvPr>
          <p:cNvSpPr txBox="1"/>
          <p:nvPr/>
        </p:nvSpPr>
        <p:spPr>
          <a:xfrm>
            <a:off x="3779493" y="2128133"/>
            <a:ext cx="21911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rPr>
              <a:t>Nêu ý kiến</a:t>
            </a:r>
            <a:r>
              <a:rPr kumimoji="0" lang="vi-VN" sz="2400" b="1" i="0" u="none"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rPr>
              <a:t>: tán thành hay phản đối</a:t>
            </a:r>
            <a:endParaRPr kumimoji="0" lang="en-US" sz="2400" b="1" i="0" u="none"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endParaRPr>
          </a:p>
        </p:txBody>
      </p:sp>
      <p:sp>
        <p:nvSpPr>
          <p:cNvPr id="191" name="Freeform: Shape 7697">
            <a:extLst>
              <a:ext uri="{FF2B5EF4-FFF2-40B4-BE49-F238E27FC236}">
                <a16:creationId xmlns:a16="http://schemas.microsoft.com/office/drawing/2014/main" id="{36DC8918-E290-477C-9109-89DD1084A700}"/>
              </a:ext>
            </a:extLst>
          </p:cNvPr>
          <p:cNvSpPr/>
          <p:nvPr/>
        </p:nvSpPr>
        <p:spPr>
          <a:xfrm rot="4800">
            <a:off x="4876867" y="3911554"/>
            <a:ext cx="2550493" cy="2550991"/>
          </a:xfrm>
          <a:custGeom>
            <a:avLst/>
            <a:gdLst/>
            <a:ahLst/>
            <a:cxnLst>
              <a:cxn ang="3cd4">
                <a:pos x="hc" y="t"/>
              </a:cxn>
              <a:cxn ang="cd2">
                <a:pos x="l" y="vc"/>
              </a:cxn>
              <a:cxn ang="cd4">
                <a:pos x="hc" y="b"/>
              </a:cxn>
              <a:cxn ang="0">
                <a:pos x="r" y="vc"/>
              </a:cxn>
            </a:cxnLst>
            <a:rect l="l" t="t" r="r" b="b"/>
            <a:pathLst>
              <a:path w="743" h="743">
                <a:moveTo>
                  <a:pt x="743" y="372"/>
                </a:moveTo>
                <a:cubicBezTo>
                  <a:pt x="743" y="577"/>
                  <a:pt x="576" y="743"/>
                  <a:pt x="371" y="743"/>
                </a:cubicBezTo>
                <a:cubicBezTo>
                  <a:pt x="166" y="743"/>
                  <a:pt x="0" y="577"/>
                  <a:pt x="0" y="372"/>
                </a:cubicBezTo>
                <a:cubicBezTo>
                  <a:pt x="0" y="167"/>
                  <a:pt x="166" y="0"/>
                  <a:pt x="371" y="0"/>
                </a:cubicBezTo>
                <a:cubicBezTo>
                  <a:pt x="576" y="0"/>
                  <a:pt x="743" y="167"/>
                  <a:pt x="743" y="372"/>
                </a:cubicBezTo>
                <a:close/>
              </a:path>
            </a:pathLst>
          </a:custGeom>
          <a:noFill/>
          <a:ln w="57150" cap="flat">
            <a:solidFill>
              <a:schemeClr val="accent2">
                <a:lumMod val="90000"/>
              </a:schemeClr>
            </a:solidFill>
            <a:prstDash val="sysDot"/>
          </a:ln>
        </p:spPr>
        <p:txBody>
          <a:bodyPr vert="horz" wrap="none" lIns="45000" tIns="22500" rIns="45000" bIns="225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838383"/>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192" name="TextBox 191">
            <a:extLst>
              <a:ext uri="{FF2B5EF4-FFF2-40B4-BE49-F238E27FC236}">
                <a16:creationId xmlns:a16="http://schemas.microsoft.com/office/drawing/2014/main" id="{A2B680E2-93A3-47C1-A6BE-C9B0BC9612AE}"/>
              </a:ext>
            </a:extLst>
          </p:cNvPr>
          <p:cNvSpPr txBox="1"/>
          <p:nvPr/>
        </p:nvSpPr>
        <p:spPr>
          <a:xfrm>
            <a:off x="4971986" y="4334728"/>
            <a:ext cx="238093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rPr>
              <a:t> </a:t>
            </a:r>
            <a:r>
              <a:rPr kumimoji="0" lang="vi-VN" sz="2400" b="1" i="0" u="sng"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sym typeface="Wingdings" panose="05000000000000000000" pitchFamily="2" charset="2"/>
              </a:rPr>
              <a:t>Thuyết phục </a:t>
            </a:r>
            <a:r>
              <a:rPr kumimoji="0" lang="vi-VN" sz="2400" b="1" i="0" u="none"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sym typeface="Wingdings" panose="05000000000000000000" pitchFamily="2" charset="2"/>
              </a:rPr>
              <a:t>bằng lí lẽ và bằng chứng</a:t>
            </a:r>
            <a:endParaRPr kumimoji="0" lang="en-US" sz="2400" b="1" i="0" u="none"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endParaRPr>
          </a:p>
        </p:txBody>
      </p:sp>
      <p:sp>
        <p:nvSpPr>
          <p:cNvPr id="193" name="Freeform: Shape 7698">
            <a:extLst>
              <a:ext uri="{FF2B5EF4-FFF2-40B4-BE49-F238E27FC236}">
                <a16:creationId xmlns:a16="http://schemas.microsoft.com/office/drawing/2014/main" id="{EC984733-A39E-468A-8037-3D752A1262F3}"/>
              </a:ext>
            </a:extLst>
          </p:cNvPr>
          <p:cNvSpPr/>
          <p:nvPr/>
        </p:nvSpPr>
        <p:spPr>
          <a:xfrm rot="4800">
            <a:off x="6381310" y="1548679"/>
            <a:ext cx="2550493" cy="2550991"/>
          </a:xfrm>
          <a:custGeom>
            <a:avLst/>
            <a:gdLst/>
            <a:ahLst/>
            <a:cxnLst>
              <a:cxn ang="3cd4">
                <a:pos x="hc" y="t"/>
              </a:cxn>
              <a:cxn ang="cd2">
                <a:pos x="l" y="vc"/>
              </a:cxn>
              <a:cxn ang="cd4">
                <a:pos x="hc" y="b"/>
              </a:cxn>
              <a:cxn ang="0">
                <a:pos x="r" y="vc"/>
              </a:cxn>
            </a:cxnLst>
            <a:rect l="l" t="t" r="r" b="b"/>
            <a:pathLst>
              <a:path w="743" h="743">
                <a:moveTo>
                  <a:pt x="743" y="371"/>
                </a:moveTo>
                <a:cubicBezTo>
                  <a:pt x="743" y="576"/>
                  <a:pt x="576" y="743"/>
                  <a:pt x="371" y="743"/>
                </a:cubicBezTo>
                <a:cubicBezTo>
                  <a:pt x="166" y="743"/>
                  <a:pt x="0" y="576"/>
                  <a:pt x="0" y="371"/>
                </a:cubicBezTo>
                <a:cubicBezTo>
                  <a:pt x="0" y="166"/>
                  <a:pt x="166" y="0"/>
                  <a:pt x="371" y="0"/>
                </a:cubicBezTo>
                <a:cubicBezTo>
                  <a:pt x="576" y="0"/>
                  <a:pt x="743" y="166"/>
                  <a:pt x="743" y="371"/>
                </a:cubicBezTo>
                <a:close/>
              </a:path>
            </a:pathLst>
          </a:custGeom>
          <a:noFill/>
          <a:ln w="57150" cap="flat">
            <a:solidFill>
              <a:schemeClr val="accent3">
                <a:lumMod val="90000"/>
              </a:schemeClr>
            </a:solidFill>
            <a:prstDash val="sysDot"/>
          </a:ln>
        </p:spPr>
        <p:txBody>
          <a:bodyPr vert="horz" wrap="none" lIns="45000" tIns="22500" rIns="45000" bIns="225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838383"/>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194" name="TextBox 193">
            <a:extLst>
              <a:ext uri="{FF2B5EF4-FFF2-40B4-BE49-F238E27FC236}">
                <a16:creationId xmlns:a16="http://schemas.microsoft.com/office/drawing/2014/main" id="{FEA6A3E0-6D00-4743-82A6-5C2A4AE859B0}"/>
              </a:ext>
            </a:extLst>
          </p:cNvPr>
          <p:cNvSpPr txBox="1"/>
          <p:nvPr/>
        </p:nvSpPr>
        <p:spPr>
          <a:xfrm>
            <a:off x="6525840" y="2088466"/>
            <a:ext cx="2266641"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sym typeface="Wingdings" panose="05000000000000000000" pitchFamily="2" charset="2"/>
              </a:rPr>
              <a:t> </a:t>
            </a:r>
            <a:r>
              <a:rPr kumimoji="0" lang="vi-VN" sz="2400" b="1" i="0" u="sng"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sym typeface="Wingdings" panose="05000000000000000000" pitchFamily="2" charset="2"/>
              </a:rPr>
              <a:t>Sử dụng </a:t>
            </a:r>
            <a:r>
              <a:rPr kumimoji="0" lang="vi-VN" sz="2400" b="1" i="0" u="none"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sym typeface="Wingdings" panose="05000000000000000000" pitchFamily="2" charset="2"/>
              </a:rPr>
              <a:t>tranh ảnh, video, thiết bị hỗ trợ phù hợp</a:t>
            </a:r>
            <a:endParaRPr kumimoji="0" lang="en-US" sz="2400" b="1" i="0" u="none"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endParaRPr>
          </a:p>
        </p:txBody>
      </p:sp>
      <p:sp>
        <p:nvSpPr>
          <p:cNvPr id="195" name="Freeform: Shape 7699">
            <a:extLst>
              <a:ext uri="{FF2B5EF4-FFF2-40B4-BE49-F238E27FC236}">
                <a16:creationId xmlns:a16="http://schemas.microsoft.com/office/drawing/2014/main" id="{9F407B89-F680-43EB-AB3E-678F228E9C97}"/>
              </a:ext>
            </a:extLst>
          </p:cNvPr>
          <p:cNvSpPr/>
          <p:nvPr/>
        </p:nvSpPr>
        <p:spPr>
          <a:xfrm rot="4800">
            <a:off x="7929668" y="3933208"/>
            <a:ext cx="2550493" cy="2550991"/>
          </a:xfrm>
          <a:custGeom>
            <a:avLst/>
            <a:gdLst/>
            <a:ahLst/>
            <a:cxnLst>
              <a:cxn ang="3cd4">
                <a:pos x="hc" y="t"/>
              </a:cxn>
              <a:cxn ang="cd2">
                <a:pos x="l" y="vc"/>
              </a:cxn>
              <a:cxn ang="cd4">
                <a:pos x="hc" y="b"/>
              </a:cxn>
              <a:cxn ang="0">
                <a:pos x="r" y="vc"/>
              </a:cxn>
            </a:cxnLst>
            <a:rect l="l" t="t" r="r" b="b"/>
            <a:pathLst>
              <a:path w="743" h="743">
                <a:moveTo>
                  <a:pt x="743" y="371"/>
                </a:moveTo>
                <a:cubicBezTo>
                  <a:pt x="743" y="576"/>
                  <a:pt x="577" y="743"/>
                  <a:pt x="372" y="743"/>
                </a:cubicBezTo>
                <a:cubicBezTo>
                  <a:pt x="166" y="743"/>
                  <a:pt x="0" y="576"/>
                  <a:pt x="0" y="371"/>
                </a:cubicBezTo>
                <a:cubicBezTo>
                  <a:pt x="0" y="166"/>
                  <a:pt x="166" y="0"/>
                  <a:pt x="372" y="0"/>
                </a:cubicBezTo>
                <a:cubicBezTo>
                  <a:pt x="577" y="0"/>
                  <a:pt x="743" y="166"/>
                  <a:pt x="743" y="371"/>
                </a:cubicBezTo>
                <a:close/>
              </a:path>
            </a:pathLst>
          </a:custGeom>
          <a:noFill/>
          <a:ln w="57150" cap="flat">
            <a:solidFill>
              <a:schemeClr val="accent4">
                <a:lumMod val="90000"/>
              </a:schemeClr>
            </a:solidFill>
            <a:prstDash val="sysDot"/>
          </a:ln>
        </p:spPr>
        <p:txBody>
          <a:bodyPr vert="horz" wrap="none" lIns="45000" tIns="22500" rIns="45000" bIns="225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838383"/>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196" name="TextBox 195">
            <a:extLst>
              <a:ext uri="{FF2B5EF4-FFF2-40B4-BE49-F238E27FC236}">
                <a16:creationId xmlns:a16="http://schemas.microsoft.com/office/drawing/2014/main" id="{A068DF91-09C1-4B7F-8EC1-A0654A5923D1}"/>
              </a:ext>
            </a:extLst>
          </p:cNvPr>
          <p:cNvSpPr txBox="1"/>
          <p:nvPr/>
        </p:nvSpPr>
        <p:spPr>
          <a:xfrm>
            <a:off x="8144688" y="4756336"/>
            <a:ext cx="2109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rPr>
              <a:t>  Bảo vệ </a:t>
            </a:r>
            <a:r>
              <a:rPr kumimoji="0" lang="vi-VN" sz="2400" b="1" i="0" u="none"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rPr>
              <a:t>ý kiến của mình</a:t>
            </a:r>
            <a:endParaRPr kumimoji="0" lang="en-US" sz="2400" b="1" i="0" u="none"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endParaRPr>
          </a:p>
        </p:txBody>
      </p:sp>
      <p:sp>
        <p:nvSpPr>
          <p:cNvPr id="197" name="Freeform: Shape 7700">
            <a:extLst>
              <a:ext uri="{FF2B5EF4-FFF2-40B4-BE49-F238E27FC236}">
                <a16:creationId xmlns:a16="http://schemas.microsoft.com/office/drawing/2014/main" id="{294F86EB-57BE-480B-90BC-B783FA3704DF}"/>
              </a:ext>
            </a:extLst>
          </p:cNvPr>
          <p:cNvSpPr/>
          <p:nvPr/>
        </p:nvSpPr>
        <p:spPr>
          <a:xfrm rot="4800">
            <a:off x="9201127" y="1456331"/>
            <a:ext cx="2550493" cy="2550991"/>
          </a:xfrm>
          <a:custGeom>
            <a:avLst/>
            <a:gdLst/>
            <a:ahLst/>
            <a:cxnLst>
              <a:cxn ang="3cd4">
                <a:pos x="hc" y="t"/>
              </a:cxn>
              <a:cxn ang="cd2">
                <a:pos x="l" y="vc"/>
              </a:cxn>
              <a:cxn ang="cd4">
                <a:pos x="hc" y="b"/>
              </a:cxn>
              <a:cxn ang="0">
                <a:pos x="r" y="vc"/>
              </a:cxn>
            </a:cxnLst>
            <a:rect l="l" t="t" r="r" b="b"/>
            <a:pathLst>
              <a:path w="743" h="743">
                <a:moveTo>
                  <a:pt x="743" y="371"/>
                </a:moveTo>
                <a:cubicBezTo>
                  <a:pt x="743" y="577"/>
                  <a:pt x="576" y="743"/>
                  <a:pt x="371" y="743"/>
                </a:cubicBezTo>
                <a:cubicBezTo>
                  <a:pt x="166" y="743"/>
                  <a:pt x="0" y="577"/>
                  <a:pt x="0" y="371"/>
                </a:cubicBezTo>
                <a:cubicBezTo>
                  <a:pt x="0" y="166"/>
                  <a:pt x="166" y="0"/>
                  <a:pt x="371" y="0"/>
                </a:cubicBezTo>
                <a:cubicBezTo>
                  <a:pt x="576" y="0"/>
                  <a:pt x="743" y="166"/>
                  <a:pt x="743" y="371"/>
                </a:cubicBezTo>
                <a:close/>
              </a:path>
            </a:pathLst>
          </a:custGeom>
          <a:noFill/>
          <a:ln w="57150" cap="flat">
            <a:solidFill>
              <a:schemeClr val="accent5">
                <a:lumMod val="90000"/>
              </a:schemeClr>
            </a:solidFill>
            <a:prstDash val="sysDot"/>
          </a:ln>
        </p:spPr>
        <p:txBody>
          <a:bodyPr vert="horz" wrap="none" lIns="45000" tIns="22500" rIns="45000" bIns="225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838383"/>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198" name="TextBox 197">
            <a:extLst>
              <a:ext uri="{FF2B5EF4-FFF2-40B4-BE49-F238E27FC236}">
                <a16:creationId xmlns:a16="http://schemas.microsoft.com/office/drawing/2014/main" id="{1F5958D0-C349-422A-B0F9-A8EB67E51F99}"/>
              </a:ext>
            </a:extLst>
          </p:cNvPr>
          <p:cNvSpPr txBox="1"/>
          <p:nvPr/>
        </p:nvSpPr>
        <p:spPr>
          <a:xfrm>
            <a:off x="9384130" y="2013203"/>
            <a:ext cx="22191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rPr>
              <a:t> Tôn trọng </a:t>
            </a:r>
            <a:r>
              <a:rPr kumimoji="0" lang="vi-VN" sz="2400" b="1" i="0" u="none"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rPr>
              <a:t>tiếp thu những ý kiến khác biệt</a:t>
            </a:r>
            <a:endParaRPr kumimoji="0" lang="en-US" sz="2400" b="1" i="0" u="none" strike="noStrike" kern="1200" cap="none" spc="0" normalizeH="0" baseline="0" noProof="0" dirty="0">
              <a:ln>
                <a:noFill/>
              </a:ln>
              <a:solidFill>
                <a:srgbClr val="008000"/>
              </a:solidFill>
              <a:effectLst/>
              <a:uLnTx/>
              <a:uFillTx/>
              <a:latin typeface="Times New Roman" panose="02020603050405020304" pitchFamily="18" charset="0"/>
              <a:ea typeface="Roboto" charset="0"/>
              <a:cs typeface="Times New Roman" panose="02020603050405020304" pitchFamily="18" charset="0"/>
            </a:endParaRPr>
          </a:p>
        </p:txBody>
      </p:sp>
    </p:spTree>
    <p:extLst>
      <p:ext uri="{BB962C8B-B14F-4D97-AF65-F5344CB8AC3E}">
        <p14:creationId xmlns:p14="http://schemas.microsoft.com/office/powerpoint/2010/main" val="8773140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anim calcmode="lin" valueType="num">
                                      <p:cBhvr>
                                        <p:cTn id="8" dur="1000" fill="hold"/>
                                        <p:tgtEl>
                                          <p:spTgt spid="183"/>
                                        </p:tgtEl>
                                        <p:attrNameLst>
                                          <p:attrName>ppt_x</p:attrName>
                                        </p:attrNameLst>
                                      </p:cBhvr>
                                      <p:tavLst>
                                        <p:tav tm="0">
                                          <p:val>
                                            <p:strVal val="#ppt_x"/>
                                          </p:val>
                                        </p:tav>
                                        <p:tav tm="100000">
                                          <p:val>
                                            <p:strVal val="#ppt_x"/>
                                          </p:val>
                                        </p:tav>
                                      </p:tavLst>
                                    </p:anim>
                                    <p:anim calcmode="lin" valueType="num">
                                      <p:cBhvr>
                                        <p:cTn id="9" dur="1000" fill="hold"/>
                                        <p:tgtEl>
                                          <p:spTgt spid="18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8"/>
                                        </p:tgtEl>
                                        <p:attrNameLst>
                                          <p:attrName>style.visibility</p:attrName>
                                        </p:attrNameLst>
                                      </p:cBhvr>
                                      <p:to>
                                        <p:strVal val="visible"/>
                                      </p:to>
                                    </p:set>
                                    <p:animEffect transition="in" filter="barn(inVertical)">
                                      <p:cBhvr>
                                        <p:cTn id="14" dur="500"/>
                                        <p:tgtEl>
                                          <p:spTgt spid="18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circle(in)">
                                      <p:cBhvr>
                                        <p:cTn id="19" dur="2000"/>
                                        <p:tgtEl>
                                          <p:spTgt spid="19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9"/>
                                        </p:tgtEl>
                                        <p:attrNameLst>
                                          <p:attrName>style.visibility</p:attrName>
                                        </p:attrNameLst>
                                      </p:cBhvr>
                                      <p:to>
                                        <p:strVal val="visible"/>
                                      </p:to>
                                    </p:set>
                                    <p:animEffect transition="in" filter="circle(in)">
                                      <p:cBhvr>
                                        <p:cTn id="22" dur="2000"/>
                                        <p:tgtEl>
                                          <p:spTgt spid="18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2"/>
                                        </p:tgtEl>
                                        <p:attrNameLst>
                                          <p:attrName>style.visibility</p:attrName>
                                        </p:attrNameLst>
                                      </p:cBhvr>
                                      <p:to>
                                        <p:strVal val="visible"/>
                                      </p:to>
                                    </p:set>
                                    <p:animEffect transition="in" filter="circle(in)">
                                      <p:cBhvr>
                                        <p:cTn id="27" dur="2000"/>
                                        <p:tgtEl>
                                          <p:spTgt spid="192"/>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91"/>
                                        </p:tgtEl>
                                        <p:attrNameLst>
                                          <p:attrName>style.visibility</p:attrName>
                                        </p:attrNameLst>
                                      </p:cBhvr>
                                      <p:to>
                                        <p:strVal val="visible"/>
                                      </p:to>
                                    </p:set>
                                    <p:animEffect transition="in" filter="circle(in)">
                                      <p:cBhvr>
                                        <p:cTn id="30" dur="2000"/>
                                        <p:tgtEl>
                                          <p:spTgt spid="19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4"/>
                                        </p:tgtEl>
                                        <p:attrNameLst>
                                          <p:attrName>style.visibility</p:attrName>
                                        </p:attrNameLst>
                                      </p:cBhvr>
                                      <p:to>
                                        <p:strVal val="visible"/>
                                      </p:to>
                                    </p:set>
                                    <p:animEffect transition="in" filter="circle(in)">
                                      <p:cBhvr>
                                        <p:cTn id="35" dur="2000"/>
                                        <p:tgtEl>
                                          <p:spTgt spid="19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93"/>
                                        </p:tgtEl>
                                        <p:attrNameLst>
                                          <p:attrName>style.visibility</p:attrName>
                                        </p:attrNameLst>
                                      </p:cBhvr>
                                      <p:to>
                                        <p:strVal val="visible"/>
                                      </p:to>
                                    </p:set>
                                    <p:animEffect transition="in" filter="circle(in)">
                                      <p:cBhvr>
                                        <p:cTn id="38" dur="2000"/>
                                        <p:tgtEl>
                                          <p:spTgt spid="19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96"/>
                                        </p:tgtEl>
                                        <p:attrNameLst>
                                          <p:attrName>style.visibility</p:attrName>
                                        </p:attrNameLst>
                                      </p:cBhvr>
                                      <p:to>
                                        <p:strVal val="visible"/>
                                      </p:to>
                                    </p:set>
                                    <p:animEffect transition="in" filter="circle(in)">
                                      <p:cBhvr>
                                        <p:cTn id="43" dur="2000"/>
                                        <p:tgtEl>
                                          <p:spTgt spid="19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95"/>
                                        </p:tgtEl>
                                        <p:attrNameLst>
                                          <p:attrName>style.visibility</p:attrName>
                                        </p:attrNameLst>
                                      </p:cBhvr>
                                      <p:to>
                                        <p:strVal val="visible"/>
                                      </p:to>
                                    </p:set>
                                    <p:animEffect transition="in" filter="circle(in)">
                                      <p:cBhvr>
                                        <p:cTn id="46" dur="2000"/>
                                        <p:tgtEl>
                                          <p:spTgt spid="195"/>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98"/>
                                        </p:tgtEl>
                                        <p:attrNameLst>
                                          <p:attrName>style.visibility</p:attrName>
                                        </p:attrNameLst>
                                      </p:cBhvr>
                                      <p:to>
                                        <p:strVal val="visible"/>
                                      </p:to>
                                    </p:set>
                                    <p:animEffect transition="in" filter="circle(in)">
                                      <p:cBhvr>
                                        <p:cTn id="51" dur="2000"/>
                                        <p:tgtEl>
                                          <p:spTgt spid="198"/>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97"/>
                                        </p:tgtEl>
                                        <p:attrNameLst>
                                          <p:attrName>style.visibility</p:attrName>
                                        </p:attrNameLst>
                                      </p:cBhvr>
                                      <p:to>
                                        <p:strVal val="visible"/>
                                      </p:to>
                                    </p:set>
                                    <p:animEffect transition="in" filter="circle(in)">
                                      <p:cBhvr>
                                        <p:cTn id="54" dur="2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89" grpId="0" animBg="1"/>
      <p:bldP spid="190" grpId="0"/>
      <p:bldP spid="191" grpId="0" animBg="1"/>
      <p:bldP spid="192" grpId="0"/>
      <p:bldP spid="193" grpId="0" animBg="1"/>
      <p:bldP spid="194" grpId="0"/>
      <p:bldP spid="195" grpId="0" animBg="1"/>
      <p:bldP spid="196" grpId="0"/>
      <p:bldP spid="197" grpId="0" animBg="1"/>
      <p:bldP spid="19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F9AC85D0-9B86-EF9E-BD2E-4CE6B239406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56229" y="3239613"/>
            <a:ext cx="2504028" cy="3618387"/>
          </a:xfrm>
          <a:prstGeom prst="rect">
            <a:avLst/>
          </a:prstGeom>
        </p:spPr>
      </p:pic>
      <p:grpSp>
        <p:nvGrpSpPr>
          <p:cNvPr id="6" name="Group 5">
            <a:extLst>
              <a:ext uri="{FF2B5EF4-FFF2-40B4-BE49-F238E27FC236}">
                <a16:creationId xmlns:a16="http://schemas.microsoft.com/office/drawing/2014/main" id="{4441AFB2-D594-EAAE-3AAF-6FFA04E343A3}"/>
              </a:ext>
            </a:extLst>
          </p:cNvPr>
          <p:cNvGrpSpPr/>
          <p:nvPr/>
        </p:nvGrpSpPr>
        <p:grpSpPr>
          <a:xfrm>
            <a:off x="7307252" y="4347527"/>
            <a:ext cx="4628519" cy="1231107"/>
            <a:chOff x="5144998" y="3068708"/>
            <a:chExt cx="3603463" cy="1065374"/>
          </a:xfrm>
        </p:grpSpPr>
        <p:sp>
          <p:nvSpPr>
            <p:cNvPr id="7" name="Rectangle: Rounded Corners 6">
              <a:extLst>
                <a:ext uri="{FF2B5EF4-FFF2-40B4-BE49-F238E27FC236}">
                  <a16:creationId xmlns:a16="http://schemas.microsoft.com/office/drawing/2014/main" id="{AFD36A6C-2AF6-6171-88E5-E8AAE4FADF54}"/>
                </a:ext>
              </a:extLst>
            </p:cNvPr>
            <p:cNvSpPr/>
            <p:nvPr/>
          </p:nvSpPr>
          <p:spPr>
            <a:xfrm>
              <a:off x="5652117" y="3293618"/>
              <a:ext cx="3096344" cy="840464"/>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a:ln>
                    <a:noFill/>
                  </a:ln>
                  <a:solidFill>
                    <a:srgbClr val="007600"/>
                  </a:solidFill>
                  <a:effectLst/>
                  <a:uLnTx/>
                  <a:uFillTx/>
                  <a:latin typeface="Times New Roman" panose="02020603050405020304" pitchFamily="18" charset="0"/>
                  <a:cs typeface="Times New Roman" panose="02020603050405020304" pitchFamily="18" charset="0"/>
                </a:rPr>
                <a:t>B4: </a:t>
              </a:r>
              <a:r>
                <a:rPr kumimoji="0" lang="en-US" sz="2400" b="1" i="0" u="none" strike="noStrike" kern="0" cap="none" spc="0" normalizeH="0" baseline="0" noProof="0">
                  <a:ln>
                    <a:noFill/>
                  </a:ln>
                  <a:solidFill>
                    <a:srgbClr val="007600"/>
                  </a:solidFill>
                  <a:effectLst/>
                  <a:uLnTx/>
                  <a:uFillTx/>
                  <a:latin typeface="Times New Roman" panose="02020603050405020304" pitchFamily="18" charset="0"/>
                  <a:cs typeface="Times New Roman" panose="02020603050405020304" pitchFamily="18" charset="0"/>
                </a:rPr>
                <a:t>Trao đổi, đánh giá</a:t>
              </a:r>
              <a:endParaRPr kumimoji="0" lang="en-US" sz="2400" b="1" i="0" u="none" strike="noStrike" kern="0" cap="none" spc="0" normalizeH="0" baseline="0" noProof="0">
                <a:ln>
                  <a:noFill/>
                </a:ln>
                <a:solidFill>
                  <a:srgbClr val="007600"/>
                </a:solidFill>
                <a:effectLst/>
                <a:uLnTx/>
                <a:uFillTx/>
              </a:endParaRPr>
            </a:p>
          </p:txBody>
        </p:sp>
        <p:pic>
          <p:nvPicPr>
            <p:cNvPr id="8" name="图片 1">
              <a:extLst>
                <a:ext uri="{FF2B5EF4-FFF2-40B4-BE49-F238E27FC236}">
                  <a16:creationId xmlns:a16="http://schemas.microsoft.com/office/drawing/2014/main" id="{4992923F-880F-325D-FE56-A3278081F5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grpSp>
        <p:nvGrpSpPr>
          <p:cNvPr id="9" name="Group 8">
            <a:extLst>
              <a:ext uri="{FF2B5EF4-FFF2-40B4-BE49-F238E27FC236}">
                <a16:creationId xmlns:a16="http://schemas.microsoft.com/office/drawing/2014/main" id="{7A78E2F9-E650-D163-CCD8-1D1B85056771}"/>
              </a:ext>
            </a:extLst>
          </p:cNvPr>
          <p:cNvGrpSpPr/>
          <p:nvPr/>
        </p:nvGrpSpPr>
        <p:grpSpPr>
          <a:xfrm>
            <a:off x="1791621" y="4347527"/>
            <a:ext cx="4671541" cy="1231107"/>
            <a:chOff x="762359" y="3068708"/>
            <a:chExt cx="3629576" cy="1022719"/>
          </a:xfrm>
        </p:grpSpPr>
        <p:sp>
          <p:nvSpPr>
            <p:cNvPr id="10" name="Rectangle: Rounded Corners 9">
              <a:extLst>
                <a:ext uri="{FF2B5EF4-FFF2-40B4-BE49-F238E27FC236}">
                  <a16:creationId xmlns:a16="http://schemas.microsoft.com/office/drawing/2014/main" id="{D9A0F247-FFE0-24D4-9307-95E9BBC5222A}"/>
                </a:ext>
              </a:extLst>
            </p:cNvPr>
            <p:cNvSpPr/>
            <p:nvPr/>
          </p:nvSpPr>
          <p:spPr>
            <a:xfrm>
              <a:off x="1295591" y="3250963"/>
              <a:ext cx="3096344" cy="840464"/>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2133" b="1" i="0" u="none" strike="noStrike" kern="0" cap="none" spc="0" normalizeH="0" baseline="0" noProof="0" dirty="0">
                  <a:ln>
                    <a:noFill/>
                  </a:ln>
                  <a:solidFill>
                    <a:srgbClr val="007600"/>
                  </a:solidFill>
                  <a:effectLst/>
                  <a:uLnTx/>
                  <a:uFillTx/>
                  <a:latin typeface="Times New Roman" panose="02020603050405020304" pitchFamily="18" charset="0"/>
                  <a:cs typeface="Times New Roman" panose="02020603050405020304" pitchFamily="18" charset="0"/>
                </a:rPr>
                <a:t>B3: Luyện tập và trình bày</a:t>
              </a:r>
              <a:endParaRPr kumimoji="0" lang="en-US" sz="2133" b="1" i="0" u="none" strike="noStrike" kern="0" cap="none" spc="0" normalizeH="0" baseline="0" noProof="0" dirty="0">
                <a:ln>
                  <a:noFill/>
                </a:ln>
                <a:solidFill>
                  <a:srgbClr val="007600"/>
                </a:solidFill>
                <a:effectLst/>
                <a:uLnTx/>
                <a:uFillTx/>
              </a:endParaRPr>
            </a:p>
          </p:txBody>
        </p:sp>
        <p:pic>
          <p:nvPicPr>
            <p:cNvPr id="11" name="图片 1">
              <a:extLst>
                <a:ext uri="{FF2B5EF4-FFF2-40B4-BE49-F238E27FC236}">
                  <a16:creationId xmlns:a16="http://schemas.microsoft.com/office/drawing/2014/main" id="{4D6D8878-691B-0906-FA36-651F69377A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grpSp>
        <p:nvGrpSpPr>
          <p:cNvPr id="12" name="Group 11">
            <a:extLst>
              <a:ext uri="{FF2B5EF4-FFF2-40B4-BE49-F238E27FC236}">
                <a16:creationId xmlns:a16="http://schemas.microsoft.com/office/drawing/2014/main" id="{86AED72D-891E-78B1-20D6-87CF412C391F}"/>
              </a:ext>
            </a:extLst>
          </p:cNvPr>
          <p:cNvGrpSpPr/>
          <p:nvPr/>
        </p:nvGrpSpPr>
        <p:grpSpPr>
          <a:xfrm>
            <a:off x="1796938" y="2436061"/>
            <a:ext cx="4666224" cy="1299183"/>
            <a:chOff x="762359" y="1773977"/>
            <a:chExt cx="3621601" cy="1065613"/>
          </a:xfrm>
        </p:grpSpPr>
        <p:sp>
          <p:nvSpPr>
            <p:cNvPr id="13" name="Rectangle: Rounded Corners 12">
              <a:extLst>
                <a:ext uri="{FF2B5EF4-FFF2-40B4-BE49-F238E27FC236}">
                  <a16:creationId xmlns:a16="http://schemas.microsoft.com/office/drawing/2014/main" id="{2372BB88-8CC7-98FD-9ACB-33F09ED4BBDB}"/>
                </a:ext>
              </a:extLst>
            </p:cNvPr>
            <p:cNvSpPr/>
            <p:nvPr/>
          </p:nvSpPr>
          <p:spPr>
            <a:xfrm>
              <a:off x="1287616" y="1999126"/>
              <a:ext cx="3096344" cy="840464"/>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2133" b="1" i="0" u="none" strike="noStrike" kern="0" cap="none" spc="0" normalizeH="0" baseline="0" noProof="0">
                  <a:ln>
                    <a:noFill/>
                  </a:ln>
                  <a:solidFill>
                    <a:srgbClr val="007600"/>
                  </a:solidFill>
                  <a:effectLst/>
                  <a:uLnTx/>
                  <a:uFillTx/>
                  <a:latin typeface="Times New Roman" panose="02020603050405020304" pitchFamily="18" charset="0"/>
                  <a:cs typeface="Times New Roman" panose="02020603050405020304" pitchFamily="18" charset="0"/>
                </a:rPr>
                <a:t>B1: </a:t>
              </a:r>
              <a:r>
                <a:rPr kumimoji="0" lang="en-US" sz="2133" b="1" i="0" u="none" strike="noStrike" kern="0" cap="none" spc="0" normalizeH="0" baseline="0" noProof="0">
                  <a:ln>
                    <a:noFill/>
                  </a:ln>
                  <a:solidFill>
                    <a:srgbClr val="007600"/>
                  </a:solidFill>
                  <a:effectLst/>
                  <a:uLnTx/>
                  <a:uFillTx/>
                  <a:latin typeface="Times New Roman" panose="02020603050405020304" pitchFamily="18" charset="0"/>
                  <a:cs typeface="Times New Roman" panose="02020603050405020304" pitchFamily="18" charset="0"/>
                </a:rPr>
                <a:t>Xác định đề tài, người nghe, mục đích, không gian, thời gian nói</a:t>
              </a:r>
              <a:endParaRPr kumimoji="0" lang="en-US" sz="2133" b="1" i="0" u="none" strike="noStrike" kern="0" cap="none" spc="0" normalizeH="0" baseline="0" noProof="0">
                <a:ln>
                  <a:noFill/>
                </a:ln>
                <a:solidFill>
                  <a:srgbClr val="007600"/>
                </a:solidFill>
                <a:effectLst/>
                <a:uLnTx/>
                <a:uFillTx/>
              </a:endParaRPr>
            </a:p>
          </p:txBody>
        </p:sp>
        <p:pic>
          <p:nvPicPr>
            <p:cNvPr id="14" name="图片 1">
              <a:extLst>
                <a:ext uri="{FF2B5EF4-FFF2-40B4-BE49-F238E27FC236}">
                  <a16:creationId xmlns:a16="http://schemas.microsoft.com/office/drawing/2014/main" id="{4520CA24-3435-C618-AADA-956EA3B3C7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359" y="1773977"/>
              <a:ext cx="764517" cy="923330"/>
            </a:xfrm>
            <a:prstGeom prst="rect">
              <a:avLst/>
            </a:prstGeom>
          </p:spPr>
        </p:pic>
      </p:grpSp>
      <p:grpSp>
        <p:nvGrpSpPr>
          <p:cNvPr id="15" name="Group 14">
            <a:extLst>
              <a:ext uri="{FF2B5EF4-FFF2-40B4-BE49-F238E27FC236}">
                <a16:creationId xmlns:a16="http://schemas.microsoft.com/office/drawing/2014/main" id="{202B061E-D5DB-96A1-C603-002091D45737}"/>
              </a:ext>
            </a:extLst>
          </p:cNvPr>
          <p:cNvGrpSpPr/>
          <p:nvPr/>
        </p:nvGrpSpPr>
        <p:grpSpPr>
          <a:xfrm>
            <a:off x="7342349" y="2504137"/>
            <a:ext cx="4593421" cy="1231107"/>
            <a:chOff x="5171320" y="1975950"/>
            <a:chExt cx="3577141" cy="1007227"/>
          </a:xfrm>
        </p:grpSpPr>
        <p:sp>
          <p:nvSpPr>
            <p:cNvPr id="16" name="Rectangle: Rounded Corners 15">
              <a:extLst>
                <a:ext uri="{FF2B5EF4-FFF2-40B4-BE49-F238E27FC236}">
                  <a16:creationId xmlns:a16="http://schemas.microsoft.com/office/drawing/2014/main" id="{AF5E0C29-E820-EA82-BD30-5DC1D417AC0A}"/>
                </a:ext>
              </a:extLst>
            </p:cNvPr>
            <p:cNvSpPr/>
            <p:nvPr/>
          </p:nvSpPr>
          <p:spPr>
            <a:xfrm>
              <a:off x="5652117" y="2142713"/>
              <a:ext cx="3096344" cy="840464"/>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a:ln>
                    <a:noFill/>
                  </a:ln>
                  <a:solidFill>
                    <a:srgbClr val="007600"/>
                  </a:solidFill>
                  <a:effectLst/>
                  <a:uLnTx/>
                  <a:uFillTx/>
                  <a:latin typeface="Times New Roman" panose="02020603050405020304" pitchFamily="18" charset="0"/>
                  <a:cs typeface="Times New Roman" panose="02020603050405020304" pitchFamily="18" charset="0"/>
                </a:rPr>
                <a:t>B2: Tìm ý và lập dàn ý</a:t>
              </a:r>
              <a:endParaRPr kumimoji="0" lang="en-US" sz="2400" b="1" i="0" u="none" strike="noStrike" kern="0" cap="none" spc="0" normalizeH="0" baseline="0" noProof="0">
                <a:ln>
                  <a:noFill/>
                </a:ln>
                <a:solidFill>
                  <a:srgbClr val="007600"/>
                </a:solidFill>
                <a:effectLst/>
                <a:uLnTx/>
                <a:uFillTx/>
              </a:endParaRPr>
            </a:p>
          </p:txBody>
        </p:sp>
        <p:pic>
          <p:nvPicPr>
            <p:cNvPr id="17" name="图片 1">
              <a:extLst>
                <a:ext uri="{FF2B5EF4-FFF2-40B4-BE49-F238E27FC236}">
                  <a16:creationId xmlns:a16="http://schemas.microsoft.com/office/drawing/2014/main" id="{C55F8146-D8D6-54FA-AEA0-5DFAEC45A4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1320" y="1975950"/>
              <a:ext cx="764517" cy="923330"/>
            </a:xfrm>
            <a:prstGeom prst="rect">
              <a:avLst/>
            </a:prstGeom>
          </p:spPr>
        </p:pic>
      </p:grpSp>
      <p:grpSp>
        <p:nvGrpSpPr>
          <p:cNvPr id="18" name="Group 17">
            <a:extLst>
              <a:ext uri="{FF2B5EF4-FFF2-40B4-BE49-F238E27FC236}">
                <a16:creationId xmlns:a16="http://schemas.microsoft.com/office/drawing/2014/main" id="{BED09CDA-FB7E-56C4-1525-4D6E810E3555}"/>
              </a:ext>
            </a:extLst>
          </p:cNvPr>
          <p:cNvGrpSpPr/>
          <p:nvPr/>
        </p:nvGrpSpPr>
        <p:grpSpPr>
          <a:xfrm>
            <a:off x="4734969" y="168440"/>
            <a:ext cx="4634216" cy="1271466"/>
            <a:chOff x="343625" y="1685462"/>
            <a:chExt cx="2918876" cy="939568"/>
          </a:xfrm>
        </p:grpSpPr>
        <p:pic>
          <p:nvPicPr>
            <p:cNvPr id="19" name="Picture 18">
              <a:extLst>
                <a:ext uri="{FF2B5EF4-FFF2-40B4-BE49-F238E27FC236}">
                  <a16:creationId xmlns:a16="http://schemas.microsoft.com/office/drawing/2014/main" id="{F2856C3A-373F-FA54-48E6-4E565AC069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625" y="1685462"/>
              <a:ext cx="2918876" cy="939568"/>
            </a:xfrm>
            <a:prstGeom prst="rect">
              <a:avLst/>
            </a:prstGeom>
          </p:spPr>
        </p:pic>
        <p:sp>
          <p:nvSpPr>
            <p:cNvPr id="20" name="TextBox 19">
              <a:extLst>
                <a:ext uri="{FF2B5EF4-FFF2-40B4-BE49-F238E27FC236}">
                  <a16:creationId xmlns:a16="http://schemas.microsoft.com/office/drawing/2014/main" id="{D51BF87B-69D8-3751-8540-E62103981812}"/>
                </a:ext>
              </a:extLst>
            </p:cNvPr>
            <p:cNvSpPr txBox="1"/>
            <p:nvPr/>
          </p:nvSpPr>
          <p:spPr>
            <a:xfrm>
              <a:off x="828587" y="1903940"/>
              <a:ext cx="1948952" cy="356932"/>
            </a:xfrm>
            <a:prstGeom prst="rect">
              <a:avLst/>
            </a:prstGeom>
            <a:noFill/>
          </p:spPr>
          <p:txBody>
            <a:bodyPr wrap="square">
              <a:spAutoFit/>
            </a:bodyPr>
            <a:lstStyle/>
            <a:p>
              <a:pPr defTabSz="1219170">
                <a:lnSpc>
                  <a:spcPct val="115000"/>
                </a:lnSpc>
              </a:pPr>
              <a:r>
                <a:rPr lang="vi-VN" sz="2400" b="1" dirty="0">
                  <a:solidFill>
                    <a:srgbClr val="01077A"/>
                  </a:solidFill>
                  <a:latin typeface="Times New Roman" panose="02020603050405020304" pitchFamily="18" charset="0"/>
                  <a:ea typeface="MS Mincho" panose="02020609040205080304" pitchFamily="49" charset="-128"/>
                </a:rPr>
                <a:t>I. Các bước thực hiện</a:t>
              </a:r>
              <a:endParaRPr lang="en-US" sz="2133" dirty="0">
                <a:solidFill>
                  <a:srgbClr val="01077A"/>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935200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1+#ppt_w/2"/>
                                          </p:val>
                                        </p:tav>
                                        <p:tav tm="100000">
                                          <p:val>
                                            <p:strVal val="#ppt_x"/>
                                          </p:val>
                                        </p:tav>
                                      </p:tavLst>
                                    </p:anim>
                                    <p:anim calcmode="lin" valueType="num">
                                      <p:cBhvr additive="base">
                                        <p:cTn id="1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F9AC85D0-9B86-EF9E-BD2E-4CE6B239406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92190" y="4698962"/>
            <a:ext cx="1361737" cy="1967746"/>
          </a:xfrm>
          <a:prstGeom prst="rect">
            <a:avLst/>
          </a:prstGeom>
        </p:spPr>
      </p:pic>
      <p:grpSp>
        <p:nvGrpSpPr>
          <p:cNvPr id="6" name="Group 5">
            <a:extLst>
              <a:ext uri="{FF2B5EF4-FFF2-40B4-BE49-F238E27FC236}">
                <a16:creationId xmlns:a16="http://schemas.microsoft.com/office/drawing/2014/main" id="{063ABAE3-DC6C-9C87-882B-52EEC83DAA58}"/>
              </a:ext>
            </a:extLst>
          </p:cNvPr>
          <p:cNvGrpSpPr/>
          <p:nvPr/>
        </p:nvGrpSpPr>
        <p:grpSpPr>
          <a:xfrm>
            <a:off x="3570229" y="-58006"/>
            <a:ext cx="4674827" cy="1305483"/>
            <a:chOff x="762359" y="1773977"/>
            <a:chExt cx="3621601" cy="1065613"/>
          </a:xfrm>
        </p:grpSpPr>
        <p:sp>
          <p:nvSpPr>
            <p:cNvPr id="7" name="Rectangle: Rounded Corners 6">
              <a:extLst>
                <a:ext uri="{FF2B5EF4-FFF2-40B4-BE49-F238E27FC236}">
                  <a16:creationId xmlns:a16="http://schemas.microsoft.com/office/drawing/2014/main" id="{11C69530-56C3-0D18-A5AB-91A2B65D2E44}"/>
                </a:ext>
              </a:extLst>
            </p:cNvPr>
            <p:cNvSpPr/>
            <p:nvPr/>
          </p:nvSpPr>
          <p:spPr>
            <a:xfrm>
              <a:off x="1287616" y="1999126"/>
              <a:ext cx="3096344" cy="840464"/>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2133" b="1" i="0" u="none" strike="noStrike" kern="0" cap="none" spc="0" normalizeH="0" baseline="0" noProof="0">
                  <a:ln>
                    <a:noFill/>
                  </a:ln>
                  <a:solidFill>
                    <a:srgbClr val="007600"/>
                  </a:solidFill>
                  <a:effectLst/>
                  <a:uLnTx/>
                  <a:uFillTx/>
                  <a:latin typeface="Times New Roman" panose="02020603050405020304" pitchFamily="18" charset="0"/>
                  <a:ea typeface="+mn-ea"/>
                  <a:cs typeface="Times New Roman" panose="02020603050405020304" pitchFamily="18" charset="0"/>
                </a:rPr>
                <a:t>B1: </a:t>
              </a:r>
              <a:r>
                <a:rPr kumimoji="0" lang="en-US" sz="2133" b="1" i="0" u="none" strike="noStrike" kern="0" cap="none" spc="0" normalizeH="0" baseline="0" noProof="0">
                  <a:ln>
                    <a:noFill/>
                  </a:ln>
                  <a:solidFill>
                    <a:srgbClr val="007600"/>
                  </a:solidFill>
                  <a:effectLst/>
                  <a:uLnTx/>
                  <a:uFillTx/>
                  <a:latin typeface="Times New Roman" panose="02020603050405020304" pitchFamily="18" charset="0"/>
                  <a:ea typeface="+mn-ea"/>
                  <a:cs typeface="Times New Roman" panose="02020603050405020304" pitchFamily="18" charset="0"/>
                </a:rPr>
                <a:t>Xác định đề tài, người nghe, mục đích, không gian, thời gian nói</a:t>
              </a:r>
              <a:endParaRPr kumimoji="0" lang="en-US" sz="2133" b="1" i="0" u="none" strike="noStrike" kern="0" cap="none" spc="0" normalizeH="0" baseline="0" noProof="0">
                <a:ln>
                  <a:noFill/>
                </a:ln>
                <a:solidFill>
                  <a:srgbClr val="007600"/>
                </a:solidFill>
                <a:effectLst/>
                <a:uLnTx/>
                <a:uFillTx/>
                <a:latin typeface="Calibri"/>
                <a:ea typeface="+mn-ea"/>
                <a:cs typeface="+mn-cs"/>
              </a:endParaRPr>
            </a:p>
          </p:txBody>
        </p:sp>
        <p:pic>
          <p:nvPicPr>
            <p:cNvPr id="8" name="图片 1">
              <a:extLst>
                <a:ext uri="{FF2B5EF4-FFF2-40B4-BE49-F238E27FC236}">
                  <a16:creationId xmlns:a16="http://schemas.microsoft.com/office/drawing/2014/main" id="{8E326B42-A731-3730-0C8D-8746EF9F59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359" y="1773977"/>
              <a:ext cx="764517" cy="923330"/>
            </a:xfrm>
            <a:prstGeom prst="rect">
              <a:avLst/>
            </a:prstGeom>
          </p:spPr>
        </p:pic>
      </p:grpSp>
      <p:grpSp>
        <p:nvGrpSpPr>
          <p:cNvPr id="9" name="Group 8">
            <a:extLst>
              <a:ext uri="{FF2B5EF4-FFF2-40B4-BE49-F238E27FC236}">
                <a16:creationId xmlns:a16="http://schemas.microsoft.com/office/drawing/2014/main" id="{3D980F5A-1CB4-8585-1C45-900A9F1173ED}"/>
              </a:ext>
            </a:extLst>
          </p:cNvPr>
          <p:cNvGrpSpPr/>
          <p:nvPr/>
        </p:nvGrpSpPr>
        <p:grpSpPr>
          <a:xfrm>
            <a:off x="3967502" y="2084851"/>
            <a:ext cx="4443349" cy="4095247"/>
            <a:chOff x="4065717" y="2710288"/>
            <a:chExt cx="4443349" cy="4095247"/>
          </a:xfrm>
        </p:grpSpPr>
        <p:grpSp>
          <p:nvGrpSpPr>
            <p:cNvPr id="10" name="Group 9">
              <a:extLst>
                <a:ext uri="{FF2B5EF4-FFF2-40B4-BE49-F238E27FC236}">
                  <a16:creationId xmlns:a16="http://schemas.microsoft.com/office/drawing/2014/main" id="{9249B0D6-89CD-0B61-4432-761F59A81B14}"/>
                </a:ext>
              </a:extLst>
            </p:cNvPr>
            <p:cNvGrpSpPr/>
            <p:nvPr/>
          </p:nvGrpSpPr>
          <p:grpSpPr>
            <a:xfrm>
              <a:off x="4581464" y="3150016"/>
              <a:ext cx="3327896" cy="3327896"/>
              <a:chOff x="4569550" y="3158227"/>
              <a:chExt cx="3327896" cy="3327896"/>
            </a:xfrm>
          </p:grpSpPr>
          <p:sp>
            <p:nvSpPr>
              <p:cNvPr id="19" name="Block Arc 18">
                <a:extLst>
                  <a:ext uri="{FF2B5EF4-FFF2-40B4-BE49-F238E27FC236}">
                    <a16:creationId xmlns:a16="http://schemas.microsoft.com/office/drawing/2014/main" id="{D2FF16B9-C0C1-2C54-3E7D-BCA216288865}"/>
                  </a:ext>
                </a:extLst>
              </p:cNvPr>
              <p:cNvSpPr/>
              <p:nvPr/>
            </p:nvSpPr>
            <p:spPr>
              <a:xfrm>
                <a:off x="4569550" y="3158227"/>
                <a:ext cx="3327896" cy="3327896"/>
              </a:xfrm>
              <a:prstGeom prst="blockArc">
                <a:avLst>
                  <a:gd name="adj1" fmla="val 11880000"/>
                  <a:gd name="adj2" fmla="val 16200000"/>
                  <a:gd name="adj3" fmla="val 4640"/>
                </a:avLst>
              </a:prstGeom>
              <a:solidFill>
                <a:srgbClr val="01077A"/>
              </a:solidFill>
              <a:ln>
                <a:solidFill>
                  <a:srgbClr val="021381"/>
                </a:solidFill>
              </a:ln>
              <a:effectLst/>
            </p:spPr>
          </p:sp>
          <p:sp>
            <p:nvSpPr>
              <p:cNvPr id="20" name="Block Arc 19">
                <a:extLst>
                  <a:ext uri="{FF2B5EF4-FFF2-40B4-BE49-F238E27FC236}">
                    <a16:creationId xmlns:a16="http://schemas.microsoft.com/office/drawing/2014/main" id="{E9E4853C-AC7D-821E-9078-198220F5FC7F}"/>
                  </a:ext>
                </a:extLst>
              </p:cNvPr>
              <p:cNvSpPr/>
              <p:nvPr/>
            </p:nvSpPr>
            <p:spPr>
              <a:xfrm>
                <a:off x="4569550" y="3158227"/>
                <a:ext cx="3327896" cy="3327896"/>
              </a:xfrm>
              <a:prstGeom prst="blockArc">
                <a:avLst>
                  <a:gd name="adj1" fmla="val 3240000"/>
                  <a:gd name="adj2" fmla="val 7560000"/>
                  <a:gd name="adj3" fmla="val 4640"/>
                </a:avLst>
              </a:prstGeom>
              <a:solidFill>
                <a:srgbClr val="01077A"/>
              </a:solidFill>
              <a:ln>
                <a:solidFill>
                  <a:srgbClr val="021381"/>
                </a:solidFill>
              </a:ln>
              <a:effectLst/>
            </p:spPr>
          </p:sp>
          <p:sp>
            <p:nvSpPr>
              <p:cNvPr id="21" name="Block Arc 20">
                <a:extLst>
                  <a:ext uri="{FF2B5EF4-FFF2-40B4-BE49-F238E27FC236}">
                    <a16:creationId xmlns:a16="http://schemas.microsoft.com/office/drawing/2014/main" id="{67C88EDE-EF5E-16A7-A1CC-A06F5C2141F7}"/>
                  </a:ext>
                </a:extLst>
              </p:cNvPr>
              <p:cNvSpPr/>
              <p:nvPr/>
            </p:nvSpPr>
            <p:spPr>
              <a:xfrm>
                <a:off x="4569550" y="3158227"/>
                <a:ext cx="3327896" cy="3327896"/>
              </a:xfrm>
              <a:prstGeom prst="blockArc">
                <a:avLst>
                  <a:gd name="adj1" fmla="val 20520000"/>
                  <a:gd name="adj2" fmla="val 3240000"/>
                  <a:gd name="adj3" fmla="val 4640"/>
                </a:avLst>
              </a:prstGeom>
              <a:solidFill>
                <a:srgbClr val="01077A"/>
              </a:solidFill>
              <a:ln>
                <a:solidFill>
                  <a:srgbClr val="021381"/>
                </a:solidFill>
              </a:ln>
              <a:effectLst/>
            </p:spPr>
          </p:sp>
          <p:sp>
            <p:nvSpPr>
              <p:cNvPr id="22" name="Block Arc 21">
                <a:extLst>
                  <a:ext uri="{FF2B5EF4-FFF2-40B4-BE49-F238E27FC236}">
                    <a16:creationId xmlns:a16="http://schemas.microsoft.com/office/drawing/2014/main" id="{F61B1AF3-17AF-EEED-84A9-7F51250CC8AF}"/>
                  </a:ext>
                </a:extLst>
              </p:cNvPr>
              <p:cNvSpPr/>
              <p:nvPr/>
            </p:nvSpPr>
            <p:spPr>
              <a:xfrm>
                <a:off x="4569550" y="3158227"/>
                <a:ext cx="3327896" cy="3327896"/>
              </a:xfrm>
              <a:prstGeom prst="blockArc">
                <a:avLst>
                  <a:gd name="adj1" fmla="val 16200000"/>
                  <a:gd name="adj2" fmla="val 20520000"/>
                  <a:gd name="adj3" fmla="val 4640"/>
                </a:avLst>
              </a:prstGeom>
              <a:solidFill>
                <a:srgbClr val="01077A"/>
              </a:solidFill>
              <a:ln>
                <a:solidFill>
                  <a:srgbClr val="021381"/>
                </a:solidFill>
              </a:ln>
              <a:effectLst/>
            </p:spPr>
          </p:sp>
        </p:grpSp>
        <p:grpSp>
          <p:nvGrpSpPr>
            <p:cNvPr id="11" name="Group 10">
              <a:extLst>
                <a:ext uri="{FF2B5EF4-FFF2-40B4-BE49-F238E27FC236}">
                  <a16:creationId xmlns:a16="http://schemas.microsoft.com/office/drawing/2014/main" id="{7DAE5023-9040-E31A-E593-58202515D01B}"/>
                </a:ext>
              </a:extLst>
            </p:cNvPr>
            <p:cNvGrpSpPr/>
            <p:nvPr/>
          </p:nvGrpSpPr>
          <p:grpSpPr>
            <a:xfrm>
              <a:off x="4065717" y="2710288"/>
              <a:ext cx="4443349" cy="4095247"/>
              <a:chOff x="4017780" y="2654258"/>
              <a:chExt cx="4443349" cy="4095247"/>
            </a:xfrm>
          </p:grpSpPr>
          <p:sp>
            <p:nvSpPr>
              <p:cNvPr id="12" name="Block Arc 11">
                <a:extLst>
                  <a:ext uri="{FF2B5EF4-FFF2-40B4-BE49-F238E27FC236}">
                    <a16:creationId xmlns:a16="http://schemas.microsoft.com/office/drawing/2014/main" id="{B9C5407E-CB35-8633-0A97-308188236E75}"/>
                  </a:ext>
                </a:extLst>
              </p:cNvPr>
              <p:cNvSpPr/>
              <p:nvPr/>
            </p:nvSpPr>
            <p:spPr>
              <a:xfrm>
                <a:off x="4569550" y="3158227"/>
                <a:ext cx="3327896" cy="3327896"/>
              </a:xfrm>
              <a:prstGeom prst="blockArc">
                <a:avLst>
                  <a:gd name="adj1" fmla="val 7560000"/>
                  <a:gd name="adj2" fmla="val 11880000"/>
                  <a:gd name="adj3" fmla="val 4640"/>
                </a:avLst>
              </a:prstGeom>
              <a:solidFill>
                <a:srgbClr val="01077A"/>
              </a:solidFill>
              <a:ln>
                <a:solidFill>
                  <a:srgbClr val="021381"/>
                </a:solidFill>
              </a:ln>
              <a:effectLst/>
            </p:spPr>
          </p:sp>
          <p:sp>
            <p:nvSpPr>
              <p:cNvPr id="13" name="Freeform 22">
                <a:extLst>
                  <a:ext uri="{FF2B5EF4-FFF2-40B4-BE49-F238E27FC236}">
                    <a16:creationId xmlns:a16="http://schemas.microsoft.com/office/drawing/2014/main" id="{8869812A-EE22-71A4-8252-006AF6C87879}"/>
                  </a:ext>
                </a:extLst>
              </p:cNvPr>
              <p:cNvSpPr/>
              <p:nvPr/>
            </p:nvSpPr>
            <p:spPr>
              <a:xfrm>
                <a:off x="5467529" y="4056207"/>
                <a:ext cx="1531937" cy="1403454"/>
              </a:xfrm>
              <a:custGeom>
                <a:avLst/>
                <a:gdLst>
                  <a:gd name="connsiteX0" fmla="*/ 0 w 1531937"/>
                  <a:gd name="connsiteY0" fmla="*/ 765969 h 1531937"/>
                  <a:gd name="connsiteX1" fmla="*/ 765969 w 1531937"/>
                  <a:gd name="connsiteY1" fmla="*/ 0 h 1531937"/>
                  <a:gd name="connsiteX2" fmla="*/ 1531938 w 1531937"/>
                  <a:gd name="connsiteY2" fmla="*/ 765969 h 1531937"/>
                  <a:gd name="connsiteX3" fmla="*/ 765969 w 1531937"/>
                  <a:gd name="connsiteY3" fmla="*/ 1531938 h 1531937"/>
                  <a:gd name="connsiteX4" fmla="*/ 0 w 1531937"/>
                  <a:gd name="connsiteY4" fmla="*/ 765969 h 153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937" h="1531937">
                    <a:moveTo>
                      <a:pt x="0" y="765969"/>
                    </a:moveTo>
                    <a:cubicBezTo>
                      <a:pt x="0" y="342936"/>
                      <a:pt x="342936" y="0"/>
                      <a:pt x="765969" y="0"/>
                    </a:cubicBezTo>
                    <a:cubicBezTo>
                      <a:pt x="1189002" y="0"/>
                      <a:pt x="1531938" y="342936"/>
                      <a:pt x="1531938" y="765969"/>
                    </a:cubicBezTo>
                    <a:cubicBezTo>
                      <a:pt x="1531938" y="1189002"/>
                      <a:pt x="1189002" y="1531938"/>
                      <a:pt x="765969" y="1531938"/>
                    </a:cubicBezTo>
                    <a:cubicBezTo>
                      <a:pt x="342936" y="1531938"/>
                      <a:pt x="0" y="1189002"/>
                      <a:pt x="0" y="765969"/>
                    </a:cubicBezTo>
                    <a:close/>
                  </a:path>
                </a:pathLst>
              </a:custGeom>
              <a:solidFill>
                <a:srgbClr val="FFFFFF">
                  <a:hueOff val="0"/>
                  <a:satOff val="0"/>
                  <a:lumOff val="0"/>
                  <a:alphaOff val="0"/>
                </a:srgbClr>
              </a:solidFill>
              <a:ln w="38100" cap="flat" cmpd="sng" algn="ctr">
                <a:solidFill>
                  <a:srgbClr val="FF0000"/>
                </a:solidFill>
                <a:prstDash val="solid"/>
              </a:ln>
              <a:effectLst/>
            </p:spPr>
            <p:txBody>
              <a:bodyPr spcFirstLastPara="0" vert="horz" wrap="square" lIns="254827" tIns="254827" rIns="254827" bIns="254827"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r>
                  <a:rPr kumimoji="0" lang="vi-VN" sz="24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Quy tắc, luật lệ </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Freeform 23">
                <a:extLst>
                  <a:ext uri="{FF2B5EF4-FFF2-40B4-BE49-F238E27FC236}">
                    <a16:creationId xmlns:a16="http://schemas.microsoft.com/office/drawing/2014/main" id="{1B7C34FE-1524-24AE-0B51-221E9B5E118B}"/>
                  </a:ext>
                </a:extLst>
              </p:cNvPr>
              <p:cNvSpPr/>
              <p:nvPr/>
            </p:nvSpPr>
            <p:spPr>
              <a:xfrm>
                <a:off x="5523833" y="2654258"/>
                <a:ext cx="1347284" cy="1157826"/>
              </a:xfrm>
              <a:custGeom>
                <a:avLst/>
                <a:gdLst>
                  <a:gd name="connsiteX0" fmla="*/ 0 w 1611494"/>
                  <a:gd name="connsiteY0" fmla="*/ 536178 h 1072356"/>
                  <a:gd name="connsiteX1" fmla="*/ 805747 w 1611494"/>
                  <a:gd name="connsiteY1" fmla="*/ 0 h 1072356"/>
                  <a:gd name="connsiteX2" fmla="*/ 1611494 w 1611494"/>
                  <a:gd name="connsiteY2" fmla="*/ 536178 h 1072356"/>
                  <a:gd name="connsiteX3" fmla="*/ 805747 w 1611494"/>
                  <a:gd name="connsiteY3" fmla="*/ 1072356 h 1072356"/>
                  <a:gd name="connsiteX4" fmla="*/ 0 w 1611494"/>
                  <a:gd name="connsiteY4" fmla="*/ 536178 h 107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94" h="1072356">
                    <a:moveTo>
                      <a:pt x="0" y="536178"/>
                    </a:moveTo>
                    <a:cubicBezTo>
                      <a:pt x="0" y="240055"/>
                      <a:pt x="360745" y="0"/>
                      <a:pt x="805747" y="0"/>
                    </a:cubicBezTo>
                    <a:cubicBezTo>
                      <a:pt x="1250749" y="0"/>
                      <a:pt x="1611494" y="240055"/>
                      <a:pt x="1611494" y="536178"/>
                    </a:cubicBezTo>
                    <a:cubicBezTo>
                      <a:pt x="1611494" y="832301"/>
                      <a:pt x="1250749" y="1072356"/>
                      <a:pt x="805747" y="1072356"/>
                    </a:cubicBezTo>
                    <a:cubicBezTo>
                      <a:pt x="360745" y="1072356"/>
                      <a:pt x="0" y="832301"/>
                      <a:pt x="0" y="536178"/>
                    </a:cubicBezTo>
                    <a:close/>
                  </a:path>
                </a:pathLst>
              </a:custGeom>
              <a:solidFill>
                <a:srgbClr val="FFFFFF">
                  <a:hueOff val="0"/>
                  <a:satOff val="0"/>
                  <a:lumOff val="0"/>
                  <a:alphaOff val="0"/>
                </a:srgbClr>
              </a:solidFill>
              <a:ln w="25400" cap="flat" cmpd="sng" algn="ctr">
                <a:solidFill>
                  <a:srgbClr val="007600"/>
                </a:solidFill>
                <a:prstDash val="solid"/>
              </a:ln>
              <a:effectLst/>
            </p:spPr>
            <p:txBody>
              <a:bodyPr spcFirstLastPara="0" vert="horz" wrap="square" lIns="266479" tIns="187523" rIns="266479" bIns="187523"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a:ln>
                      <a:noFill/>
                    </a:ln>
                    <a:solidFill>
                      <a:srgbClr val="007600"/>
                    </a:solidFill>
                    <a:effectLst/>
                    <a:uLnTx/>
                    <a:uFillTx/>
                    <a:latin typeface="Times New Roman" panose="02020603050405020304" pitchFamily="18" charset="0"/>
                    <a:ea typeface="+mn-ea"/>
                    <a:cs typeface="Times New Roman" panose="02020603050405020304" pitchFamily="18" charset="0"/>
                  </a:rPr>
                  <a:t>What</a:t>
                </a:r>
              </a:p>
            </p:txBody>
          </p:sp>
          <p:sp>
            <p:nvSpPr>
              <p:cNvPr id="15" name="Freeform 24">
                <a:extLst>
                  <a:ext uri="{FF2B5EF4-FFF2-40B4-BE49-F238E27FC236}">
                    <a16:creationId xmlns:a16="http://schemas.microsoft.com/office/drawing/2014/main" id="{506DB998-F0D8-AB5A-16F5-3D1F0AB521A4}"/>
                  </a:ext>
                </a:extLst>
              </p:cNvPr>
              <p:cNvSpPr/>
              <p:nvPr/>
            </p:nvSpPr>
            <p:spPr>
              <a:xfrm>
                <a:off x="7132913" y="4056207"/>
                <a:ext cx="1328216" cy="1154238"/>
              </a:xfrm>
              <a:custGeom>
                <a:avLst/>
                <a:gdLst>
                  <a:gd name="connsiteX0" fmla="*/ 0 w 1502596"/>
                  <a:gd name="connsiteY0" fmla="*/ 646406 h 1292811"/>
                  <a:gd name="connsiteX1" fmla="*/ 751298 w 1502596"/>
                  <a:gd name="connsiteY1" fmla="*/ 0 h 1292811"/>
                  <a:gd name="connsiteX2" fmla="*/ 1502596 w 1502596"/>
                  <a:gd name="connsiteY2" fmla="*/ 646406 h 1292811"/>
                  <a:gd name="connsiteX3" fmla="*/ 751298 w 1502596"/>
                  <a:gd name="connsiteY3" fmla="*/ 1292812 h 1292811"/>
                  <a:gd name="connsiteX4" fmla="*/ 0 w 1502596"/>
                  <a:gd name="connsiteY4" fmla="*/ 646406 h 129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596" h="1292811">
                    <a:moveTo>
                      <a:pt x="0" y="646406"/>
                    </a:moveTo>
                    <a:cubicBezTo>
                      <a:pt x="0" y="289406"/>
                      <a:pt x="336368" y="0"/>
                      <a:pt x="751298" y="0"/>
                    </a:cubicBezTo>
                    <a:cubicBezTo>
                      <a:pt x="1166228" y="0"/>
                      <a:pt x="1502596" y="289406"/>
                      <a:pt x="1502596" y="646406"/>
                    </a:cubicBezTo>
                    <a:cubicBezTo>
                      <a:pt x="1502596" y="1003406"/>
                      <a:pt x="1166228" y="1292812"/>
                      <a:pt x="751298" y="1292812"/>
                    </a:cubicBezTo>
                    <a:cubicBezTo>
                      <a:pt x="336368" y="1292812"/>
                      <a:pt x="0" y="1003406"/>
                      <a:pt x="0" y="646406"/>
                    </a:cubicBezTo>
                    <a:close/>
                  </a:path>
                </a:pathLst>
              </a:custGeom>
              <a:solidFill>
                <a:srgbClr val="FFFFFF">
                  <a:hueOff val="0"/>
                  <a:satOff val="0"/>
                  <a:lumOff val="0"/>
                  <a:alphaOff val="0"/>
                </a:srgbClr>
              </a:solidFill>
              <a:ln w="25400" cap="flat" cmpd="sng" algn="ctr">
                <a:solidFill>
                  <a:srgbClr val="007600"/>
                </a:solidFill>
                <a:prstDash val="solid"/>
              </a:ln>
              <a:effectLst/>
            </p:spPr>
            <p:txBody>
              <a:bodyPr spcFirstLastPara="0" vert="horz" wrap="square" lIns="250531" tIns="219808" rIns="250531" bIns="219808"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a:ln>
                      <a:noFill/>
                    </a:ln>
                    <a:solidFill>
                      <a:srgbClr val="007600"/>
                    </a:solidFill>
                    <a:effectLst/>
                    <a:uLnTx/>
                    <a:uFillTx/>
                    <a:latin typeface="Times New Roman" panose="02020603050405020304" pitchFamily="18" charset="0"/>
                    <a:ea typeface="+mn-ea"/>
                    <a:cs typeface="Times New Roman" panose="02020603050405020304" pitchFamily="18" charset="0"/>
                  </a:rPr>
                  <a:t>who</a:t>
                </a:r>
              </a:p>
            </p:txBody>
          </p:sp>
          <p:sp>
            <p:nvSpPr>
              <p:cNvPr id="16" name="Freeform 25">
                <a:extLst>
                  <a:ext uri="{FF2B5EF4-FFF2-40B4-BE49-F238E27FC236}">
                    <a16:creationId xmlns:a16="http://schemas.microsoft.com/office/drawing/2014/main" id="{9ADF4AD2-63EF-DBB3-A3DD-1908C0DCA59D}"/>
                  </a:ext>
                </a:extLst>
              </p:cNvPr>
              <p:cNvSpPr/>
              <p:nvPr/>
            </p:nvSpPr>
            <p:spPr>
              <a:xfrm>
                <a:off x="6395338" y="5560368"/>
                <a:ext cx="1354128" cy="1189137"/>
              </a:xfrm>
              <a:custGeom>
                <a:avLst/>
                <a:gdLst>
                  <a:gd name="connsiteX0" fmla="*/ 0 w 1611494"/>
                  <a:gd name="connsiteY0" fmla="*/ 536178 h 1072356"/>
                  <a:gd name="connsiteX1" fmla="*/ 805747 w 1611494"/>
                  <a:gd name="connsiteY1" fmla="*/ 0 h 1072356"/>
                  <a:gd name="connsiteX2" fmla="*/ 1611494 w 1611494"/>
                  <a:gd name="connsiteY2" fmla="*/ 536178 h 1072356"/>
                  <a:gd name="connsiteX3" fmla="*/ 805747 w 1611494"/>
                  <a:gd name="connsiteY3" fmla="*/ 1072356 h 1072356"/>
                  <a:gd name="connsiteX4" fmla="*/ 0 w 1611494"/>
                  <a:gd name="connsiteY4" fmla="*/ 536178 h 107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94" h="1072356">
                    <a:moveTo>
                      <a:pt x="0" y="536178"/>
                    </a:moveTo>
                    <a:cubicBezTo>
                      <a:pt x="0" y="240055"/>
                      <a:pt x="360745" y="0"/>
                      <a:pt x="805747" y="0"/>
                    </a:cubicBezTo>
                    <a:cubicBezTo>
                      <a:pt x="1250749" y="0"/>
                      <a:pt x="1611494" y="240055"/>
                      <a:pt x="1611494" y="536178"/>
                    </a:cubicBezTo>
                    <a:cubicBezTo>
                      <a:pt x="1611494" y="832301"/>
                      <a:pt x="1250749" y="1072356"/>
                      <a:pt x="805747" y="1072356"/>
                    </a:cubicBezTo>
                    <a:cubicBezTo>
                      <a:pt x="360745" y="1072356"/>
                      <a:pt x="0" y="832301"/>
                      <a:pt x="0" y="536178"/>
                    </a:cubicBezTo>
                    <a:close/>
                  </a:path>
                </a:pathLst>
              </a:custGeom>
              <a:solidFill>
                <a:srgbClr val="FFFFFF">
                  <a:hueOff val="0"/>
                  <a:satOff val="0"/>
                  <a:lumOff val="0"/>
                  <a:alphaOff val="0"/>
                </a:srgbClr>
              </a:solidFill>
              <a:ln w="25400" cap="flat" cmpd="sng" algn="ctr">
                <a:solidFill>
                  <a:srgbClr val="007600"/>
                </a:solidFill>
                <a:prstDash val="solid"/>
              </a:ln>
              <a:effectLst/>
            </p:spPr>
            <p:txBody>
              <a:bodyPr spcFirstLastPara="0" vert="horz" wrap="square" lIns="266479" tIns="187523" rIns="266479" bIns="187523"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a:ln>
                      <a:noFill/>
                    </a:ln>
                    <a:solidFill>
                      <a:srgbClr val="007600"/>
                    </a:solidFill>
                    <a:effectLst/>
                    <a:uLnTx/>
                    <a:uFillTx/>
                    <a:latin typeface="Times New Roman" panose="02020603050405020304" pitchFamily="18" charset="0"/>
                    <a:ea typeface="+mn-ea"/>
                    <a:cs typeface="Times New Roman" panose="02020603050405020304" pitchFamily="18" charset="0"/>
                  </a:rPr>
                  <a:t>why</a:t>
                </a:r>
              </a:p>
            </p:txBody>
          </p:sp>
          <p:sp>
            <p:nvSpPr>
              <p:cNvPr id="17" name="Freeform 26">
                <a:extLst>
                  <a:ext uri="{FF2B5EF4-FFF2-40B4-BE49-F238E27FC236}">
                    <a16:creationId xmlns:a16="http://schemas.microsoft.com/office/drawing/2014/main" id="{2A1D53E4-0D69-D952-C949-9958A0CC9196}"/>
                  </a:ext>
                </a:extLst>
              </p:cNvPr>
              <p:cNvSpPr/>
              <p:nvPr/>
            </p:nvSpPr>
            <p:spPr>
              <a:xfrm>
                <a:off x="4539177" y="5503796"/>
                <a:ext cx="1386421" cy="1194369"/>
              </a:xfrm>
              <a:custGeom>
                <a:avLst/>
                <a:gdLst>
                  <a:gd name="connsiteX0" fmla="*/ 0 w 1563152"/>
                  <a:gd name="connsiteY0" fmla="*/ 677445 h 1354889"/>
                  <a:gd name="connsiteX1" fmla="*/ 781576 w 1563152"/>
                  <a:gd name="connsiteY1" fmla="*/ 0 h 1354889"/>
                  <a:gd name="connsiteX2" fmla="*/ 1563152 w 1563152"/>
                  <a:gd name="connsiteY2" fmla="*/ 677445 h 1354889"/>
                  <a:gd name="connsiteX3" fmla="*/ 781576 w 1563152"/>
                  <a:gd name="connsiteY3" fmla="*/ 1354890 h 1354889"/>
                  <a:gd name="connsiteX4" fmla="*/ 0 w 1563152"/>
                  <a:gd name="connsiteY4" fmla="*/ 677445 h 135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152" h="1354889">
                    <a:moveTo>
                      <a:pt x="0" y="677445"/>
                    </a:moveTo>
                    <a:cubicBezTo>
                      <a:pt x="0" y="303302"/>
                      <a:pt x="349923" y="0"/>
                      <a:pt x="781576" y="0"/>
                    </a:cubicBezTo>
                    <a:cubicBezTo>
                      <a:pt x="1213229" y="0"/>
                      <a:pt x="1563152" y="303302"/>
                      <a:pt x="1563152" y="677445"/>
                    </a:cubicBezTo>
                    <a:cubicBezTo>
                      <a:pt x="1563152" y="1051588"/>
                      <a:pt x="1213229" y="1354890"/>
                      <a:pt x="781576" y="1354890"/>
                    </a:cubicBezTo>
                    <a:cubicBezTo>
                      <a:pt x="349923" y="1354890"/>
                      <a:pt x="0" y="1051588"/>
                      <a:pt x="0" y="677445"/>
                    </a:cubicBezTo>
                    <a:close/>
                  </a:path>
                </a:pathLst>
              </a:custGeom>
              <a:solidFill>
                <a:srgbClr val="FFFFFF">
                  <a:hueOff val="0"/>
                  <a:satOff val="0"/>
                  <a:lumOff val="0"/>
                  <a:alphaOff val="0"/>
                </a:srgbClr>
              </a:solidFill>
              <a:ln w="25400" cap="flat" cmpd="sng" algn="ctr">
                <a:solidFill>
                  <a:srgbClr val="007600"/>
                </a:solidFill>
                <a:prstDash val="solid"/>
              </a:ln>
              <a:effectLst/>
            </p:spPr>
            <p:txBody>
              <a:bodyPr spcFirstLastPara="0" vert="horz" wrap="square" lIns="259399" tIns="228899" rIns="259399" bIns="228899"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a:ln>
                      <a:noFill/>
                    </a:ln>
                    <a:solidFill>
                      <a:srgbClr val="007600"/>
                    </a:solidFill>
                    <a:effectLst/>
                    <a:uLnTx/>
                    <a:uFillTx/>
                    <a:latin typeface="Times New Roman" panose="02020603050405020304" pitchFamily="18" charset="0"/>
                    <a:ea typeface="+mn-ea"/>
                    <a:cs typeface="Times New Roman" panose="02020603050405020304" pitchFamily="18" charset="0"/>
                  </a:rPr>
                  <a:t>When</a:t>
                </a:r>
              </a:p>
            </p:txBody>
          </p:sp>
          <p:sp>
            <p:nvSpPr>
              <p:cNvPr id="18" name="Freeform 27">
                <a:extLst>
                  <a:ext uri="{FF2B5EF4-FFF2-40B4-BE49-F238E27FC236}">
                    <a16:creationId xmlns:a16="http://schemas.microsoft.com/office/drawing/2014/main" id="{35239238-317E-D8FB-121F-167135B42145}"/>
                  </a:ext>
                </a:extLst>
              </p:cNvPr>
              <p:cNvSpPr/>
              <p:nvPr/>
            </p:nvSpPr>
            <p:spPr>
              <a:xfrm>
                <a:off x="4017780" y="3812084"/>
                <a:ext cx="1373087" cy="1190993"/>
              </a:xfrm>
              <a:custGeom>
                <a:avLst/>
                <a:gdLst>
                  <a:gd name="connsiteX0" fmla="*/ 0 w 1472012"/>
                  <a:gd name="connsiteY0" fmla="*/ 683161 h 1366321"/>
                  <a:gd name="connsiteX1" fmla="*/ 736006 w 1472012"/>
                  <a:gd name="connsiteY1" fmla="*/ 0 h 1366321"/>
                  <a:gd name="connsiteX2" fmla="*/ 1472012 w 1472012"/>
                  <a:gd name="connsiteY2" fmla="*/ 683161 h 1366321"/>
                  <a:gd name="connsiteX3" fmla="*/ 736006 w 1472012"/>
                  <a:gd name="connsiteY3" fmla="*/ 1366322 h 1366321"/>
                  <a:gd name="connsiteX4" fmla="*/ 0 w 1472012"/>
                  <a:gd name="connsiteY4" fmla="*/ 683161 h 1366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012" h="1366321">
                    <a:moveTo>
                      <a:pt x="0" y="683161"/>
                    </a:moveTo>
                    <a:cubicBezTo>
                      <a:pt x="0" y="305862"/>
                      <a:pt x="329521" y="0"/>
                      <a:pt x="736006" y="0"/>
                    </a:cubicBezTo>
                    <a:cubicBezTo>
                      <a:pt x="1142491" y="0"/>
                      <a:pt x="1472012" y="305862"/>
                      <a:pt x="1472012" y="683161"/>
                    </a:cubicBezTo>
                    <a:cubicBezTo>
                      <a:pt x="1472012" y="1060460"/>
                      <a:pt x="1142491" y="1366322"/>
                      <a:pt x="736006" y="1366322"/>
                    </a:cubicBezTo>
                    <a:cubicBezTo>
                      <a:pt x="329521" y="1366322"/>
                      <a:pt x="0" y="1060460"/>
                      <a:pt x="0" y="683161"/>
                    </a:cubicBezTo>
                    <a:close/>
                  </a:path>
                </a:pathLst>
              </a:custGeom>
              <a:solidFill>
                <a:srgbClr val="FFFFFF">
                  <a:hueOff val="0"/>
                  <a:satOff val="0"/>
                  <a:lumOff val="0"/>
                  <a:alphaOff val="0"/>
                </a:srgbClr>
              </a:solidFill>
              <a:ln w="25400" cap="flat" cmpd="sng" algn="ctr">
                <a:solidFill>
                  <a:srgbClr val="007600"/>
                </a:solidFill>
                <a:prstDash val="solid"/>
              </a:ln>
              <a:effectLst/>
            </p:spPr>
            <p:txBody>
              <a:bodyPr spcFirstLastPara="0" vert="horz" wrap="square" lIns="246051" tIns="230573" rIns="246051" bIns="230573"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a:ln>
                      <a:noFill/>
                    </a:ln>
                    <a:solidFill>
                      <a:srgbClr val="007600"/>
                    </a:solidFill>
                    <a:effectLst/>
                    <a:uLnTx/>
                    <a:uFillTx/>
                    <a:latin typeface="Times New Roman" panose="02020603050405020304" pitchFamily="18" charset="0"/>
                    <a:ea typeface="+mn-ea"/>
                    <a:cs typeface="Times New Roman" panose="02020603050405020304" pitchFamily="18" charset="0"/>
                  </a:rPr>
                  <a:t>Where</a:t>
                </a:r>
              </a:p>
            </p:txBody>
          </p:sp>
        </p:grpSp>
      </p:grpSp>
      <p:sp>
        <p:nvSpPr>
          <p:cNvPr id="23" name="Right Arrow 8">
            <a:extLst>
              <a:ext uri="{FF2B5EF4-FFF2-40B4-BE49-F238E27FC236}">
                <a16:creationId xmlns:a16="http://schemas.microsoft.com/office/drawing/2014/main" id="{11EF06E9-5A85-E79D-E7FE-31CC88C539E7}"/>
              </a:ext>
            </a:extLst>
          </p:cNvPr>
          <p:cNvSpPr/>
          <p:nvPr/>
        </p:nvSpPr>
        <p:spPr>
          <a:xfrm>
            <a:off x="6820839" y="2108115"/>
            <a:ext cx="423356" cy="408844"/>
          </a:xfrm>
          <a:prstGeom prst="rightArrow">
            <a:avLst/>
          </a:prstGeom>
          <a:solidFill>
            <a:srgbClr val="007600"/>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endParaRPr>
          </a:p>
        </p:txBody>
      </p:sp>
      <p:sp>
        <p:nvSpPr>
          <p:cNvPr id="24" name="Rectangle: Rounded Corners 23">
            <a:extLst>
              <a:ext uri="{FF2B5EF4-FFF2-40B4-BE49-F238E27FC236}">
                <a16:creationId xmlns:a16="http://schemas.microsoft.com/office/drawing/2014/main" id="{39627565-8B16-92D1-29B5-A0298129841B}"/>
              </a:ext>
            </a:extLst>
          </p:cNvPr>
          <p:cNvSpPr/>
          <p:nvPr/>
        </p:nvSpPr>
        <p:spPr>
          <a:xfrm>
            <a:off x="7440151" y="1995054"/>
            <a:ext cx="3360373" cy="821623"/>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7600"/>
                </a:solidFill>
                <a:effectLst/>
                <a:uLnTx/>
                <a:uFillTx/>
                <a:latin typeface="Times New Roman" panose="02020603050405020304" pitchFamily="18" charset="0"/>
                <a:ea typeface="+mn-ea"/>
                <a:cs typeface="+mn-cs"/>
              </a:rPr>
              <a:t>Em định trao đổi về</a:t>
            </a:r>
            <a:r>
              <a:rPr kumimoji="0" lang="vi-VN" sz="2400" b="0" i="0" u="none" strike="noStrike" kern="0" cap="none" spc="0" normalizeH="0" noProof="0" dirty="0">
                <a:ln>
                  <a:noFill/>
                </a:ln>
                <a:solidFill>
                  <a:srgbClr val="007600"/>
                </a:solidFill>
                <a:effectLst/>
                <a:uLnTx/>
                <a:uFillTx/>
                <a:latin typeface="Times New Roman" panose="02020603050405020304" pitchFamily="18" charset="0"/>
                <a:ea typeface="+mn-ea"/>
                <a:cs typeface="+mn-cs"/>
              </a:rPr>
              <a:t> vấn đề </a:t>
            </a:r>
            <a:r>
              <a:rPr kumimoji="0" lang="vi-VN" sz="2400" b="0" i="0" u="none" strike="noStrike" kern="0" cap="none" spc="0" normalizeH="0" baseline="0" noProof="0" dirty="0">
                <a:ln>
                  <a:noFill/>
                </a:ln>
                <a:solidFill>
                  <a:srgbClr val="007600"/>
                </a:solidFill>
                <a:effectLst/>
                <a:uLnTx/>
                <a:uFillTx/>
                <a:latin typeface="Times New Roman" panose="02020603050405020304" pitchFamily="18" charset="0"/>
                <a:ea typeface="+mn-ea"/>
                <a:cs typeface="+mn-cs"/>
              </a:rPr>
              <a:t>gì (đề tài)?</a:t>
            </a:r>
            <a:endParaRPr kumimoji="0" lang="en-US" sz="2400" b="0" i="0" u="none" strike="noStrike" kern="0" cap="none" spc="0" normalizeH="0" baseline="0" noProof="0" dirty="0">
              <a:ln>
                <a:noFill/>
              </a:ln>
              <a:solidFill>
                <a:srgbClr val="007600"/>
              </a:solidFill>
              <a:effectLst/>
              <a:uLnTx/>
              <a:uFillTx/>
              <a:latin typeface="Calibri"/>
              <a:ea typeface="+mn-ea"/>
              <a:cs typeface="+mn-cs"/>
            </a:endParaRPr>
          </a:p>
        </p:txBody>
      </p:sp>
      <p:sp>
        <p:nvSpPr>
          <p:cNvPr id="25" name="Right Arrow 8">
            <a:extLst>
              <a:ext uri="{FF2B5EF4-FFF2-40B4-BE49-F238E27FC236}">
                <a16:creationId xmlns:a16="http://schemas.microsoft.com/office/drawing/2014/main" id="{D1116D60-EF58-33C5-258D-96A1B46CA041}"/>
              </a:ext>
            </a:extLst>
          </p:cNvPr>
          <p:cNvSpPr/>
          <p:nvPr/>
        </p:nvSpPr>
        <p:spPr>
          <a:xfrm>
            <a:off x="8429682" y="3859497"/>
            <a:ext cx="423356" cy="408844"/>
          </a:xfrm>
          <a:prstGeom prst="rightArrow">
            <a:avLst/>
          </a:prstGeom>
          <a:solidFill>
            <a:srgbClr val="007600"/>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endParaRPr>
          </a:p>
        </p:txBody>
      </p:sp>
      <p:sp>
        <p:nvSpPr>
          <p:cNvPr id="26" name="Rectangle: Rounded Corners 25">
            <a:extLst>
              <a:ext uri="{FF2B5EF4-FFF2-40B4-BE49-F238E27FC236}">
                <a16:creationId xmlns:a16="http://schemas.microsoft.com/office/drawing/2014/main" id="{85160084-6152-2ED6-6459-92011D598BF6}"/>
              </a:ext>
            </a:extLst>
          </p:cNvPr>
          <p:cNvSpPr/>
          <p:nvPr/>
        </p:nvSpPr>
        <p:spPr>
          <a:xfrm>
            <a:off x="8918733" y="3603174"/>
            <a:ext cx="3033919" cy="821623"/>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007600"/>
                </a:solidFill>
                <a:effectLst/>
                <a:uLnTx/>
                <a:uFillTx/>
                <a:latin typeface="Times New Roman" panose="02020603050405020304" pitchFamily="18" charset="0"/>
                <a:ea typeface="+mn-ea"/>
                <a:cs typeface="+mn-cs"/>
              </a:rPr>
              <a:t>Đối tượng em hướng tới khi trình bày là ai?</a:t>
            </a:r>
            <a:endParaRPr kumimoji="0" lang="en-US" sz="2400" b="0" i="0" u="none" strike="noStrike" kern="0" cap="none" spc="0" normalizeH="0" baseline="0" noProof="0">
              <a:ln>
                <a:noFill/>
              </a:ln>
              <a:solidFill>
                <a:srgbClr val="007600"/>
              </a:solidFill>
              <a:effectLst/>
              <a:uLnTx/>
              <a:uFillTx/>
              <a:latin typeface="Calibri"/>
              <a:ea typeface="+mn-ea"/>
              <a:cs typeface="+mn-cs"/>
            </a:endParaRPr>
          </a:p>
        </p:txBody>
      </p:sp>
      <p:sp>
        <p:nvSpPr>
          <p:cNvPr id="27" name="Right Arrow 8">
            <a:extLst>
              <a:ext uri="{FF2B5EF4-FFF2-40B4-BE49-F238E27FC236}">
                <a16:creationId xmlns:a16="http://schemas.microsoft.com/office/drawing/2014/main" id="{3797C4F5-11D1-09B5-E280-6127BDC494CF}"/>
              </a:ext>
            </a:extLst>
          </p:cNvPr>
          <p:cNvSpPr/>
          <p:nvPr/>
        </p:nvSpPr>
        <p:spPr>
          <a:xfrm>
            <a:off x="7708802" y="5478413"/>
            <a:ext cx="423356" cy="408844"/>
          </a:xfrm>
          <a:prstGeom prst="rightArrow">
            <a:avLst/>
          </a:prstGeom>
          <a:solidFill>
            <a:srgbClr val="007600"/>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endParaRPr>
          </a:p>
        </p:txBody>
      </p:sp>
      <p:sp>
        <p:nvSpPr>
          <p:cNvPr id="28" name="Rectangle: Rounded Corners 27">
            <a:extLst>
              <a:ext uri="{FF2B5EF4-FFF2-40B4-BE49-F238E27FC236}">
                <a16:creationId xmlns:a16="http://schemas.microsoft.com/office/drawing/2014/main" id="{A0E80C2F-1C25-7F3D-2DFE-ADD9EDAA4C4E}"/>
              </a:ext>
            </a:extLst>
          </p:cNvPr>
          <p:cNvSpPr/>
          <p:nvPr/>
        </p:nvSpPr>
        <p:spPr>
          <a:xfrm>
            <a:off x="8245056" y="5358475"/>
            <a:ext cx="2747489" cy="821623"/>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7600"/>
                </a:solidFill>
                <a:effectLst/>
                <a:uLnTx/>
                <a:uFillTx/>
                <a:latin typeface="Times New Roman" panose="02020603050405020304" pitchFamily="18" charset="0"/>
                <a:ea typeface="MS Mincho"/>
                <a:cs typeface="+mn-cs"/>
              </a:rPr>
              <a:t>Mục đích bài trình </a:t>
            </a:r>
          </a:p>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7600"/>
                </a:solidFill>
                <a:effectLst/>
                <a:uLnTx/>
                <a:uFillTx/>
                <a:latin typeface="Times New Roman" panose="02020603050405020304" pitchFamily="18" charset="0"/>
                <a:ea typeface="MS Mincho"/>
                <a:cs typeface="+mn-cs"/>
              </a:rPr>
              <a:t>bày là gì? </a:t>
            </a:r>
            <a:endParaRPr kumimoji="0" lang="en-US" sz="2400" b="0" i="0" u="none" strike="noStrike" kern="0" cap="none" spc="0" normalizeH="0" baseline="0" noProof="0" dirty="0">
              <a:ln>
                <a:noFill/>
              </a:ln>
              <a:solidFill>
                <a:srgbClr val="007600"/>
              </a:solidFill>
              <a:effectLst/>
              <a:uLnTx/>
              <a:uFillTx/>
              <a:latin typeface="Calibri"/>
              <a:ea typeface="+mn-ea"/>
              <a:cs typeface="+mn-cs"/>
            </a:endParaRPr>
          </a:p>
        </p:txBody>
      </p:sp>
      <p:sp>
        <p:nvSpPr>
          <p:cNvPr id="29" name="Right Arrow 8">
            <a:extLst>
              <a:ext uri="{FF2B5EF4-FFF2-40B4-BE49-F238E27FC236}">
                <a16:creationId xmlns:a16="http://schemas.microsoft.com/office/drawing/2014/main" id="{4C37545E-A076-C5E7-A904-64BEA5F6F714}"/>
              </a:ext>
            </a:extLst>
          </p:cNvPr>
          <p:cNvSpPr/>
          <p:nvPr/>
        </p:nvSpPr>
        <p:spPr>
          <a:xfrm flipH="1">
            <a:off x="4060737" y="5324413"/>
            <a:ext cx="423356" cy="408844"/>
          </a:xfrm>
          <a:prstGeom prst="rightArrow">
            <a:avLst/>
          </a:prstGeom>
          <a:solidFill>
            <a:srgbClr val="007600"/>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DBA98D53-4D37-8CC3-8CEC-284247885A5D}"/>
              </a:ext>
            </a:extLst>
          </p:cNvPr>
          <p:cNvSpPr/>
          <p:nvPr/>
        </p:nvSpPr>
        <p:spPr>
          <a:xfrm>
            <a:off x="1391478" y="4615867"/>
            <a:ext cx="2806781" cy="821623"/>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7600"/>
                </a:solidFill>
                <a:effectLst/>
                <a:uLnTx/>
                <a:uFillTx/>
                <a:latin typeface="Times New Roman" panose="02020603050405020304" pitchFamily="18" charset="0"/>
                <a:ea typeface="MS Mincho"/>
                <a:cs typeface="+mn-cs"/>
              </a:rPr>
              <a:t>Thời gian trình </a:t>
            </a:r>
          </a:p>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7600"/>
                </a:solidFill>
                <a:effectLst/>
                <a:uLnTx/>
                <a:uFillTx/>
                <a:latin typeface="Times New Roman" panose="02020603050405020304" pitchFamily="18" charset="0"/>
                <a:ea typeface="MS Mincho"/>
                <a:cs typeface="+mn-cs"/>
              </a:rPr>
              <a:t>bày </a:t>
            </a:r>
            <a:r>
              <a:rPr kumimoji="0" lang="vi-VN" sz="2400" b="0" i="0" u="none" strike="noStrike" kern="0" cap="none" spc="0" normalizeH="0" baseline="0" noProof="0">
                <a:ln>
                  <a:noFill/>
                </a:ln>
                <a:solidFill>
                  <a:srgbClr val="007600"/>
                </a:solidFill>
                <a:effectLst/>
                <a:uLnTx/>
                <a:uFillTx/>
                <a:latin typeface="Times New Roman" panose="02020603050405020304" pitchFamily="18" charset="0"/>
                <a:ea typeface="MS Mincho"/>
                <a:cs typeface="+mn-cs"/>
              </a:rPr>
              <a:t>bao nhiêu phút</a:t>
            </a:r>
            <a:r>
              <a:rPr kumimoji="0" lang="en-US" sz="2400" b="0" i="0" u="none" strike="noStrike" kern="0" cap="none" spc="0" normalizeH="0" baseline="0" noProof="0">
                <a:ln>
                  <a:noFill/>
                </a:ln>
                <a:solidFill>
                  <a:srgbClr val="007600"/>
                </a:solidFill>
                <a:effectLst/>
                <a:uLnTx/>
                <a:uFillTx/>
                <a:latin typeface="Times New Roman" panose="02020603050405020304" pitchFamily="18" charset="0"/>
                <a:ea typeface="MS Mincho"/>
                <a:cs typeface="+mn-cs"/>
              </a:rPr>
              <a:t>? </a:t>
            </a:r>
            <a:endParaRPr kumimoji="0" lang="en-US" sz="2400" b="0" i="0" u="none" strike="noStrike" kern="0" cap="none" spc="0" normalizeH="0" baseline="0" noProof="0" dirty="0">
              <a:ln>
                <a:noFill/>
              </a:ln>
              <a:solidFill>
                <a:srgbClr val="007600"/>
              </a:solidFill>
              <a:effectLst/>
              <a:uLnTx/>
              <a:uFillTx/>
              <a:latin typeface="Calibri"/>
              <a:ea typeface="+mn-ea"/>
              <a:cs typeface="+mn-cs"/>
            </a:endParaRPr>
          </a:p>
        </p:txBody>
      </p:sp>
      <p:sp>
        <p:nvSpPr>
          <p:cNvPr id="31" name="Right Arrow 8">
            <a:extLst>
              <a:ext uri="{FF2B5EF4-FFF2-40B4-BE49-F238E27FC236}">
                <a16:creationId xmlns:a16="http://schemas.microsoft.com/office/drawing/2014/main" id="{C56FD5B6-4AA4-31E4-3274-795E7250A61B}"/>
              </a:ext>
            </a:extLst>
          </p:cNvPr>
          <p:cNvSpPr/>
          <p:nvPr/>
        </p:nvSpPr>
        <p:spPr>
          <a:xfrm flipH="1">
            <a:off x="3646927" y="3115407"/>
            <a:ext cx="423356" cy="408844"/>
          </a:xfrm>
          <a:prstGeom prst="rightArrow">
            <a:avLst/>
          </a:prstGeom>
          <a:solidFill>
            <a:srgbClr val="007600"/>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endParaRPr>
          </a:p>
        </p:txBody>
      </p:sp>
      <p:sp>
        <p:nvSpPr>
          <p:cNvPr id="32" name="Rectangle: Rounded Corners 31">
            <a:extLst>
              <a:ext uri="{FF2B5EF4-FFF2-40B4-BE49-F238E27FC236}">
                <a16:creationId xmlns:a16="http://schemas.microsoft.com/office/drawing/2014/main" id="{FF018228-0E3A-3A79-3E74-C7E42A230CB8}"/>
              </a:ext>
            </a:extLst>
          </p:cNvPr>
          <p:cNvSpPr/>
          <p:nvPr/>
        </p:nvSpPr>
        <p:spPr>
          <a:xfrm>
            <a:off x="548525" y="2831257"/>
            <a:ext cx="3033920" cy="821623"/>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7600"/>
                </a:solidFill>
                <a:effectLst/>
                <a:uLnTx/>
                <a:uFillTx/>
                <a:latin typeface="Times New Roman" panose="02020603050405020304" pitchFamily="18" charset="0"/>
                <a:ea typeface="MS Mincho"/>
                <a:cs typeface="+mn-cs"/>
              </a:rPr>
              <a:t>Em chọn không gian nào để trình bày?</a:t>
            </a:r>
            <a:endParaRPr kumimoji="0" lang="en-US" sz="2400" b="0" i="0" u="none" strike="noStrike" kern="0" cap="none" spc="0" normalizeH="0" baseline="0" noProof="0" dirty="0">
              <a:ln>
                <a:noFill/>
              </a:ln>
              <a:solidFill>
                <a:srgbClr val="007600"/>
              </a:solidFill>
              <a:effectLst/>
              <a:uLnTx/>
              <a:uFillTx/>
              <a:latin typeface="Times New Roman" panose="02020603050405020304" pitchFamily="18" charset="0"/>
              <a:ea typeface="MS Mincho"/>
              <a:cs typeface="+mn-cs"/>
            </a:endParaRPr>
          </a:p>
        </p:txBody>
      </p:sp>
      <p:pic>
        <p:nvPicPr>
          <p:cNvPr id="33" name="图片 9">
            <a:extLst>
              <a:ext uri="{FF2B5EF4-FFF2-40B4-BE49-F238E27FC236}">
                <a16:creationId xmlns:a16="http://schemas.microsoft.com/office/drawing/2014/main" id="{E256FBE4-7A7F-7CBA-3815-16E3399807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00524" y="5071777"/>
            <a:ext cx="1447857" cy="1676988"/>
          </a:xfrm>
          <a:prstGeom prst="rect">
            <a:avLst/>
          </a:prstGeom>
        </p:spPr>
      </p:pic>
    </p:spTree>
    <p:extLst>
      <p:ext uri="{BB962C8B-B14F-4D97-AF65-F5344CB8AC3E}">
        <p14:creationId xmlns:p14="http://schemas.microsoft.com/office/powerpoint/2010/main" val="29862522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par>
                                <p:cTn id="44" presetID="26"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319">
                                          <p:stCondLst>
                                            <p:cond delay="0"/>
                                          </p:stCondLst>
                                        </p:cTn>
                                        <p:tgtEl>
                                          <p:spTgt spid="28"/>
                                        </p:tgtEl>
                                      </p:cBhvr>
                                    </p:animEffect>
                                    <p:anim calcmode="lin" valueType="num">
                                      <p:cBhvr>
                                        <p:cTn id="47" dur="100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8" dur="365"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9" dur="365" tmFilter="0, 0; 0.125,0.2665; 0.25,0.4; 0.375,0.465; 0.5,0.5;  0.625,0.535; 0.75,0.6; 0.875,0.7335; 1,1">
                                          <p:stCondLst>
                                            <p:cond delay="365"/>
                                          </p:stCondLst>
                                        </p:cTn>
                                        <p:tgtEl>
                                          <p:spTgt spid="28"/>
                                        </p:tgtEl>
                                        <p:attrNameLst>
                                          <p:attrName>ppt_y</p:attrName>
                                        </p:attrNameLst>
                                      </p:cBhvr>
                                      <p:tavLst>
                                        <p:tav tm="0" fmla="#ppt_y-sin(pi*$)/9">
                                          <p:val>
                                            <p:fltVal val="0"/>
                                          </p:val>
                                        </p:tav>
                                        <p:tav tm="100000">
                                          <p:val>
                                            <p:fltVal val="1"/>
                                          </p:val>
                                        </p:tav>
                                      </p:tavLst>
                                    </p:anim>
                                    <p:anim calcmode="lin" valueType="num">
                                      <p:cBhvr>
                                        <p:cTn id="50" dur="183" tmFilter="0, 0; 0.125,0.2665; 0.25,0.4; 0.375,0.465; 0.5,0.5;  0.625,0.535; 0.75,0.6; 0.875,0.7335; 1,1">
                                          <p:stCondLst>
                                            <p:cond delay="728"/>
                                          </p:stCondLst>
                                        </p:cTn>
                                        <p:tgtEl>
                                          <p:spTgt spid="28"/>
                                        </p:tgtEl>
                                        <p:attrNameLst>
                                          <p:attrName>ppt_y</p:attrName>
                                        </p:attrNameLst>
                                      </p:cBhvr>
                                      <p:tavLst>
                                        <p:tav tm="0" fmla="#ppt_y-sin(pi*$)/27">
                                          <p:val>
                                            <p:fltVal val="0"/>
                                          </p:val>
                                        </p:tav>
                                        <p:tav tm="100000">
                                          <p:val>
                                            <p:fltVal val="1"/>
                                          </p:val>
                                        </p:tav>
                                      </p:tavLst>
                                    </p:anim>
                                    <p:anim calcmode="lin" valueType="num">
                                      <p:cBhvr>
                                        <p:cTn id="51" dur="90" tmFilter="0, 0; 0.125,0.2665; 0.25,0.4; 0.375,0.465; 0.5,0.5;  0.625,0.535; 0.75,0.6; 0.875,0.7335; 1,1">
                                          <p:stCondLst>
                                            <p:cond delay="911"/>
                                          </p:stCondLst>
                                        </p:cTn>
                                        <p:tgtEl>
                                          <p:spTgt spid="28"/>
                                        </p:tgtEl>
                                        <p:attrNameLst>
                                          <p:attrName>ppt_y</p:attrName>
                                        </p:attrNameLst>
                                      </p:cBhvr>
                                      <p:tavLst>
                                        <p:tav tm="0" fmla="#ppt_y-sin(pi*$)/81">
                                          <p:val>
                                            <p:fltVal val="0"/>
                                          </p:val>
                                        </p:tav>
                                        <p:tav tm="100000">
                                          <p:val>
                                            <p:fltVal val="1"/>
                                          </p:val>
                                        </p:tav>
                                      </p:tavLst>
                                    </p:anim>
                                    <p:animScale>
                                      <p:cBhvr>
                                        <p:cTn id="52" dur="14">
                                          <p:stCondLst>
                                            <p:cond delay="357"/>
                                          </p:stCondLst>
                                        </p:cTn>
                                        <p:tgtEl>
                                          <p:spTgt spid="28"/>
                                        </p:tgtEl>
                                      </p:cBhvr>
                                      <p:to x="100000" y="60000"/>
                                    </p:animScale>
                                    <p:animScale>
                                      <p:cBhvr>
                                        <p:cTn id="53" dur="91" decel="50000">
                                          <p:stCondLst>
                                            <p:cond delay="372"/>
                                          </p:stCondLst>
                                        </p:cTn>
                                        <p:tgtEl>
                                          <p:spTgt spid="28"/>
                                        </p:tgtEl>
                                      </p:cBhvr>
                                      <p:to x="100000" y="100000"/>
                                    </p:animScale>
                                    <p:animScale>
                                      <p:cBhvr>
                                        <p:cTn id="54" dur="14">
                                          <p:stCondLst>
                                            <p:cond delay="722"/>
                                          </p:stCondLst>
                                        </p:cTn>
                                        <p:tgtEl>
                                          <p:spTgt spid="28"/>
                                        </p:tgtEl>
                                      </p:cBhvr>
                                      <p:to x="100000" y="80000"/>
                                    </p:animScale>
                                    <p:animScale>
                                      <p:cBhvr>
                                        <p:cTn id="55" dur="91" decel="50000">
                                          <p:stCondLst>
                                            <p:cond delay="736"/>
                                          </p:stCondLst>
                                        </p:cTn>
                                        <p:tgtEl>
                                          <p:spTgt spid="28"/>
                                        </p:tgtEl>
                                      </p:cBhvr>
                                      <p:to x="100000" y="100000"/>
                                    </p:animScale>
                                    <p:animScale>
                                      <p:cBhvr>
                                        <p:cTn id="56" dur="14">
                                          <p:stCondLst>
                                            <p:cond delay="903"/>
                                          </p:stCondLst>
                                        </p:cTn>
                                        <p:tgtEl>
                                          <p:spTgt spid="28"/>
                                        </p:tgtEl>
                                      </p:cBhvr>
                                      <p:to x="100000" y="90000"/>
                                    </p:animScale>
                                    <p:animScale>
                                      <p:cBhvr>
                                        <p:cTn id="57" dur="91" decel="50000">
                                          <p:stCondLst>
                                            <p:cond delay="917"/>
                                          </p:stCondLst>
                                        </p:cTn>
                                        <p:tgtEl>
                                          <p:spTgt spid="28"/>
                                        </p:tgtEl>
                                      </p:cBhvr>
                                      <p:to x="100000" y="100000"/>
                                    </p:animScale>
                                    <p:animScale>
                                      <p:cBhvr>
                                        <p:cTn id="58" dur="14">
                                          <p:stCondLst>
                                            <p:cond delay="994"/>
                                          </p:stCondLst>
                                        </p:cTn>
                                        <p:tgtEl>
                                          <p:spTgt spid="28"/>
                                        </p:tgtEl>
                                      </p:cBhvr>
                                      <p:to x="100000" y="95000"/>
                                    </p:animScale>
                                    <p:animScale>
                                      <p:cBhvr>
                                        <p:cTn id="59" dur="91" decel="50000">
                                          <p:stCondLst>
                                            <p:cond delay="1009"/>
                                          </p:stCondLst>
                                        </p:cTn>
                                        <p:tgtEl>
                                          <p:spTgt spid="28"/>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1000"/>
                                        <p:tgtEl>
                                          <p:spTgt spid="29"/>
                                        </p:tgtEl>
                                      </p:cBhvr>
                                    </p:animEffect>
                                    <p:anim calcmode="lin" valueType="num">
                                      <p:cBhvr>
                                        <p:cTn id="65" dur="1000" fill="hold"/>
                                        <p:tgtEl>
                                          <p:spTgt spid="29"/>
                                        </p:tgtEl>
                                        <p:attrNameLst>
                                          <p:attrName>ppt_x</p:attrName>
                                        </p:attrNameLst>
                                      </p:cBhvr>
                                      <p:tavLst>
                                        <p:tav tm="0">
                                          <p:val>
                                            <p:strVal val="#ppt_x"/>
                                          </p:val>
                                        </p:tav>
                                        <p:tav tm="100000">
                                          <p:val>
                                            <p:strVal val="#ppt_x"/>
                                          </p:val>
                                        </p:tav>
                                      </p:tavLst>
                                    </p:anim>
                                    <p:anim calcmode="lin" valueType="num">
                                      <p:cBhvr>
                                        <p:cTn id="66" dur="1000" fill="hold"/>
                                        <p:tgtEl>
                                          <p:spTgt spid="29"/>
                                        </p:tgtEl>
                                        <p:attrNameLst>
                                          <p:attrName>ppt_y</p:attrName>
                                        </p:attrNameLst>
                                      </p:cBhvr>
                                      <p:tavLst>
                                        <p:tav tm="0">
                                          <p:val>
                                            <p:strVal val="#ppt_y+.1"/>
                                          </p:val>
                                        </p:tav>
                                        <p:tav tm="100000">
                                          <p:val>
                                            <p:strVal val="#ppt_y"/>
                                          </p:val>
                                        </p:tav>
                                      </p:tavLst>
                                    </p:anim>
                                  </p:childTnLst>
                                </p:cTn>
                              </p:par>
                              <p:par>
                                <p:cTn id="67" presetID="53" presetClass="entr" presetSubtype="16"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900" fill="hold"/>
                                        <p:tgtEl>
                                          <p:spTgt spid="30"/>
                                        </p:tgtEl>
                                        <p:attrNameLst>
                                          <p:attrName>ppt_w</p:attrName>
                                        </p:attrNameLst>
                                      </p:cBhvr>
                                      <p:tavLst>
                                        <p:tav tm="0">
                                          <p:val>
                                            <p:fltVal val="0"/>
                                          </p:val>
                                        </p:tav>
                                        <p:tav tm="100000">
                                          <p:val>
                                            <p:strVal val="#ppt_w"/>
                                          </p:val>
                                        </p:tav>
                                      </p:tavLst>
                                    </p:anim>
                                    <p:anim calcmode="lin" valueType="num">
                                      <p:cBhvr>
                                        <p:cTn id="70" dur="900" fill="hold"/>
                                        <p:tgtEl>
                                          <p:spTgt spid="30"/>
                                        </p:tgtEl>
                                        <p:attrNameLst>
                                          <p:attrName>ppt_h</p:attrName>
                                        </p:attrNameLst>
                                      </p:cBhvr>
                                      <p:tavLst>
                                        <p:tav tm="0">
                                          <p:val>
                                            <p:fltVal val="0"/>
                                          </p:val>
                                        </p:tav>
                                        <p:tav tm="100000">
                                          <p:val>
                                            <p:strVal val="#ppt_h"/>
                                          </p:val>
                                        </p:tav>
                                      </p:tavLst>
                                    </p:anim>
                                    <p:animEffect transition="in" filter="fade">
                                      <p:cBhvr>
                                        <p:cTn id="71" dur="900"/>
                                        <p:tgtEl>
                                          <p:spTgt spid="30"/>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anim calcmode="lin" valueType="num">
                                      <p:cBhvr>
                                        <p:cTn id="77" dur="1000" fill="hold"/>
                                        <p:tgtEl>
                                          <p:spTgt spid="31"/>
                                        </p:tgtEl>
                                        <p:attrNameLst>
                                          <p:attrName>ppt_x</p:attrName>
                                        </p:attrNameLst>
                                      </p:cBhvr>
                                      <p:tavLst>
                                        <p:tav tm="0">
                                          <p:val>
                                            <p:strVal val="#ppt_x"/>
                                          </p:val>
                                        </p:tav>
                                        <p:tav tm="100000">
                                          <p:val>
                                            <p:strVal val="#ppt_x"/>
                                          </p:val>
                                        </p:tav>
                                      </p:tavLst>
                                    </p:anim>
                                    <p:anim calcmode="lin" valueType="num">
                                      <p:cBhvr>
                                        <p:cTn id="78" dur="1000" fill="hold"/>
                                        <p:tgtEl>
                                          <p:spTgt spid="31"/>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1000"/>
                                        <p:tgtEl>
                                          <p:spTgt spid="32"/>
                                        </p:tgtEl>
                                      </p:cBhvr>
                                    </p:animEffect>
                                    <p:anim calcmode="lin" valueType="num">
                                      <p:cBhvr>
                                        <p:cTn id="82" dur="1000" fill="hold"/>
                                        <p:tgtEl>
                                          <p:spTgt spid="32"/>
                                        </p:tgtEl>
                                        <p:attrNameLst>
                                          <p:attrName>ppt_x</p:attrName>
                                        </p:attrNameLst>
                                      </p:cBhvr>
                                      <p:tavLst>
                                        <p:tav tm="0">
                                          <p:val>
                                            <p:strVal val="#ppt_x"/>
                                          </p:val>
                                        </p:tav>
                                        <p:tav tm="100000">
                                          <p:val>
                                            <p:strVal val="#ppt_x"/>
                                          </p:val>
                                        </p:tav>
                                      </p:tavLst>
                                    </p:anim>
                                    <p:anim calcmode="lin" valueType="num">
                                      <p:cBhvr>
                                        <p:cTn id="8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68628"/>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01211" y="3922213"/>
            <a:ext cx="2079142" cy="3004415"/>
          </a:xfrm>
          <a:prstGeom prst="rect">
            <a:avLst/>
          </a:prstGeom>
        </p:spPr>
      </p:pic>
      <p:grpSp>
        <p:nvGrpSpPr>
          <p:cNvPr id="10" name="Group 9">
            <a:extLst>
              <a:ext uri="{FF2B5EF4-FFF2-40B4-BE49-F238E27FC236}">
                <a16:creationId xmlns:a16="http://schemas.microsoft.com/office/drawing/2014/main" id="{EB05A0CB-7579-5855-2836-37748D9D0C02}"/>
              </a:ext>
            </a:extLst>
          </p:cNvPr>
          <p:cNvGrpSpPr/>
          <p:nvPr/>
        </p:nvGrpSpPr>
        <p:grpSpPr>
          <a:xfrm>
            <a:off x="3599724" y="68628"/>
            <a:ext cx="4224469" cy="960107"/>
            <a:chOff x="5171320" y="1975950"/>
            <a:chExt cx="3577141" cy="1007227"/>
          </a:xfrm>
        </p:grpSpPr>
        <p:sp>
          <p:nvSpPr>
            <p:cNvPr id="11" name="Rectangle: Rounded Corners 10">
              <a:extLst>
                <a:ext uri="{FF2B5EF4-FFF2-40B4-BE49-F238E27FC236}">
                  <a16:creationId xmlns:a16="http://schemas.microsoft.com/office/drawing/2014/main" id="{C3A1924B-01AA-F58A-151D-98CC9E8BE59E}"/>
                </a:ext>
              </a:extLst>
            </p:cNvPr>
            <p:cNvSpPr/>
            <p:nvPr/>
          </p:nvSpPr>
          <p:spPr>
            <a:xfrm>
              <a:off x="5652117" y="2142713"/>
              <a:ext cx="3096344" cy="840464"/>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7600"/>
                  </a:solidFill>
                  <a:effectLst/>
                  <a:uLnTx/>
                  <a:uFillTx/>
                  <a:latin typeface="Times New Roman" panose="02020603050405020304" pitchFamily="18" charset="0"/>
                  <a:ea typeface="+mn-ea"/>
                  <a:cs typeface="Times New Roman" panose="02020603050405020304" pitchFamily="18" charset="0"/>
                </a:rPr>
                <a:t>B2: Tìm ý và lập dàn ý</a:t>
              </a:r>
              <a:endParaRPr kumimoji="0" lang="en-US" sz="2400" b="1" i="0" u="none" strike="noStrike" kern="0" cap="none" spc="0" normalizeH="0" baseline="0" noProof="0" dirty="0">
                <a:ln>
                  <a:noFill/>
                </a:ln>
                <a:solidFill>
                  <a:srgbClr val="007600"/>
                </a:solidFill>
                <a:effectLst/>
                <a:uLnTx/>
                <a:uFillTx/>
                <a:latin typeface="Calibri"/>
                <a:ea typeface="+mn-ea"/>
                <a:cs typeface="+mn-cs"/>
              </a:endParaRPr>
            </a:p>
          </p:txBody>
        </p:sp>
        <p:pic>
          <p:nvPicPr>
            <p:cNvPr id="12" name="图片 1">
              <a:extLst>
                <a:ext uri="{FF2B5EF4-FFF2-40B4-BE49-F238E27FC236}">
                  <a16:creationId xmlns:a16="http://schemas.microsoft.com/office/drawing/2014/main" id="{F1F8D5C6-ACC2-5B74-06A3-2936462FA3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1320" y="1975950"/>
              <a:ext cx="764517" cy="923330"/>
            </a:xfrm>
            <a:prstGeom prst="rect">
              <a:avLst/>
            </a:prstGeom>
          </p:spPr>
        </p:pic>
      </p:grpSp>
      <p:grpSp>
        <p:nvGrpSpPr>
          <p:cNvPr id="13" name="Group 12">
            <a:extLst>
              <a:ext uri="{FF2B5EF4-FFF2-40B4-BE49-F238E27FC236}">
                <a16:creationId xmlns:a16="http://schemas.microsoft.com/office/drawing/2014/main" id="{D76F53D1-8F48-1643-9028-F9B331AF6A11}"/>
              </a:ext>
            </a:extLst>
          </p:cNvPr>
          <p:cNvGrpSpPr/>
          <p:nvPr/>
        </p:nvGrpSpPr>
        <p:grpSpPr>
          <a:xfrm>
            <a:off x="5429173" y="2200163"/>
            <a:ext cx="6427648" cy="3771047"/>
            <a:chOff x="4071880" y="1650122"/>
            <a:chExt cx="4820736" cy="2828285"/>
          </a:xfrm>
        </p:grpSpPr>
        <p:pic>
          <p:nvPicPr>
            <p:cNvPr id="14" name="图片 37">
              <a:extLst>
                <a:ext uri="{FF2B5EF4-FFF2-40B4-BE49-F238E27FC236}">
                  <a16:creationId xmlns:a16="http://schemas.microsoft.com/office/drawing/2014/main" id="{203DCF96-135B-9F24-77A6-038DE6AED2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21934">
              <a:off x="4071880" y="1650122"/>
              <a:ext cx="4820736" cy="2828285"/>
            </a:xfrm>
            <a:prstGeom prst="rect">
              <a:avLst/>
            </a:prstGeom>
          </p:spPr>
        </p:pic>
        <p:sp>
          <p:nvSpPr>
            <p:cNvPr id="15" name="Rectangle 14">
              <a:extLst>
                <a:ext uri="{FF2B5EF4-FFF2-40B4-BE49-F238E27FC236}">
                  <a16:creationId xmlns:a16="http://schemas.microsoft.com/office/drawing/2014/main" id="{4A2F5DC7-836B-17F8-3A5D-2BEDA0D8C190}"/>
                </a:ext>
              </a:extLst>
            </p:cNvPr>
            <p:cNvSpPr/>
            <p:nvPr/>
          </p:nvSpPr>
          <p:spPr>
            <a:xfrm>
              <a:off x="5173316" y="2205857"/>
              <a:ext cx="3307929" cy="1399278"/>
            </a:xfrm>
            <a:prstGeom prst="rect">
              <a:avLst/>
            </a:prstGeom>
          </p:spPr>
          <p:txBody>
            <a:bodyPr wrap="square">
              <a:spAutoFit/>
            </a:bodyPr>
            <a:lstStyle/>
            <a:p>
              <a:pPr algn="just" defTabSz="1219170">
                <a:lnSpc>
                  <a:spcPct val="150000"/>
                </a:lnSpc>
              </a:pPr>
              <a:r>
                <a:rPr lang="en-US" sz="2667">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 Liệt kê các ý bằng cách gạch đầu dòng, ghi các cụm từ ch</a:t>
              </a:r>
              <a:r>
                <a:rPr lang="vi-VN" sz="2667">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í</a:t>
              </a:r>
              <a:r>
                <a:rPr lang="en-US" sz="2667">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nh</a:t>
              </a:r>
              <a:r>
                <a:rPr lang="vi-VN" sz="2667">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67">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B13EEB6A-04C1-DB4A-05B4-4A0BE034A053}"/>
              </a:ext>
            </a:extLst>
          </p:cNvPr>
          <p:cNvGrpSpPr/>
          <p:nvPr/>
        </p:nvGrpSpPr>
        <p:grpSpPr>
          <a:xfrm>
            <a:off x="381547" y="1028735"/>
            <a:ext cx="6361525" cy="3732253"/>
            <a:chOff x="-603188" y="1664337"/>
            <a:chExt cx="4771144" cy="2799190"/>
          </a:xfrm>
        </p:grpSpPr>
        <p:pic>
          <p:nvPicPr>
            <p:cNvPr id="17" name="图片 37">
              <a:extLst>
                <a:ext uri="{FF2B5EF4-FFF2-40B4-BE49-F238E27FC236}">
                  <a16:creationId xmlns:a16="http://schemas.microsoft.com/office/drawing/2014/main" id="{7B30021A-BD4E-4FE2-6943-68D95070C9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21934">
              <a:off x="-603188" y="1664337"/>
              <a:ext cx="4771144" cy="2799190"/>
            </a:xfrm>
            <a:prstGeom prst="rect">
              <a:avLst/>
            </a:prstGeom>
          </p:spPr>
        </p:pic>
        <p:sp>
          <p:nvSpPr>
            <p:cNvPr id="18" name="Rectangle 17">
              <a:extLst>
                <a:ext uri="{FF2B5EF4-FFF2-40B4-BE49-F238E27FC236}">
                  <a16:creationId xmlns:a16="http://schemas.microsoft.com/office/drawing/2014/main" id="{89166C28-102A-940F-D1D9-02CB622EAC40}"/>
                </a:ext>
              </a:extLst>
            </p:cNvPr>
            <p:cNvSpPr/>
            <p:nvPr/>
          </p:nvSpPr>
          <p:spPr>
            <a:xfrm>
              <a:off x="632047" y="2380405"/>
              <a:ext cx="3298084" cy="937517"/>
            </a:xfrm>
            <a:prstGeom prst="rect">
              <a:avLst/>
            </a:prstGeom>
          </p:spPr>
          <p:txBody>
            <a:bodyPr wrap="square">
              <a:spAutoFit/>
            </a:bodyPr>
            <a:lstStyle/>
            <a:p>
              <a:pPr algn="just" defTabSz="1219170">
                <a:lnSpc>
                  <a:spcPct val="150000"/>
                </a:lnSpc>
              </a:pPr>
              <a:r>
                <a:rPr lang="en-US" sz="2667"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667">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Đọc lại </a:t>
              </a:r>
              <a:r>
                <a:rPr lang="vi-VN" sz="2667">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667">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văn đã viết</a:t>
              </a:r>
              <a:r>
                <a:rPr lang="vi-VN" sz="2667">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667">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1219170">
                <a:lnSpc>
                  <a:spcPct val="150000"/>
                </a:lnSpc>
              </a:pPr>
              <a:r>
                <a:rPr lang="en-US" sz="2667">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 Xác định các ý</a:t>
              </a:r>
              <a:r>
                <a:rPr lang="vi-VN" sz="2667">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67">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640763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01211" y="3732551"/>
            <a:ext cx="2079142" cy="3004415"/>
          </a:xfrm>
          <a:prstGeom prst="rect">
            <a:avLst/>
          </a:prstGeom>
        </p:spPr>
      </p:pic>
      <p:grpSp>
        <p:nvGrpSpPr>
          <p:cNvPr id="6" name="Group 5">
            <a:extLst>
              <a:ext uri="{FF2B5EF4-FFF2-40B4-BE49-F238E27FC236}">
                <a16:creationId xmlns:a16="http://schemas.microsoft.com/office/drawing/2014/main" id="{C655EDD4-5A83-0D59-4FB3-4BFFB7B734C9}"/>
              </a:ext>
            </a:extLst>
          </p:cNvPr>
          <p:cNvGrpSpPr/>
          <p:nvPr/>
        </p:nvGrpSpPr>
        <p:grpSpPr>
          <a:xfrm>
            <a:off x="4568014" y="0"/>
            <a:ext cx="4608512" cy="1139488"/>
            <a:chOff x="762359" y="3068708"/>
            <a:chExt cx="3629576" cy="1022719"/>
          </a:xfrm>
        </p:grpSpPr>
        <p:sp>
          <p:nvSpPr>
            <p:cNvPr id="7" name="Rectangle: Rounded Corners 6">
              <a:extLst>
                <a:ext uri="{FF2B5EF4-FFF2-40B4-BE49-F238E27FC236}">
                  <a16:creationId xmlns:a16="http://schemas.microsoft.com/office/drawing/2014/main" id="{4D8865E2-EE8F-52B6-98DC-5D942C3FB4AC}"/>
                </a:ext>
              </a:extLst>
            </p:cNvPr>
            <p:cNvSpPr/>
            <p:nvPr/>
          </p:nvSpPr>
          <p:spPr>
            <a:xfrm>
              <a:off x="1295591" y="3250963"/>
              <a:ext cx="3096344" cy="840464"/>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a:ln>
                    <a:noFill/>
                  </a:ln>
                  <a:solidFill>
                    <a:srgbClr val="007600"/>
                  </a:solidFill>
                  <a:effectLst/>
                  <a:uLnTx/>
                  <a:uFillTx/>
                  <a:latin typeface="Times New Roman" panose="02020603050405020304" pitchFamily="18" charset="0"/>
                  <a:ea typeface="+mn-ea"/>
                  <a:cs typeface="Times New Roman" panose="02020603050405020304" pitchFamily="18" charset="0"/>
                </a:rPr>
                <a:t>B3: Luyện tập và trình bày</a:t>
              </a:r>
              <a:endParaRPr kumimoji="0" lang="en-US" sz="2400" b="1" i="0" u="none" strike="noStrike" kern="0" cap="none" spc="0" normalizeH="0" baseline="0" noProof="0">
                <a:ln>
                  <a:noFill/>
                </a:ln>
                <a:solidFill>
                  <a:srgbClr val="007600"/>
                </a:solidFill>
                <a:effectLst/>
                <a:uLnTx/>
                <a:uFillTx/>
                <a:latin typeface="Calibri"/>
                <a:ea typeface="+mn-ea"/>
                <a:cs typeface="+mn-cs"/>
              </a:endParaRPr>
            </a:p>
          </p:txBody>
        </p:sp>
        <p:pic>
          <p:nvPicPr>
            <p:cNvPr id="8" name="图片 1">
              <a:extLst>
                <a:ext uri="{FF2B5EF4-FFF2-40B4-BE49-F238E27FC236}">
                  <a16:creationId xmlns:a16="http://schemas.microsoft.com/office/drawing/2014/main" id="{9A47EDF6-0BB9-827D-103F-EE3E5041CF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sp>
        <p:nvSpPr>
          <p:cNvPr id="9" name="Rectangle: Rounded Corners 8">
            <a:extLst>
              <a:ext uri="{FF2B5EF4-FFF2-40B4-BE49-F238E27FC236}">
                <a16:creationId xmlns:a16="http://schemas.microsoft.com/office/drawing/2014/main" id="{02A091C0-912E-1D77-FFA9-3B48DC40338E}"/>
              </a:ext>
            </a:extLst>
          </p:cNvPr>
          <p:cNvSpPr/>
          <p:nvPr/>
        </p:nvSpPr>
        <p:spPr>
          <a:xfrm>
            <a:off x="3393542" y="2106414"/>
            <a:ext cx="7799209" cy="1281575"/>
          </a:xfrm>
          <a:prstGeom prst="roundRect">
            <a:avLst/>
          </a:prstGeom>
          <a:noFill/>
          <a:ln w="25400" cap="flat" cmpd="sng" algn="ctr">
            <a:solidFill>
              <a:srgbClr val="007600"/>
            </a:solidFill>
            <a:prstDash val="solid"/>
          </a:ln>
          <a:effectLst/>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r>
              <a:rPr kumimoji="0" lang="vi-VN" sz="2667" b="0" i="0" u="none" strike="noStrike" kern="0" cap="none" spc="0" normalizeH="0" baseline="0" noProof="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Lựa chọn từ ngữ phù hợp với văn nói; chú ý sử dụng những từ ngữ chỉ thứ tự trình bày các bước, thao tác của hoạt động.</a:t>
            </a:r>
            <a:endParaRPr kumimoji="0" lang="en-US" sz="2667"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C3552D7-FD12-C663-2D9C-FB0F476B8D5A}"/>
              </a:ext>
            </a:extLst>
          </p:cNvPr>
          <p:cNvSpPr/>
          <p:nvPr/>
        </p:nvSpPr>
        <p:spPr>
          <a:xfrm>
            <a:off x="3431166" y="4074573"/>
            <a:ext cx="7799209" cy="1281575"/>
          </a:xfrm>
          <a:prstGeom prst="roundRect">
            <a:avLst/>
          </a:prstGeom>
          <a:noFill/>
          <a:ln w="25400" cap="flat" cmpd="sng" algn="ctr">
            <a:solidFill>
              <a:srgbClr val="007600"/>
            </a:solidFill>
            <a:prstDash val="solid"/>
          </a:ln>
          <a:effectLst/>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r>
              <a:rPr kumimoji="0" lang="vi-VN" sz="2667" b="0" i="0" u="none" strike="noStrike" kern="0" cap="none" spc="0" normalizeH="0" baseline="0" noProof="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Dùng câu nói để khích lệ người nghe thực hiện trò chơi hay hoạt động: tôi tin rằng, các bạn sẽ dễ dàng thực hiện hoạt động, một là, hai là…</a:t>
            </a:r>
            <a:endParaRPr kumimoji="0" lang="en-US" sz="2667"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a:extLst>
              <a:ext uri="{FF2B5EF4-FFF2-40B4-BE49-F238E27FC236}">
                <a16:creationId xmlns:a16="http://schemas.microsoft.com/office/drawing/2014/main" id="{46AE34AE-3B9D-2669-4527-B3B3A756FE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9348" y="2178708"/>
            <a:ext cx="1282549" cy="1282549"/>
          </a:xfrm>
          <a:prstGeom prst="rect">
            <a:avLst/>
          </a:prstGeom>
        </p:spPr>
      </p:pic>
      <p:pic>
        <p:nvPicPr>
          <p:cNvPr id="12" name="图片 10">
            <a:extLst>
              <a:ext uri="{FF2B5EF4-FFF2-40B4-BE49-F238E27FC236}">
                <a16:creationId xmlns:a16="http://schemas.microsoft.com/office/drawing/2014/main" id="{21578EF9-1BA0-52D4-D9C8-971095B163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9348" y="4217098"/>
            <a:ext cx="1282549" cy="1282549"/>
          </a:xfrm>
          <a:prstGeom prst="rect">
            <a:avLst/>
          </a:prstGeom>
        </p:spPr>
      </p:pic>
    </p:spTree>
    <p:extLst>
      <p:ext uri="{BB962C8B-B14F-4D97-AF65-F5344CB8AC3E}">
        <p14:creationId xmlns:p14="http://schemas.microsoft.com/office/powerpoint/2010/main" val="27067195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366182" y="4672426"/>
            <a:ext cx="1545721" cy="2006215"/>
          </a:xfrm>
          <a:prstGeom prst="rect">
            <a:avLst/>
          </a:prstGeom>
        </p:spPr>
      </p:pic>
      <p:grpSp>
        <p:nvGrpSpPr>
          <p:cNvPr id="7" name="Group 6">
            <a:extLst>
              <a:ext uri="{FF2B5EF4-FFF2-40B4-BE49-F238E27FC236}">
                <a16:creationId xmlns:a16="http://schemas.microsoft.com/office/drawing/2014/main" id="{F1ED134A-E7E1-1DEB-6549-0648F30A9E32}"/>
              </a:ext>
            </a:extLst>
          </p:cNvPr>
          <p:cNvGrpSpPr/>
          <p:nvPr/>
        </p:nvGrpSpPr>
        <p:grpSpPr>
          <a:xfrm rot="18909041">
            <a:off x="5115145" y="1986007"/>
            <a:ext cx="3044515" cy="3299032"/>
            <a:chOff x="3512750" y="1520264"/>
            <a:chExt cx="2283386" cy="2474274"/>
          </a:xfrm>
        </p:grpSpPr>
        <p:pic>
          <p:nvPicPr>
            <p:cNvPr id="8" name="图片 3">
              <a:extLst>
                <a:ext uri="{FF2B5EF4-FFF2-40B4-BE49-F238E27FC236}">
                  <a16:creationId xmlns:a16="http://schemas.microsoft.com/office/drawing/2014/main" id="{45C26C61-A593-2C3C-F0CA-47183E01D2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2750" y="1520264"/>
              <a:ext cx="2283386" cy="2474274"/>
            </a:xfrm>
            <a:prstGeom prst="rect">
              <a:avLst/>
            </a:prstGeom>
          </p:spPr>
        </p:pic>
        <p:pic>
          <p:nvPicPr>
            <p:cNvPr id="9" name="图片 9">
              <a:extLst>
                <a:ext uri="{FF2B5EF4-FFF2-40B4-BE49-F238E27FC236}">
                  <a16:creationId xmlns:a16="http://schemas.microsoft.com/office/drawing/2014/main" id="{10FF5D82-4D1F-A716-EF07-AAA7FFCF6A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5900" y="1569698"/>
              <a:ext cx="689050" cy="689050"/>
            </a:xfrm>
            <a:prstGeom prst="rect">
              <a:avLst/>
            </a:prstGeom>
          </p:spPr>
        </p:pic>
        <p:pic>
          <p:nvPicPr>
            <p:cNvPr id="10" name="图片 19">
              <a:extLst>
                <a:ext uri="{FF2B5EF4-FFF2-40B4-BE49-F238E27FC236}">
                  <a16:creationId xmlns:a16="http://schemas.microsoft.com/office/drawing/2014/main" id="{8E556C61-E808-5C2B-F45C-54E545C0F4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1183" y="2303230"/>
              <a:ext cx="703376" cy="703376"/>
            </a:xfrm>
            <a:prstGeom prst="rect">
              <a:avLst/>
            </a:prstGeom>
          </p:spPr>
        </p:pic>
        <p:pic>
          <p:nvPicPr>
            <p:cNvPr id="11" name="图片 22">
              <a:extLst>
                <a:ext uri="{FF2B5EF4-FFF2-40B4-BE49-F238E27FC236}">
                  <a16:creationId xmlns:a16="http://schemas.microsoft.com/office/drawing/2014/main" id="{12A396B5-C4AB-A824-FCCB-168E4370EF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6891" y="3044012"/>
              <a:ext cx="711386" cy="711388"/>
            </a:xfrm>
            <a:prstGeom prst="rect">
              <a:avLst/>
            </a:prstGeom>
          </p:spPr>
        </p:pic>
        <p:pic>
          <p:nvPicPr>
            <p:cNvPr id="12" name="图片 16">
              <a:extLst>
                <a:ext uri="{FF2B5EF4-FFF2-40B4-BE49-F238E27FC236}">
                  <a16:creationId xmlns:a16="http://schemas.microsoft.com/office/drawing/2014/main" id="{C2FD158C-AC66-9487-1573-3972218DB9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52548" y="2320531"/>
              <a:ext cx="699670" cy="699670"/>
            </a:xfrm>
            <a:prstGeom prst="rect">
              <a:avLst/>
            </a:prstGeom>
          </p:spPr>
        </p:pic>
        <p:pic>
          <p:nvPicPr>
            <p:cNvPr id="13" name="Picture 12">
              <a:extLst>
                <a:ext uri="{FF2B5EF4-FFF2-40B4-BE49-F238E27FC236}">
                  <a16:creationId xmlns:a16="http://schemas.microsoft.com/office/drawing/2014/main" id="{3A7F21F2-C679-51C8-661B-0D864BB4031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99545" l="0" r="100000"/>
                      </a14:imgEffect>
                    </a14:imgLayer>
                  </a14:imgProps>
                </a:ext>
              </a:extLst>
            </a:blip>
            <a:stretch>
              <a:fillRect/>
            </a:stretch>
          </p:blipFill>
          <p:spPr>
            <a:xfrm rot="2726422">
              <a:off x="4346014" y="2360880"/>
              <a:ext cx="587714" cy="564616"/>
            </a:xfrm>
            <a:prstGeom prst="rect">
              <a:avLst/>
            </a:prstGeom>
          </p:spPr>
        </p:pic>
      </p:grpSp>
      <p:sp>
        <p:nvSpPr>
          <p:cNvPr id="14" name="Rounded Rectangle 1">
            <a:extLst>
              <a:ext uri="{FF2B5EF4-FFF2-40B4-BE49-F238E27FC236}">
                <a16:creationId xmlns:a16="http://schemas.microsoft.com/office/drawing/2014/main" id="{009CD908-01BE-1C27-6A84-4DE9A49F18DC}"/>
              </a:ext>
            </a:extLst>
          </p:cNvPr>
          <p:cNvSpPr/>
          <p:nvPr/>
        </p:nvSpPr>
        <p:spPr>
          <a:xfrm>
            <a:off x="8022062" y="4259716"/>
            <a:ext cx="3848424" cy="2201045"/>
          </a:xfrm>
          <a:prstGeom prst="roundRect">
            <a:avLst/>
          </a:prstGeom>
          <a:noFill/>
          <a:ln w="25400" cap="flat" cmpd="sng" algn="ctr">
            <a:noFill/>
            <a:prstDash val="solid"/>
          </a:ln>
          <a:effectLst/>
        </p:spPr>
        <p:txBody>
          <a:bodyPr rtlCol="0" anchor="ctr"/>
          <a:lstStyle/>
          <a:p>
            <a:pPr marL="0" marR="0" lvl="0" indent="0" algn="just" defTabSz="914241" eaLnBrk="1" fontAlgn="auto" latinLnBrk="0" hangingPunct="1">
              <a:lnSpc>
                <a:spcPct val="100000"/>
              </a:lnSpc>
              <a:spcBef>
                <a:spcPts val="0"/>
              </a:spcBef>
              <a:spcAft>
                <a:spcPts val="0"/>
              </a:spcAft>
              <a:buClrTx/>
              <a:buSzTx/>
              <a:buFontTx/>
              <a:buNone/>
              <a:tabLst/>
              <a:defRPr/>
            </a:pPr>
            <a:r>
              <a:rPr kumimoji="0" lang="vi-VN" sz="2667"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Sử dụng phương tiện phi ngôn ngữ như nét mặt, cử chỉ, điệu bộ, thao tác liên quan đến trò chơi hay hoạt động</a:t>
            </a:r>
            <a:endParaRPr kumimoji="0" lang="en-US" sz="2667" b="0" i="0" u="none" strike="noStrike" kern="0" cap="none" spc="0" normalizeH="0" baseline="0" noProof="0" dirty="0">
              <a:ln>
                <a:noFill/>
              </a:ln>
              <a:solidFill>
                <a:srgbClr val="C00000"/>
              </a:solidFill>
              <a:effectLst/>
              <a:uLnTx/>
              <a:uFillTx/>
              <a:latin typeface="Lato Light"/>
              <a:ea typeface="+mn-ea"/>
              <a:cs typeface="+mn-cs"/>
            </a:endParaRPr>
          </a:p>
        </p:txBody>
      </p:sp>
      <p:sp>
        <p:nvSpPr>
          <p:cNvPr id="15" name="Rounded Rectangle 1">
            <a:extLst>
              <a:ext uri="{FF2B5EF4-FFF2-40B4-BE49-F238E27FC236}">
                <a16:creationId xmlns:a16="http://schemas.microsoft.com/office/drawing/2014/main" id="{69C50F75-5AB7-C008-E5FF-DBF4EBE7E3D6}"/>
              </a:ext>
            </a:extLst>
          </p:cNvPr>
          <p:cNvSpPr/>
          <p:nvPr/>
        </p:nvSpPr>
        <p:spPr>
          <a:xfrm>
            <a:off x="691017" y="4192968"/>
            <a:ext cx="3951309" cy="1533339"/>
          </a:xfrm>
          <a:prstGeom prst="roundRect">
            <a:avLst/>
          </a:prstGeom>
          <a:noFill/>
          <a:ln w="25400" cap="flat" cmpd="sng" algn="ctr">
            <a:noFill/>
            <a:prstDash val="solid"/>
          </a:ln>
          <a:effectLst/>
        </p:spPr>
        <p:txBody>
          <a:bodyPr rtlCol="0" anchor="ctr"/>
          <a:lstStyle/>
          <a:p>
            <a:pPr marL="0" marR="0" lvl="0" indent="0" algn="just" defTabSz="914241" eaLnBrk="1" fontAlgn="auto" latinLnBrk="0" hangingPunct="1">
              <a:lnSpc>
                <a:spcPct val="100000"/>
              </a:lnSpc>
              <a:spcBef>
                <a:spcPts val="0"/>
              </a:spcBef>
              <a:spcAft>
                <a:spcPts val="0"/>
              </a:spcAft>
              <a:buClrTx/>
              <a:buSzTx/>
              <a:buFontTx/>
              <a:buNone/>
              <a:tabLst/>
              <a:defRPr/>
            </a:pPr>
            <a:r>
              <a:rPr kumimoji="0" lang="vi-VN" sz="2667" b="0" i="0" u="none" strike="noStrike" kern="0" cap="none" spc="0" normalizeH="0" baseline="0" noProof="0" dirty="0">
                <a:ln>
                  <a:noFill/>
                </a:ln>
                <a:solidFill>
                  <a:srgbClr val="007600"/>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0" cap="none" spc="0" normalizeH="0" baseline="0" noProof="0" dirty="0" err="1">
                <a:ln>
                  <a:noFill/>
                </a:ln>
                <a:solidFill>
                  <a:srgbClr val="007600"/>
                </a:solidFill>
                <a:effectLst/>
                <a:uLnTx/>
                <a:uFillTx/>
                <a:latin typeface="Times New Roman" panose="02020603050405020304" pitchFamily="18" charset="0"/>
                <a:ea typeface="Calibri" panose="020F0502020204030204" pitchFamily="34" charset="0"/>
                <a:cs typeface="+mn-cs"/>
              </a:rPr>
              <a:t>Nêu</a:t>
            </a:r>
            <a:r>
              <a:rPr kumimoji="0" lang="en-US" sz="2667" b="0" i="0" u="none" strike="noStrike" kern="0" cap="none" spc="0" normalizeH="0" baseline="0" noProof="0" dirty="0">
                <a:ln>
                  <a:noFill/>
                </a:ln>
                <a:solidFill>
                  <a:srgbClr val="007600"/>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0" cap="none" spc="0" normalizeH="0" baseline="0" noProof="0" dirty="0" err="1">
                <a:ln>
                  <a:noFill/>
                </a:ln>
                <a:solidFill>
                  <a:srgbClr val="007600"/>
                </a:solidFill>
                <a:effectLst/>
                <a:uLnTx/>
                <a:uFillTx/>
                <a:latin typeface="Times New Roman" panose="02020603050405020304" pitchFamily="18" charset="0"/>
                <a:ea typeface="Calibri" panose="020F0502020204030204" pitchFamily="34" charset="0"/>
                <a:cs typeface="+mn-cs"/>
              </a:rPr>
              <a:t>câu</a:t>
            </a:r>
            <a:r>
              <a:rPr kumimoji="0" lang="en-US" sz="2667" b="0" i="0" u="none" strike="noStrike" kern="0" cap="none" spc="0" normalizeH="0" baseline="0" noProof="0" dirty="0">
                <a:ln>
                  <a:noFill/>
                </a:ln>
                <a:solidFill>
                  <a:srgbClr val="007600"/>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0" cap="none" spc="0" normalizeH="0" baseline="0" noProof="0" dirty="0" err="1">
                <a:ln>
                  <a:noFill/>
                </a:ln>
                <a:solidFill>
                  <a:srgbClr val="007600"/>
                </a:solidFill>
                <a:effectLst/>
                <a:uLnTx/>
                <a:uFillTx/>
                <a:latin typeface="Times New Roman" panose="02020603050405020304" pitchFamily="18" charset="0"/>
                <a:ea typeface="Calibri" panose="020F0502020204030204" pitchFamily="34" charset="0"/>
                <a:cs typeface="+mn-cs"/>
              </a:rPr>
              <a:t>hỏi</a:t>
            </a:r>
            <a:r>
              <a:rPr kumimoji="0" lang="en-US" sz="2667" b="0" i="0" u="none" strike="noStrike" kern="0" cap="none" spc="0" normalizeH="0" baseline="0" noProof="0" dirty="0">
                <a:ln>
                  <a:noFill/>
                </a:ln>
                <a:solidFill>
                  <a:srgbClr val="007600"/>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0" cap="none" spc="0" normalizeH="0" baseline="0" noProof="0" dirty="0" err="1">
                <a:ln>
                  <a:noFill/>
                </a:ln>
                <a:solidFill>
                  <a:srgbClr val="007600"/>
                </a:solidFill>
                <a:effectLst/>
                <a:uLnTx/>
                <a:uFillTx/>
                <a:latin typeface="Times New Roman" panose="02020603050405020304" pitchFamily="18" charset="0"/>
                <a:ea typeface="Calibri" panose="020F0502020204030204" pitchFamily="34" charset="0"/>
                <a:cs typeface="+mn-cs"/>
              </a:rPr>
              <a:t>để</a:t>
            </a:r>
            <a:r>
              <a:rPr kumimoji="0" lang="en-US" sz="2667" b="0" i="0" u="none" strike="noStrike" kern="0" cap="none" spc="0" normalizeH="0" baseline="0" noProof="0" dirty="0">
                <a:ln>
                  <a:noFill/>
                </a:ln>
                <a:solidFill>
                  <a:srgbClr val="007600"/>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0" cap="none" spc="0" normalizeH="0" baseline="0" noProof="0" dirty="0" err="1">
                <a:ln>
                  <a:noFill/>
                </a:ln>
                <a:solidFill>
                  <a:srgbClr val="007600"/>
                </a:solidFill>
                <a:effectLst/>
                <a:uLnTx/>
                <a:uFillTx/>
                <a:latin typeface="Times New Roman" panose="02020603050405020304" pitchFamily="18" charset="0"/>
                <a:ea typeface="Calibri" panose="020F0502020204030204" pitchFamily="34" charset="0"/>
                <a:cs typeface="+mn-cs"/>
              </a:rPr>
              <a:t>lôi</a:t>
            </a:r>
            <a:r>
              <a:rPr kumimoji="0" lang="en-US" sz="2667" b="0" i="0" u="none" strike="noStrike" kern="0" cap="none" spc="0" normalizeH="0" baseline="0" noProof="0" dirty="0">
                <a:ln>
                  <a:noFill/>
                </a:ln>
                <a:solidFill>
                  <a:srgbClr val="007600"/>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0" cap="none" spc="0" normalizeH="0" baseline="0" noProof="0" dirty="0" err="1">
                <a:ln>
                  <a:noFill/>
                </a:ln>
                <a:solidFill>
                  <a:srgbClr val="007600"/>
                </a:solidFill>
                <a:effectLst/>
                <a:uLnTx/>
                <a:uFillTx/>
                <a:latin typeface="Times New Roman" panose="02020603050405020304" pitchFamily="18" charset="0"/>
                <a:ea typeface="Calibri" panose="020F0502020204030204" pitchFamily="34" charset="0"/>
                <a:cs typeface="+mn-cs"/>
              </a:rPr>
              <a:t>cuốn</a:t>
            </a:r>
            <a:r>
              <a:rPr kumimoji="0" lang="en-US" sz="2667" b="0" i="0" u="none" strike="noStrike" kern="0" cap="none" spc="0" normalizeH="0" baseline="0" noProof="0" dirty="0">
                <a:ln>
                  <a:noFill/>
                </a:ln>
                <a:solidFill>
                  <a:srgbClr val="007600"/>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0" cap="none" spc="0" normalizeH="0" baseline="0" noProof="0" dirty="0" err="1">
                <a:ln>
                  <a:noFill/>
                </a:ln>
                <a:solidFill>
                  <a:srgbClr val="007600"/>
                </a:solidFill>
                <a:effectLst/>
                <a:uLnTx/>
                <a:uFillTx/>
                <a:latin typeface="Times New Roman" panose="02020603050405020304" pitchFamily="18" charset="0"/>
                <a:ea typeface="Calibri" panose="020F0502020204030204" pitchFamily="34" charset="0"/>
                <a:cs typeface="+mn-cs"/>
              </a:rPr>
              <a:t>người</a:t>
            </a:r>
            <a:r>
              <a:rPr kumimoji="0" lang="en-US" sz="2667" b="0" i="0" u="none" strike="noStrike" kern="0" cap="none" spc="0" normalizeH="0" baseline="0" noProof="0" dirty="0">
                <a:ln>
                  <a:noFill/>
                </a:ln>
                <a:solidFill>
                  <a:srgbClr val="007600"/>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0" cap="none" spc="0" normalizeH="0" baseline="0" noProof="0" dirty="0" err="1">
                <a:ln>
                  <a:noFill/>
                </a:ln>
                <a:solidFill>
                  <a:srgbClr val="007600"/>
                </a:solidFill>
                <a:effectLst/>
                <a:uLnTx/>
                <a:uFillTx/>
                <a:latin typeface="Times New Roman" panose="02020603050405020304" pitchFamily="18" charset="0"/>
                <a:ea typeface="Calibri" panose="020F0502020204030204" pitchFamily="34" charset="0"/>
                <a:cs typeface="+mn-cs"/>
              </a:rPr>
              <a:t>nghe</a:t>
            </a:r>
            <a:r>
              <a:rPr kumimoji="0" lang="en-US" sz="2667" b="0" i="0" u="none" strike="noStrike" kern="0" cap="none" spc="0" normalizeH="0" baseline="0" noProof="0" dirty="0">
                <a:ln>
                  <a:noFill/>
                </a:ln>
                <a:solidFill>
                  <a:srgbClr val="007600"/>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0" cap="none" spc="0" normalizeH="0" baseline="0" noProof="0" dirty="0" err="1">
                <a:ln>
                  <a:noFill/>
                </a:ln>
                <a:solidFill>
                  <a:srgbClr val="007600"/>
                </a:solidFill>
                <a:effectLst/>
                <a:uLnTx/>
                <a:uFillTx/>
                <a:latin typeface="Times New Roman" panose="02020603050405020304" pitchFamily="18" charset="0"/>
                <a:ea typeface="Calibri" panose="020F0502020204030204" pitchFamily="34" charset="0"/>
                <a:cs typeface="+mn-cs"/>
              </a:rPr>
              <a:t>tham</a:t>
            </a:r>
            <a:r>
              <a:rPr kumimoji="0" lang="en-US" sz="2667" b="0" i="0" u="none" strike="noStrike" kern="0" cap="none" spc="0" normalizeH="0" baseline="0" noProof="0" dirty="0">
                <a:ln>
                  <a:noFill/>
                </a:ln>
                <a:solidFill>
                  <a:srgbClr val="007600"/>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0" cap="none" spc="0" normalizeH="0" baseline="0" noProof="0" dirty="0" err="1">
                <a:ln>
                  <a:noFill/>
                </a:ln>
                <a:solidFill>
                  <a:srgbClr val="007600"/>
                </a:solidFill>
                <a:effectLst/>
                <a:uLnTx/>
                <a:uFillTx/>
                <a:latin typeface="Times New Roman" panose="02020603050405020304" pitchFamily="18" charset="0"/>
                <a:ea typeface="Calibri" panose="020F0502020204030204" pitchFamily="34" charset="0"/>
                <a:cs typeface="+mn-cs"/>
              </a:rPr>
              <a:t>gia</a:t>
            </a:r>
            <a:r>
              <a:rPr kumimoji="0" lang="en-US" sz="2667" b="0" i="0" u="none" strike="noStrike" kern="0" cap="none" spc="0" normalizeH="0" baseline="0" noProof="0" dirty="0">
                <a:ln>
                  <a:noFill/>
                </a:ln>
                <a:solidFill>
                  <a:srgbClr val="007600"/>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0" cap="none" spc="0" normalizeH="0" baseline="0" noProof="0" dirty="0" err="1">
                <a:ln>
                  <a:noFill/>
                </a:ln>
                <a:solidFill>
                  <a:srgbClr val="007600"/>
                </a:solidFill>
                <a:effectLst/>
                <a:uLnTx/>
                <a:uFillTx/>
                <a:latin typeface="Times New Roman" panose="02020603050405020304" pitchFamily="18" charset="0"/>
                <a:ea typeface="Calibri" panose="020F0502020204030204" pitchFamily="34" charset="0"/>
                <a:cs typeface="+mn-cs"/>
              </a:rPr>
              <a:t>tương</a:t>
            </a:r>
            <a:r>
              <a:rPr kumimoji="0" lang="en-US" sz="2667" b="0" i="0" u="none" strike="noStrike" kern="0" cap="none" spc="0" normalizeH="0" baseline="0" noProof="0" dirty="0">
                <a:ln>
                  <a:noFill/>
                </a:ln>
                <a:solidFill>
                  <a:srgbClr val="007600"/>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0" cap="none" spc="0" normalizeH="0" baseline="0" noProof="0" dirty="0" err="1">
                <a:ln>
                  <a:noFill/>
                </a:ln>
                <a:solidFill>
                  <a:srgbClr val="007600"/>
                </a:solidFill>
                <a:effectLst/>
                <a:uLnTx/>
                <a:uFillTx/>
                <a:latin typeface="Times New Roman" panose="02020603050405020304" pitchFamily="18" charset="0"/>
                <a:ea typeface="Calibri" panose="020F0502020204030204" pitchFamily="34" charset="0"/>
                <a:cs typeface="+mn-cs"/>
              </a:rPr>
              <a:t>tác</a:t>
            </a:r>
            <a:endParaRPr kumimoji="0" lang="en-US" sz="2667" b="0" i="0" u="none" strike="noStrike" kern="0" cap="none" spc="0" normalizeH="0" baseline="0" noProof="0" dirty="0">
              <a:ln>
                <a:noFill/>
              </a:ln>
              <a:solidFill>
                <a:srgbClr val="007600"/>
              </a:solidFill>
              <a:effectLst/>
              <a:uLnTx/>
              <a:uFillTx/>
              <a:latin typeface="Calibri"/>
              <a:ea typeface="Calibri"/>
              <a:cs typeface="Times New Roman"/>
            </a:endParaRPr>
          </a:p>
        </p:txBody>
      </p:sp>
      <p:sp>
        <p:nvSpPr>
          <p:cNvPr id="16" name="Rounded Rectangle 1">
            <a:extLst>
              <a:ext uri="{FF2B5EF4-FFF2-40B4-BE49-F238E27FC236}">
                <a16:creationId xmlns:a16="http://schemas.microsoft.com/office/drawing/2014/main" id="{700698CE-3A97-C943-C796-72BE6AC6C438}"/>
              </a:ext>
            </a:extLst>
          </p:cNvPr>
          <p:cNvSpPr/>
          <p:nvPr/>
        </p:nvSpPr>
        <p:spPr>
          <a:xfrm>
            <a:off x="712719" y="2422343"/>
            <a:ext cx="4160529" cy="1533339"/>
          </a:xfrm>
          <a:prstGeom prst="roundRect">
            <a:avLst/>
          </a:prstGeom>
          <a:noFill/>
          <a:ln w="25400" cap="flat" cmpd="sng" algn="ctr">
            <a:noFill/>
            <a:prstDash val="solid"/>
          </a:ln>
          <a:effectLst/>
        </p:spPr>
        <p:txBody>
          <a:bodyPr rtlCol="0" anchor="ctr"/>
          <a:lstStyle/>
          <a:p>
            <a:pPr marL="0" marR="0" lvl="0" indent="0" algn="just" defTabSz="914241" eaLnBrk="1" fontAlgn="auto" latinLnBrk="0" hangingPunct="1">
              <a:lnSpc>
                <a:spcPct val="100000"/>
              </a:lnSpc>
              <a:spcBef>
                <a:spcPts val="0"/>
              </a:spcBef>
              <a:spcAft>
                <a:spcPts val="0"/>
              </a:spcAft>
              <a:buClrTx/>
              <a:buSzTx/>
              <a:buFontTx/>
              <a:buNone/>
              <a:tabLst/>
              <a:defRPr/>
            </a:pPr>
            <a:r>
              <a:rPr kumimoji="0" lang="vi-VN" sz="2667" b="0" i="0" u="none" strike="noStrike" kern="0" cap="none" spc="0" normalizeH="0" baseline="0" noProof="0">
                <a:ln>
                  <a:noFill/>
                </a:ln>
                <a:solidFill>
                  <a:srgbClr val="01077A"/>
                </a:solidFill>
                <a:effectLst/>
                <a:uLnTx/>
                <a:uFillTx/>
                <a:latin typeface="Times New Roman" panose="02020603050405020304" pitchFamily="18" charset="0"/>
                <a:ea typeface="Calibri" panose="020F0502020204030204" pitchFamily="34" charset="0"/>
                <a:cs typeface="+mn-cs"/>
              </a:rPr>
              <a:t>- Sử dụng các phương tiện trực quan minh họa như hình ảnh, sơ đồ, phim ngắn… </a:t>
            </a:r>
            <a:endParaRPr kumimoji="0" lang="en-US" sz="2667" b="0" i="0" u="none" strike="noStrike" kern="0" cap="none" spc="0" normalizeH="0" baseline="0" noProof="0">
              <a:ln>
                <a:noFill/>
              </a:ln>
              <a:solidFill>
                <a:srgbClr val="01077A"/>
              </a:solidFill>
              <a:effectLst/>
              <a:uLnTx/>
              <a:uFillTx/>
              <a:latin typeface="Calibri"/>
              <a:ea typeface="Calibri"/>
              <a:cs typeface="Times New Roman"/>
            </a:endParaRPr>
          </a:p>
        </p:txBody>
      </p:sp>
      <p:sp>
        <p:nvSpPr>
          <p:cNvPr id="17" name="Right Arrow 8">
            <a:extLst>
              <a:ext uri="{FF2B5EF4-FFF2-40B4-BE49-F238E27FC236}">
                <a16:creationId xmlns:a16="http://schemas.microsoft.com/office/drawing/2014/main" id="{773C7387-D01F-D237-5FBC-6C19E755DBBA}"/>
              </a:ext>
            </a:extLst>
          </p:cNvPr>
          <p:cNvSpPr/>
          <p:nvPr/>
        </p:nvSpPr>
        <p:spPr>
          <a:xfrm>
            <a:off x="7773686" y="2266049"/>
            <a:ext cx="423356" cy="408844"/>
          </a:xfrm>
          <a:prstGeom prst="rightArrow">
            <a:avLst/>
          </a:prstGeom>
          <a:noFill/>
          <a:ln w="25400" cap="flat" cmpd="sng" algn="ctr">
            <a:solidFill>
              <a:srgbClr val="7030A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endParaRPr>
          </a:p>
        </p:txBody>
      </p:sp>
      <p:sp>
        <p:nvSpPr>
          <p:cNvPr id="18" name="Right Arrow 8">
            <a:extLst>
              <a:ext uri="{FF2B5EF4-FFF2-40B4-BE49-F238E27FC236}">
                <a16:creationId xmlns:a16="http://schemas.microsoft.com/office/drawing/2014/main" id="{5CCAA948-2DB0-1B01-EDC6-985FBBF14EC4}"/>
              </a:ext>
            </a:extLst>
          </p:cNvPr>
          <p:cNvSpPr/>
          <p:nvPr/>
        </p:nvSpPr>
        <p:spPr>
          <a:xfrm>
            <a:off x="7599790" y="4454140"/>
            <a:ext cx="423356" cy="408844"/>
          </a:xfrm>
          <a:prstGeom prst="rightArrow">
            <a:avLst/>
          </a:prstGeom>
          <a:noFill/>
          <a:ln w="25400" cap="flat" cmpd="sng" algn="ctr">
            <a:solidFill>
              <a:srgbClr val="C000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endParaRPr>
          </a:p>
        </p:txBody>
      </p:sp>
      <p:sp>
        <p:nvSpPr>
          <p:cNvPr id="19" name="Right Arrow 8">
            <a:extLst>
              <a:ext uri="{FF2B5EF4-FFF2-40B4-BE49-F238E27FC236}">
                <a16:creationId xmlns:a16="http://schemas.microsoft.com/office/drawing/2014/main" id="{80B99596-8869-ED24-6776-9A641E23F2E8}"/>
              </a:ext>
            </a:extLst>
          </p:cNvPr>
          <p:cNvSpPr/>
          <p:nvPr/>
        </p:nvSpPr>
        <p:spPr>
          <a:xfrm flipH="1">
            <a:off x="4769135" y="4263582"/>
            <a:ext cx="423356" cy="408844"/>
          </a:xfrm>
          <a:prstGeom prst="rightArrow">
            <a:avLst/>
          </a:prstGeom>
          <a:no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endParaRPr>
          </a:p>
        </p:txBody>
      </p:sp>
      <p:sp>
        <p:nvSpPr>
          <p:cNvPr id="20" name="Right Arrow 8">
            <a:extLst>
              <a:ext uri="{FF2B5EF4-FFF2-40B4-BE49-F238E27FC236}">
                <a16:creationId xmlns:a16="http://schemas.microsoft.com/office/drawing/2014/main" id="{55F4A289-944D-42A7-CCD4-070A89BA99F4}"/>
              </a:ext>
            </a:extLst>
          </p:cNvPr>
          <p:cNvSpPr/>
          <p:nvPr/>
        </p:nvSpPr>
        <p:spPr>
          <a:xfrm flipH="1">
            <a:off x="4934702" y="2586962"/>
            <a:ext cx="423356" cy="408844"/>
          </a:xfrm>
          <a:prstGeom prst="rightArrow">
            <a:avLst/>
          </a:prstGeom>
          <a:noFill/>
          <a:ln w="25400" cap="flat" cmpd="sng" algn="ctr">
            <a:solidFill>
              <a:srgbClr val="01077A"/>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123B3F70-2D56-CBFE-594F-75A64A0E09A3}"/>
              </a:ext>
            </a:extLst>
          </p:cNvPr>
          <p:cNvGrpSpPr/>
          <p:nvPr/>
        </p:nvGrpSpPr>
        <p:grpSpPr>
          <a:xfrm>
            <a:off x="3983397" y="0"/>
            <a:ext cx="4608512" cy="1139488"/>
            <a:chOff x="762359" y="3068708"/>
            <a:chExt cx="3629576" cy="1022719"/>
          </a:xfrm>
        </p:grpSpPr>
        <p:sp>
          <p:nvSpPr>
            <p:cNvPr id="22" name="Rectangle: Rounded Corners 21">
              <a:extLst>
                <a:ext uri="{FF2B5EF4-FFF2-40B4-BE49-F238E27FC236}">
                  <a16:creationId xmlns:a16="http://schemas.microsoft.com/office/drawing/2014/main" id="{ED463143-80D2-3BD5-15CC-734EFD9D9177}"/>
                </a:ext>
              </a:extLst>
            </p:cNvPr>
            <p:cNvSpPr/>
            <p:nvPr/>
          </p:nvSpPr>
          <p:spPr>
            <a:xfrm>
              <a:off x="1295591" y="3250963"/>
              <a:ext cx="3096344" cy="840464"/>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a:ln>
                    <a:noFill/>
                  </a:ln>
                  <a:solidFill>
                    <a:srgbClr val="007600"/>
                  </a:solidFill>
                  <a:effectLst/>
                  <a:uLnTx/>
                  <a:uFillTx/>
                  <a:latin typeface="Times New Roman" panose="02020603050405020304" pitchFamily="18" charset="0"/>
                  <a:ea typeface="+mn-ea"/>
                  <a:cs typeface="Times New Roman" panose="02020603050405020304" pitchFamily="18" charset="0"/>
                </a:rPr>
                <a:t>B3: Luyện tập và trình bày</a:t>
              </a:r>
              <a:endParaRPr kumimoji="0" lang="en-US" sz="2400" b="1" i="0" u="none" strike="noStrike" kern="0" cap="none" spc="0" normalizeH="0" baseline="0" noProof="0">
                <a:ln>
                  <a:noFill/>
                </a:ln>
                <a:solidFill>
                  <a:srgbClr val="007600"/>
                </a:solidFill>
                <a:effectLst/>
                <a:uLnTx/>
                <a:uFillTx/>
                <a:latin typeface="Calibri"/>
                <a:ea typeface="+mn-ea"/>
                <a:cs typeface="+mn-cs"/>
              </a:endParaRPr>
            </a:p>
          </p:txBody>
        </p:sp>
        <p:pic>
          <p:nvPicPr>
            <p:cNvPr id="23" name="图片 1">
              <a:extLst>
                <a:ext uri="{FF2B5EF4-FFF2-40B4-BE49-F238E27FC236}">
                  <a16:creationId xmlns:a16="http://schemas.microsoft.com/office/drawing/2014/main" id="{2F1C6EC7-C072-1B52-79A2-5F5009D8FCE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sp>
        <p:nvSpPr>
          <p:cNvPr id="24" name="Rounded Rectangle 1">
            <a:extLst>
              <a:ext uri="{FF2B5EF4-FFF2-40B4-BE49-F238E27FC236}">
                <a16:creationId xmlns:a16="http://schemas.microsoft.com/office/drawing/2014/main" id="{3421C072-3C3F-2D34-56EB-8128B91951B6}"/>
              </a:ext>
            </a:extLst>
          </p:cNvPr>
          <p:cNvSpPr/>
          <p:nvPr/>
        </p:nvSpPr>
        <p:spPr>
          <a:xfrm>
            <a:off x="7873285" y="2125199"/>
            <a:ext cx="4318715" cy="1587072"/>
          </a:xfrm>
          <a:prstGeom prst="roundRect">
            <a:avLst/>
          </a:prstGeom>
          <a:noFill/>
          <a:ln w="25400" cap="flat" cmpd="sng" algn="ctr">
            <a:noFill/>
            <a:prstDash val="solid"/>
          </a:ln>
          <a:effectLst/>
        </p:spPr>
        <p:txBody>
          <a:bodyPr rtlCol="0" anchor="ctr"/>
          <a:lstStyle/>
          <a:p>
            <a:pPr marL="0" marR="0" lvl="0" indent="0" algn="just" defTabSz="914241" eaLnBrk="1" fontAlgn="auto" latinLnBrk="0" hangingPunct="1">
              <a:lnSpc>
                <a:spcPct val="100000"/>
              </a:lnSpc>
              <a:spcBef>
                <a:spcPts val="0"/>
              </a:spcBef>
              <a:spcAft>
                <a:spcPts val="0"/>
              </a:spcAft>
              <a:buClrTx/>
              <a:buSzTx/>
              <a:buFontTx/>
              <a:buNone/>
              <a:tabLst/>
              <a:defRPr/>
            </a:pPr>
            <a:r>
              <a:rPr kumimoji="0" lang="vi-VN"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Tự</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tin,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thoải</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mái</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Chú</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ý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chào</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hỏi</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khi</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bắt</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đầu</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và</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cảm</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ơn</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khi</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kết</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thúc</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bài</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 </a:t>
            </a:r>
            <a:r>
              <a:rPr kumimoji="0" lang="en-US" sz="2667" b="0" i="0" u="none" strike="noStrike" kern="0" cap="none" spc="0" normalizeH="0" baseline="0" noProof="0" dirty="0" err="1">
                <a:ln>
                  <a:noFill/>
                </a:ln>
                <a:solidFill>
                  <a:srgbClr val="7030A0"/>
                </a:solidFill>
                <a:effectLst/>
                <a:uLnTx/>
                <a:uFillTx/>
                <a:latin typeface="Times New Roman"/>
                <a:ea typeface="Calibri"/>
                <a:cs typeface="+mn-cs"/>
              </a:rPr>
              <a:t>nói</a:t>
            </a:r>
            <a:r>
              <a:rPr kumimoji="0" lang="en-US" sz="2667" b="0" i="0" u="none" strike="noStrike" kern="0" cap="none" spc="0" normalizeH="0" baseline="0" noProof="0" dirty="0">
                <a:ln>
                  <a:noFill/>
                </a:ln>
                <a:solidFill>
                  <a:srgbClr val="7030A0"/>
                </a:solidFill>
                <a:effectLst/>
                <a:uLnTx/>
                <a:uFillTx/>
                <a:latin typeface="Times New Roman"/>
                <a:ea typeface="Calibri"/>
                <a:cs typeface="+mn-cs"/>
              </a:rPr>
              <a:t>.</a:t>
            </a:r>
            <a:endParaRPr kumimoji="0" lang="en-US" sz="2667" b="0" i="0" u="none" strike="noStrike" kern="0" cap="none" spc="0" normalizeH="0" baseline="0" noProof="0" dirty="0">
              <a:ln>
                <a:noFill/>
              </a:ln>
              <a:solidFill>
                <a:srgbClr val="7030A0"/>
              </a:solidFill>
              <a:effectLst/>
              <a:uLnTx/>
              <a:uFillTx/>
              <a:latin typeface="Lato Light"/>
              <a:ea typeface="+mn-ea"/>
              <a:cs typeface="+mn-cs"/>
            </a:endParaRPr>
          </a:p>
        </p:txBody>
      </p:sp>
    </p:spTree>
    <p:extLst>
      <p:ext uri="{BB962C8B-B14F-4D97-AF65-F5344CB8AC3E}">
        <p14:creationId xmlns:p14="http://schemas.microsoft.com/office/powerpoint/2010/main" val="11145827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right)">
                                      <p:cBhvr>
                                        <p:cTn id="27" dur="500"/>
                                        <p:tgtEl>
                                          <p:spTgt spid="19"/>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righ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right)">
                                      <p:cBhvr>
                                        <p:cTn id="35" dur="500"/>
                                        <p:tgtEl>
                                          <p:spTgt spid="20"/>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right)">
                                      <p:cBhvr>
                                        <p:cTn id="38" dur="500"/>
                                        <p:tgtEl>
                                          <p:spTgt spid="1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P spid="18" grpId="0" animBg="1"/>
      <p:bldP spid="19" grpId="0" animBg="1"/>
      <p:bldP spid="20"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41012"/>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01211" y="3732551"/>
            <a:ext cx="2079142" cy="3004415"/>
          </a:xfrm>
          <a:prstGeom prst="rect">
            <a:avLst/>
          </a:prstGeom>
        </p:spPr>
      </p:pic>
      <p:grpSp>
        <p:nvGrpSpPr>
          <p:cNvPr id="6" name="Group 5">
            <a:extLst>
              <a:ext uri="{FF2B5EF4-FFF2-40B4-BE49-F238E27FC236}">
                <a16:creationId xmlns:a16="http://schemas.microsoft.com/office/drawing/2014/main" id="{F771E790-75CA-F29E-3EF4-6CA87F1D8F0F}"/>
              </a:ext>
            </a:extLst>
          </p:cNvPr>
          <p:cNvGrpSpPr/>
          <p:nvPr/>
        </p:nvGrpSpPr>
        <p:grpSpPr>
          <a:xfrm>
            <a:off x="3311692" y="-68624"/>
            <a:ext cx="4704523" cy="1193368"/>
            <a:chOff x="5144998" y="3068708"/>
            <a:chExt cx="3603463" cy="1065374"/>
          </a:xfrm>
        </p:grpSpPr>
        <p:sp>
          <p:nvSpPr>
            <p:cNvPr id="7" name="Rectangle: Rounded Corners 6">
              <a:extLst>
                <a:ext uri="{FF2B5EF4-FFF2-40B4-BE49-F238E27FC236}">
                  <a16:creationId xmlns:a16="http://schemas.microsoft.com/office/drawing/2014/main" id="{F89849DD-60F7-C539-6FF1-9425A5EC09A8}"/>
                </a:ext>
              </a:extLst>
            </p:cNvPr>
            <p:cNvSpPr/>
            <p:nvPr/>
          </p:nvSpPr>
          <p:spPr>
            <a:xfrm>
              <a:off x="5652117" y="3293618"/>
              <a:ext cx="3096344" cy="840464"/>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7600"/>
                  </a:solidFill>
                  <a:effectLst/>
                  <a:uLnTx/>
                  <a:uFillTx/>
                  <a:latin typeface="Times New Roman" panose="02020603050405020304" pitchFamily="18" charset="0"/>
                  <a:ea typeface="+mn-ea"/>
                  <a:cs typeface="Times New Roman" panose="02020603050405020304" pitchFamily="18" charset="0"/>
                </a:rPr>
                <a:t>B4: </a:t>
              </a:r>
              <a:r>
                <a:rPr kumimoji="0" lang="en-US" sz="2400" b="1" i="0" u="none" strike="noStrike" kern="0" cap="none" spc="0" normalizeH="0" baseline="0" noProof="0" dirty="0" err="1">
                  <a:ln>
                    <a:noFill/>
                  </a:ln>
                  <a:solidFill>
                    <a:srgbClr val="007600"/>
                  </a:solidFill>
                  <a:effectLst/>
                  <a:uLnTx/>
                  <a:uFillTx/>
                  <a:latin typeface="Times New Roman" panose="02020603050405020304" pitchFamily="18" charset="0"/>
                  <a:ea typeface="+mn-ea"/>
                  <a:cs typeface="Times New Roman" panose="02020603050405020304" pitchFamily="18" charset="0"/>
                </a:rPr>
                <a:t>Trao</a:t>
              </a:r>
              <a:r>
                <a:rPr kumimoji="0" lang="en-US" sz="2400" b="1" i="0" u="none" strike="noStrike" kern="0" cap="none" spc="0" normalizeH="0" baseline="0" noProof="0" dirty="0">
                  <a:ln>
                    <a:noFill/>
                  </a:ln>
                  <a:solidFill>
                    <a:srgbClr val="0076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7600"/>
                  </a:solidFill>
                  <a:effectLst/>
                  <a:uLnTx/>
                  <a:uFillTx/>
                  <a:latin typeface="Times New Roman" panose="02020603050405020304" pitchFamily="18" charset="0"/>
                  <a:ea typeface="+mn-ea"/>
                  <a:cs typeface="Times New Roman" panose="02020603050405020304" pitchFamily="18" charset="0"/>
                </a:rPr>
                <a:t>đổi</a:t>
              </a:r>
              <a:r>
                <a:rPr kumimoji="0" lang="en-US" sz="2400" b="1" i="0" u="none" strike="noStrike" kern="0" cap="none" spc="0" normalizeH="0" baseline="0" noProof="0" dirty="0">
                  <a:ln>
                    <a:noFill/>
                  </a:ln>
                  <a:solidFill>
                    <a:srgbClr val="0076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7600"/>
                  </a:solidFill>
                  <a:effectLst/>
                  <a:uLnTx/>
                  <a:uFillTx/>
                  <a:latin typeface="Times New Roman" panose="02020603050405020304" pitchFamily="18" charset="0"/>
                  <a:ea typeface="+mn-ea"/>
                  <a:cs typeface="Times New Roman" panose="02020603050405020304" pitchFamily="18" charset="0"/>
                </a:rPr>
                <a:t>đánh</a:t>
              </a:r>
              <a:r>
                <a:rPr kumimoji="0" lang="en-US" sz="2400" b="1" i="0" u="none" strike="noStrike" kern="0" cap="none" spc="0" normalizeH="0" baseline="0" noProof="0" dirty="0">
                  <a:ln>
                    <a:noFill/>
                  </a:ln>
                  <a:solidFill>
                    <a:srgbClr val="0076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7600"/>
                  </a:solidFill>
                  <a:effectLst/>
                  <a:uLnTx/>
                  <a:uFillTx/>
                  <a:latin typeface="Times New Roman" panose="02020603050405020304" pitchFamily="18" charset="0"/>
                  <a:ea typeface="+mn-ea"/>
                  <a:cs typeface="Times New Roman" panose="02020603050405020304" pitchFamily="18" charset="0"/>
                </a:rPr>
                <a:t>giá</a:t>
              </a:r>
              <a:endParaRPr kumimoji="0" lang="en-US" sz="2400" b="1" i="0" u="none" strike="noStrike" kern="0" cap="none" spc="0" normalizeH="0" baseline="0" noProof="0" dirty="0">
                <a:ln>
                  <a:noFill/>
                </a:ln>
                <a:solidFill>
                  <a:srgbClr val="007600"/>
                </a:solidFill>
                <a:effectLst/>
                <a:uLnTx/>
                <a:uFillTx/>
                <a:latin typeface="Calibri"/>
                <a:ea typeface="+mn-ea"/>
                <a:cs typeface="+mn-cs"/>
              </a:endParaRPr>
            </a:p>
          </p:txBody>
        </p:sp>
        <p:pic>
          <p:nvPicPr>
            <p:cNvPr id="8" name="图片 1">
              <a:extLst>
                <a:ext uri="{FF2B5EF4-FFF2-40B4-BE49-F238E27FC236}">
                  <a16:creationId xmlns:a16="http://schemas.microsoft.com/office/drawing/2014/main" id="{CBE5D453-DF65-B52B-92CF-6BD3A471CA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pic>
        <p:nvPicPr>
          <p:cNvPr id="9" name="图片 1">
            <a:extLst>
              <a:ext uri="{FF2B5EF4-FFF2-40B4-BE49-F238E27FC236}">
                <a16:creationId xmlns:a16="http://schemas.microsoft.com/office/drawing/2014/main" id="{1D34E87B-9497-58A9-FAA1-1A37DE846B76}"/>
              </a:ext>
            </a:extLst>
          </p:cNvPr>
          <p:cNvPicPr>
            <a:picLocks noChangeAspect="1"/>
          </p:cNvPicPr>
          <p:nvPr/>
        </p:nvPicPr>
        <p:blipFill rotWithShape="1">
          <a:blip r:embed="rId6">
            <a:extLst>
              <a:ext uri="{28A0092B-C50C-407E-A947-70E740481C1C}">
                <a14:useLocalDpi xmlns:a14="http://schemas.microsoft.com/office/drawing/2010/main" val="0"/>
              </a:ext>
            </a:extLst>
          </a:blip>
          <a:srcRect l="25812"/>
          <a:stretch/>
        </p:blipFill>
        <p:spPr>
          <a:xfrm>
            <a:off x="8870402" y="3928996"/>
            <a:ext cx="3210433" cy="2887992"/>
          </a:xfrm>
          <a:prstGeom prst="rect">
            <a:avLst/>
          </a:prstGeom>
        </p:spPr>
      </p:pic>
      <p:sp>
        <p:nvSpPr>
          <p:cNvPr id="10" name="Rectangle: Rounded Corners 9">
            <a:extLst>
              <a:ext uri="{FF2B5EF4-FFF2-40B4-BE49-F238E27FC236}">
                <a16:creationId xmlns:a16="http://schemas.microsoft.com/office/drawing/2014/main" id="{37244AEA-D6E6-0997-EC67-4305A620BBBA}"/>
              </a:ext>
            </a:extLst>
          </p:cNvPr>
          <p:cNvSpPr/>
          <p:nvPr/>
        </p:nvSpPr>
        <p:spPr>
          <a:xfrm>
            <a:off x="2737668" y="1986715"/>
            <a:ext cx="6132733" cy="3074467"/>
          </a:xfrm>
          <a:prstGeom prst="roundRect">
            <a:avLst/>
          </a:prstGeom>
          <a:noFill/>
          <a:ln w="57150" cap="flat" cmpd="sng" algn="ctr">
            <a:solidFill>
              <a:srgbClr val="007600"/>
            </a:solidFill>
            <a:prstDash val="sysDot"/>
          </a:ln>
          <a:effectLst/>
        </p:spPr>
        <p:txBody>
          <a:bodyPr rtlCol="0" anchor="ctr"/>
          <a:lstStyle/>
          <a:p>
            <a:pPr marL="0" marR="0" lvl="0" indent="0" algn="just" defTabSz="914241"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a:ln>
                  <a:noFill/>
                </a:ln>
                <a:solidFill>
                  <a:srgbClr val="007600"/>
                </a:solidFill>
                <a:effectLst/>
                <a:uLnTx/>
                <a:uFillTx/>
                <a:latin typeface="Times New Roman" panose="02020603050405020304" pitchFamily="18" charset="0"/>
                <a:ea typeface="Calibri" panose="020F0502020204030204" pitchFamily="34" charset="0"/>
                <a:cs typeface="+mn-cs"/>
              </a:rPr>
              <a:t>- </a:t>
            </a:r>
            <a:r>
              <a:rPr kumimoji="0" lang="vi-VN" sz="3200" b="0" i="0" u="none" strike="noStrike" kern="0" cap="none" spc="0" normalizeH="0" baseline="0" noProof="0">
                <a:ln>
                  <a:noFill/>
                </a:ln>
                <a:solidFill>
                  <a:srgbClr val="262626"/>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 sinh lần lượt đóng vai trò là người nói và nghe. Sử dụng bảng kiểm để tự kiểm soát bài của mình và đánh giá phần trình bày của bạn.</a:t>
            </a:r>
            <a:endParaRPr kumimoji="0" lang="en-US" sz="3200" b="0" i="0" u="none" strike="noStrike" kern="0" cap="none" spc="0" normalizeH="0" baseline="0" noProof="0">
              <a:ln>
                <a:noFill/>
              </a:ln>
              <a:solidFill>
                <a:srgbClr val="007600"/>
              </a:solidFill>
              <a:effectLst/>
              <a:uLnTx/>
              <a:uFillTx/>
              <a:latin typeface="Calibri"/>
              <a:ea typeface="Calibri"/>
              <a:cs typeface="Times New Roman"/>
            </a:endParaRPr>
          </a:p>
        </p:txBody>
      </p:sp>
    </p:spTree>
    <p:extLst>
      <p:ext uri="{BB962C8B-B14F-4D97-AF65-F5344CB8AC3E}">
        <p14:creationId xmlns:p14="http://schemas.microsoft.com/office/powerpoint/2010/main" val="782968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348686" y="2747642"/>
            <a:ext cx="2079142" cy="3004415"/>
          </a:xfrm>
          <a:prstGeom prst="rect">
            <a:avLst/>
          </a:prstGeom>
        </p:spPr>
      </p:pic>
      <p:grpSp>
        <p:nvGrpSpPr>
          <p:cNvPr id="6" name="Group 5">
            <a:extLst>
              <a:ext uri="{FF2B5EF4-FFF2-40B4-BE49-F238E27FC236}">
                <a16:creationId xmlns:a16="http://schemas.microsoft.com/office/drawing/2014/main" id="{5B551EA0-AFD1-7B4C-B954-ADB9B88EAEB5}"/>
              </a:ext>
            </a:extLst>
          </p:cNvPr>
          <p:cNvGrpSpPr/>
          <p:nvPr/>
        </p:nvGrpSpPr>
        <p:grpSpPr>
          <a:xfrm>
            <a:off x="3467894" y="-74015"/>
            <a:ext cx="4704523" cy="1324180"/>
            <a:chOff x="5144998" y="3068708"/>
            <a:chExt cx="3603463" cy="1065374"/>
          </a:xfrm>
        </p:grpSpPr>
        <p:sp>
          <p:nvSpPr>
            <p:cNvPr id="7" name="Rectangle: Rounded Corners 6">
              <a:extLst>
                <a:ext uri="{FF2B5EF4-FFF2-40B4-BE49-F238E27FC236}">
                  <a16:creationId xmlns:a16="http://schemas.microsoft.com/office/drawing/2014/main" id="{07C7AED0-5691-79A3-2569-F9A6246C76CF}"/>
                </a:ext>
              </a:extLst>
            </p:cNvPr>
            <p:cNvSpPr/>
            <p:nvPr/>
          </p:nvSpPr>
          <p:spPr>
            <a:xfrm>
              <a:off x="5652117" y="3293618"/>
              <a:ext cx="3096344" cy="840464"/>
            </a:xfrm>
            <a:prstGeom prst="roundRect">
              <a:avLst/>
            </a:prstGeom>
            <a:solidFill>
              <a:srgbClr val="FFFFFF"/>
            </a:solidFill>
            <a:ln w="25400" cap="flat" cmpd="sng" algn="ctr">
              <a:solidFill>
                <a:srgbClr val="0076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a:ln>
                    <a:noFill/>
                  </a:ln>
                  <a:solidFill>
                    <a:srgbClr val="007600"/>
                  </a:solidFill>
                  <a:effectLst/>
                  <a:uLnTx/>
                  <a:uFillTx/>
                  <a:latin typeface="Times New Roman" panose="02020603050405020304" pitchFamily="18" charset="0"/>
                  <a:ea typeface="+mn-ea"/>
                  <a:cs typeface="Times New Roman" panose="02020603050405020304" pitchFamily="18" charset="0"/>
                </a:rPr>
                <a:t>B4: </a:t>
              </a:r>
              <a:r>
                <a:rPr kumimoji="0" lang="en-US" sz="2400" b="1" i="0" u="none" strike="noStrike" kern="0" cap="none" spc="0" normalizeH="0" baseline="0" noProof="0">
                  <a:ln>
                    <a:noFill/>
                  </a:ln>
                  <a:solidFill>
                    <a:srgbClr val="007600"/>
                  </a:solidFill>
                  <a:effectLst/>
                  <a:uLnTx/>
                  <a:uFillTx/>
                  <a:latin typeface="Times New Roman" panose="02020603050405020304" pitchFamily="18" charset="0"/>
                  <a:ea typeface="+mn-ea"/>
                  <a:cs typeface="Times New Roman" panose="02020603050405020304" pitchFamily="18" charset="0"/>
                </a:rPr>
                <a:t>Trao đổi, đánh giá</a:t>
              </a:r>
              <a:endParaRPr kumimoji="0" lang="en-US" sz="2400" b="1" i="0" u="none" strike="noStrike" kern="0" cap="none" spc="0" normalizeH="0" baseline="0" noProof="0">
                <a:ln>
                  <a:noFill/>
                </a:ln>
                <a:solidFill>
                  <a:srgbClr val="007600"/>
                </a:solidFill>
                <a:effectLst/>
                <a:uLnTx/>
                <a:uFillTx/>
                <a:latin typeface="Calibri"/>
                <a:ea typeface="+mn-ea"/>
                <a:cs typeface="+mn-cs"/>
              </a:endParaRPr>
            </a:p>
          </p:txBody>
        </p:sp>
        <p:pic>
          <p:nvPicPr>
            <p:cNvPr id="8" name="图片 1">
              <a:extLst>
                <a:ext uri="{FF2B5EF4-FFF2-40B4-BE49-F238E27FC236}">
                  <a16:creationId xmlns:a16="http://schemas.microsoft.com/office/drawing/2014/main" id="{847EFCDA-7E12-0793-C6F0-5C8FF0008D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pic>
        <p:nvPicPr>
          <p:cNvPr id="9" name="图片 9">
            <a:extLst>
              <a:ext uri="{FF2B5EF4-FFF2-40B4-BE49-F238E27FC236}">
                <a16:creationId xmlns:a16="http://schemas.microsoft.com/office/drawing/2014/main" id="{00DD4934-780E-9C4B-C215-68A687923F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9179" y="1455696"/>
            <a:ext cx="5870632" cy="5006664"/>
          </a:xfrm>
          <a:prstGeom prst="rect">
            <a:avLst/>
          </a:prstGeom>
        </p:spPr>
      </p:pic>
      <p:pic>
        <p:nvPicPr>
          <p:cNvPr id="10" name="图片 11">
            <a:extLst>
              <a:ext uri="{FF2B5EF4-FFF2-40B4-BE49-F238E27FC236}">
                <a16:creationId xmlns:a16="http://schemas.microsoft.com/office/drawing/2014/main" id="{125F3760-AFE9-1984-4873-98A6F41357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5676140" y="1839159"/>
            <a:ext cx="6515860" cy="4897807"/>
          </a:xfrm>
          <a:prstGeom prst="rect">
            <a:avLst/>
          </a:prstGeom>
        </p:spPr>
      </p:pic>
      <p:sp>
        <p:nvSpPr>
          <p:cNvPr id="11" name="TextBox 10">
            <a:extLst>
              <a:ext uri="{FF2B5EF4-FFF2-40B4-BE49-F238E27FC236}">
                <a16:creationId xmlns:a16="http://schemas.microsoft.com/office/drawing/2014/main" id="{0EF0CDB9-52A7-D764-8CF7-A8357EB8F773}"/>
              </a:ext>
            </a:extLst>
          </p:cNvPr>
          <p:cNvSpPr txBox="1"/>
          <p:nvPr/>
        </p:nvSpPr>
        <p:spPr>
          <a:xfrm>
            <a:off x="1067628" y="3215671"/>
            <a:ext cx="3681287" cy="2249142"/>
          </a:xfrm>
          <a:prstGeom prst="rect">
            <a:avLst/>
          </a:prstGeom>
          <a:noFill/>
        </p:spPr>
        <p:txBody>
          <a:bodyPr wrap="square">
            <a:spAutoFit/>
          </a:bodyPr>
          <a:lstStyle/>
          <a:p>
            <a:pPr algn="just" defTabSz="1219170">
              <a:lnSpc>
                <a:spcPct val="150000"/>
              </a:lnSpc>
              <a:spcAft>
                <a:spcPts val="1067"/>
              </a:spcAft>
            </a:pPr>
            <a:r>
              <a:rPr lang="en-US" sz="24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 thấy ý kiến góp ý nào hợp lý nhất? </a:t>
            </a:r>
            <a:r>
              <a:rPr lang="vi-VN" sz="24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a:t>
            </a:r>
            <a:r>
              <a:rPr lang="en-US" sz="24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a:t>
            </a:r>
            <a:r>
              <a:rPr lang="vi-VN" sz="24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có </a:t>
            </a:r>
            <a:r>
              <a:rPr lang="en-US" sz="24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muốn thay đổi điều gì</a:t>
            </a:r>
            <a:r>
              <a:rPr lang="vi-VN" sz="24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 phần trình bày của mình không? </a:t>
            </a:r>
            <a:endParaRPr lang="en-US" sz="2400">
              <a:solidFill>
                <a:srgbClr val="262626"/>
              </a:solidFill>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9CBCC09-7FA5-8C13-E91A-B93A8012E6E9}"/>
              </a:ext>
            </a:extLst>
          </p:cNvPr>
          <p:cNvSpPr txBox="1"/>
          <p:nvPr/>
        </p:nvSpPr>
        <p:spPr>
          <a:xfrm>
            <a:off x="7792393" y="3366190"/>
            <a:ext cx="3840428" cy="2249142"/>
          </a:xfrm>
          <a:prstGeom prst="rect">
            <a:avLst/>
          </a:prstGeom>
          <a:noFill/>
        </p:spPr>
        <p:txBody>
          <a:bodyPr wrap="square">
            <a:spAutoFit/>
          </a:bodyPr>
          <a:lstStyle/>
          <a:p>
            <a:pPr algn="just" defTabSz="1219170">
              <a:lnSpc>
                <a:spcPct val="150000"/>
              </a:lnSpc>
              <a:spcAft>
                <a:spcPts val="1067"/>
              </a:spcAft>
            </a:pPr>
            <a:r>
              <a:rPr lang="en-US" sz="24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 thích điều gì nhất trong phần trình bày của bạn? Khi nghe bạn nói, em có cảm xúc như thế nào?</a:t>
            </a:r>
            <a:endParaRPr lang="en-US" sz="2400">
              <a:solidFill>
                <a:srgbClr val="262626"/>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33092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301211" y="3732551"/>
            <a:ext cx="2079142" cy="3004415"/>
          </a:xfrm>
          <a:prstGeom prst="rect">
            <a:avLst/>
          </a:prstGeom>
        </p:spPr>
      </p:pic>
      <p:sp>
        <p:nvSpPr>
          <p:cNvPr id="6" name="TextBox 5">
            <a:extLst>
              <a:ext uri="{FF2B5EF4-FFF2-40B4-BE49-F238E27FC236}">
                <a16:creationId xmlns:a16="http://schemas.microsoft.com/office/drawing/2014/main" id="{0C290987-5C65-0CD4-0F07-3AE7F5FBEF5F}"/>
              </a:ext>
            </a:extLst>
          </p:cNvPr>
          <p:cNvSpPr txBox="1"/>
          <p:nvPr/>
        </p:nvSpPr>
        <p:spPr>
          <a:xfrm>
            <a:off x="3695733" y="56238"/>
            <a:ext cx="5958514"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BẢNG KIỂM KĨ NĂNG </a:t>
            </a:r>
            <a:r>
              <a:rPr kumimoji="0" lang="vi-VN" sz="24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NÓI </a:t>
            </a: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7" name="Table 9">
            <a:extLst>
              <a:ext uri="{FF2B5EF4-FFF2-40B4-BE49-F238E27FC236}">
                <a16:creationId xmlns:a16="http://schemas.microsoft.com/office/drawing/2014/main" id="{EC27BC9D-B792-7CC1-F9D8-98C185C29977}"/>
              </a:ext>
            </a:extLst>
          </p:cNvPr>
          <p:cNvGraphicFramePr>
            <a:graphicFrameLocks noGrp="1"/>
          </p:cNvGraphicFramePr>
          <p:nvPr/>
        </p:nvGraphicFramePr>
        <p:xfrm>
          <a:off x="220615" y="493213"/>
          <a:ext cx="11655184" cy="6478477"/>
        </p:xfrm>
        <a:graphic>
          <a:graphicData uri="http://schemas.openxmlformats.org/drawingml/2006/table">
            <a:tbl>
              <a:tblPr firstRow="1" bandRow="1"/>
              <a:tblGrid>
                <a:gridCol w="10257510">
                  <a:extLst>
                    <a:ext uri="{9D8B030D-6E8A-4147-A177-3AD203B41FA5}">
                      <a16:colId xmlns:a16="http://schemas.microsoft.com/office/drawing/2014/main" val="80176983"/>
                    </a:ext>
                  </a:extLst>
                </a:gridCol>
                <a:gridCol w="1397674">
                  <a:extLst>
                    <a:ext uri="{9D8B030D-6E8A-4147-A177-3AD203B41FA5}">
                      <a16:colId xmlns:a16="http://schemas.microsoft.com/office/drawing/2014/main" val="3170993498"/>
                    </a:ext>
                  </a:extLst>
                </a:gridCol>
              </a:tblGrid>
              <a:tr h="609600">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vi-VN" sz="2000" dirty="0">
                          <a:latin typeface="+mj-lt"/>
                        </a:rPr>
                        <a:t>Nội dung kiểm tra</a:t>
                      </a:r>
                      <a:endParaRPr lang="en-US" sz="20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254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vi-VN" sz="2000" dirty="0">
                          <a:latin typeface="+mj-lt"/>
                        </a:rPr>
                        <a:t>Đạt/ </a:t>
                      </a:r>
                    </a:p>
                    <a:p>
                      <a:pPr algn="ctr"/>
                      <a:r>
                        <a:rPr lang="vi-VN" sz="2000" dirty="0">
                          <a:latin typeface="+mj-lt"/>
                        </a:rPr>
                        <a:t>Chưa đạt</a:t>
                      </a:r>
                      <a:endParaRPr lang="en-US" sz="20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254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3189494078"/>
                  </a:ext>
                </a:extLst>
              </a:tr>
              <a:tr h="47041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vi-VN" sz="2000" dirty="0">
                          <a:latin typeface="+mj-lt"/>
                        </a:rPr>
                        <a:t>Người nói giới thiệu tên mình</a:t>
                      </a:r>
                      <a:endParaRPr lang="en-US" sz="2000" dirty="0">
                        <a:latin typeface="+mj-lt"/>
                      </a:endParaRPr>
                    </a:p>
                  </a:txBody>
                  <a:tcPr marL="121920" marR="121920" marT="60960" marB="60960">
                    <a:lnL w="12700" cmpd="sng">
                      <a:solidFill>
                        <a:srgbClr val="000000"/>
                      </a:solidFill>
                    </a:lnL>
                    <a:lnR w="12700" cmpd="sng">
                      <a:solidFill>
                        <a:srgbClr val="000000"/>
                      </a:solidFill>
                    </a:lnR>
                    <a:lnT w="254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2000">
                        <a:latin typeface="+mj-lt"/>
                      </a:endParaRPr>
                    </a:p>
                  </a:txBody>
                  <a:tcPr marL="121920" marR="121920" marT="60960" marB="60960">
                    <a:lnL w="12700" cmpd="sng">
                      <a:solidFill>
                        <a:srgbClr val="000000"/>
                      </a:solidFill>
                    </a:lnL>
                    <a:lnR w="12700" cmpd="sng">
                      <a:solidFill>
                        <a:srgbClr val="000000"/>
                      </a:solidFill>
                    </a:lnR>
                    <a:lnT w="254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2996767291"/>
                  </a:ext>
                </a:extLst>
              </a:tr>
              <a:tr h="4154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vi-VN" sz="2000" dirty="0">
                          <a:latin typeface="+mj-lt"/>
                        </a:rPr>
                        <a:t>Phần mở đầu ấn tượng, tạo sức hút.</a:t>
                      </a:r>
                      <a:endParaRPr lang="en-US" sz="20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200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1390114908"/>
                  </a:ext>
                </a:extLst>
              </a:tr>
              <a:tr h="48290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vi-VN" sz="2000" dirty="0">
                          <a:latin typeface="+mj-lt"/>
                        </a:rPr>
                        <a:t>Phần kết thúc ngắn gọn, lịch sự, tạo được sự khích lệ với người nghe.</a:t>
                      </a:r>
                      <a:endParaRPr lang="en-US" sz="20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200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3505488844"/>
                  </a:ext>
                </a:extLst>
              </a:tr>
              <a:tr h="609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vi-VN" sz="2000" dirty="0">
                          <a:latin typeface="+mj-lt"/>
                        </a:rPr>
                        <a:t>Giới thiệu sơ lược về hoạt động trao đổi về một vấn đề.</a:t>
                      </a:r>
                      <a:endParaRPr lang="en-US" sz="20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200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3914537567"/>
                  </a:ext>
                </a:extLst>
              </a:tr>
              <a:tr h="7247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vi-VN" sz="2000" dirty="0">
                          <a:latin typeface="+mj-lt"/>
                        </a:rPr>
                        <a:t>Trình bày ngắn gọn, rõ ràng những nội dung cần chuẩn bị cho hoạt động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trao đổi về một vấn đề</a:t>
                      </a:r>
                      <a:r>
                        <a:rPr lang="vi-VN" sz="2000" dirty="0">
                          <a:latin typeface="+mj-lt"/>
                        </a:rPr>
                        <a:t>.</a:t>
                      </a:r>
                      <a:endParaRPr lang="en-US" sz="20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200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330562332"/>
                  </a:ext>
                </a:extLst>
              </a:tr>
              <a:tr h="8924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vi-VN" sz="2000" dirty="0">
                          <a:latin typeface="+mj-lt"/>
                        </a:rPr>
                        <a:t>Giải thích rõ ràng, dễ hiểu quy tắc/luật lệ của hoạt động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trao đổi về một vấn đề</a:t>
                      </a:r>
                      <a:r>
                        <a:rPr lang="vi-VN" sz="2000" dirty="0">
                          <a:latin typeface="+mj-lt"/>
                        </a:rPr>
                        <a:t>, cách thức thực hiện những điều cần lưu ý (nếu có).</a:t>
                      </a:r>
                      <a:endParaRPr lang="en-US" sz="20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200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3335902990"/>
                  </a:ext>
                </a:extLst>
              </a:tr>
              <a:tr h="52892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vi-VN" sz="2000" dirty="0">
                          <a:latin typeface="+mj-lt"/>
                        </a:rPr>
                        <a:t>Sử dụng từ nghữ phù hợp để làm rõ nội dung, thứ tự sắp xếp các nội dung.</a:t>
                      </a: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20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2809185099"/>
                  </a:ext>
                </a:extLst>
              </a:tr>
              <a:tr h="4639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vi-VN" sz="2400">
                          <a:latin typeface="+mj-lt"/>
                        </a:rPr>
                        <a:t>Kết hợp sử dụng các phương tiện trực quan để làm rõ nội dung trình bày.</a:t>
                      </a:r>
                      <a:endParaRPr lang="en-US" sz="24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24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3185828710"/>
                  </a:ext>
                </a:extLst>
              </a:tr>
              <a:tr h="51393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vi-VN" sz="2400">
                          <a:latin typeface="+mj-lt"/>
                        </a:rPr>
                        <a:t>Tương tác với người nghe</a:t>
                      </a:r>
                      <a:endParaRPr lang="en-US" sz="24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24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919777374"/>
                  </a:ext>
                </a:extLst>
              </a:tr>
              <a:tr h="609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vi-VN" sz="2400" dirty="0">
                          <a:latin typeface="+mj-lt"/>
                        </a:rPr>
                        <a:t>Chào và cảm ơn người nghe.</a:t>
                      </a:r>
                      <a:endParaRPr lang="en-US" sz="24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32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2423797953"/>
                  </a:ext>
                </a:extLst>
              </a:tr>
            </a:tbl>
          </a:graphicData>
        </a:graphic>
      </p:graphicFrame>
    </p:spTree>
    <p:extLst>
      <p:ext uri="{BB962C8B-B14F-4D97-AF65-F5344CB8AC3E}">
        <p14:creationId xmlns:p14="http://schemas.microsoft.com/office/powerpoint/2010/main" val="30854223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948895" y="465320"/>
            <a:ext cx="2504028" cy="3618387"/>
          </a:xfrm>
          <a:prstGeom prst="rect">
            <a:avLst/>
          </a:prstGeom>
        </p:spPr>
      </p:pic>
      <p:grpSp>
        <p:nvGrpSpPr>
          <p:cNvPr id="6" name="组合 11">
            <a:extLst>
              <a:ext uri="{FF2B5EF4-FFF2-40B4-BE49-F238E27FC236}">
                <a16:creationId xmlns:a16="http://schemas.microsoft.com/office/drawing/2014/main" id="{213CEABE-1409-9D64-614B-D28583B0D73B}"/>
              </a:ext>
            </a:extLst>
          </p:cNvPr>
          <p:cNvGrpSpPr/>
          <p:nvPr/>
        </p:nvGrpSpPr>
        <p:grpSpPr>
          <a:xfrm rot="440101">
            <a:off x="3746478" y="314234"/>
            <a:ext cx="7940502" cy="2427154"/>
            <a:chOff x="-558688" y="0"/>
            <a:chExt cx="9107943" cy="6858000"/>
          </a:xfrm>
        </p:grpSpPr>
        <p:pic>
          <p:nvPicPr>
            <p:cNvPr id="7" name="图片 10">
              <a:extLst>
                <a:ext uri="{FF2B5EF4-FFF2-40B4-BE49-F238E27FC236}">
                  <a16:creationId xmlns:a16="http://schemas.microsoft.com/office/drawing/2014/main" id="{05BBAF4C-89B2-FA0F-91A2-8FFEC147D5ED}"/>
                </a:ext>
              </a:extLst>
            </p:cNvPr>
            <p:cNvPicPr>
              <a:picLocks noChangeAspect="1"/>
            </p:cNvPicPr>
            <p:nvPr/>
          </p:nvPicPr>
          <p:blipFill>
            <a:blip r:embed="rId5" cstate="print">
              <a:duotone>
                <a:srgbClr val="FFBE00">
                  <a:shade val="45000"/>
                  <a:satMod val="135000"/>
                </a:srgbClr>
                <a:prstClr val="white"/>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8" name="图片 9">
              <a:extLst>
                <a:ext uri="{FF2B5EF4-FFF2-40B4-BE49-F238E27FC236}">
                  <a16:creationId xmlns:a16="http://schemas.microsoft.com/office/drawing/2014/main" id="{A4F0E58E-F1FA-09C9-326D-CA44F3CF98B6}"/>
                </a:ext>
              </a:extLst>
            </p:cNvPr>
            <p:cNvPicPr>
              <a:picLocks noChangeAspect="1"/>
            </p:cNvPicPr>
            <p:nvPr/>
          </p:nvPicPr>
          <p:blipFill>
            <a:blip r:embed="rId7" cstate="print">
              <a:duotone>
                <a:srgbClr val="FFBE00">
                  <a:shade val="45000"/>
                  <a:satMod val="135000"/>
                </a:srgbClr>
                <a:prstClr val="white"/>
              </a:duotone>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9" name="TextBox 8">
            <a:extLst>
              <a:ext uri="{FF2B5EF4-FFF2-40B4-BE49-F238E27FC236}">
                <a16:creationId xmlns:a16="http://schemas.microsoft.com/office/drawing/2014/main" id="{6FFDA44A-24B2-C24E-A541-F40C726400EB}"/>
              </a:ext>
            </a:extLst>
          </p:cNvPr>
          <p:cNvSpPr txBox="1"/>
          <p:nvPr/>
        </p:nvSpPr>
        <p:spPr>
          <a:xfrm>
            <a:off x="4452923" y="783707"/>
            <a:ext cx="6527612" cy="1189493"/>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E4E2F8">
                    <a:lumMod val="50000"/>
                  </a:srgbClr>
                </a:solidFill>
                <a:effectLst/>
                <a:uLnTx/>
                <a:uFillTx/>
                <a:latin typeface="Times New Roman" panose="02020603050405020304" pitchFamily="18" charset="0"/>
                <a:ea typeface="+mn-ea"/>
                <a:cs typeface="Times New Roman" panose="02020603050405020304" pitchFamily="18" charset="0"/>
                <a:sym typeface="Arial"/>
              </a:rPr>
              <a:t>II. THỰC</a:t>
            </a:r>
            <a:r>
              <a:rPr kumimoji="0" lang="en-US" sz="5400" b="1" i="0" u="none" strike="noStrike" kern="0" cap="none" spc="0" normalizeH="0" noProof="0" dirty="0">
                <a:ln>
                  <a:noFill/>
                </a:ln>
                <a:solidFill>
                  <a:srgbClr val="E4E2F8">
                    <a:lumMod val="50000"/>
                  </a:srgbClr>
                </a:solidFill>
                <a:effectLst/>
                <a:uLnTx/>
                <a:uFillTx/>
                <a:latin typeface="Times New Roman" panose="02020603050405020304" pitchFamily="18" charset="0"/>
                <a:ea typeface="+mn-ea"/>
                <a:cs typeface="Times New Roman" panose="02020603050405020304" pitchFamily="18" charset="0"/>
                <a:sym typeface="Arial"/>
              </a:rPr>
              <a:t> HÀNH </a:t>
            </a:r>
            <a:endParaRPr kumimoji="0" lang="en-US" sz="5400" b="1" i="0" u="none" strike="noStrike" kern="0" cap="none" spc="0" normalizeH="0" baseline="0" noProof="0" dirty="0">
              <a:ln>
                <a:noFill/>
              </a:ln>
              <a:solidFill>
                <a:srgbClr val="E4E2F8">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C9976F6-0D98-695D-F794-C67D1C6FC4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96366">
            <a:off x="2382018" y="1417831"/>
            <a:ext cx="7699246" cy="5874394"/>
          </a:xfrm>
          <a:prstGeom prst="rect">
            <a:avLst/>
          </a:prstGeom>
        </p:spPr>
      </p:pic>
      <p:sp>
        <p:nvSpPr>
          <p:cNvPr id="11" name="TextBox 10">
            <a:extLst>
              <a:ext uri="{FF2B5EF4-FFF2-40B4-BE49-F238E27FC236}">
                <a16:creationId xmlns:a16="http://schemas.microsoft.com/office/drawing/2014/main" id="{CE96821C-698B-AFBF-2903-60AFC2FBF162}"/>
              </a:ext>
            </a:extLst>
          </p:cNvPr>
          <p:cNvSpPr txBox="1"/>
          <p:nvPr/>
        </p:nvSpPr>
        <p:spPr>
          <a:xfrm rot="21020779">
            <a:off x="3477659" y="3702239"/>
            <a:ext cx="5236680"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Huỳnh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3" name="图片 1">
            <a:extLst>
              <a:ext uri="{FF2B5EF4-FFF2-40B4-BE49-F238E27FC236}">
                <a16:creationId xmlns:a16="http://schemas.microsoft.com/office/drawing/2014/main" id="{58711CA2-F366-FF10-A42A-F0739FFC8FC8}"/>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rot="21296366">
            <a:off x="9496780" y="3045993"/>
            <a:ext cx="2726143" cy="3756461"/>
          </a:xfrm>
          <a:prstGeom prst="rect">
            <a:avLst/>
          </a:prstGeom>
        </p:spPr>
      </p:pic>
    </p:spTree>
    <p:extLst>
      <p:ext uri="{BB962C8B-B14F-4D97-AF65-F5344CB8AC3E}">
        <p14:creationId xmlns:p14="http://schemas.microsoft.com/office/powerpoint/2010/main" val="19425334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AEAE8CC4-58F4-4BC5-8E7D-CA46D1A05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703" y="392056"/>
            <a:ext cx="7680716" cy="4979880"/>
          </a:xfrm>
          <a:prstGeom prst="rect">
            <a:avLst/>
          </a:prstGeom>
          <a:effectLst>
            <a:outerShdw blurRad="50800" dist="38100" dir="2700000" algn="tl" rotWithShape="0">
              <a:prstClr val="black">
                <a:alpha val="40000"/>
              </a:prstClr>
            </a:outerShdw>
          </a:effectLst>
        </p:spPr>
      </p:pic>
      <p:grpSp>
        <p:nvGrpSpPr>
          <p:cNvPr id="4" name="组合 4">
            <a:extLst>
              <a:ext uri="{FF2B5EF4-FFF2-40B4-BE49-F238E27FC236}">
                <a16:creationId xmlns:a16="http://schemas.microsoft.com/office/drawing/2014/main" id="{A20E13A7-82D9-415C-A34A-9564B84D3C62}"/>
              </a:ext>
            </a:extLst>
          </p:cNvPr>
          <p:cNvGrpSpPr/>
          <p:nvPr/>
        </p:nvGrpSpPr>
        <p:grpSpPr>
          <a:xfrm>
            <a:off x="14351" y="366771"/>
            <a:ext cx="12177652" cy="6520372"/>
            <a:chOff x="10761" y="275078"/>
            <a:chExt cx="9133239" cy="4890279"/>
          </a:xfrm>
        </p:grpSpPr>
        <p:pic>
          <p:nvPicPr>
            <p:cNvPr id="48" name="图片 47">
              <a:extLst>
                <a:ext uri="{FF2B5EF4-FFF2-40B4-BE49-F238E27FC236}">
                  <a16:creationId xmlns:a16="http://schemas.microsoft.com/office/drawing/2014/main" id="{21EFB39B-8DB4-4625-AB5D-5C8B212425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1" y="2183354"/>
              <a:ext cx="9133239" cy="2982003"/>
            </a:xfrm>
            <a:prstGeom prst="rect">
              <a:avLst/>
            </a:prstGeom>
          </p:spPr>
        </p:pic>
        <p:pic>
          <p:nvPicPr>
            <p:cNvPr id="51" name="图片 50">
              <a:extLst>
                <a:ext uri="{FF2B5EF4-FFF2-40B4-BE49-F238E27FC236}">
                  <a16:creationId xmlns:a16="http://schemas.microsoft.com/office/drawing/2014/main" id="{18A64129-ADB2-4F8B-A96F-EFEAEC0EE4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00" y="627534"/>
              <a:ext cx="1912419" cy="2034488"/>
            </a:xfrm>
            <a:prstGeom prst="rect">
              <a:avLst/>
            </a:prstGeom>
          </p:spPr>
        </p:pic>
        <p:pic>
          <p:nvPicPr>
            <p:cNvPr id="55" name="图片 54">
              <a:extLst>
                <a:ext uri="{FF2B5EF4-FFF2-40B4-BE49-F238E27FC236}">
                  <a16:creationId xmlns:a16="http://schemas.microsoft.com/office/drawing/2014/main" id="{BE3C4967-E637-4D54-86A6-381709160C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005320">
              <a:off x="4402992" y="386088"/>
              <a:ext cx="2846597" cy="2017609"/>
            </a:xfrm>
            <a:prstGeom prst="rect">
              <a:avLst/>
            </a:prstGeom>
          </p:spPr>
        </p:pic>
        <p:pic>
          <p:nvPicPr>
            <p:cNvPr id="56" name="图片 55">
              <a:extLst>
                <a:ext uri="{FF2B5EF4-FFF2-40B4-BE49-F238E27FC236}">
                  <a16:creationId xmlns:a16="http://schemas.microsoft.com/office/drawing/2014/main" id="{7CBC3F28-9FA3-40A0-B76F-48E57F202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0376" y="275078"/>
              <a:ext cx="883847" cy="914324"/>
            </a:xfrm>
            <a:prstGeom prst="rect">
              <a:avLst/>
            </a:prstGeom>
          </p:spPr>
        </p:pic>
        <p:pic>
          <p:nvPicPr>
            <p:cNvPr id="57" name="图片 56">
              <a:extLst>
                <a:ext uri="{FF2B5EF4-FFF2-40B4-BE49-F238E27FC236}">
                  <a16:creationId xmlns:a16="http://schemas.microsoft.com/office/drawing/2014/main" id="{34CD878B-557E-4F6E-A451-BEA5948848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2463" y="1356502"/>
              <a:ext cx="572977" cy="871656"/>
            </a:xfrm>
            <a:prstGeom prst="rect">
              <a:avLst/>
            </a:prstGeom>
          </p:spPr>
        </p:pic>
      </p:grpSp>
      <p:sp>
        <p:nvSpPr>
          <p:cNvPr id="12" name="TextBox 11">
            <a:extLst>
              <a:ext uri="{FF2B5EF4-FFF2-40B4-BE49-F238E27FC236}">
                <a16:creationId xmlns:a16="http://schemas.microsoft.com/office/drawing/2014/main" id="{D6E9B3E8-B5E5-4450-BCF1-47D00C0880EB}"/>
              </a:ext>
            </a:extLst>
          </p:cNvPr>
          <p:cNvSpPr txBox="1"/>
          <p:nvPr/>
        </p:nvSpPr>
        <p:spPr>
          <a:xfrm>
            <a:off x="3812594" y="2441367"/>
            <a:ext cx="524053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162193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500"/>
                                        <p:tgtEl>
                                          <p:spTgt spid="4"/>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64F90B-9F7A-11E4-F6BF-39DB480314E0}"/>
              </a:ext>
            </a:extLst>
          </p:cNvPr>
          <p:cNvPicPr>
            <a:picLocks noChangeAspect="1"/>
          </p:cNvPicPr>
          <p:nvPr/>
        </p:nvPicPr>
        <p:blipFill>
          <a:blip r:embed="rId2"/>
          <a:stretch>
            <a:fillRect/>
          </a:stretch>
        </p:blipFill>
        <p:spPr>
          <a:xfrm>
            <a:off x="329784" y="389744"/>
            <a:ext cx="11557416" cy="6145967"/>
          </a:xfrm>
          <a:prstGeom prst="rect">
            <a:avLst/>
          </a:prstGeom>
        </p:spPr>
      </p:pic>
    </p:spTree>
    <p:extLst>
      <p:ext uri="{BB962C8B-B14F-4D97-AF65-F5344CB8AC3E}">
        <p14:creationId xmlns:p14="http://schemas.microsoft.com/office/powerpoint/2010/main" val="2039309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3443882E-E842-4638-785F-B83235B8C10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5951" y="482503"/>
            <a:ext cx="1889218" cy="3618387"/>
          </a:xfrm>
          <a:prstGeom prst="rect">
            <a:avLst/>
          </a:prstGeom>
        </p:spPr>
      </p:pic>
      <p:pic>
        <p:nvPicPr>
          <p:cNvPr id="10" name="图片 1">
            <a:extLst>
              <a:ext uri="{FF2B5EF4-FFF2-40B4-BE49-F238E27FC236}">
                <a16:creationId xmlns:a16="http://schemas.microsoft.com/office/drawing/2014/main" id="{59857CE0-6E30-8273-DD2D-01D4D5A5059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795310" y="1353072"/>
            <a:ext cx="2726143" cy="3756461"/>
          </a:xfrm>
          <a:prstGeom prst="rect">
            <a:avLst/>
          </a:prstGeom>
        </p:spPr>
      </p:pic>
      <p:sp>
        <p:nvSpPr>
          <p:cNvPr id="7" name="TextBox 6">
            <a:extLst>
              <a:ext uri="{FF2B5EF4-FFF2-40B4-BE49-F238E27FC236}">
                <a16:creationId xmlns:a16="http://schemas.microsoft.com/office/drawing/2014/main" id="{37D8EF61-7360-3D8A-68D9-CCB6E39D305F}"/>
              </a:ext>
            </a:extLst>
          </p:cNvPr>
          <p:cNvSpPr txBox="1"/>
          <p:nvPr/>
        </p:nvSpPr>
        <p:spPr>
          <a:xfrm>
            <a:off x="2829878" y="693458"/>
            <a:ext cx="7711122" cy="1745029"/>
          </a:xfrm>
          <a:prstGeom prst="rect">
            <a:avLst/>
          </a:prstGeom>
          <a:noFill/>
        </p:spPr>
        <p:txBody>
          <a:bodyPr wrap="square" rtlCol="0">
            <a:spAutoFit/>
          </a:bodyPr>
          <a:lstStyle/>
          <a:p>
            <a:pPr algn="ctr">
              <a:lnSpc>
                <a:spcPts val="6400"/>
              </a:lnSpc>
            </a:pPr>
            <a:r>
              <a:rPr lang="en-US" sz="7200" b="1" dirty="0" err="1">
                <a:solidFill>
                  <a:srgbClr val="FF0000"/>
                </a:solidFill>
                <a:latin typeface="Times New Roman" panose="02020603050405020304" pitchFamily="18" charset="0"/>
                <a:ea typeface="Nunito Bold" charset="0"/>
                <a:cs typeface="Times New Roman" panose="02020603050405020304" pitchFamily="18" charset="0"/>
              </a:rPr>
              <a:t>Các</a:t>
            </a:r>
            <a:r>
              <a:rPr lang="en-US" sz="7200" b="1" dirty="0">
                <a:solidFill>
                  <a:srgbClr val="FF0000"/>
                </a:solidFill>
                <a:latin typeface="Times New Roman" panose="02020603050405020304" pitchFamily="18" charset="0"/>
                <a:ea typeface="Nunito Bold" charset="0"/>
                <a:cs typeface="Times New Roman" panose="02020603050405020304" pitchFamily="18" charset="0"/>
              </a:rPr>
              <a:t> </a:t>
            </a:r>
            <a:r>
              <a:rPr lang="en-US" sz="7200" b="1" dirty="0" err="1">
                <a:solidFill>
                  <a:srgbClr val="FF0000"/>
                </a:solidFill>
                <a:latin typeface="Times New Roman" panose="02020603050405020304" pitchFamily="18" charset="0"/>
                <a:ea typeface="Nunito Bold" charset="0"/>
                <a:cs typeface="Times New Roman" panose="02020603050405020304" pitchFamily="18" charset="0"/>
              </a:rPr>
              <a:t>bước</a:t>
            </a:r>
            <a:r>
              <a:rPr lang="en-US" sz="7200" b="1" dirty="0">
                <a:solidFill>
                  <a:srgbClr val="FF0000"/>
                </a:solidFill>
                <a:latin typeface="Times New Roman" panose="02020603050405020304" pitchFamily="18" charset="0"/>
                <a:ea typeface="Nunito Bold" charset="0"/>
                <a:cs typeface="Times New Roman" panose="02020603050405020304" pitchFamily="18" charset="0"/>
              </a:rPr>
              <a:t> </a:t>
            </a:r>
            <a:r>
              <a:rPr lang="vi-VN" sz="7200" b="1" dirty="0">
                <a:solidFill>
                  <a:srgbClr val="FF0000"/>
                </a:solidFill>
                <a:latin typeface="Times New Roman" panose="02020603050405020304" pitchFamily="18" charset="0"/>
                <a:ea typeface="Nunito Bold" charset="0"/>
                <a:cs typeface="Times New Roman" panose="02020603050405020304" pitchFamily="18" charset="0"/>
              </a:rPr>
              <a:t>của bài Nói - nghe:</a:t>
            </a:r>
            <a:endParaRPr lang="en-US" sz="7200" b="1" dirty="0">
              <a:solidFill>
                <a:srgbClr val="FF0000"/>
              </a:solidFill>
              <a:latin typeface="Times New Roman" panose="02020603050405020304" pitchFamily="18" charset="0"/>
              <a:ea typeface="Nunito Bold" charset="0"/>
              <a:cs typeface="Times New Roman" panose="02020603050405020304" pitchFamily="18" charset="0"/>
            </a:endParaRPr>
          </a:p>
        </p:txBody>
      </p:sp>
      <p:grpSp>
        <p:nvGrpSpPr>
          <p:cNvPr id="11" name="Group 10">
            <a:extLst>
              <a:ext uri="{FF2B5EF4-FFF2-40B4-BE49-F238E27FC236}">
                <a16:creationId xmlns:a16="http://schemas.microsoft.com/office/drawing/2014/main" id="{F235D273-F993-AE62-BB53-4B9E1F66479A}"/>
              </a:ext>
            </a:extLst>
          </p:cNvPr>
          <p:cNvGrpSpPr/>
          <p:nvPr/>
        </p:nvGrpSpPr>
        <p:grpSpPr>
          <a:xfrm>
            <a:off x="867483" y="2852485"/>
            <a:ext cx="2960766" cy="3464948"/>
            <a:chOff x="1622655" y="2839745"/>
            <a:chExt cx="2960766" cy="3464948"/>
          </a:xfrm>
        </p:grpSpPr>
        <p:sp>
          <p:nvSpPr>
            <p:cNvPr id="12" name="Rounded Rectangle 1">
              <a:extLst>
                <a:ext uri="{FF2B5EF4-FFF2-40B4-BE49-F238E27FC236}">
                  <a16:creationId xmlns:a16="http://schemas.microsoft.com/office/drawing/2014/main" id="{76400EB3-3D38-17DC-2352-30286EDC123E}"/>
                </a:ext>
              </a:extLst>
            </p:cNvPr>
            <p:cNvSpPr>
              <a:spLocks noChangeAspect="1"/>
            </p:cNvSpPr>
            <p:nvPr/>
          </p:nvSpPr>
          <p:spPr>
            <a:xfrm>
              <a:off x="2582582" y="2839745"/>
              <a:ext cx="1478681" cy="1481533"/>
            </a:xfrm>
            <a:prstGeom prst="roundRect">
              <a:avLst/>
            </a:prstGeom>
            <a:solidFill>
              <a:srgbClr val="CBF0F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4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C5BF06F-CB06-93A4-CA3D-1096B85E46C4}"/>
                </a:ext>
              </a:extLst>
            </p:cNvPr>
            <p:cNvSpPr txBox="1"/>
            <p:nvPr/>
          </p:nvSpPr>
          <p:spPr>
            <a:xfrm>
              <a:off x="1622655" y="4735033"/>
              <a:ext cx="2960766"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Trước</a:t>
              </a: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 </a:t>
              </a: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khi</a:t>
              </a: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 </a:t>
              </a: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nói</a:t>
              </a:r>
              <a:endPar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endParaRPr>
            </a:p>
          </p:txBody>
        </p:sp>
        <p:pic>
          <p:nvPicPr>
            <p:cNvPr id="14" name="Picture 13">
              <a:extLst>
                <a:ext uri="{FF2B5EF4-FFF2-40B4-BE49-F238E27FC236}">
                  <a16:creationId xmlns:a16="http://schemas.microsoft.com/office/drawing/2014/main" id="{CF6E17DE-07A0-AAB0-B8CB-54DAA2BB6B6B}"/>
                </a:ext>
              </a:extLst>
            </p:cNvPr>
            <p:cNvPicPr>
              <a:picLocks noChangeAspect="1"/>
            </p:cNvPicPr>
            <p:nvPr/>
          </p:nvPicPr>
          <p:blipFill rotWithShape="1">
            <a:blip r:embed="rId7"/>
            <a:srcRect l="22476" t="18935" r="17103" b="17189"/>
            <a:stretch/>
          </p:blipFill>
          <p:spPr>
            <a:xfrm rot="1993427">
              <a:off x="2877330" y="3003117"/>
              <a:ext cx="1172078" cy="1239114"/>
            </a:xfrm>
            <a:prstGeom prst="rect">
              <a:avLst/>
            </a:prstGeom>
          </p:spPr>
        </p:pic>
      </p:grpSp>
      <p:grpSp>
        <p:nvGrpSpPr>
          <p:cNvPr id="15" name="Group 14">
            <a:extLst>
              <a:ext uri="{FF2B5EF4-FFF2-40B4-BE49-F238E27FC236}">
                <a16:creationId xmlns:a16="http://schemas.microsoft.com/office/drawing/2014/main" id="{C250EFF1-B05A-E579-659A-51C40887E8BC}"/>
              </a:ext>
            </a:extLst>
          </p:cNvPr>
          <p:cNvGrpSpPr/>
          <p:nvPr/>
        </p:nvGrpSpPr>
        <p:grpSpPr>
          <a:xfrm>
            <a:off x="4586457" y="2842813"/>
            <a:ext cx="2876042" cy="3398907"/>
            <a:chOff x="4606504" y="2859409"/>
            <a:chExt cx="2876042" cy="3398907"/>
          </a:xfrm>
        </p:grpSpPr>
        <p:sp>
          <p:nvSpPr>
            <p:cNvPr id="16" name="Rounded Rectangle 121">
              <a:extLst>
                <a:ext uri="{FF2B5EF4-FFF2-40B4-BE49-F238E27FC236}">
                  <a16:creationId xmlns:a16="http://schemas.microsoft.com/office/drawing/2014/main" id="{7F45FD13-30D9-E02C-AAEC-5C48CB6D8F90}"/>
                </a:ext>
              </a:extLst>
            </p:cNvPr>
            <p:cNvSpPr>
              <a:spLocks noChangeAspect="1"/>
            </p:cNvSpPr>
            <p:nvPr/>
          </p:nvSpPr>
          <p:spPr>
            <a:xfrm>
              <a:off x="5356659" y="2859409"/>
              <a:ext cx="1478681" cy="1481533"/>
            </a:xfrm>
            <a:prstGeom prst="roundRect">
              <a:avLst/>
            </a:prstGeom>
            <a:solidFill>
              <a:srgbClr val="FEDAF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4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254CEE2-CDCB-C577-D438-136E9EA665F5}"/>
                </a:ext>
              </a:extLst>
            </p:cNvPr>
            <p:cNvSpPr txBox="1"/>
            <p:nvPr/>
          </p:nvSpPr>
          <p:spPr>
            <a:xfrm>
              <a:off x="4606504" y="4688656"/>
              <a:ext cx="2876042"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Trình</a:t>
              </a: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 </a:t>
              </a: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bày</a:t>
              </a: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 </a:t>
              </a: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bài</a:t>
              </a: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 </a:t>
              </a: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nói</a:t>
              </a:r>
              <a:endPar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endParaRPr>
            </a:p>
          </p:txBody>
        </p:sp>
        <p:pic>
          <p:nvPicPr>
            <p:cNvPr id="18" name="Picture 17">
              <a:extLst>
                <a:ext uri="{FF2B5EF4-FFF2-40B4-BE49-F238E27FC236}">
                  <a16:creationId xmlns:a16="http://schemas.microsoft.com/office/drawing/2014/main" id="{2D516051-CD90-0C17-75CA-2A3859DCF78B}"/>
                </a:ext>
              </a:extLst>
            </p:cNvPr>
            <p:cNvPicPr>
              <a:picLocks noChangeAspect="1"/>
            </p:cNvPicPr>
            <p:nvPr/>
          </p:nvPicPr>
          <p:blipFill rotWithShape="1">
            <a:blip r:embed="rId8"/>
            <a:srcRect t="8203" r="42023" b="38664"/>
            <a:stretch/>
          </p:blipFill>
          <p:spPr>
            <a:xfrm>
              <a:off x="5515817" y="3035299"/>
              <a:ext cx="1196328" cy="1096373"/>
            </a:xfrm>
            <a:prstGeom prst="rect">
              <a:avLst/>
            </a:prstGeom>
          </p:spPr>
        </p:pic>
      </p:grpSp>
      <p:grpSp>
        <p:nvGrpSpPr>
          <p:cNvPr id="19" name="Group 18">
            <a:extLst>
              <a:ext uri="{FF2B5EF4-FFF2-40B4-BE49-F238E27FC236}">
                <a16:creationId xmlns:a16="http://schemas.microsoft.com/office/drawing/2014/main" id="{15052153-E017-476E-A3A2-023793ADA709}"/>
              </a:ext>
            </a:extLst>
          </p:cNvPr>
          <p:cNvGrpSpPr/>
          <p:nvPr/>
        </p:nvGrpSpPr>
        <p:grpSpPr>
          <a:xfrm>
            <a:off x="7331029" y="3050875"/>
            <a:ext cx="3504623" cy="3428432"/>
            <a:chOff x="7155300" y="2850434"/>
            <a:chExt cx="3504623" cy="3428432"/>
          </a:xfrm>
        </p:grpSpPr>
        <p:sp>
          <p:nvSpPr>
            <p:cNvPr id="20" name="Rounded Rectangle 122">
              <a:extLst>
                <a:ext uri="{FF2B5EF4-FFF2-40B4-BE49-F238E27FC236}">
                  <a16:creationId xmlns:a16="http://schemas.microsoft.com/office/drawing/2014/main" id="{97693949-E18E-AF21-4272-313F7D27AE38}"/>
                </a:ext>
              </a:extLst>
            </p:cNvPr>
            <p:cNvSpPr>
              <a:spLocks noChangeAspect="1"/>
            </p:cNvSpPr>
            <p:nvPr/>
          </p:nvSpPr>
          <p:spPr>
            <a:xfrm>
              <a:off x="8130737" y="2850434"/>
              <a:ext cx="1478681" cy="1481533"/>
            </a:xfrm>
            <a:prstGeom prst="roundRect">
              <a:avLst/>
            </a:prstGeom>
            <a:solidFill>
              <a:srgbClr val="DDF9F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4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5A82569-5F30-DBF9-C06F-592675ABC828}"/>
                </a:ext>
              </a:extLst>
            </p:cNvPr>
            <p:cNvSpPr txBox="1"/>
            <p:nvPr/>
          </p:nvSpPr>
          <p:spPr>
            <a:xfrm>
              <a:off x="7155300" y="4709206"/>
              <a:ext cx="3504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Sau </a:t>
              </a: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khi</a:t>
              </a: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 </a:t>
              </a:r>
              <a:endParaRPr kumimoji="0" lang="vi-VN"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nói</a:t>
              </a:r>
              <a:endPar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endParaRPr>
            </a:p>
          </p:txBody>
        </p:sp>
        <p:pic>
          <p:nvPicPr>
            <p:cNvPr id="22" name="Picture 21">
              <a:extLst>
                <a:ext uri="{FF2B5EF4-FFF2-40B4-BE49-F238E27FC236}">
                  <a16:creationId xmlns:a16="http://schemas.microsoft.com/office/drawing/2014/main" id="{C9D3BC13-1953-67DF-1D0A-70EF9F369507}"/>
                </a:ext>
              </a:extLst>
            </p:cNvPr>
            <p:cNvPicPr>
              <a:picLocks noChangeAspect="1"/>
            </p:cNvPicPr>
            <p:nvPr/>
          </p:nvPicPr>
          <p:blipFill rotWithShape="1">
            <a:blip r:embed="rId9"/>
            <a:srcRect l="14984" t="7824"/>
            <a:stretch/>
          </p:blipFill>
          <p:spPr>
            <a:xfrm>
              <a:off x="8292701" y="2947604"/>
              <a:ext cx="1224759" cy="1327917"/>
            </a:xfrm>
            <a:prstGeom prst="rect">
              <a:avLst/>
            </a:prstGeom>
          </p:spPr>
        </p:pic>
      </p:grpSp>
    </p:spTree>
    <p:extLst>
      <p:ext uri="{BB962C8B-B14F-4D97-AF65-F5344CB8AC3E}">
        <p14:creationId xmlns:p14="http://schemas.microsoft.com/office/powerpoint/2010/main" val="19917456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3443882E-E842-4638-785F-B83235B8C10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5951" y="482503"/>
            <a:ext cx="1889218" cy="3618387"/>
          </a:xfrm>
          <a:prstGeom prst="rect">
            <a:avLst/>
          </a:prstGeom>
        </p:spPr>
      </p:pic>
      <p:pic>
        <p:nvPicPr>
          <p:cNvPr id="10" name="图片 1">
            <a:extLst>
              <a:ext uri="{FF2B5EF4-FFF2-40B4-BE49-F238E27FC236}">
                <a16:creationId xmlns:a16="http://schemas.microsoft.com/office/drawing/2014/main" id="{59857CE0-6E30-8273-DD2D-01D4D5A5059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0876107" y="1353072"/>
            <a:ext cx="1645346" cy="3756461"/>
          </a:xfrm>
          <a:prstGeom prst="rect">
            <a:avLst/>
          </a:prstGeom>
        </p:spPr>
      </p:pic>
      <p:grpSp>
        <p:nvGrpSpPr>
          <p:cNvPr id="6" name="Group 5">
            <a:extLst>
              <a:ext uri="{FF2B5EF4-FFF2-40B4-BE49-F238E27FC236}">
                <a16:creationId xmlns:a16="http://schemas.microsoft.com/office/drawing/2014/main" id="{4C93045A-118D-AA22-98AA-2B9270FF1881}"/>
              </a:ext>
            </a:extLst>
          </p:cNvPr>
          <p:cNvGrpSpPr/>
          <p:nvPr/>
        </p:nvGrpSpPr>
        <p:grpSpPr>
          <a:xfrm>
            <a:off x="1487201" y="1180621"/>
            <a:ext cx="2347260" cy="3622696"/>
            <a:chOff x="2268265" y="2839745"/>
            <a:chExt cx="2045267" cy="3232475"/>
          </a:xfrm>
        </p:grpSpPr>
        <p:sp>
          <p:nvSpPr>
            <p:cNvPr id="7" name="Rounded Rectangle 1">
              <a:extLst>
                <a:ext uri="{FF2B5EF4-FFF2-40B4-BE49-F238E27FC236}">
                  <a16:creationId xmlns:a16="http://schemas.microsoft.com/office/drawing/2014/main" id="{BF758106-BC67-7AE8-803A-977727197D70}"/>
                </a:ext>
              </a:extLst>
            </p:cNvPr>
            <p:cNvSpPr>
              <a:spLocks noChangeAspect="1"/>
            </p:cNvSpPr>
            <p:nvPr/>
          </p:nvSpPr>
          <p:spPr>
            <a:xfrm>
              <a:off x="2582582" y="2839745"/>
              <a:ext cx="1478681" cy="1481533"/>
            </a:xfrm>
            <a:prstGeom prst="roundRect">
              <a:avLst/>
            </a:prstGeom>
            <a:solidFill>
              <a:srgbClr val="CBF0F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5C42BC1D-3FB0-C9E2-60B0-FE47655B5AC9}"/>
                </a:ext>
              </a:extLst>
            </p:cNvPr>
            <p:cNvSpPr txBox="1"/>
            <p:nvPr/>
          </p:nvSpPr>
          <p:spPr>
            <a:xfrm>
              <a:off x="2268265" y="4671637"/>
              <a:ext cx="2045267" cy="140058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Trước</a:t>
              </a: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khi</a:t>
              </a: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 </a:t>
              </a: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nói</a:t>
              </a:r>
              <a:endPar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endParaRPr>
            </a:p>
          </p:txBody>
        </p:sp>
        <p:pic>
          <p:nvPicPr>
            <p:cNvPr id="11" name="Picture 10">
              <a:extLst>
                <a:ext uri="{FF2B5EF4-FFF2-40B4-BE49-F238E27FC236}">
                  <a16:creationId xmlns:a16="http://schemas.microsoft.com/office/drawing/2014/main" id="{43C85F83-043F-A83F-6867-5ECDF65F5E38}"/>
                </a:ext>
              </a:extLst>
            </p:cNvPr>
            <p:cNvPicPr>
              <a:picLocks noChangeAspect="1"/>
            </p:cNvPicPr>
            <p:nvPr/>
          </p:nvPicPr>
          <p:blipFill rotWithShape="1">
            <a:blip r:embed="rId7"/>
            <a:srcRect l="22476" t="18935" r="17103" b="17189"/>
            <a:stretch/>
          </p:blipFill>
          <p:spPr>
            <a:xfrm rot="1993427">
              <a:off x="2877330" y="3003117"/>
              <a:ext cx="1172078" cy="1239114"/>
            </a:xfrm>
            <a:prstGeom prst="rect">
              <a:avLst/>
            </a:prstGeom>
          </p:spPr>
        </p:pic>
      </p:grpSp>
      <p:grpSp>
        <p:nvGrpSpPr>
          <p:cNvPr id="12" name="Google Shape;253;p39">
            <a:extLst>
              <a:ext uri="{FF2B5EF4-FFF2-40B4-BE49-F238E27FC236}">
                <a16:creationId xmlns:a16="http://schemas.microsoft.com/office/drawing/2014/main" id="{96BCEA5B-01E5-331E-4D67-E2E5D05CE731}"/>
              </a:ext>
            </a:extLst>
          </p:cNvPr>
          <p:cNvGrpSpPr/>
          <p:nvPr/>
        </p:nvGrpSpPr>
        <p:grpSpPr>
          <a:xfrm>
            <a:off x="3537357" y="357192"/>
            <a:ext cx="7130643" cy="903287"/>
            <a:chOff x="4283067" y="1135500"/>
            <a:chExt cx="5195135" cy="970500"/>
          </a:xfrm>
        </p:grpSpPr>
        <p:sp>
          <p:nvSpPr>
            <p:cNvPr id="13" name="Google Shape;254;p39">
              <a:extLst>
                <a:ext uri="{FF2B5EF4-FFF2-40B4-BE49-F238E27FC236}">
                  <a16:creationId xmlns:a16="http://schemas.microsoft.com/office/drawing/2014/main" id="{BF70BC53-D4C1-731F-7611-74394AD83C58}"/>
                </a:ext>
              </a:extLst>
            </p:cNvPr>
            <p:cNvSpPr/>
            <p:nvPr/>
          </p:nvSpPr>
          <p:spPr>
            <a:xfrm>
              <a:off x="4572001" y="1301100"/>
              <a:ext cx="4906201" cy="804900"/>
            </a:xfrm>
            <a:prstGeom prst="homePlate">
              <a:avLst>
                <a:gd name="adj" fmla="val 50000"/>
              </a:avLst>
            </a:prstGeom>
            <a:solidFill>
              <a:srgbClr val="F8CBAD"/>
            </a:solidFill>
            <a:ln>
              <a:noFill/>
            </a:ln>
          </p:spPr>
          <p:txBody>
            <a:bodyPr spcFirstLastPara="1" wrap="square" lIns="162533" tIns="162533" rIns="162533" bIns="162533" anchor="ctr" anchorCtr="0">
              <a:noAutofit/>
            </a:bodyPr>
            <a:lstStyle/>
            <a:p>
              <a:endParaRPr sz="3200" dirty="0">
                <a:solidFill>
                  <a:srgbClr val="838383"/>
                </a:solidFill>
                <a:latin typeface="Times New Roman" panose="02020603050405020304" pitchFamily="18" charset="0"/>
                <a:cs typeface="Times New Roman" panose="02020603050405020304" pitchFamily="18" charset="0"/>
              </a:endParaRPr>
            </a:p>
          </p:txBody>
        </p:sp>
        <p:sp>
          <p:nvSpPr>
            <p:cNvPr id="14" name="Google Shape;255;p39">
              <a:extLst>
                <a:ext uri="{FF2B5EF4-FFF2-40B4-BE49-F238E27FC236}">
                  <a16:creationId xmlns:a16="http://schemas.microsoft.com/office/drawing/2014/main" id="{0EB9D80C-07FE-DFB1-E88E-0764BE2DC851}"/>
                </a:ext>
              </a:extLst>
            </p:cNvPr>
            <p:cNvSpPr/>
            <p:nvPr/>
          </p:nvSpPr>
          <p:spPr>
            <a:xfrm rot="10800000" flipH="1">
              <a:off x="4572000" y="1934400"/>
              <a:ext cx="401700" cy="171600"/>
            </a:xfrm>
            <a:prstGeom prst="rtTriangle">
              <a:avLst/>
            </a:prstGeom>
            <a:solidFill>
              <a:srgbClr val="F4B183"/>
            </a:solidFill>
            <a:ln>
              <a:noFill/>
            </a:ln>
          </p:spPr>
          <p:txBody>
            <a:bodyPr spcFirstLastPara="1" wrap="square" lIns="162533" tIns="162533" rIns="162533" bIns="162533" anchor="ctr" anchorCtr="0">
              <a:noAutofit/>
            </a:bodyPr>
            <a:lstStyle/>
            <a:p>
              <a:endParaRPr sz="3200" dirty="0">
                <a:solidFill>
                  <a:srgbClr val="838383"/>
                </a:solidFill>
                <a:latin typeface="Times New Roman" panose="02020603050405020304" pitchFamily="18" charset="0"/>
                <a:cs typeface="Times New Roman" panose="02020603050405020304" pitchFamily="18" charset="0"/>
              </a:endParaRPr>
            </a:p>
          </p:txBody>
        </p:sp>
        <p:sp>
          <p:nvSpPr>
            <p:cNvPr id="15" name="Google Shape;256;p39">
              <a:extLst>
                <a:ext uri="{FF2B5EF4-FFF2-40B4-BE49-F238E27FC236}">
                  <a16:creationId xmlns:a16="http://schemas.microsoft.com/office/drawing/2014/main" id="{ABA9314B-FD8C-0894-0EAE-C974227B1526}"/>
                </a:ext>
              </a:extLst>
            </p:cNvPr>
            <p:cNvSpPr/>
            <p:nvPr/>
          </p:nvSpPr>
          <p:spPr>
            <a:xfrm>
              <a:off x="4283067" y="1135500"/>
              <a:ext cx="691384" cy="804900"/>
            </a:xfrm>
            <a:prstGeom prst="rect">
              <a:avLst/>
            </a:prstGeom>
            <a:solidFill>
              <a:srgbClr val="FBE5D6"/>
            </a:solidFill>
            <a:ln>
              <a:noFill/>
            </a:ln>
          </p:spPr>
          <p:txBody>
            <a:bodyPr spcFirstLastPara="1" wrap="square" lIns="162533" tIns="162533" rIns="162533" bIns="162533" anchor="ctr" anchorCtr="0">
              <a:noAutofit/>
            </a:bodyPr>
            <a:lstStyle/>
            <a:p>
              <a:pPr algn="ctr"/>
              <a:endParaRPr sz="3200" b="1" dirty="0">
                <a:solidFill>
                  <a:srgbClr val="838383"/>
                </a:solidFill>
                <a:latin typeface="Times New Roman" panose="02020603050405020304" pitchFamily="18" charset="0"/>
                <a:cs typeface="Times New Roman" panose="02020603050405020304" pitchFamily="18" charset="0"/>
              </a:endParaRPr>
            </a:p>
          </p:txBody>
        </p:sp>
      </p:grpSp>
      <p:grpSp>
        <p:nvGrpSpPr>
          <p:cNvPr id="16" name="Google Shape;253;p39">
            <a:extLst>
              <a:ext uri="{FF2B5EF4-FFF2-40B4-BE49-F238E27FC236}">
                <a16:creationId xmlns:a16="http://schemas.microsoft.com/office/drawing/2014/main" id="{D2C9D1E3-CFEE-3B90-AD48-66DB33866A0C}"/>
              </a:ext>
            </a:extLst>
          </p:cNvPr>
          <p:cNvGrpSpPr/>
          <p:nvPr/>
        </p:nvGrpSpPr>
        <p:grpSpPr>
          <a:xfrm>
            <a:off x="3536540" y="4377504"/>
            <a:ext cx="7131459" cy="926505"/>
            <a:chOff x="4320380" y="1135500"/>
            <a:chExt cx="5338561" cy="995446"/>
          </a:xfrm>
        </p:grpSpPr>
        <p:sp>
          <p:nvSpPr>
            <p:cNvPr id="17" name="Google Shape;254;p39">
              <a:extLst>
                <a:ext uri="{FF2B5EF4-FFF2-40B4-BE49-F238E27FC236}">
                  <a16:creationId xmlns:a16="http://schemas.microsoft.com/office/drawing/2014/main" id="{1065F3E5-84A7-20C2-7F2D-A218FD451B43}"/>
                </a:ext>
              </a:extLst>
            </p:cNvPr>
            <p:cNvSpPr/>
            <p:nvPr/>
          </p:nvSpPr>
          <p:spPr>
            <a:xfrm>
              <a:off x="4571998" y="1301100"/>
              <a:ext cx="5086943" cy="804900"/>
            </a:xfrm>
            <a:prstGeom prst="homePlate">
              <a:avLst>
                <a:gd name="adj" fmla="val 50000"/>
              </a:avLst>
            </a:prstGeom>
            <a:solidFill>
              <a:srgbClr val="C5E0B4"/>
            </a:solidFill>
            <a:ln>
              <a:noFill/>
            </a:ln>
          </p:spPr>
          <p:txBody>
            <a:bodyPr spcFirstLastPara="1" wrap="square" lIns="162533" tIns="162533" rIns="162533" bIns="162533" anchor="ctr" anchorCtr="0">
              <a:noAutofit/>
            </a:bodyPr>
            <a:lstStyle/>
            <a:p>
              <a:endParaRPr sz="3200" dirty="0">
                <a:solidFill>
                  <a:srgbClr val="838383"/>
                </a:solidFill>
                <a:latin typeface="Times New Roman" panose="02020603050405020304" pitchFamily="18" charset="0"/>
                <a:cs typeface="Times New Roman" panose="02020603050405020304" pitchFamily="18" charset="0"/>
              </a:endParaRPr>
            </a:p>
          </p:txBody>
        </p:sp>
        <p:sp>
          <p:nvSpPr>
            <p:cNvPr id="18" name="Google Shape;255;p39">
              <a:extLst>
                <a:ext uri="{FF2B5EF4-FFF2-40B4-BE49-F238E27FC236}">
                  <a16:creationId xmlns:a16="http://schemas.microsoft.com/office/drawing/2014/main" id="{D94FFB40-5016-07E3-2A66-29EB3A7536A2}"/>
                </a:ext>
              </a:extLst>
            </p:cNvPr>
            <p:cNvSpPr/>
            <p:nvPr/>
          </p:nvSpPr>
          <p:spPr>
            <a:xfrm rot="10800000" flipH="1">
              <a:off x="4572000" y="1959346"/>
              <a:ext cx="401700" cy="171600"/>
            </a:xfrm>
            <a:prstGeom prst="rtTriangle">
              <a:avLst/>
            </a:prstGeom>
            <a:solidFill>
              <a:srgbClr val="B5D79D"/>
            </a:solidFill>
            <a:ln>
              <a:noFill/>
            </a:ln>
          </p:spPr>
          <p:txBody>
            <a:bodyPr spcFirstLastPara="1" wrap="square" lIns="162533" tIns="162533" rIns="162533" bIns="162533" anchor="ctr" anchorCtr="0">
              <a:noAutofit/>
            </a:bodyPr>
            <a:lstStyle/>
            <a:p>
              <a:endParaRPr sz="3200" dirty="0">
                <a:solidFill>
                  <a:srgbClr val="838383"/>
                </a:solidFill>
                <a:latin typeface="Times New Roman" panose="02020603050405020304" pitchFamily="18" charset="0"/>
                <a:cs typeface="Times New Roman" panose="02020603050405020304" pitchFamily="18" charset="0"/>
              </a:endParaRPr>
            </a:p>
          </p:txBody>
        </p:sp>
        <p:sp>
          <p:nvSpPr>
            <p:cNvPr id="19" name="Google Shape;256;p39">
              <a:extLst>
                <a:ext uri="{FF2B5EF4-FFF2-40B4-BE49-F238E27FC236}">
                  <a16:creationId xmlns:a16="http://schemas.microsoft.com/office/drawing/2014/main" id="{783DD9DD-1D0F-D4E1-AE70-0DD9850923FE}"/>
                </a:ext>
              </a:extLst>
            </p:cNvPr>
            <p:cNvSpPr/>
            <p:nvPr/>
          </p:nvSpPr>
          <p:spPr>
            <a:xfrm>
              <a:off x="4320380" y="1135500"/>
              <a:ext cx="716401" cy="804900"/>
            </a:xfrm>
            <a:prstGeom prst="rect">
              <a:avLst/>
            </a:prstGeom>
            <a:solidFill>
              <a:srgbClr val="E2F0D9"/>
            </a:solidFill>
            <a:ln>
              <a:noFill/>
            </a:ln>
          </p:spPr>
          <p:txBody>
            <a:bodyPr spcFirstLastPara="1" wrap="square" lIns="162533" tIns="162533" rIns="162533" bIns="162533" anchor="ctr" anchorCtr="0">
              <a:noAutofit/>
            </a:bodyPr>
            <a:lstStyle/>
            <a:p>
              <a:pPr algn="ctr"/>
              <a:endParaRPr sz="3200" b="1" dirty="0">
                <a:solidFill>
                  <a:srgbClr val="838383"/>
                </a:solidFill>
                <a:latin typeface="Times New Roman" panose="02020603050405020304" pitchFamily="18" charset="0"/>
                <a:cs typeface="Times New Roman" panose="02020603050405020304" pitchFamily="18" charset="0"/>
              </a:endParaRPr>
            </a:p>
          </p:txBody>
        </p:sp>
      </p:grpSp>
      <p:sp>
        <p:nvSpPr>
          <p:cNvPr id="20" name="TextBox 19">
            <a:extLst>
              <a:ext uri="{FF2B5EF4-FFF2-40B4-BE49-F238E27FC236}">
                <a16:creationId xmlns:a16="http://schemas.microsoft.com/office/drawing/2014/main" id="{CB366D9C-535F-453E-43F5-64B527E4D9C6}"/>
              </a:ext>
            </a:extLst>
          </p:cNvPr>
          <p:cNvSpPr txBox="1"/>
          <p:nvPr/>
        </p:nvSpPr>
        <p:spPr>
          <a:xfrm>
            <a:off x="4540542" y="692237"/>
            <a:ext cx="6483464" cy="584775"/>
          </a:xfrm>
          <a:prstGeom prst="rect">
            <a:avLst/>
          </a:prstGeom>
          <a:noFill/>
        </p:spPr>
        <p:txBody>
          <a:bodyPr wrap="square">
            <a:spAutoFit/>
          </a:bodyPr>
          <a:lstStyle/>
          <a:p>
            <a:pPr algn="just"/>
            <a:r>
              <a:rPr lang="en-US" sz="3200" b="1" dirty="0" err="1">
                <a:solidFill>
                  <a:srgbClr val="002060"/>
                </a:solidFill>
                <a:latin typeface="Times New Roman" panose="02020603050405020304" pitchFamily="18" charset="0"/>
                <a:cs typeface="Times New Roman" panose="02020603050405020304" pitchFamily="18" charset="0"/>
              </a:rPr>
              <a:t>Chuẩn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bị</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nội</a:t>
            </a:r>
            <a:r>
              <a:rPr lang="en-US" sz="3200" b="1" dirty="0">
                <a:solidFill>
                  <a:srgbClr val="002060"/>
                </a:solidFill>
                <a:latin typeface="Times New Roman" panose="02020603050405020304" pitchFamily="18" charset="0"/>
                <a:cs typeface="Times New Roman" panose="02020603050405020304" pitchFamily="18" charset="0"/>
              </a:rPr>
              <a:t> dung </a:t>
            </a:r>
            <a:r>
              <a:rPr lang="en-US" sz="3200" b="1" dirty="0" err="1">
                <a:solidFill>
                  <a:srgbClr val="002060"/>
                </a:solidFill>
                <a:latin typeface="Times New Roman" panose="02020603050405020304" pitchFamily="18" charset="0"/>
                <a:cs typeface="Times New Roman" panose="02020603050405020304" pitchFamily="18" charset="0"/>
              </a:rPr>
              <a:t>nói</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5FDD505-FBD1-0F83-C09F-1DEAF578E482}"/>
              </a:ext>
            </a:extLst>
          </p:cNvPr>
          <p:cNvSpPr txBox="1"/>
          <p:nvPr/>
        </p:nvSpPr>
        <p:spPr>
          <a:xfrm>
            <a:off x="4009947" y="1433735"/>
            <a:ext cx="7110897" cy="2677656"/>
          </a:xfrm>
          <a:prstGeom prst="rect">
            <a:avLst/>
          </a:prstGeom>
          <a:noFill/>
        </p:spPr>
        <p:txBody>
          <a:bodyPr wrap="square" rtlCol="0">
            <a:spAutoFit/>
          </a:bodyPr>
          <a:lstStyle/>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Mục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nói</a:t>
            </a:r>
            <a:r>
              <a:rPr lang="en-US" sz="2800" b="1" dirty="0">
                <a:solidFill>
                  <a:srgbClr val="0070C0"/>
                </a:solidFill>
                <a:latin typeface="Times New Roman" panose="02020603050405020304" pitchFamily="18" charset="0"/>
                <a:cs typeface="Times New Roman" panose="02020603050405020304" pitchFamily="18" charset="0"/>
              </a:rPr>
              <a:t>:</a:t>
            </a:r>
            <a:r>
              <a:rPr lang="vi-VN" sz="2800" b="1" dirty="0">
                <a:solidFill>
                  <a:srgbClr val="0070C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tranh luận “Thế nào là lối sống giản dị”</a:t>
            </a:r>
            <a:endParaRPr lang="en-US" sz="2800" dirty="0">
              <a:solidFill>
                <a:srgbClr val="00800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nghe</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Thầy</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cô</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bạn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bè</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người</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thâ</a:t>
            </a:r>
            <a:r>
              <a:rPr lang="en-US" sz="2800" b="1" dirty="0">
                <a:solidFill>
                  <a:srgbClr val="008000"/>
                </a:solidFill>
                <a:latin typeface="Times New Roman" panose="02020603050405020304" pitchFamily="18" charset="0"/>
                <a:cs typeface="Times New Roman" panose="02020603050405020304" pitchFamily="18" charset="0"/>
              </a:rPr>
              <a:t>n </a:t>
            </a:r>
            <a:r>
              <a:rPr lang="en-US" sz="2800" b="1" dirty="0" err="1">
                <a:solidFill>
                  <a:srgbClr val="008000"/>
                </a:solidFill>
                <a:latin typeface="Times New Roman" panose="02020603050405020304" pitchFamily="18" charset="0"/>
                <a:cs typeface="Times New Roman" panose="02020603050405020304" pitchFamily="18" charset="0"/>
              </a:rPr>
              <a:t>và</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người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quan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tâm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đến</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vấn đề</a:t>
            </a:r>
            <a:endParaRPr lang="en-US" sz="2800" b="1" dirty="0">
              <a:solidFill>
                <a:srgbClr val="00800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Cách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Đọc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lại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nhiều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lần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viết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để</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nắm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chắc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nội</a:t>
            </a:r>
            <a:r>
              <a:rPr lang="en-US" sz="2800" b="1" dirty="0">
                <a:solidFill>
                  <a:srgbClr val="008000"/>
                </a:solidFill>
                <a:latin typeface="Times New Roman" panose="02020603050405020304" pitchFamily="18" charset="0"/>
                <a:cs typeface="Times New Roman" panose="02020603050405020304" pitchFamily="18" charset="0"/>
              </a:rPr>
              <a:t> dung </a:t>
            </a:r>
            <a:r>
              <a:rPr lang="en-US" sz="2800" b="1" dirty="0" err="1">
                <a:solidFill>
                  <a:srgbClr val="008000"/>
                </a:solidFill>
                <a:latin typeface="Times New Roman" panose="02020603050405020304" pitchFamily="18" charset="0"/>
                <a:cs typeface="Times New Roman" panose="02020603050405020304" pitchFamily="18" charset="0"/>
              </a:rPr>
              <a:t>quan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trọng</a:t>
            </a:r>
            <a:endParaRPr lang="en-US" sz="2800" b="1" dirty="0">
              <a:solidFill>
                <a:srgbClr val="008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9A6CF7E-3F02-C01B-A7B1-4D1F78CA2C6E}"/>
              </a:ext>
            </a:extLst>
          </p:cNvPr>
          <p:cNvSpPr txBox="1"/>
          <p:nvPr/>
        </p:nvSpPr>
        <p:spPr>
          <a:xfrm>
            <a:off x="4092678" y="5534436"/>
            <a:ext cx="7716145" cy="954107"/>
          </a:xfrm>
          <a:prstGeom prst="rect">
            <a:avLst/>
          </a:prstGeom>
          <a:noFill/>
        </p:spPr>
        <p:txBody>
          <a:bodyPr wrap="square" rtlCol="0">
            <a:spAutoFit/>
          </a:bodyPr>
          <a:lstStyle/>
          <a:p>
            <a:pPr marL="457200" indent="-457200" algn="just">
              <a:buFontTx/>
              <a:buChar char="-"/>
            </a:pPr>
            <a:r>
              <a:rPr lang="en-US" sz="2800" b="1" dirty="0" err="1">
                <a:solidFill>
                  <a:srgbClr val="008000"/>
                </a:solidFill>
                <a:latin typeface="Times New Roman" panose="02020603050405020304" pitchFamily="18" charset="0"/>
                <a:cs typeface="Times New Roman" panose="02020603050405020304" pitchFamily="18" charset="0"/>
              </a:rPr>
              <a:t>Tập</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trình</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bày</a:t>
            </a:r>
            <a:r>
              <a:rPr lang="en-US" sz="2800" b="1" dirty="0">
                <a:solidFill>
                  <a:srgbClr val="008000"/>
                </a:solidFill>
                <a:latin typeface="Times New Roman" panose="02020603050405020304" pitchFamily="18" charset="0"/>
                <a:cs typeface="Times New Roman" panose="02020603050405020304" pitchFamily="18" charset="0"/>
              </a:rPr>
              <a:t> 1 </a:t>
            </a:r>
            <a:r>
              <a:rPr lang="en-US" sz="2800" b="1" dirty="0" err="1">
                <a:solidFill>
                  <a:srgbClr val="008000"/>
                </a:solidFill>
                <a:latin typeface="Times New Roman" panose="02020603050405020304" pitchFamily="18" charset="0"/>
                <a:cs typeface="Times New Roman" panose="02020603050405020304" pitchFamily="18" charset="0"/>
              </a:rPr>
              <a:t>mình</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trước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gương</a:t>
            </a:r>
            <a:r>
              <a:rPr lang="en-US" sz="2800" b="1" dirty="0">
                <a:solidFill>
                  <a:srgbClr val="008000"/>
                </a:solidFill>
                <a:latin typeface="Times New Roman" panose="02020603050405020304" pitchFamily="18" charset="0"/>
                <a:cs typeface="Times New Roman" panose="02020603050405020304" pitchFamily="18" charset="0"/>
              </a:rPr>
              <a:t> </a:t>
            </a:r>
          </a:p>
          <a:p>
            <a:pPr marL="457200" indent="-457200" algn="just">
              <a:buFontTx/>
              <a:buChar char="-"/>
            </a:pPr>
            <a:r>
              <a:rPr lang="en-US" sz="2800" b="1" dirty="0" err="1">
                <a:solidFill>
                  <a:srgbClr val="008000"/>
                </a:solidFill>
                <a:latin typeface="Times New Roman" panose="02020603050405020304" pitchFamily="18" charset="0"/>
                <a:cs typeface="Times New Roman" panose="02020603050405020304" pitchFamily="18" charset="0"/>
              </a:rPr>
              <a:t>Tập</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trình</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bày</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trước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nhóm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bạn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người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thân</a:t>
            </a:r>
            <a:r>
              <a:rPr lang="en-US" sz="2800" b="1" dirty="0">
                <a:solidFill>
                  <a:srgbClr val="008000"/>
                </a:solidFill>
                <a:latin typeface="Times New Roman" panose="02020603050405020304" pitchFamily="18" charset="0"/>
                <a:cs typeface="Times New Roman" panose="02020603050405020304" pitchFamily="18" charset="0"/>
              </a:rPr>
              <a:t> …</a:t>
            </a:r>
          </a:p>
        </p:txBody>
      </p:sp>
      <p:sp>
        <p:nvSpPr>
          <p:cNvPr id="23" name="TextBox 22">
            <a:extLst>
              <a:ext uri="{FF2B5EF4-FFF2-40B4-BE49-F238E27FC236}">
                <a16:creationId xmlns:a16="http://schemas.microsoft.com/office/drawing/2014/main" id="{E3BC3585-48FE-7D1A-AE52-1C9B73F9C348}"/>
              </a:ext>
            </a:extLst>
          </p:cNvPr>
          <p:cNvSpPr txBox="1"/>
          <p:nvPr/>
        </p:nvSpPr>
        <p:spPr>
          <a:xfrm>
            <a:off x="4650466" y="4603259"/>
            <a:ext cx="3456370" cy="678327"/>
          </a:xfrm>
          <a:prstGeom prst="rect">
            <a:avLst/>
          </a:prstGeom>
          <a:noFill/>
        </p:spPr>
        <p:txBody>
          <a:bodyPr wrap="square">
            <a:spAutoFit/>
          </a:bodyPr>
          <a:lstStyle/>
          <a:p>
            <a:pPr algn="just">
              <a:lnSpc>
                <a:spcPct val="115000"/>
              </a:lnSpc>
            </a:pPr>
            <a:r>
              <a:rPr lang="en-US" sz="36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luyện</a:t>
            </a:r>
            <a:endParaRPr lang="en-US" sz="3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5641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3443882E-E842-4638-785F-B83235B8C10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5951" y="482503"/>
            <a:ext cx="1889218" cy="3618387"/>
          </a:xfrm>
          <a:prstGeom prst="rect">
            <a:avLst/>
          </a:prstGeom>
        </p:spPr>
      </p:pic>
      <p:pic>
        <p:nvPicPr>
          <p:cNvPr id="10" name="图片 1">
            <a:extLst>
              <a:ext uri="{FF2B5EF4-FFF2-40B4-BE49-F238E27FC236}">
                <a16:creationId xmlns:a16="http://schemas.microsoft.com/office/drawing/2014/main" id="{59857CE0-6E30-8273-DD2D-01D4D5A5059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0841548" y="2739780"/>
            <a:ext cx="1603440" cy="3756461"/>
          </a:xfrm>
          <a:prstGeom prst="rect">
            <a:avLst/>
          </a:prstGeom>
        </p:spPr>
      </p:pic>
      <p:grpSp>
        <p:nvGrpSpPr>
          <p:cNvPr id="6" name="Group 5">
            <a:extLst>
              <a:ext uri="{FF2B5EF4-FFF2-40B4-BE49-F238E27FC236}">
                <a16:creationId xmlns:a16="http://schemas.microsoft.com/office/drawing/2014/main" id="{9F8BC798-D209-3D55-008C-BB27B79D005D}"/>
              </a:ext>
            </a:extLst>
          </p:cNvPr>
          <p:cNvGrpSpPr/>
          <p:nvPr/>
        </p:nvGrpSpPr>
        <p:grpSpPr>
          <a:xfrm>
            <a:off x="2033151" y="512605"/>
            <a:ext cx="6721908" cy="3618387"/>
            <a:chOff x="4612405" y="2013852"/>
            <a:chExt cx="7065190" cy="2920585"/>
          </a:xfrm>
        </p:grpSpPr>
        <p:sp>
          <p:nvSpPr>
            <p:cNvPr id="7" name="Rounded Rectangle 121">
              <a:extLst>
                <a:ext uri="{FF2B5EF4-FFF2-40B4-BE49-F238E27FC236}">
                  <a16:creationId xmlns:a16="http://schemas.microsoft.com/office/drawing/2014/main" id="{98458378-5083-1C7C-FAAB-9DC0C4A2439F}"/>
                </a:ext>
              </a:extLst>
            </p:cNvPr>
            <p:cNvSpPr>
              <a:spLocks noChangeAspect="1"/>
            </p:cNvSpPr>
            <p:nvPr/>
          </p:nvSpPr>
          <p:spPr>
            <a:xfrm>
              <a:off x="4612405" y="2013852"/>
              <a:ext cx="1478681" cy="1481533"/>
            </a:xfrm>
            <a:prstGeom prst="roundRect">
              <a:avLst/>
            </a:prstGeom>
            <a:solidFill>
              <a:srgbClr val="FEDAF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800" b="1" i="0" u="none" strike="noStrike" kern="0" cap="none" spc="0" normalizeH="0" baseline="0" noProof="0">
                <a:ln>
                  <a:noFill/>
                </a:ln>
                <a:solidFill>
                  <a:srgbClr val="9966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23F03684-A827-A9A4-6598-A4E9E074A4BB}"/>
                </a:ext>
              </a:extLst>
            </p:cNvPr>
            <p:cNvSpPr txBox="1"/>
            <p:nvPr/>
          </p:nvSpPr>
          <p:spPr>
            <a:xfrm>
              <a:off x="8801553" y="4166823"/>
              <a:ext cx="2876042" cy="76761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8000"/>
                  </a:solidFill>
                  <a:effectLst/>
                  <a:uLnTx/>
                  <a:uFillTx/>
                  <a:latin typeface="Times New Roman" panose="02020603050405020304" pitchFamily="18" charset="0"/>
                  <a:ea typeface="Nunito Bold" charset="0"/>
                  <a:cs typeface="Times New Roman" panose="02020603050405020304" pitchFamily="18" charset="0"/>
                </a:rPr>
                <a:t> TRÌNH BÀY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8000"/>
                  </a:solidFill>
                  <a:effectLst/>
                  <a:uLnTx/>
                  <a:uFillTx/>
                  <a:latin typeface="Times New Roman" panose="02020603050405020304" pitchFamily="18" charset="0"/>
                  <a:ea typeface="Nunito Bold" charset="0"/>
                  <a:cs typeface="Times New Roman" panose="02020603050405020304" pitchFamily="18" charset="0"/>
                </a:rPr>
                <a:t> BÀI NÓI</a:t>
              </a:r>
              <a:endParaRPr kumimoji="0" lang="en-US" sz="2800" b="1" i="0" u="none" strike="noStrike" kern="0" cap="none" spc="0" normalizeH="0" baseline="0" noProof="0" dirty="0">
                <a:ln>
                  <a:noFill/>
                </a:ln>
                <a:solidFill>
                  <a:srgbClr val="008000"/>
                </a:solidFill>
                <a:effectLst/>
                <a:uLnTx/>
                <a:uFillTx/>
                <a:latin typeface="Times New Roman" panose="02020603050405020304" pitchFamily="18" charset="0"/>
                <a:ea typeface="Nunito Bold" charset="0"/>
                <a:cs typeface="Times New Roman" panose="02020603050405020304" pitchFamily="18" charset="0"/>
              </a:endParaRPr>
            </a:p>
          </p:txBody>
        </p:sp>
        <p:pic>
          <p:nvPicPr>
            <p:cNvPr id="11" name="Picture 10">
              <a:extLst>
                <a:ext uri="{FF2B5EF4-FFF2-40B4-BE49-F238E27FC236}">
                  <a16:creationId xmlns:a16="http://schemas.microsoft.com/office/drawing/2014/main" id="{2390C3F7-1BB9-302D-B039-F6973F9940AA}"/>
                </a:ext>
              </a:extLst>
            </p:cNvPr>
            <p:cNvPicPr>
              <a:picLocks noChangeAspect="1"/>
            </p:cNvPicPr>
            <p:nvPr/>
          </p:nvPicPr>
          <p:blipFill rotWithShape="1">
            <a:blip r:embed="rId7"/>
            <a:srcRect t="8203" r="42023" b="38664"/>
            <a:stretch/>
          </p:blipFill>
          <p:spPr>
            <a:xfrm>
              <a:off x="4837500" y="2021754"/>
              <a:ext cx="1196328" cy="1096373"/>
            </a:xfrm>
            <a:prstGeom prst="rect">
              <a:avLst/>
            </a:prstGeom>
          </p:spPr>
        </p:pic>
      </p:grpSp>
      <p:sp>
        <p:nvSpPr>
          <p:cNvPr id="12" name="Freeform: Shape 7696">
            <a:extLst>
              <a:ext uri="{FF2B5EF4-FFF2-40B4-BE49-F238E27FC236}">
                <a16:creationId xmlns:a16="http://schemas.microsoft.com/office/drawing/2014/main" id="{A1FD9B25-F9BE-A4B0-E63A-30DB29B28EE9}"/>
              </a:ext>
            </a:extLst>
          </p:cNvPr>
          <p:cNvSpPr/>
          <p:nvPr/>
        </p:nvSpPr>
        <p:spPr>
          <a:xfrm rot="4800">
            <a:off x="2635280" y="1404066"/>
            <a:ext cx="2547056" cy="2550991"/>
          </a:xfrm>
          <a:custGeom>
            <a:avLst/>
            <a:gdLst/>
            <a:ahLst/>
            <a:cxnLst>
              <a:cxn ang="3cd4">
                <a:pos x="hc" y="t"/>
              </a:cxn>
              <a:cxn ang="cd2">
                <a:pos x="l" y="vc"/>
              </a:cxn>
              <a:cxn ang="cd4">
                <a:pos x="hc" y="b"/>
              </a:cxn>
              <a:cxn ang="0">
                <a:pos x="r" y="vc"/>
              </a:cxn>
            </a:cxnLst>
            <a:rect l="l" t="t" r="r" b="b"/>
            <a:pathLst>
              <a:path w="742" h="743">
                <a:moveTo>
                  <a:pt x="742" y="372"/>
                </a:moveTo>
                <a:cubicBezTo>
                  <a:pt x="742" y="577"/>
                  <a:pt x="576" y="743"/>
                  <a:pt x="371" y="743"/>
                </a:cubicBezTo>
                <a:cubicBezTo>
                  <a:pt x="166" y="743"/>
                  <a:pt x="0" y="577"/>
                  <a:pt x="0" y="372"/>
                </a:cubicBezTo>
                <a:cubicBezTo>
                  <a:pt x="0" y="166"/>
                  <a:pt x="166" y="0"/>
                  <a:pt x="371" y="0"/>
                </a:cubicBezTo>
                <a:cubicBezTo>
                  <a:pt x="576" y="0"/>
                  <a:pt x="742" y="166"/>
                  <a:pt x="742" y="372"/>
                </a:cubicBezTo>
                <a:close/>
              </a:path>
            </a:pathLst>
          </a:custGeom>
          <a:noFill/>
          <a:ln w="57150" cap="flat">
            <a:solidFill>
              <a:srgbClr val="9CBBE1"/>
            </a:solidFill>
            <a:prstDash val="sysDot"/>
          </a:ln>
        </p:spPr>
        <p:txBody>
          <a:bodyPr vert="horz" wrap="none" lIns="45000" tIns="22500" rIns="45000" bIns="225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70C0"/>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13" name="TextBox 12">
            <a:extLst>
              <a:ext uri="{FF2B5EF4-FFF2-40B4-BE49-F238E27FC236}">
                <a16:creationId xmlns:a16="http://schemas.microsoft.com/office/drawing/2014/main" id="{5D6D75B3-3A08-792D-9D65-7EB422C9AC23}"/>
              </a:ext>
            </a:extLst>
          </p:cNvPr>
          <p:cNvSpPr txBox="1"/>
          <p:nvPr/>
        </p:nvSpPr>
        <p:spPr>
          <a:xfrm>
            <a:off x="3023341" y="2163589"/>
            <a:ext cx="1776862" cy="954107"/>
          </a:xfrm>
          <a:prstGeom prst="rect">
            <a:avLst/>
          </a:prstGeom>
          <a:noFill/>
        </p:spPr>
        <p:txBody>
          <a:bodyPr wrap="square" rtlCol="0">
            <a:spAutoFit/>
          </a:bodyPr>
          <a:lstStyle/>
          <a:p>
            <a:pPr algn="ctr"/>
            <a:r>
              <a:rPr lang="en-US" sz="2800" b="1" dirty="0" err="1">
                <a:solidFill>
                  <a:srgbClr val="996600"/>
                </a:solidFill>
                <a:latin typeface="Times New Roman" panose="02020603050405020304" pitchFamily="18" charset="0"/>
                <a:ea typeface="Roboto" charset="0"/>
                <a:cs typeface="Times New Roman" panose="02020603050405020304" pitchFamily="18" charset="0"/>
              </a:rPr>
              <a:t>Tự</a:t>
            </a:r>
            <a:r>
              <a:rPr lang="en-US" sz="2800" b="1" dirty="0">
                <a:solidFill>
                  <a:srgbClr val="996600"/>
                </a:solidFill>
                <a:latin typeface="Times New Roman" panose="02020603050405020304" pitchFamily="18" charset="0"/>
                <a:ea typeface="Roboto" charset="0"/>
                <a:cs typeface="Times New Roman" panose="02020603050405020304" pitchFamily="18" charset="0"/>
              </a:rPr>
              <a:t> tin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và</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thoải</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mái</a:t>
            </a:r>
            <a:endParaRPr lang="en-US" sz="2800" b="1" dirty="0">
              <a:solidFill>
                <a:srgbClr val="996600"/>
              </a:solidFill>
              <a:latin typeface="Times New Roman" panose="02020603050405020304" pitchFamily="18" charset="0"/>
              <a:ea typeface="Roboto" charset="0"/>
              <a:cs typeface="Times New Roman" panose="02020603050405020304" pitchFamily="18" charset="0"/>
            </a:endParaRPr>
          </a:p>
        </p:txBody>
      </p:sp>
      <p:sp>
        <p:nvSpPr>
          <p:cNvPr id="14" name="Freeform: Shape 7697">
            <a:extLst>
              <a:ext uri="{FF2B5EF4-FFF2-40B4-BE49-F238E27FC236}">
                <a16:creationId xmlns:a16="http://schemas.microsoft.com/office/drawing/2014/main" id="{E4C54999-F291-762C-1A3D-3C941398775C}"/>
              </a:ext>
            </a:extLst>
          </p:cNvPr>
          <p:cNvSpPr/>
          <p:nvPr/>
        </p:nvSpPr>
        <p:spPr>
          <a:xfrm rot="4800">
            <a:off x="3787753" y="4173714"/>
            <a:ext cx="2550493" cy="2550991"/>
          </a:xfrm>
          <a:custGeom>
            <a:avLst/>
            <a:gdLst/>
            <a:ahLst/>
            <a:cxnLst>
              <a:cxn ang="3cd4">
                <a:pos x="hc" y="t"/>
              </a:cxn>
              <a:cxn ang="cd2">
                <a:pos x="l" y="vc"/>
              </a:cxn>
              <a:cxn ang="cd4">
                <a:pos x="hc" y="b"/>
              </a:cxn>
              <a:cxn ang="0">
                <a:pos x="r" y="vc"/>
              </a:cxn>
            </a:cxnLst>
            <a:rect l="l" t="t" r="r" b="b"/>
            <a:pathLst>
              <a:path w="743" h="743">
                <a:moveTo>
                  <a:pt x="743" y="372"/>
                </a:moveTo>
                <a:cubicBezTo>
                  <a:pt x="743" y="577"/>
                  <a:pt x="576" y="743"/>
                  <a:pt x="371" y="743"/>
                </a:cubicBezTo>
                <a:cubicBezTo>
                  <a:pt x="166" y="743"/>
                  <a:pt x="0" y="577"/>
                  <a:pt x="0" y="372"/>
                </a:cubicBezTo>
                <a:cubicBezTo>
                  <a:pt x="0" y="167"/>
                  <a:pt x="166" y="0"/>
                  <a:pt x="371" y="0"/>
                </a:cubicBezTo>
                <a:cubicBezTo>
                  <a:pt x="576" y="0"/>
                  <a:pt x="743" y="167"/>
                  <a:pt x="743" y="372"/>
                </a:cubicBezTo>
                <a:close/>
              </a:path>
            </a:pathLst>
          </a:custGeom>
          <a:noFill/>
          <a:ln w="57150" cap="flat">
            <a:solidFill>
              <a:srgbClr val="CBF0FD">
                <a:lumMod val="90000"/>
              </a:srgbClr>
            </a:solidFill>
            <a:prstDash val="sysDot"/>
          </a:ln>
        </p:spPr>
        <p:txBody>
          <a:bodyPr vert="horz" wrap="none" lIns="45000" tIns="22500" rIns="45000" bIns="225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838383"/>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15" name="TextBox 14">
            <a:extLst>
              <a:ext uri="{FF2B5EF4-FFF2-40B4-BE49-F238E27FC236}">
                <a16:creationId xmlns:a16="http://schemas.microsoft.com/office/drawing/2014/main" id="{B93A0160-93A1-1D11-CF5D-2C42973EFA65}"/>
              </a:ext>
            </a:extLst>
          </p:cNvPr>
          <p:cNvSpPr txBox="1"/>
          <p:nvPr/>
        </p:nvSpPr>
        <p:spPr>
          <a:xfrm>
            <a:off x="3839380" y="4541269"/>
            <a:ext cx="2380930" cy="1815882"/>
          </a:xfrm>
          <a:prstGeom prst="rect">
            <a:avLst/>
          </a:prstGeom>
          <a:noFill/>
        </p:spPr>
        <p:txBody>
          <a:bodyPr wrap="square" rtlCol="0">
            <a:spAutoFit/>
          </a:bodyPr>
          <a:lstStyle/>
          <a:p>
            <a:pPr algn="ctr"/>
            <a:r>
              <a:rPr lang="en-US" sz="2800" b="1" dirty="0" err="1">
                <a:solidFill>
                  <a:srgbClr val="996600"/>
                </a:solidFill>
                <a:latin typeface="Times New Roman" panose="02020603050405020304" pitchFamily="18" charset="0"/>
                <a:ea typeface="Roboto" charset="0"/>
                <a:cs typeface="Times New Roman" panose="02020603050405020304" pitchFamily="18" charset="0"/>
              </a:rPr>
              <a:t>Chào</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hỏi</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p>
          <a:p>
            <a:pPr algn="ctr"/>
            <a:r>
              <a:rPr lang="en-US" sz="2800" b="1" dirty="0" err="1">
                <a:solidFill>
                  <a:srgbClr val="996600"/>
                </a:solidFill>
                <a:latin typeface="Times New Roman" panose="02020603050405020304" pitchFamily="18" charset="0"/>
                <a:ea typeface="Roboto" charset="0"/>
                <a:cs typeface="Times New Roman" panose="02020603050405020304" pitchFamily="18" charset="0"/>
              </a:rPr>
              <a:t>khi</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bắt</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đầu</a:t>
            </a:r>
            <a:r>
              <a:rPr lang="en-US" sz="2800" b="1" dirty="0">
                <a:solidFill>
                  <a:srgbClr val="996600"/>
                </a:solidFill>
                <a:latin typeface="Times New Roman" panose="02020603050405020304" pitchFamily="18" charset="0"/>
                <a:ea typeface="Roboto" charset="0"/>
                <a:cs typeface="Times New Roman" panose="02020603050405020304" pitchFamily="18" charset="0"/>
              </a:rPr>
              <a:t> +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cảm</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ơn</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khi</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kết</a:t>
            </a:r>
            <a:r>
              <a:rPr lang="vi-VN"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thúc</a:t>
            </a:r>
            <a:endParaRPr lang="en-US" sz="2800" b="1" dirty="0">
              <a:solidFill>
                <a:srgbClr val="996600"/>
              </a:solidFill>
              <a:latin typeface="Times New Roman" panose="02020603050405020304" pitchFamily="18" charset="0"/>
              <a:ea typeface="Roboto" charset="0"/>
              <a:cs typeface="Times New Roman" panose="02020603050405020304" pitchFamily="18" charset="0"/>
            </a:endParaRPr>
          </a:p>
        </p:txBody>
      </p:sp>
      <p:sp>
        <p:nvSpPr>
          <p:cNvPr id="16" name="Freeform: Shape 7698">
            <a:extLst>
              <a:ext uri="{FF2B5EF4-FFF2-40B4-BE49-F238E27FC236}">
                <a16:creationId xmlns:a16="http://schemas.microsoft.com/office/drawing/2014/main" id="{6DC03AF7-20A8-39B5-27C0-B7D158CD0191}"/>
              </a:ext>
            </a:extLst>
          </p:cNvPr>
          <p:cNvSpPr/>
          <p:nvPr/>
        </p:nvSpPr>
        <p:spPr>
          <a:xfrm rot="4800">
            <a:off x="5554830" y="-42465"/>
            <a:ext cx="2550493" cy="2550991"/>
          </a:xfrm>
          <a:custGeom>
            <a:avLst/>
            <a:gdLst/>
            <a:ahLst/>
            <a:cxnLst>
              <a:cxn ang="3cd4">
                <a:pos x="hc" y="t"/>
              </a:cxn>
              <a:cxn ang="cd2">
                <a:pos x="l" y="vc"/>
              </a:cxn>
              <a:cxn ang="cd4">
                <a:pos x="hc" y="b"/>
              </a:cxn>
              <a:cxn ang="0">
                <a:pos x="r" y="vc"/>
              </a:cxn>
            </a:cxnLst>
            <a:rect l="l" t="t" r="r" b="b"/>
            <a:pathLst>
              <a:path w="743" h="743">
                <a:moveTo>
                  <a:pt x="743" y="371"/>
                </a:moveTo>
                <a:cubicBezTo>
                  <a:pt x="743" y="576"/>
                  <a:pt x="576" y="743"/>
                  <a:pt x="371" y="743"/>
                </a:cubicBezTo>
                <a:cubicBezTo>
                  <a:pt x="166" y="743"/>
                  <a:pt x="0" y="576"/>
                  <a:pt x="0" y="371"/>
                </a:cubicBezTo>
                <a:cubicBezTo>
                  <a:pt x="0" y="166"/>
                  <a:pt x="166" y="0"/>
                  <a:pt x="371" y="0"/>
                </a:cubicBezTo>
                <a:cubicBezTo>
                  <a:pt x="576" y="0"/>
                  <a:pt x="743" y="166"/>
                  <a:pt x="743" y="371"/>
                </a:cubicBezTo>
                <a:close/>
              </a:path>
            </a:pathLst>
          </a:custGeom>
          <a:noFill/>
          <a:ln w="57150" cap="flat">
            <a:solidFill>
              <a:srgbClr val="DDF9F4">
                <a:lumMod val="90000"/>
              </a:srgbClr>
            </a:solidFill>
            <a:prstDash val="sysDot"/>
          </a:ln>
        </p:spPr>
        <p:txBody>
          <a:bodyPr vert="horz" wrap="none" lIns="45000" tIns="22500" rIns="45000" bIns="225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838383"/>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17" name="TextBox 16">
            <a:extLst>
              <a:ext uri="{FF2B5EF4-FFF2-40B4-BE49-F238E27FC236}">
                <a16:creationId xmlns:a16="http://schemas.microsoft.com/office/drawing/2014/main" id="{4023AFDD-72D4-A33E-9556-EF70BAA3E2BC}"/>
              </a:ext>
            </a:extLst>
          </p:cNvPr>
          <p:cNvSpPr txBox="1"/>
          <p:nvPr/>
        </p:nvSpPr>
        <p:spPr>
          <a:xfrm>
            <a:off x="5648276" y="494348"/>
            <a:ext cx="2487899" cy="1815882"/>
          </a:xfrm>
          <a:prstGeom prst="rect">
            <a:avLst/>
          </a:prstGeom>
          <a:noFill/>
          <a:ln>
            <a:noFill/>
          </a:ln>
        </p:spPr>
        <p:txBody>
          <a:bodyPr wrap="square" rtlCol="0">
            <a:spAutoFit/>
          </a:bodyPr>
          <a:lstStyle/>
          <a:p>
            <a:pPr algn="ctr"/>
            <a:r>
              <a:rPr lang="en-US" sz="2800" b="1" dirty="0" err="1">
                <a:solidFill>
                  <a:srgbClr val="9966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Thống</a:t>
            </a:r>
            <a:r>
              <a:rPr lang="en-US" sz="2800" b="1" dirty="0">
                <a:solidFill>
                  <a:srgbClr val="9966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nhất</a:t>
            </a:r>
            <a:r>
              <a:rPr lang="en-US" sz="2800" b="1" dirty="0">
                <a:solidFill>
                  <a:srgbClr val="9966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 </a:t>
            </a:r>
            <a:r>
              <a:rPr lang="vi-VN" sz="2800" b="1" dirty="0">
                <a:solidFill>
                  <a:srgbClr val="9966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đại từ xưng hô</a:t>
            </a:r>
            <a:r>
              <a:rPr lang="en-US" sz="2800" b="1" dirty="0">
                <a:solidFill>
                  <a:srgbClr val="9966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tập</a:t>
            </a:r>
            <a:r>
              <a:rPr lang="en-US" sz="2800" b="1" dirty="0">
                <a:solidFill>
                  <a:srgbClr val="9966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trung</a:t>
            </a:r>
            <a:r>
              <a:rPr lang="en-US" sz="2800" b="1" dirty="0">
                <a:solidFill>
                  <a:srgbClr val="9966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 </a:t>
            </a:r>
            <a:r>
              <a:rPr lang="vi-VN" sz="2800" b="1" dirty="0">
                <a:solidFill>
                  <a:srgbClr val="9966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tranh luận</a:t>
            </a:r>
            <a:endParaRPr lang="en-US" sz="2800" b="1" dirty="0">
              <a:solidFill>
                <a:srgbClr val="996600"/>
              </a:solidFill>
              <a:latin typeface="Times New Roman" panose="02020603050405020304" pitchFamily="18" charset="0"/>
              <a:ea typeface="Roboto" charset="0"/>
              <a:cs typeface="Times New Roman" panose="02020603050405020304" pitchFamily="18" charset="0"/>
            </a:endParaRPr>
          </a:p>
        </p:txBody>
      </p:sp>
      <p:sp>
        <p:nvSpPr>
          <p:cNvPr id="18" name="Freeform: Shape 7699">
            <a:extLst>
              <a:ext uri="{FF2B5EF4-FFF2-40B4-BE49-F238E27FC236}">
                <a16:creationId xmlns:a16="http://schemas.microsoft.com/office/drawing/2014/main" id="{DC585572-316B-3A12-434E-C23581AB0F02}"/>
              </a:ext>
            </a:extLst>
          </p:cNvPr>
          <p:cNvSpPr/>
          <p:nvPr/>
        </p:nvSpPr>
        <p:spPr>
          <a:xfrm rot="4800">
            <a:off x="7838229" y="4061730"/>
            <a:ext cx="2550493" cy="2550991"/>
          </a:xfrm>
          <a:custGeom>
            <a:avLst/>
            <a:gdLst/>
            <a:ahLst/>
            <a:cxnLst>
              <a:cxn ang="3cd4">
                <a:pos x="hc" y="t"/>
              </a:cxn>
              <a:cxn ang="cd2">
                <a:pos x="l" y="vc"/>
              </a:cxn>
              <a:cxn ang="cd4">
                <a:pos x="hc" y="b"/>
              </a:cxn>
              <a:cxn ang="0">
                <a:pos x="r" y="vc"/>
              </a:cxn>
            </a:cxnLst>
            <a:rect l="l" t="t" r="r" b="b"/>
            <a:pathLst>
              <a:path w="743" h="743">
                <a:moveTo>
                  <a:pt x="743" y="371"/>
                </a:moveTo>
                <a:cubicBezTo>
                  <a:pt x="743" y="576"/>
                  <a:pt x="577" y="743"/>
                  <a:pt x="372" y="743"/>
                </a:cubicBezTo>
                <a:cubicBezTo>
                  <a:pt x="166" y="743"/>
                  <a:pt x="0" y="576"/>
                  <a:pt x="0" y="371"/>
                </a:cubicBezTo>
                <a:cubicBezTo>
                  <a:pt x="0" y="166"/>
                  <a:pt x="166" y="0"/>
                  <a:pt x="372" y="0"/>
                </a:cubicBezTo>
                <a:cubicBezTo>
                  <a:pt x="577" y="0"/>
                  <a:pt x="743" y="166"/>
                  <a:pt x="743" y="371"/>
                </a:cubicBezTo>
                <a:close/>
              </a:path>
            </a:pathLst>
          </a:custGeom>
          <a:noFill/>
          <a:ln w="57150" cap="flat">
            <a:solidFill>
              <a:srgbClr val="E5E9EC">
                <a:lumMod val="90000"/>
              </a:srgbClr>
            </a:solidFill>
            <a:prstDash val="sysDot"/>
          </a:ln>
        </p:spPr>
        <p:txBody>
          <a:bodyPr vert="horz" wrap="none" lIns="45000" tIns="22500" rIns="45000" bIns="225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838383"/>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19" name="TextBox 18">
            <a:extLst>
              <a:ext uri="{FF2B5EF4-FFF2-40B4-BE49-F238E27FC236}">
                <a16:creationId xmlns:a16="http://schemas.microsoft.com/office/drawing/2014/main" id="{DFFB6E47-921D-2DFD-8C52-B06281FEF676}"/>
              </a:ext>
            </a:extLst>
          </p:cNvPr>
          <p:cNvSpPr txBox="1"/>
          <p:nvPr/>
        </p:nvSpPr>
        <p:spPr>
          <a:xfrm>
            <a:off x="8041754" y="4644727"/>
            <a:ext cx="2109317" cy="1384995"/>
          </a:xfrm>
          <a:prstGeom prst="rect">
            <a:avLst/>
          </a:prstGeom>
          <a:noFill/>
        </p:spPr>
        <p:txBody>
          <a:bodyPr wrap="square" rtlCol="0">
            <a:spAutoFit/>
          </a:bodyPr>
          <a:lstStyle/>
          <a:p>
            <a:pPr algn="ctr"/>
            <a:r>
              <a:rPr lang="en-US" sz="2800" b="1" dirty="0" err="1">
                <a:solidFill>
                  <a:srgbClr val="996600"/>
                </a:solidFill>
                <a:latin typeface="Times New Roman" panose="02020603050405020304" pitchFamily="18" charset="0"/>
                <a:ea typeface="Roboto" charset="0"/>
                <a:cs typeface="Times New Roman" panose="02020603050405020304" pitchFamily="18" charset="0"/>
              </a:rPr>
              <a:t>Điều</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chỉnh</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giọng</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nói</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tốc</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độ</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nói</a:t>
            </a:r>
            <a:endParaRPr lang="en-US" sz="2800" b="1" dirty="0">
              <a:solidFill>
                <a:srgbClr val="996600"/>
              </a:solidFill>
              <a:latin typeface="Times New Roman" panose="02020603050405020304" pitchFamily="18" charset="0"/>
              <a:ea typeface="Roboto" charset="0"/>
              <a:cs typeface="Times New Roman" panose="02020603050405020304" pitchFamily="18" charset="0"/>
            </a:endParaRPr>
          </a:p>
        </p:txBody>
      </p:sp>
      <p:sp>
        <p:nvSpPr>
          <p:cNvPr id="20" name="Freeform: Shape 7700">
            <a:extLst>
              <a:ext uri="{FF2B5EF4-FFF2-40B4-BE49-F238E27FC236}">
                <a16:creationId xmlns:a16="http://schemas.microsoft.com/office/drawing/2014/main" id="{F46BE42D-A930-885B-A8E1-249D5E2D0556}"/>
              </a:ext>
            </a:extLst>
          </p:cNvPr>
          <p:cNvSpPr/>
          <p:nvPr/>
        </p:nvSpPr>
        <p:spPr>
          <a:xfrm rot="4800">
            <a:off x="8875825" y="1234810"/>
            <a:ext cx="2550493" cy="2550991"/>
          </a:xfrm>
          <a:custGeom>
            <a:avLst/>
            <a:gdLst/>
            <a:ahLst/>
            <a:cxnLst>
              <a:cxn ang="3cd4">
                <a:pos x="hc" y="t"/>
              </a:cxn>
              <a:cxn ang="cd2">
                <a:pos x="l" y="vc"/>
              </a:cxn>
              <a:cxn ang="cd4">
                <a:pos x="hc" y="b"/>
              </a:cxn>
              <a:cxn ang="0">
                <a:pos x="r" y="vc"/>
              </a:cxn>
            </a:cxnLst>
            <a:rect l="l" t="t" r="r" b="b"/>
            <a:pathLst>
              <a:path w="743" h="743">
                <a:moveTo>
                  <a:pt x="743" y="371"/>
                </a:moveTo>
                <a:cubicBezTo>
                  <a:pt x="743" y="577"/>
                  <a:pt x="576" y="743"/>
                  <a:pt x="371" y="743"/>
                </a:cubicBezTo>
                <a:cubicBezTo>
                  <a:pt x="166" y="743"/>
                  <a:pt x="0" y="577"/>
                  <a:pt x="0" y="371"/>
                </a:cubicBezTo>
                <a:cubicBezTo>
                  <a:pt x="0" y="166"/>
                  <a:pt x="166" y="0"/>
                  <a:pt x="371" y="0"/>
                </a:cubicBezTo>
                <a:cubicBezTo>
                  <a:pt x="576" y="0"/>
                  <a:pt x="743" y="166"/>
                  <a:pt x="743" y="371"/>
                </a:cubicBezTo>
                <a:close/>
              </a:path>
            </a:pathLst>
          </a:custGeom>
          <a:noFill/>
          <a:ln w="57150" cap="flat">
            <a:solidFill>
              <a:srgbClr val="F3D0C7">
                <a:lumMod val="90000"/>
              </a:srgbClr>
            </a:solidFill>
            <a:prstDash val="sysDot"/>
          </a:ln>
        </p:spPr>
        <p:txBody>
          <a:bodyPr vert="horz" wrap="none" lIns="45000" tIns="22500" rIns="45000" bIns="225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838383"/>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21" name="TextBox 20">
            <a:extLst>
              <a:ext uri="{FF2B5EF4-FFF2-40B4-BE49-F238E27FC236}">
                <a16:creationId xmlns:a16="http://schemas.microsoft.com/office/drawing/2014/main" id="{48645B41-70E2-B0E0-C960-56AC078A4411}"/>
              </a:ext>
            </a:extLst>
          </p:cNvPr>
          <p:cNvSpPr txBox="1"/>
          <p:nvPr/>
        </p:nvSpPr>
        <p:spPr>
          <a:xfrm>
            <a:off x="8982027" y="1812411"/>
            <a:ext cx="2219103" cy="1384995"/>
          </a:xfrm>
          <a:prstGeom prst="rect">
            <a:avLst/>
          </a:prstGeom>
          <a:noFill/>
        </p:spPr>
        <p:txBody>
          <a:bodyPr wrap="square" rtlCol="0">
            <a:spAutoFit/>
          </a:bodyPr>
          <a:lstStyle/>
          <a:p>
            <a:pPr algn="ctr"/>
            <a:r>
              <a:rPr lang="en-US" sz="2800" b="1" dirty="0" err="1">
                <a:solidFill>
                  <a:srgbClr val="996600"/>
                </a:solidFill>
                <a:latin typeface="Times New Roman" panose="02020603050405020304" pitchFamily="18" charset="0"/>
                <a:ea typeface="Roboto" charset="0"/>
                <a:cs typeface="Times New Roman" panose="02020603050405020304" pitchFamily="18" charset="0"/>
              </a:rPr>
              <a:t>Sử</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dụng</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cử</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chỉ</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điệu</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bộ</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phù</a:t>
            </a:r>
            <a:r>
              <a:rPr lang="en-US" sz="2800" b="1" dirty="0">
                <a:solidFill>
                  <a:srgbClr val="996600"/>
                </a:solidFill>
                <a:latin typeface="Times New Roman" panose="02020603050405020304" pitchFamily="18" charset="0"/>
                <a:ea typeface="Roboto" charset="0"/>
                <a:cs typeface="Times New Roman" panose="02020603050405020304" pitchFamily="18" charset="0"/>
              </a:rPr>
              <a:t> </a:t>
            </a:r>
            <a:r>
              <a:rPr lang="en-US" sz="2800" b="1" dirty="0" err="1">
                <a:solidFill>
                  <a:srgbClr val="996600"/>
                </a:solidFill>
                <a:latin typeface="Times New Roman" panose="02020603050405020304" pitchFamily="18" charset="0"/>
                <a:ea typeface="Roboto" charset="0"/>
                <a:cs typeface="Times New Roman" panose="02020603050405020304" pitchFamily="18" charset="0"/>
              </a:rPr>
              <a:t>hợp</a:t>
            </a:r>
            <a:endParaRPr lang="en-US" sz="2800" b="1" dirty="0">
              <a:solidFill>
                <a:srgbClr val="996600"/>
              </a:solidFill>
              <a:latin typeface="Times New Roman" panose="02020603050405020304" pitchFamily="18" charset="0"/>
              <a:ea typeface="Roboto" charset="0"/>
              <a:cs typeface="Times New Roman" panose="02020603050405020304" pitchFamily="18" charset="0"/>
            </a:endParaRPr>
          </a:p>
        </p:txBody>
      </p:sp>
    </p:spTree>
    <p:extLst>
      <p:ext uri="{BB962C8B-B14F-4D97-AF65-F5344CB8AC3E}">
        <p14:creationId xmlns:p14="http://schemas.microsoft.com/office/powerpoint/2010/main" val="708665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ircle(in)">
                                      <p:cBhvr>
                                        <p:cTn id="41" dur="2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circle(in)">
                                      <p:cBhvr>
                                        <p:cTn id="46" dur="2000"/>
                                        <p:tgtEl>
                                          <p:spTgt spid="2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circle(in)">
                                      <p:cBhvr>
                                        <p:cTn id="4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P spid="17" grpId="0"/>
      <p:bldP spid="18" grpId="0" animBg="1"/>
      <p:bldP spid="19" grpId="0"/>
      <p:bldP spid="2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3443882E-E842-4638-785F-B83235B8C10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5951" y="482503"/>
            <a:ext cx="1889218" cy="3618387"/>
          </a:xfrm>
          <a:prstGeom prst="rect">
            <a:avLst/>
          </a:prstGeom>
        </p:spPr>
      </p:pic>
      <p:pic>
        <p:nvPicPr>
          <p:cNvPr id="10" name="图片 1">
            <a:extLst>
              <a:ext uri="{FF2B5EF4-FFF2-40B4-BE49-F238E27FC236}">
                <a16:creationId xmlns:a16="http://schemas.microsoft.com/office/drawing/2014/main" id="{59857CE0-6E30-8273-DD2D-01D4D5A5059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5088297" y="3159860"/>
            <a:ext cx="2726143" cy="3756461"/>
          </a:xfrm>
          <a:prstGeom prst="rect">
            <a:avLst/>
          </a:prstGeom>
        </p:spPr>
      </p:pic>
      <p:sp>
        <p:nvSpPr>
          <p:cNvPr id="6" name="Rectangle 5">
            <a:extLst>
              <a:ext uri="{FF2B5EF4-FFF2-40B4-BE49-F238E27FC236}">
                <a16:creationId xmlns:a16="http://schemas.microsoft.com/office/drawing/2014/main" id="{5CCB7AEA-FE00-6406-5DEB-9EF12508AA11}"/>
              </a:ext>
            </a:extLst>
          </p:cNvPr>
          <p:cNvSpPr/>
          <p:nvPr/>
        </p:nvSpPr>
        <p:spPr>
          <a:xfrm>
            <a:off x="933108" y="3930423"/>
            <a:ext cx="1712617" cy="830997"/>
          </a:xfrm>
          <a:prstGeom prst="rect">
            <a:avLst/>
          </a:prstGeom>
          <a:solidFill>
            <a:srgbClr val="FFFFFF"/>
          </a:solidFill>
          <a:ln w="57150" cap="flat" cmpd="sng" algn="ctr">
            <a:solidFill>
              <a:srgbClr val="0000FF"/>
            </a:solidFill>
            <a:prstDash val="solid"/>
            <a:miter lim="800000"/>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FF"/>
                </a:solidFill>
                <a:effectLst/>
                <a:uLnTx/>
                <a:uFillTx/>
                <a:latin typeface="#9Slide03 SFU Futura_12" panose="020B0604020202020204" charset="0"/>
                <a:ea typeface="+mn-ea"/>
                <a:cs typeface="+mn-cs"/>
              </a:rPr>
              <a:t> Các ý kiến đã đủ chưa</a:t>
            </a:r>
          </a:p>
        </p:txBody>
      </p:sp>
      <p:sp>
        <p:nvSpPr>
          <p:cNvPr id="7" name="Rectangle 6">
            <a:extLst>
              <a:ext uri="{FF2B5EF4-FFF2-40B4-BE49-F238E27FC236}">
                <a16:creationId xmlns:a16="http://schemas.microsoft.com/office/drawing/2014/main" id="{99DBDAFD-44AA-FD03-A682-5795EA46BF64}"/>
              </a:ext>
            </a:extLst>
          </p:cNvPr>
          <p:cNvSpPr/>
          <p:nvPr/>
        </p:nvSpPr>
        <p:spPr>
          <a:xfrm>
            <a:off x="2341225" y="4870808"/>
            <a:ext cx="1768919" cy="1200329"/>
          </a:xfrm>
          <a:prstGeom prst="rect">
            <a:avLst/>
          </a:prstGeom>
          <a:solidFill>
            <a:srgbClr val="FFFFFF"/>
          </a:solidFill>
          <a:ln w="57150" cap="flat" cmpd="sng" algn="ctr">
            <a:solidFill>
              <a:srgbClr val="0000FF"/>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FF"/>
                </a:solidFill>
                <a:effectLst/>
                <a:uLnTx/>
                <a:uFillTx/>
                <a:latin typeface="#9Slide03 SFU Futura_12" panose="020B0604020202020204" charset="0"/>
                <a:ea typeface="+mn-ea"/>
                <a:cs typeface="+mn-cs"/>
              </a:rPr>
              <a:t> Lí lẽ đã thuyết phục chưa</a:t>
            </a:r>
          </a:p>
        </p:txBody>
      </p:sp>
      <p:sp>
        <p:nvSpPr>
          <p:cNvPr id="8" name="Rectangle 7">
            <a:extLst>
              <a:ext uri="{FF2B5EF4-FFF2-40B4-BE49-F238E27FC236}">
                <a16:creationId xmlns:a16="http://schemas.microsoft.com/office/drawing/2014/main" id="{E7AB4CE2-3905-1491-DE61-995736D7E9F1}"/>
              </a:ext>
            </a:extLst>
          </p:cNvPr>
          <p:cNvSpPr/>
          <p:nvPr/>
        </p:nvSpPr>
        <p:spPr>
          <a:xfrm>
            <a:off x="3778628" y="3861498"/>
            <a:ext cx="1845774" cy="830997"/>
          </a:xfrm>
          <a:prstGeom prst="rect">
            <a:avLst/>
          </a:prstGeom>
          <a:solidFill>
            <a:srgbClr val="FFFFFF"/>
          </a:solidFill>
          <a:ln w="57150" cap="flat" cmpd="sng" algn="ctr">
            <a:solidFill>
              <a:srgbClr val="0000FF"/>
            </a:solidFill>
            <a:prstDash val="solid"/>
            <a:miter lim="800000"/>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FF"/>
                </a:solidFill>
                <a:effectLst/>
                <a:uLnTx/>
                <a:uFillTx/>
                <a:latin typeface="#9Slide03 SFU Futura_12" panose="020B0604020202020204" charset="0"/>
                <a:ea typeface="+mn-ea"/>
                <a:cs typeface="+mn-cs"/>
                <a:sym typeface="Wingdings" panose="05000000000000000000" pitchFamily="2" charset="2"/>
              </a:rPr>
              <a:t> Bằng chứng cụ thể chưa</a:t>
            </a:r>
            <a:r>
              <a:rPr kumimoji="0" lang="vi-VN" sz="2400" b="1" i="0" u="none" strike="noStrike" kern="0" cap="none" spc="0" normalizeH="0" baseline="0" noProof="0" dirty="0">
                <a:ln>
                  <a:noFill/>
                </a:ln>
                <a:solidFill>
                  <a:srgbClr val="0000FF"/>
                </a:solidFill>
                <a:effectLst/>
                <a:uLnTx/>
                <a:uFillTx/>
                <a:latin typeface="#9Slide03 SFU Futura_12" panose="020B0604020202020204" charset="0"/>
                <a:ea typeface="+mn-ea"/>
                <a:cs typeface="+mn-cs"/>
              </a:rPr>
              <a:t>.</a:t>
            </a:r>
          </a:p>
        </p:txBody>
      </p:sp>
      <p:sp>
        <p:nvSpPr>
          <p:cNvPr id="11" name="Rectangle 10">
            <a:extLst>
              <a:ext uri="{FF2B5EF4-FFF2-40B4-BE49-F238E27FC236}">
                <a16:creationId xmlns:a16="http://schemas.microsoft.com/office/drawing/2014/main" id="{74064392-DF86-8464-0B1A-74B972643A43}"/>
              </a:ext>
            </a:extLst>
          </p:cNvPr>
          <p:cNvSpPr/>
          <p:nvPr/>
        </p:nvSpPr>
        <p:spPr>
          <a:xfrm>
            <a:off x="8564674" y="2205753"/>
            <a:ext cx="2848930" cy="954107"/>
          </a:xfrm>
          <a:prstGeom prst="rect">
            <a:avLst/>
          </a:prstGeom>
          <a:solidFill>
            <a:srgbClr val="FFFFFF"/>
          </a:solidFill>
          <a:ln w="57150" cap="flat" cmpd="sng" algn="ctr">
            <a:solidFill>
              <a:srgbClr val="008000"/>
            </a:solidFill>
            <a:prstDash val="solid"/>
            <a:miter lim="800000"/>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E7E0FE">
                    <a:lumMod val="75000"/>
                  </a:srgbClr>
                </a:solidFill>
                <a:effectLst/>
                <a:uLnTx/>
                <a:uFillTx/>
                <a:latin typeface="#9Slide03 SFU Futura_12" panose="020B0604020202020204" charset="0"/>
                <a:ea typeface="+mn-ea"/>
                <a:cs typeface="+mn-cs"/>
              </a:rPr>
              <a:t> </a:t>
            </a:r>
            <a:r>
              <a:rPr kumimoji="0" lang="vi-VN" sz="2800" b="1" i="0" u="none" strike="noStrike" kern="0" cap="none" spc="0" normalizeH="0" baseline="0" noProof="0" dirty="0">
                <a:ln>
                  <a:noFill/>
                </a:ln>
                <a:solidFill>
                  <a:srgbClr val="008000"/>
                </a:solidFill>
                <a:effectLst/>
                <a:uLnTx/>
                <a:uFillTx/>
                <a:latin typeface="#9Slide03 SFU Futura_12" panose="020B0604020202020204" charset="0"/>
                <a:ea typeface="+mn-ea"/>
                <a:cs typeface="+mn-cs"/>
              </a:rPr>
              <a:t>Rút kinh nghiệm về cách phát biểu</a:t>
            </a:r>
          </a:p>
        </p:txBody>
      </p:sp>
      <p:sp>
        <p:nvSpPr>
          <p:cNvPr id="12" name="Oval 11">
            <a:extLst>
              <a:ext uri="{FF2B5EF4-FFF2-40B4-BE49-F238E27FC236}">
                <a16:creationId xmlns:a16="http://schemas.microsoft.com/office/drawing/2014/main" id="{F60B5C49-6FE8-6C9B-38B4-6B7B573A7AFC}"/>
              </a:ext>
            </a:extLst>
          </p:cNvPr>
          <p:cNvSpPr/>
          <p:nvPr/>
        </p:nvSpPr>
        <p:spPr>
          <a:xfrm>
            <a:off x="4282337" y="222265"/>
            <a:ext cx="3398623" cy="1230250"/>
          </a:xfrm>
          <a:prstGeom prst="ellipse">
            <a:avLst/>
          </a:prstGeom>
          <a:gradFill rotWithShape="1">
            <a:gsLst>
              <a:gs pos="0">
                <a:srgbClr val="DDF9F4">
                  <a:satMod val="103000"/>
                  <a:lumMod val="102000"/>
                  <a:tint val="94000"/>
                </a:srgbClr>
              </a:gs>
              <a:gs pos="50000">
                <a:srgbClr val="DDF9F4">
                  <a:satMod val="110000"/>
                  <a:lumMod val="100000"/>
                  <a:shade val="100000"/>
                </a:srgbClr>
              </a:gs>
              <a:gs pos="100000">
                <a:srgbClr val="DDF9F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NGƯỜI NÓI</a:t>
            </a:r>
            <a:endParaRPr kumimoji="0" lang="en-SG" sz="2800" b="1" i="0" u="none" strike="noStrike" kern="0" cap="none" spc="0" normalizeH="0" baseline="0" noProof="0" dirty="0">
              <a:ln>
                <a:noFill/>
              </a:ln>
              <a:solidFill>
                <a:srgbClr val="FF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8F95160-70D6-1DAA-FBE5-5D27ED8910C1}"/>
              </a:ext>
            </a:extLst>
          </p:cNvPr>
          <p:cNvSpPr txBox="1"/>
          <p:nvPr/>
        </p:nvSpPr>
        <p:spPr>
          <a:xfrm>
            <a:off x="1501115" y="2183726"/>
            <a:ext cx="3157418" cy="1077218"/>
          </a:xfrm>
          <a:prstGeom prst="rect">
            <a:avLst/>
          </a:prstGeom>
          <a:solidFill>
            <a:srgbClr val="FFFFFF"/>
          </a:solidFill>
          <a:ln w="57150" cap="flat" cmpd="sng" algn="ctr">
            <a:solidFill>
              <a:srgbClr val="0000FF"/>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Xem xét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nội dung ý kiến  </a:t>
            </a:r>
            <a:endParaRPr kumimoji="0" lang="en-SG"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C1D4E52D-C1CA-3F0F-6D7D-EDEBE2980E1E}"/>
              </a:ext>
            </a:extLst>
          </p:cNvPr>
          <p:cNvSpPr/>
          <p:nvPr/>
        </p:nvSpPr>
        <p:spPr>
          <a:xfrm>
            <a:off x="7305946" y="3930423"/>
            <a:ext cx="1546205" cy="461665"/>
          </a:xfrm>
          <a:prstGeom prst="rect">
            <a:avLst/>
          </a:prstGeom>
          <a:solidFill>
            <a:srgbClr val="FFFFFF"/>
          </a:solidFill>
          <a:ln w="57150" cap="flat" cmpd="sng" algn="ctr">
            <a:solidFill>
              <a:srgbClr val="008000"/>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8000"/>
                </a:solidFill>
                <a:effectLst/>
                <a:uLnTx/>
                <a:uFillTx/>
                <a:latin typeface="#9Slide03 SFU Futura_12" panose="020B0604020202020204" charset="0"/>
                <a:ea typeface="+mn-ea"/>
                <a:cs typeface="+mn-cs"/>
                <a:sym typeface="Wingdings" panose="05000000000000000000" pitchFamily="2" charset="2"/>
              </a:rPr>
              <a:t> Diễn  đạt</a:t>
            </a:r>
            <a:endParaRPr kumimoji="0" lang="vi-VN" sz="2400" b="1" i="0" u="none" strike="noStrike" kern="0" cap="none" spc="0" normalizeH="0" baseline="0" noProof="0" dirty="0">
              <a:ln>
                <a:noFill/>
              </a:ln>
              <a:solidFill>
                <a:srgbClr val="008000"/>
              </a:solidFill>
              <a:effectLst/>
              <a:uLnTx/>
              <a:uFillTx/>
              <a:latin typeface="#9Slide03 SFU Futura_12" panose="020B0604020202020204" charset="0"/>
              <a:ea typeface="+mn-ea"/>
              <a:cs typeface="+mn-cs"/>
            </a:endParaRPr>
          </a:p>
        </p:txBody>
      </p:sp>
      <p:sp>
        <p:nvSpPr>
          <p:cNvPr id="15" name="Rectangle 14">
            <a:extLst>
              <a:ext uri="{FF2B5EF4-FFF2-40B4-BE49-F238E27FC236}">
                <a16:creationId xmlns:a16="http://schemas.microsoft.com/office/drawing/2014/main" id="{3F0D4DC7-1156-D145-BA9B-ABD455D2A16D}"/>
              </a:ext>
            </a:extLst>
          </p:cNvPr>
          <p:cNvSpPr/>
          <p:nvPr/>
        </p:nvSpPr>
        <p:spPr>
          <a:xfrm>
            <a:off x="8852151" y="4812080"/>
            <a:ext cx="1776549" cy="461665"/>
          </a:xfrm>
          <a:prstGeom prst="rect">
            <a:avLst/>
          </a:prstGeom>
          <a:solidFill>
            <a:srgbClr val="FFFFFF"/>
          </a:solidFill>
          <a:ln w="57150" cap="flat" cmpd="sng" algn="ctr">
            <a:solidFill>
              <a:srgbClr val="008000"/>
            </a:solidFill>
            <a:prstDash val="solid"/>
            <a:miter lim="800000"/>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8000"/>
                </a:solidFill>
                <a:effectLst/>
                <a:uLnTx/>
                <a:uFillTx/>
                <a:latin typeface="#9Slide03 SFU Futura_12" panose="020B0604020202020204" charset="0"/>
                <a:ea typeface="+mn-ea"/>
                <a:cs typeface="+mn-cs"/>
                <a:sym typeface="Wingdings" panose="05000000000000000000" pitchFamily="2" charset="2"/>
              </a:rPr>
              <a:t>Ngôn  ngữ</a:t>
            </a:r>
            <a:endParaRPr kumimoji="0" lang="vi-VN" sz="2400" b="1" i="0" u="none" strike="noStrike" kern="0" cap="none" spc="0" normalizeH="0" baseline="0" noProof="0" dirty="0">
              <a:ln>
                <a:noFill/>
              </a:ln>
              <a:solidFill>
                <a:srgbClr val="008000"/>
              </a:solidFill>
              <a:effectLst/>
              <a:uLnTx/>
              <a:uFillTx/>
              <a:latin typeface="#9Slide03 SFU Futura_12" panose="020B0604020202020204" charset="0"/>
              <a:ea typeface="+mn-ea"/>
              <a:cs typeface="+mn-cs"/>
            </a:endParaRPr>
          </a:p>
        </p:txBody>
      </p:sp>
      <p:sp>
        <p:nvSpPr>
          <p:cNvPr id="16" name="Rectangle 15">
            <a:extLst>
              <a:ext uri="{FF2B5EF4-FFF2-40B4-BE49-F238E27FC236}">
                <a16:creationId xmlns:a16="http://schemas.microsoft.com/office/drawing/2014/main" id="{A4E76F65-36C8-8ADC-9EAC-21BEBD4CFB77}"/>
              </a:ext>
            </a:extLst>
          </p:cNvPr>
          <p:cNvSpPr/>
          <p:nvPr/>
        </p:nvSpPr>
        <p:spPr>
          <a:xfrm>
            <a:off x="10412833" y="3946454"/>
            <a:ext cx="1618058" cy="461665"/>
          </a:xfrm>
          <a:prstGeom prst="rect">
            <a:avLst/>
          </a:prstGeom>
          <a:solidFill>
            <a:srgbClr val="FFFFFF"/>
          </a:solidFill>
          <a:ln w="57150" cap="flat" cmpd="sng" algn="ctr">
            <a:solidFill>
              <a:srgbClr val="008000"/>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8000"/>
                </a:solidFill>
                <a:effectLst/>
                <a:uLnTx/>
                <a:uFillTx/>
                <a:latin typeface="#9Slide03 SFU Futura_12" panose="020B0604020202020204" charset="0"/>
                <a:ea typeface="+mn-ea"/>
                <a:cs typeface="+mn-cs"/>
                <a:sym typeface="Wingdings" panose="05000000000000000000" pitchFamily="2" charset="2"/>
              </a:rPr>
              <a:t>Thái độ....</a:t>
            </a:r>
            <a:endParaRPr kumimoji="0" lang="vi-VN" sz="2400" b="1" i="0" u="none" strike="noStrike" kern="0" cap="none" spc="0" normalizeH="0" baseline="0" noProof="0" dirty="0">
              <a:ln>
                <a:noFill/>
              </a:ln>
              <a:solidFill>
                <a:srgbClr val="008000"/>
              </a:solidFill>
              <a:effectLst/>
              <a:uLnTx/>
              <a:uFillTx/>
              <a:latin typeface="#9Slide03 SFU Futura_12" panose="020B0604020202020204" charset="0"/>
              <a:ea typeface="+mn-ea"/>
              <a:cs typeface="+mn-cs"/>
            </a:endParaRPr>
          </a:p>
        </p:txBody>
      </p:sp>
      <p:cxnSp>
        <p:nvCxnSpPr>
          <p:cNvPr id="17" name="Connector: Elbow 16">
            <a:extLst>
              <a:ext uri="{FF2B5EF4-FFF2-40B4-BE49-F238E27FC236}">
                <a16:creationId xmlns:a16="http://schemas.microsoft.com/office/drawing/2014/main" id="{034F2C1E-4CDF-2A3C-6D35-E2BE9E395A52}"/>
              </a:ext>
            </a:extLst>
          </p:cNvPr>
          <p:cNvCxnSpPr>
            <a:cxnSpLocks/>
          </p:cNvCxnSpPr>
          <p:nvPr/>
        </p:nvCxnSpPr>
        <p:spPr>
          <a:xfrm>
            <a:off x="7462606" y="1212485"/>
            <a:ext cx="1102068" cy="1051427"/>
          </a:xfrm>
          <a:prstGeom prst="bentConnector3">
            <a:avLst/>
          </a:prstGeom>
          <a:noFill/>
          <a:ln w="76200" cap="flat" cmpd="sng" algn="ctr">
            <a:solidFill>
              <a:srgbClr val="008000"/>
            </a:solidFill>
            <a:prstDash val="solid"/>
            <a:miter lim="800000"/>
            <a:tailEnd type="triangle"/>
          </a:ln>
          <a:effectLst/>
        </p:spPr>
      </p:cxnSp>
      <p:cxnSp>
        <p:nvCxnSpPr>
          <p:cNvPr id="18" name="Connector: Elbow 17">
            <a:extLst>
              <a:ext uri="{FF2B5EF4-FFF2-40B4-BE49-F238E27FC236}">
                <a16:creationId xmlns:a16="http://schemas.microsoft.com/office/drawing/2014/main" id="{EB18204B-2EE3-E37C-FBAE-3EA4CB1E0A15}"/>
              </a:ext>
            </a:extLst>
          </p:cNvPr>
          <p:cNvCxnSpPr>
            <a:cxnSpLocks/>
          </p:cNvCxnSpPr>
          <p:nvPr/>
        </p:nvCxnSpPr>
        <p:spPr>
          <a:xfrm rot="5400000">
            <a:off x="3331212" y="1304194"/>
            <a:ext cx="1211504" cy="690746"/>
          </a:xfrm>
          <a:prstGeom prst="bentConnector3">
            <a:avLst/>
          </a:prstGeom>
          <a:noFill/>
          <a:ln w="76200" cap="flat" cmpd="sng" algn="ctr">
            <a:solidFill>
              <a:srgbClr val="0000FF"/>
            </a:solidFill>
            <a:prstDash val="solid"/>
            <a:miter lim="800000"/>
            <a:tailEnd type="triangle"/>
          </a:ln>
          <a:effectLst/>
        </p:spPr>
      </p:cxnSp>
      <p:cxnSp>
        <p:nvCxnSpPr>
          <p:cNvPr id="19" name="Straight Arrow Connector 18">
            <a:extLst>
              <a:ext uri="{FF2B5EF4-FFF2-40B4-BE49-F238E27FC236}">
                <a16:creationId xmlns:a16="http://schemas.microsoft.com/office/drawing/2014/main" id="{8ED11B88-3018-E11F-6548-89B0F93B4532}"/>
              </a:ext>
            </a:extLst>
          </p:cNvPr>
          <p:cNvCxnSpPr/>
          <p:nvPr/>
        </p:nvCxnSpPr>
        <p:spPr>
          <a:xfrm flipH="1">
            <a:off x="1476103" y="3249150"/>
            <a:ext cx="1332411" cy="653463"/>
          </a:xfrm>
          <a:prstGeom prst="straightConnector1">
            <a:avLst/>
          </a:prstGeom>
          <a:noFill/>
          <a:ln w="57150" cap="flat" cmpd="sng" algn="ctr">
            <a:solidFill>
              <a:srgbClr val="0000FF"/>
            </a:solidFill>
            <a:prstDash val="solid"/>
            <a:miter lim="800000"/>
            <a:tailEnd type="triangle"/>
          </a:ln>
          <a:effectLst/>
        </p:spPr>
      </p:cxnSp>
      <p:cxnSp>
        <p:nvCxnSpPr>
          <p:cNvPr id="20" name="Straight Arrow Connector 19">
            <a:extLst>
              <a:ext uri="{FF2B5EF4-FFF2-40B4-BE49-F238E27FC236}">
                <a16:creationId xmlns:a16="http://schemas.microsoft.com/office/drawing/2014/main" id="{012A55AF-5B74-BB75-744A-47A54D35F16D}"/>
              </a:ext>
            </a:extLst>
          </p:cNvPr>
          <p:cNvCxnSpPr>
            <a:cxnSpLocks/>
          </p:cNvCxnSpPr>
          <p:nvPr/>
        </p:nvCxnSpPr>
        <p:spPr>
          <a:xfrm>
            <a:off x="3449433" y="3274849"/>
            <a:ext cx="1321422" cy="605799"/>
          </a:xfrm>
          <a:prstGeom prst="straightConnector1">
            <a:avLst/>
          </a:prstGeom>
          <a:noFill/>
          <a:ln w="57150" cap="flat" cmpd="sng" algn="ctr">
            <a:solidFill>
              <a:srgbClr val="0000FF"/>
            </a:solidFill>
            <a:prstDash val="solid"/>
            <a:miter lim="800000"/>
            <a:tailEnd type="triangle"/>
          </a:ln>
          <a:effectLst/>
        </p:spPr>
      </p:cxnSp>
      <p:cxnSp>
        <p:nvCxnSpPr>
          <p:cNvPr id="21" name="Straight Arrow Connector 20">
            <a:extLst>
              <a:ext uri="{FF2B5EF4-FFF2-40B4-BE49-F238E27FC236}">
                <a16:creationId xmlns:a16="http://schemas.microsoft.com/office/drawing/2014/main" id="{9590BA89-6F99-3569-F951-2B7A57943F1A}"/>
              </a:ext>
            </a:extLst>
          </p:cNvPr>
          <p:cNvCxnSpPr>
            <a:cxnSpLocks/>
            <a:endCxn id="7" idx="0"/>
          </p:cNvCxnSpPr>
          <p:nvPr/>
        </p:nvCxnSpPr>
        <p:spPr>
          <a:xfrm>
            <a:off x="3197428" y="3274849"/>
            <a:ext cx="28257" cy="1595959"/>
          </a:xfrm>
          <a:prstGeom prst="straightConnector1">
            <a:avLst/>
          </a:prstGeom>
          <a:noFill/>
          <a:ln w="57150" cap="flat" cmpd="sng" algn="ctr">
            <a:solidFill>
              <a:srgbClr val="0000FF"/>
            </a:solidFill>
            <a:prstDash val="solid"/>
            <a:miter lim="800000"/>
            <a:tailEnd type="triangle"/>
          </a:ln>
          <a:effectLst/>
        </p:spPr>
      </p:cxnSp>
      <p:cxnSp>
        <p:nvCxnSpPr>
          <p:cNvPr id="22" name="Straight Arrow Connector 21">
            <a:extLst>
              <a:ext uri="{FF2B5EF4-FFF2-40B4-BE49-F238E27FC236}">
                <a16:creationId xmlns:a16="http://schemas.microsoft.com/office/drawing/2014/main" id="{A267CAED-0874-2630-A789-5711D135C68F}"/>
              </a:ext>
            </a:extLst>
          </p:cNvPr>
          <p:cNvCxnSpPr/>
          <p:nvPr/>
        </p:nvCxnSpPr>
        <p:spPr>
          <a:xfrm flipH="1">
            <a:off x="8185945" y="3227968"/>
            <a:ext cx="1332411" cy="653463"/>
          </a:xfrm>
          <a:prstGeom prst="straightConnector1">
            <a:avLst/>
          </a:prstGeom>
          <a:noFill/>
          <a:ln w="57150" cap="flat" cmpd="sng" algn="ctr">
            <a:solidFill>
              <a:srgbClr val="008000"/>
            </a:solidFill>
            <a:prstDash val="solid"/>
            <a:miter lim="800000"/>
            <a:tailEnd type="triangle"/>
          </a:ln>
          <a:effectLst/>
        </p:spPr>
      </p:cxnSp>
      <p:cxnSp>
        <p:nvCxnSpPr>
          <p:cNvPr id="23" name="Straight Arrow Connector 22">
            <a:extLst>
              <a:ext uri="{FF2B5EF4-FFF2-40B4-BE49-F238E27FC236}">
                <a16:creationId xmlns:a16="http://schemas.microsoft.com/office/drawing/2014/main" id="{274D6925-AC87-350C-1BDF-CD55F821146C}"/>
              </a:ext>
            </a:extLst>
          </p:cNvPr>
          <p:cNvCxnSpPr>
            <a:cxnSpLocks/>
          </p:cNvCxnSpPr>
          <p:nvPr/>
        </p:nvCxnSpPr>
        <p:spPr>
          <a:xfrm>
            <a:off x="9745889" y="3216121"/>
            <a:ext cx="28257" cy="1595959"/>
          </a:xfrm>
          <a:prstGeom prst="straightConnector1">
            <a:avLst/>
          </a:prstGeom>
          <a:noFill/>
          <a:ln w="57150" cap="flat" cmpd="sng" algn="ctr">
            <a:solidFill>
              <a:srgbClr val="008000"/>
            </a:solidFill>
            <a:prstDash val="solid"/>
            <a:miter lim="800000"/>
            <a:tailEnd type="triangle"/>
          </a:ln>
          <a:effectLst/>
        </p:spPr>
      </p:cxnSp>
      <p:cxnSp>
        <p:nvCxnSpPr>
          <p:cNvPr id="24" name="Straight Arrow Connector 23">
            <a:extLst>
              <a:ext uri="{FF2B5EF4-FFF2-40B4-BE49-F238E27FC236}">
                <a16:creationId xmlns:a16="http://schemas.microsoft.com/office/drawing/2014/main" id="{E80D1221-9D1F-2ADD-BD81-B34BE7BFAB01}"/>
              </a:ext>
            </a:extLst>
          </p:cNvPr>
          <p:cNvCxnSpPr>
            <a:cxnSpLocks/>
          </p:cNvCxnSpPr>
          <p:nvPr/>
        </p:nvCxnSpPr>
        <p:spPr>
          <a:xfrm>
            <a:off x="10092182" y="3272547"/>
            <a:ext cx="1321422" cy="605799"/>
          </a:xfrm>
          <a:prstGeom prst="straightConnector1">
            <a:avLst/>
          </a:prstGeom>
          <a:noFill/>
          <a:ln w="57150" cap="flat" cmpd="sng" algn="ctr">
            <a:solidFill>
              <a:srgbClr val="008000"/>
            </a:solidFill>
            <a:prstDash val="solid"/>
            <a:miter lim="800000"/>
            <a:tailEnd type="triangle"/>
          </a:ln>
          <a:effectLst/>
        </p:spPr>
      </p:cxnSp>
    </p:spTree>
    <p:extLst>
      <p:ext uri="{BB962C8B-B14F-4D97-AF65-F5344CB8AC3E}">
        <p14:creationId xmlns:p14="http://schemas.microsoft.com/office/powerpoint/2010/main" val="2453635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53"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par>
                                <p:cTn id="44" presetID="53" presetClass="entr" presetSubtype="16"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500" fill="hold"/>
                                        <p:tgtEl>
                                          <p:spTgt spid="22"/>
                                        </p:tgtEl>
                                        <p:attrNameLst>
                                          <p:attrName>ppt_w</p:attrName>
                                        </p:attrNameLst>
                                      </p:cBhvr>
                                      <p:tavLst>
                                        <p:tav tm="0">
                                          <p:val>
                                            <p:fltVal val="0"/>
                                          </p:val>
                                        </p:tav>
                                        <p:tav tm="100000">
                                          <p:val>
                                            <p:strVal val="#ppt_w"/>
                                          </p:val>
                                        </p:tav>
                                      </p:tavLst>
                                    </p:anim>
                                    <p:anim calcmode="lin" valueType="num">
                                      <p:cBhvr>
                                        <p:cTn id="69" dur="500" fill="hold"/>
                                        <p:tgtEl>
                                          <p:spTgt spid="22"/>
                                        </p:tgtEl>
                                        <p:attrNameLst>
                                          <p:attrName>ppt_h</p:attrName>
                                        </p:attrNameLst>
                                      </p:cBhvr>
                                      <p:tavLst>
                                        <p:tav tm="0">
                                          <p:val>
                                            <p:fltVal val="0"/>
                                          </p:val>
                                        </p:tav>
                                        <p:tav tm="100000">
                                          <p:val>
                                            <p:strVal val="#ppt_h"/>
                                          </p:val>
                                        </p:tav>
                                      </p:tavLst>
                                    </p:anim>
                                    <p:animEffect transition="in" filter="fade">
                                      <p:cBhvr>
                                        <p:cTn id="70" dur="500"/>
                                        <p:tgtEl>
                                          <p:spTgt spid="22"/>
                                        </p:tgtEl>
                                      </p:cBhvr>
                                    </p:animEffect>
                                  </p:childTnLst>
                                </p:cTn>
                              </p:par>
                              <p:par>
                                <p:cTn id="71" presetID="53" presetClass="entr" presetSubtype="16"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ppt_w</p:attrName>
                                        </p:attrNameLst>
                                      </p:cBhvr>
                                      <p:tavLst>
                                        <p:tav tm="0">
                                          <p:val>
                                            <p:fltVal val="0"/>
                                          </p:val>
                                        </p:tav>
                                        <p:tav tm="100000">
                                          <p:val>
                                            <p:strVal val="#ppt_w"/>
                                          </p:val>
                                        </p:tav>
                                      </p:tavLst>
                                    </p:anim>
                                    <p:anim calcmode="lin" valueType="num">
                                      <p:cBhvr>
                                        <p:cTn id="74" dur="500" fill="hold"/>
                                        <p:tgtEl>
                                          <p:spTgt spid="23"/>
                                        </p:tgtEl>
                                        <p:attrNameLst>
                                          <p:attrName>ppt_h</p:attrName>
                                        </p:attrNameLst>
                                      </p:cBhvr>
                                      <p:tavLst>
                                        <p:tav tm="0">
                                          <p:val>
                                            <p:fltVal val="0"/>
                                          </p:val>
                                        </p:tav>
                                        <p:tav tm="100000">
                                          <p:val>
                                            <p:strVal val="#ppt_h"/>
                                          </p:val>
                                        </p:tav>
                                      </p:tavLst>
                                    </p:anim>
                                    <p:animEffect transition="in" filter="fade">
                                      <p:cBhvr>
                                        <p:cTn id="75" dur="500"/>
                                        <p:tgtEl>
                                          <p:spTgt spid="23"/>
                                        </p:tgtEl>
                                      </p:cBhvr>
                                    </p:animEffect>
                                  </p:childTnLst>
                                </p:cTn>
                              </p:par>
                              <p:par>
                                <p:cTn id="76" presetID="53" presetClass="entr" presetSubtype="16"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p:cTn id="78" dur="500" fill="hold"/>
                                        <p:tgtEl>
                                          <p:spTgt spid="24"/>
                                        </p:tgtEl>
                                        <p:attrNameLst>
                                          <p:attrName>ppt_w</p:attrName>
                                        </p:attrNameLst>
                                      </p:cBhvr>
                                      <p:tavLst>
                                        <p:tav tm="0">
                                          <p:val>
                                            <p:fltVal val="0"/>
                                          </p:val>
                                        </p:tav>
                                        <p:tav tm="100000">
                                          <p:val>
                                            <p:strVal val="#ppt_w"/>
                                          </p:val>
                                        </p:tav>
                                      </p:tavLst>
                                    </p:anim>
                                    <p:anim calcmode="lin" valueType="num">
                                      <p:cBhvr>
                                        <p:cTn id="79" dur="500" fill="hold"/>
                                        <p:tgtEl>
                                          <p:spTgt spid="24"/>
                                        </p:tgtEl>
                                        <p:attrNameLst>
                                          <p:attrName>ppt_h</p:attrName>
                                        </p:attrNameLst>
                                      </p:cBhvr>
                                      <p:tavLst>
                                        <p:tav tm="0">
                                          <p:val>
                                            <p:fltVal val="0"/>
                                          </p:val>
                                        </p:tav>
                                        <p:tav tm="100000">
                                          <p:val>
                                            <p:strVal val="#ppt_h"/>
                                          </p:val>
                                        </p:tav>
                                      </p:tavLst>
                                    </p:anim>
                                    <p:animEffect transition="in" filter="fade">
                                      <p:cBhvr>
                                        <p:cTn id="80" dur="500"/>
                                        <p:tgtEl>
                                          <p:spTgt spid="24"/>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animEffect transition="in" filter="fade">
                                      <p:cBhvr>
                                        <p:cTn id="85" dur="500"/>
                                        <p:tgtEl>
                                          <p:spTgt spid="16"/>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5"/>
                                        </p:tgtEl>
                                        <p:attrNameLst>
                                          <p:attrName>style.visibility</p:attrName>
                                        </p:attrNameLst>
                                      </p:cBhvr>
                                      <p:to>
                                        <p:strVal val="visible"/>
                                      </p:to>
                                    </p:set>
                                    <p:anim calcmode="lin" valueType="num">
                                      <p:cBhvr>
                                        <p:cTn id="88" dur="500" fill="hold"/>
                                        <p:tgtEl>
                                          <p:spTgt spid="15"/>
                                        </p:tgtEl>
                                        <p:attrNameLst>
                                          <p:attrName>ppt_w</p:attrName>
                                        </p:attrNameLst>
                                      </p:cBhvr>
                                      <p:tavLst>
                                        <p:tav tm="0">
                                          <p:val>
                                            <p:fltVal val="0"/>
                                          </p:val>
                                        </p:tav>
                                        <p:tav tm="100000">
                                          <p:val>
                                            <p:strVal val="#ppt_w"/>
                                          </p:val>
                                        </p:tav>
                                      </p:tavLst>
                                    </p:anim>
                                    <p:anim calcmode="lin" valueType="num">
                                      <p:cBhvr>
                                        <p:cTn id="89" dur="500" fill="hold"/>
                                        <p:tgtEl>
                                          <p:spTgt spid="15"/>
                                        </p:tgtEl>
                                        <p:attrNameLst>
                                          <p:attrName>ppt_h</p:attrName>
                                        </p:attrNameLst>
                                      </p:cBhvr>
                                      <p:tavLst>
                                        <p:tav tm="0">
                                          <p:val>
                                            <p:fltVal val="0"/>
                                          </p:val>
                                        </p:tav>
                                        <p:tav tm="100000">
                                          <p:val>
                                            <p:strVal val="#ppt_h"/>
                                          </p:val>
                                        </p:tav>
                                      </p:tavLst>
                                    </p:anim>
                                    <p:animEffect transition="in" filter="fade">
                                      <p:cBhvr>
                                        <p:cTn id="90" dur="500"/>
                                        <p:tgtEl>
                                          <p:spTgt spid="15"/>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Effect transition="in" filter="fade">
                                      <p:cBhvr>
                                        <p:cTn id="9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034A613-C858-44DA-B064-A2A02695BBB5}"/>
              </a:ext>
            </a:extLst>
          </p:cNvPr>
          <p:cNvGraphicFramePr>
            <a:graphicFrameLocks noGrp="1"/>
          </p:cNvGraphicFramePr>
          <p:nvPr/>
        </p:nvGraphicFramePr>
        <p:xfrm>
          <a:off x="0" y="1"/>
          <a:ext cx="12192000" cy="6858000"/>
        </p:xfrm>
        <a:graphic>
          <a:graphicData uri="http://schemas.openxmlformats.org/drawingml/2006/table">
            <a:tbl>
              <a:tblPr firstRow="1" bandRow="1">
                <a:tableStyleId>{5C22544A-7EE6-4342-B048-85BDC9FD1C3A}</a:tableStyleId>
              </a:tblPr>
              <a:tblGrid>
                <a:gridCol w="3833533">
                  <a:extLst>
                    <a:ext uri="{9D8B030D-6E8A-4147-A177-3AD203B41FA5}">
                      <a16:colId xmlns:a16="http://schemas.microsoft.com/office/drawing/2014/main" val="3335989646"/>
                    </a:ext>
                  </a:extLst>
                </a:gridCol>
                <a:gridCol w="8358467">
                  <a:extLst>
                    <a:ext uri="{9D8B030D-6E8A-4147-A177-3AD203B41FA5}">
                      <a16:colId xmlns:a16="http://schemas.microsoft.com/office/drawing/2014/main" val="2283099876"/>
                    </a:ext>
                  </a:extLst>
                </a:gridCol>
              </a:tblGrid>
              <a:tr h="1274700">
                <a:tc>
                  <a:txBody>
                    <a:bodyPr/>
                    <a:lstStyle/>
                    <a:p>
                      <a:pPr algn="ctr">
                        <a:lnSpc>
                          <a:spcPct val="100000"/>
                        </a:lnSpc>
                      </a:pPr>
                      <a:r>
                        <a:rPr lang="en-US" sz="2900" dirty="0" err="1">
                          <a:solidFill>
                            <a:schemeClr val="tx2">
                              <a:lumMod val="50000"/>
                            </a:schemeClr>
                          </a:solidFill>
                          <a:latin typeface="Times New Roman" panose="02020603050405020304" pitchFamily="18" charset="0"/>
                          <a:cs typeface="Times New Roman" panose="02020603050405020304" pitchFamily="18" charset="0"/>
                        </a:rPr>
                        <a:t>Điều</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chỉnh</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giọng</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nói</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và</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tốc</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độ</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nói</a:t>
                      </a:r>
                      <a:endParaRPr lang="en-US" sz="2900" dirty="0">
                        <a:solidFill>
                          <a:schemeClr val="tx2">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pPr algn="ctr">
                        <a:lnSpc>
                          <a:spcPct val="100000"/>
                        </a:lnSpc>
                      </a:pPr>
                      <a:r>
                        <a:rPr lang="en-US" sz="2900" dirty="0" err="1">
                          <a:solidFill>
                            <a:schemeClr val="tx2">
                              <a:lumMod val="50000"/>
                            </a:schemeClr>
                          </a:solidFill>
                          <a:latin typeface="Times New Roman" panose="02020603050405020304" pitchFamily="18" charset="0"/>
                          <a:cs typeface="Times New Roman" panose="02020603050405020304" pitchFamily="18" charset="0"/>
                        </a:rPr>
                        <a:t>Sử</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dụng</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cử</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chỉ</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điệu</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bộ</a:t>
                      </a:r>
                      <a:endParaRPr lang="en-US" sz="2900" dirty="0">
                        <a:solidFill>
                          <a:schemeClr val="tx2">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extLst>
                  <a:ext uri="{0D108BD9-81ED-4DB2-BD59-A6C34878D82A}">
                    <a16:rowId xmlns:a16="http://schemas.microsoft.com/office/drawing/2014/main" val="2307442999"/>
                  </a:ext>
                </a:extLst>
              </a:tr>
              <a:tr h="942480">
                <a:tc>
                  <a:txBody>
                    <a:bodyPr/>
                    <a:lstStyle/>
                    <a:p>
                      <a:pPr>
                        <a:lnSpc>
                          <a:spcPct val="100000"/>
                        </a:lnSpc>
                      </a:pPr>
                      <a:r>
                        <a:rPr lang="en-US" sz="2900" b="1" dirty="0" err="1">
                          <a:solidFill>
                            <a:srgbClr val="0070C0"/>
                          </a:solidFill>
                          <a:latin typeface="Times New Roman" panose="02020603050405020304" pitchFamily="18" charset="0"/>
                          <a:cs typeface="Times New Roman" panose="02020603050405020304" pitchFamily="18" charset="0"/>
                        </a:rPr>
                        <a:t>Âm</a:t>
                      </a:r>
                      <a:r>
                        <a:rPr lang="en-US" sz="2900" b="1" dirty="0">
                          <a:solidFill>
                            <a:srgbClr val="0070C0"/>
                          </a:solidFill>
                          <a:latin typeface="Times New Roman" panose="02020603050405020304" pitchFamily="18" charset="0"/>
                          <a:cs typeface="Times New Roman" panose="02020603050405020304" pitchFamily="18" charset="0"/>
                        </a:rPr>
                        <a:t> </a:t>
                      </a:r>
                      <a:r>
                        <a:rPr lang="en-US" sz="2900" b="1" dirty="0" err="1">
                          <a:solidFill>
                            <a:srgbClr val="0070C0"/>
                          </a:solidFill>
                          <a:latin typeface="Times New Roman" panose="02020603050405020304" pitchFamily="18" charset="0"/>
                          <a:cs typeface="Times New Roman" panose="02020603050405020304" pitchFamily="18" charset="0"/>
                        </a:rPr>
                        <a:t>lượng</a:t>
                      </a:r>
                      <a:r>
                        <a:rPr lang="en-US" sz="2900" b="1" dirty="0">
                          <a:solidFill>
                            <a:srgbClr val="0070C0"/>
                          </a:solidFill>
                          <a:latin typeface="Times New Roman" panose="02020603050405020304" pitchFamily="18" charset="0"/>
                          <a:cs typeface="Times New Roman" panose="02020603050405020304" pitchFamily="18" charset="0"/>
                        </a:rPr>
                        <a:t>: </a:t>
                      </a:r>
                      <a:r>
                        <a:rPr lang="en-US" sz="2900" dirty="0">
                          <a:solidFill>
                            <a:schemeClr val="tx2">
                              <a:lumMod val="50000"/>
                            </a:schemeClr>
                          </a:solidFill>
                          <a:latin typeface="Times New Roman" panose="02020603050405020304" pitchFamily="18" charset="0"/>
                          <a:cs typeface="Times New Roman" panose="02020603050405020304" pitchFamily="18" charset="0"/>
                        </a:rPr>
                        <a:t>To hay </a:t>
                      </a:r>
                      <a:r>
                        <a:rPr lang="en-US" sz="2900" dirty="0" err="1">
                          <a:solidFill>
                            <a:schemeClr val="tx2">
                              <a:lumMod val="50000"/>
                            </a:schemeClr>
                          </a:solidFill>
                          <a:latin typeface="Times New Roman" panose="02020603050405020304" pitchFamily="18" charset="0"/>
                          <a:cs typeface="Times New Roman" panose="02020603050405020304" pitchFamily="18" charset="0"/>
                        </a:rPr>
                        <a:t>nhỏ</a:t>
                      </a:r>
                      <a:endParaRPr lang="en-US" sz="2900" dirty="0">
                        <a:solidFill>
                          <a:schemeClr val="tx2">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900" b="1" dirty="0" err="1">
                          <a:solidFill>
                            <a:srgbClr val="0070C0"/>
                          </a:solidFill>
                          <a:latin typeface="Times New Roman" panose="02020603050405020304" pitchFamily="18" charset="0"/>
                          <a:cs typeface="Times New Roman" panose="02020603050405020304" pitchFamily="18" charset="0"/>
                        </a:rPr>
                        <a:t>Ánh</a:t>
                      </a:r>
                      <a:r>
                        <a:rPr lang="en-US" sz="2900" b="1" dirty="0">
                          <a:solidFill>
                            <a:srgbClr val="0070C0"/>
                          </a:solidFill>
                          <a:latin typeface="Times New Roman" panose="02020603050405020304" pitchFamily="18" charset="0"/>
                          <a:cs typeface="Times New Roman" panose="02020603050405020304" pitchFamily="18" charset="0"/>
                        </a:rPr>
                        <a:t> </a:t>
                      </a:r>
                      <a:r>
                        <a:rPr lang="en-US" sz="2900" b="1" dirty="0" err="1">
                          <a:solidFill>
                            <a:srgbClr val="0070C0"/>
                          </a:solidFill>
                          <a:latin typeface="Times New Roman" panose="02020603050405020304" pitchFamily="18" charset="0"/>
                          <a:cs typeface="Times New Roman" panose="02020603050405020304" pitchFamily="18" charset="0"/>
                        </a:rPr>
                        <a:t>mắt</a:t>
                      </a:r>
                      <a:r>
                        <a:rPr lang="en-US" sz="2900" b="1" dirty="0">
                          <a:solidFill>
                            <a:srgbClr val="0070C0"/>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Luôn</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có</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sự</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kết</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nối</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với</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người</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nghe</a:t>
                      </a:r>
                      <a:endParaRPr lang="en-US" sz="2900" dirty="0">
                        <a:solidFill>
                          <a:schemeClr val="tx2">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9350396"/>
                  </a:ext>
                </a:extLst>
              </a:tr>
              <a:tr h="1628463">
                <a:tc>
                  <a:txBody>
                    <a:bodyPr/>
                    <a:lstStyle/>
                    <a:p>
                      <a:pPr>
                        <a:lnSpc>
                          <a:spcPct val="100000"/>
                        </a:lnSpc>
                      </a:pPr>
                      <a:r>
                        <a:rPr lang="en-US" sz="2900" b="1" dirty="0" err="1">
                          <a:solidFill>
                            <a:srgbClr val="0070C0"/>
                          </a:solidFill>
                          <a:latin typeface="Times New Roman" panose="02020603050405020304" pitchFamily="18" charset="0"/>
                          <a:cs typeface="Times New Roman" panose="02020603050405020304" pitchFamily="18" charset="0"/>
                        </a:rPr>
                        <a:t>Tốc</a:t>
                      </a:r>
                      <a:r>
                        <a:rPr lang="en-US" sz="2900" b="1" dirty="0">
                          <a:solidFill>
                            <a:srgbClr val="0070C0"/>
                          </a:solidFill>
                          <a:latin typeface="Times New Roman" panose="02020603050405020304" pitchFamily="18" charset="0"/>
                          <a:cs typeface="Times New Roman" panose="02020603050405020304" pitchFamily="18" charset="0"/>
                        </a:rPr>
                        <a:t> </a:t>
                      </a:r>
                      <a:r>
                        <a:rPr lang="en-US" sz="2900" b="1" dirty="0" err="1">
                          <a:solidFill>
                            <a:srgbClr val="0070C0"/>
                          </a:solidFill>
                          <a:latin typeface="Times New Roman" panose="02020603050405020304" pitchFamily="18" charset="0"/>
                          <a:cs typeface="Times New Roman" panose="02020603050405020304" pitchFamily="18" charset="0"/>
                        </a:rPr>
                        <a:t>độ</a:t>
                      </a:r>
                      <a:r>
                        <a:rPr lang="en-US" sz="2900" b="1" dirty="0">
                          <a:solidFill>
                            <a:srgbClr val="0070C0"/>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Nhanh</a:t>
                      </a:r>
                      <a:r>
                        <a:rPr lang="en-US" sz="2900" dirty="0">
                          <a:solidFill>
                            <a:schemeClr val="tx2">
                              <a:lumMod val="50000"/>
                            </a:schemeClr>
                          </a:solidFill>
                          <a:latin typeface="Times New Roman" panose="02020603050405020304" pitchFamily="18" charset="0"/>
                          <a:cs typeface="Times New Roman" panose="02020603050405020304" pitchFamily="18" charset="0"/>
                        </a:rPr>
                        <a:t> hay </a:t>
                      </a:r>
                      <a:r>
                        <a:rPr lang="en-US" sz="2900" dirty="0" err="1">
                          <a:solidFill>
                            <a:schemeClr val="tx2">
                              <a:lumMod val="50000"/>
                            </a:schemeClr>
                          </a:solidFill>
                          <a:latin typeface="Times New Roman" panose="02020603050405020304" pitchFamily="18" charset="0"/>
                          <a:cs typeface="Times New Roman" panose="02020603050405020304" pitchFamily="18" charset="0"/>
                        </a:rPr>
                        <a:t>chậm</a:t>
                      </a:r>
                      <a:endParaRPr lang="en-US" sz="2900" dirty="0">
                        <a:solidFill>
                          <a:schemeClr val="tx2">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900" b="1" dirty="0" err="1">
                          <a:solidFill>
                            <a:srgbClr val="0070C0"/>
                          </a:solidFill>
                          <a:latin typeface="Times New Roman" panose="02020603050405020304" pitchFamily="18" charset="0"/>
                          <a:cs typeface="Times New Roman" panose="02020603050405020304" pitchFamily="18" charset="0"/>
                        </a:rPr>
                        <a:t>Gương</a:t>
                      </a:r>
                      <a:r>
                        <a:rPr lang="en-US" sz="2900" b="1" dirty="0">
                          <a:solidFill>
                            <a:srgbClr val="0070C0"/>
                          </a:solidFill>
                          <a:latin typeface="Times New Roman" panose="02020603050405020304" pitchFamily="18" charset="0"/>
                          <a:cs typeface="Times New Roman" panose="02020603050405020304" pitchFamily="18" charset="0"/>
                        </a:rPr>
                        <a:t> </a:t>
                      </a:r>
                      <a:r>
                        <a:rPr lang="en-US" sz="2900" b="1" dirty="0" err="1">
                          <a:solidFill>
                            <a:srgbClr val="0070C0"/>
                          </a:solidFill>
                          <a:latin typeface="Times New Roman" panose="02020603050405020304" pitchFamily="18" charset="0"/>
                          <a:cs typeface="Times New Roman" panose="02020603050405020304" pitchFamily="18" charset="0"/>
                        </a:rPr>
                        <a:t>mặt</a:t>
                      </a:r>
                      <a:r>
                        <a:rPr lang="en-US" sz="2900" b="1" dirty="0">
                          <a:solidFill>
                            <a:srgbClr val="0070C0"/>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Vui</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buồn</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tươi</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cười</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ngạc</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nhiên</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hài</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hước</a:t>
                      </a:r>
                      <a:r>
                        <a:rPr lang="en-US" sz="2900" dirty="0">
                          <a:solidFill>
                            <a:schemeClr val="tx2">
                              <a:lumMod val="50000"/>
                            </a:schemeClr>
                          </a:solidFill>
                          <a:latin typeface="Times New Roman" panose="02020603050405020304" pitchFamily="18" charset="0"/>
                          <a:cs typeface="Times New Roman" panose="02020603050405020304" pitchFamily="18" charset="0"/>
                        </a:rPr>
                        <a:t>, … </a:t>
                      </a:r>
                      <a:r>
                        <a:rPr lang="en-US" sz="2900" dirty="0" err="1">
                          <a:solidFill>
                            <a:schemeClr val="tx2">
                              <a:lumMod val="50000"/>
                            </a:schemeClr>
                          </a:solidFill>
                          <a:latin typeface="Times New Roman" panose="02020603050405020304" pitchFamily="18" charset="0"/>
                          <a:cs typeface="Times New Roman" panose="02020603050405020304" pitchFamily="18" charset="0"/>
                        </a:rPr>
                        <a:t>phù</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hợp</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với</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nội</a:t>
                      </a:r>
                      <a:r>
                        <a:rPr lang="en-US" sz="2900" dirty="0">
                          <a:solidFill>
                            <a:schemeClr val="tx2">
                              <a:lumMod val="50000"/>
                            </a:schemeClr>
                          </a:solidFill>
                          <a:latin typeface="Times New Roman" panose="02020603050405020304" pitchFamily="18" charset="0"/>
                          <a:cs typeface="Times New Roman" panose="02020603050405020304" pitchFamily="18" charset="0"/>
                        </a:rPr>
                        <a:t> dung </a:t>
                      </a:r>
                      <a:r>
                        <a:rPr lang="vi-VN" sz="2900" dirty="0">
                          <a:solidFill>
                            <a:schemeClr val="tx2">
                              <a:lumMod val="50000"/>
                            </a:schemeClr>
                          </a:solidFill>
                          <a:latin typeface="Times New Roman" panose="02020603050405020304" pitchFamily="18" charset="0"/>
                          <a:cs typeface="Times New Roman" panose="02020603050405020304" pitchFamily="18" charset="0"/>
                        </a:rPr>
                        <a:t>của vấn đề</a:t>
                      </a:r>
                      <a:endParaRPr lang="en-US" sz="2900" dirty="0">
                        <a:solidFill>
                          <a:schemeClr val="tx2">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2519962"/>
                  </a:ext>
                </a:extLst>
              </a:tr>
              <a:tr h="1664253">
                <a:tc>
                  <a:txBody>
                    <a:bodyPr/>
                    <a:lstStyle/>
                    <a:p>
                      <a:pPr>
                        <a:lnSpc>
                          <a:spcPct val="100000"/>
                        </a:lnSpc>
                      </a:pPr>
                      <a:r>
                        <a:rPr lang="en-US" sz="2900" b="1" dirty="0">
                          <a:solidFill>
                            <a:srgbClr val="0070C0"/>
                          </a:solidFill>
                          <a:latin typeface="Times New Roman" panose="02020603050405020304" pitchFamily="18" charset="0"/>
                          <a:cs typeface="Times New Roman" panose="02020603050405020304" pitchFamily="18" charset="0"/>
                        </a:rPr>
                        <a:t>Cao </a:t>
                      </a:r>
                      <a:r>
                        <a:rPr lang="en-US" sz="2900" b="1" dirty="0" err="1">
                          <a:solidFill>
                            <a:srgbClr val="0070C0"/>
                          </a:solidFill>
                          <a:latin typeface="Times New Roman" panose="02020603050405020304" pitchFamily="18" charset="0"/>
                          <a:cs typeface="Times New Roman" panose="02020603050405020304" pitchFamily="18" charset="0"/>
                        </a:rPr>
                        <a:t>độ</a:t>
                      </a:r>
                      <a:r>
                        <a:rPr lang="en-US" sz="2900" b="1" dirty="0">
                          <a:solidFill>
                            <a:srgbClr val="0070C0"/>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Cách</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lên</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giọng</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xuống</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giọng</a:t>
                      </a:r>
                      <a:endParaRPr lang="en-US" sz="2900" dirty="0">
                        <a:solidFill>
                          <a:schemeClr val="tx2">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900" b="1" i="0" dirty="0" err="1">
                          <a:solidFill>
                            <a:srgbClr val="0070C0"/>
                          </a:solidFill>
                          <a:latin typeface="Times New Roman" panose="02020603050405020304" pitchFamily="18" charset="0"/>
                          <a:cs typeface="Times New Roman" panose="02020603050405020304" pitchFamily="18" charset="0"/>
                        </a:rPr>
                        <a:t>Cử</a:t>
                      </a:r>
                      <a:r>
                        <a:rPr lang="en-US" sz="2900" b="1" i="0" dirty="0">
                          <a:solidFill>
                            <a:srgbClr val="0070C0"/>
                          </a:solidFill>
                          <a:latin typeface="Times New Roman" panose="02020603050405020304" pitchFamily="18" charset="0"/>
                          <a:cs typeface="Times New Roman" panose="02020603050405020304" pitchFamily="18" charset="0"/>
                        </a:rPr>
                        <a:t> </a:t>
                      </a:r>
                      <a:r>
                        <a:rPr lang="en-US" sz="2900" b="1" i="0" dirty="0" err="1">
                          <a:solidFill>
                            <a:srgbClr val="0070C0"/>
                          </a:solidFill>
                          <a:latin typeface="Times New Roman" panose="02020603050405020304" pitchFamily="18" charset="0"/>
                          <a:cs typeface="Times New Roman" panose="02020603050405020304" pitchFamily="18" charset="0"/>
                        </a:rPr>
                        <a:t>chỉ</a:t>
                      </a:r>
                      <a:r>
                        <a:rPr lang="en-US" sz="2900" b="1" i="0" dirty="0">
                          <a:solidFill>
                            <a:srgbClr val="0070C0"/>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Giơ</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tay</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lên</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đưa</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tay</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xuống</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đặt</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tay</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lên</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ngực</a:t>
                      </a:r>
                      <a:r>
                        <a:rPr lang="en-US" sz="2900" dirty="0">
                          <a:solidFill>
                            <a:schemeClr val="tx2">
                              <a:lumMod val="50000"/>
                            </a:schemeClr>
                          </a:solidFill>
                          <a:latin typeface="Times New Roman" panose="02020603050405020304" pitchFamily="18" charset="0"/>
                          <a:cs typeface="Times New Roman" panose="02020603050405020304" pitchFamily="18" charset="0"/>
                        </a:rPr>
                        <a:t>, … </a:t>
                      </a:r>
                      <a:r>
                        <a:rPr lang="en-US" sz="2900" dirty="0" err="1">
                          <a:solidFill>
                            <a:schemeClr val="tx2">
                              <a:lumMod val="50000"/>
                            </a:schemeClr>
                          </a:solidFill>
                          <a:latin typeface="Times New Roman" panose="02020603050405020304" pitchFamily="18" charset="0"/>
                          <a:cs typeface="Times New Roman" panose="02020603050405020304" pitchFamily="18" charset="0"/>
                        </a:rPr>
                        <a:t>phù</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hợp</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với</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nội</a:t>
                      </a:r>
                      <a:r>
                        <a:rPr lang="en-US" sz="2900" dirty="0">
                          <a:solidFill>
                            <a:schemeClr val="tx2">
                              <a:lumMod val="50000"/>
                            </a:schemeClr>
                          </a:solidFill>
                          <a:latin typeface="Times New Roman" panose="02020603050405020304" pitchFamily="18" charset="0"/>
                          <a:cs typeface="Times New Roman" panose="02020603050405020304" pitchFamily="18" charset="0"/>
                        </a:rPr>
                        <a:t> dung </a:t>
                      </a:r>
                      <a:r>
                        <a:rPr lang="vi-VN" sz="2900" dirty="0">
                          <a:solidFill>
                            <a:schemeClr val="tx2">
                              <a:lumMod val="50000"/>
                            </a:schemeClr>
                          </a:solidFill>
                          <a:latin typeface="Times New Roman" panose="02020603050405020304" pitchFamily="18" charset="0"/>
                          <a:cs typeface="Times New Roman" panose="02020603050405020304" pitchFamily="18" charset="0"/>
                        </a:rPr>
                        <a:t>của vấn đề</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không</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nên</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cử</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động</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nhiều</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nhưng</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cũng</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không</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nên</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đứng</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bất</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động</a:t>
                      </a:r>
                      <a:endParaRPr lang="en-US" sz="2900" dirty="0">
                        <a:solidFill>
                          <a:schemeClr val="tx2">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7093678"/>
                  </a:ext>
                </a:extLst>
              </a:tr>
              <a:tr h="1348104">
                <a:tc>
                  <a:txBody>
                    <a:bodyPr/>
                    <a:lstStyle/>
                    <a:p>
                      <a:pPr>
                        <a:lnSpc>
                          <a:spcPct val="100000"/>
                        </a:lnSpc>
                      </a:pPr>
                      <a:r>
                        <a:rPr lang="en-US" sz="2900" b="1" dirty="0" err="1">
                          <a:solidFill>
                            <a:srgbClr val="0070C0"/>
                          </a:solidFill>
                          <a:latin typeface="Times New Roman" panose="02020603050405020304" pitchFamily="18" charset="0"/>
                          <a:cs typeface="Times New Roman" panose="02020603050405020304" pitchFamily="18" charset="0"/>
                        </a:rPr>
                        <a:t>Sắc</a:t>
                      </a:r>
                      <a:r>
                        <a:rPr lang="en-US" sz="2900" b="1" dirty="0">
                          <a:solidFill>
                            <a:srgbClr val="0070C0"/>
                          </a:solidFill>
                          <a:latin typeface="Times New Roman" panose="02020603050405020304" pitchFamily="18" charset="0"/>
                          <a:cs typeface="Times New Roman" panose="02020603050405020304" pitchFamily="18" charset="0"/>
                        </a:rPr>
                        <a:t> </a:t>
                      </a:r>
                      <a:r>
                        <a:rPr lang="en-US" sz="2900" b="1" dirty="0" err="1">
                          <a:solidFill>
                            <a:srgbClr val="0070C0"/>
                          </a:solidFill>
                          <a:latin typeface="Times New Roman" panose="02020603050405020304" pitchFamily="18" charset="0"/>
                          <a:cs typeface="Times New Roman" panose="02020603050405020304" pitchFamily="18" charset="0"/>
                        </a:rPr>
                        <a:t>thái</a:t>
                      </a:r>
                      <a:r>
                        <a:rPr lang="en-US" sz="2900" b="1" dirty="0">
                          <a:solidFill>
                            <a:srgbClr val="0070C0"/>
                          </a:solidFill>
                          <a:latin typeface="Times New Roman" panose="02020603050405020304" pitchFamily="18" charset="0"/>
                          <a:cs typeface="Times New Roman" panose="02020603050405020304" pitchFamily="18" charset="0"/>
                        </a:rPr>
                        <a:t> </a:t>
                      </a:r>
                      <a:r>
                        <a:rPr lang="en-US" sz="2900" b="1" dirty="0" err="1">
                          <a:solidFill>
                            <a:srgbClr val="0070C0"/>
                          </a:solidFill>
                          <a:latin typeface="Times New Roman" panose="02020603050405020304" pitchFamily="18" charset="0"/>
                          <a:cs typeface="Times New Roman" panose="02020603050405020304" pitchFamily="18" charset="0"/>
                        </a:rPr>
                        <a:t>biểu</a:t>
                      </a:r>
                      <a:r>
                        <a:rPr lang="en-US" sz="2900" b="1" dirty="0">
                          <a:solidFill>
                            <a:srgbClr val="0070C0"/>
                          </a:solidFill>
                          <a:latin typeface="Times New Roman" panose="02020603050405020304" pitchFamily="18" charset="0"/>
                          <a:cs typeface="Times New Roman" panose="02020603050405020304" pitchFamily="18" charset="0"/>
                        </a:rPr>
                        <a:t> </a:t>
                      </a:r>
                      <a:r>
                        <a:rPr lang="en-US" sz="2900" b="1" dirty="0" err="1">
                          <a:solidFill>
                            <a:srgbClr val="0070C0"/>
                          </a:solidFill>
                          <a:latin typeface="Times New Roman" panose="02020603050405020304" pitchFamily="18" charset="0"/>
                          <a:cs typeface="Times New Roman" panose="02020603050405020304" pitchFamily="18" charset="0"/>
                        </a:rPr>
                        <a:t>cảm</a:t>
                      </a:r>
                      <a:r>
                        <a:rPr lang="en-US" sz="2900" b="1" dirty="0">
                          <a:solidFill>
                            <a:srgbClr val="0070C0"/>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Vui</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buồn</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sôi</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nổi</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suy</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tư</a:t>
                      </a:r>
                      <a:r>
                        <a:rPr lang="en-US" sz="2900" dirty="0">
                          <a:solidFill>
                            <a:schemeClr val="tx2">
                              <a:lumMod val="50000"/>
                            </a:schemeClr>
                          </a:solidFill>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900" b="1" dirty="0" err="1">
                          <a:solidFill>
                            <a:srgbClr val="0070C0"/>
                          </a:solidFill>
                          <a:latin typeface="Times New Roman" panose="02020603050405020304" pitchFamily="18" charset="0"/>
                          <a:cs typeface="Times New Roman" panose="02020603050405020304" pitchFamily="18" charset="0"/>
                        </a:rPr>
                        <a:t>Dáng</a:t>
                      </a:r>
                      <a:r>
                        <a:rPr lang="en-US" sz="2900" b="1" dirty="0">
                          <a:solidFill>
                            <a:srgbClr val="0070C0"/>
                          </a:solidFill>
                          <a:latin typeface="Times New Roman" panose="02020603050405020304" pitchFamily="18" charset="0"/>
                          <a:cs typeface="Times New Roman" panose="02020603050405020304" pitchFamily="18" charset="0"/>
                        </a:rPr>
                        <a:t> </a:t>
                      </a:r>
                      <a:r>
                        <a:rPr lang="en-US" sz="2900" b="1" dirty="0" err="1">
                          <a:solidFill>
                            <a:srgbClr val="0070C0"/>
                          </a:solidFill>
                          <a:latin typeface="Times New Roman" panose="02020603050405020304" pitchFamily="18" charset="0"/>
                          <a:cs typeface="Times New Roman" panose="02020603050405020304" pitchFamily="18" charset="0"/>
                        </a:rPr>
                        <a:t>người</a:t>
                      </a:r>
                      <a:r>
                        <a:rPr lang="en-US" sz="2900" b="1" dirty="0">
                          <a:solidFill>
                            <a:srgbClr val="0070C0"/>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Đứng</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thẳng</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không</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nghiêng</a:t>
                      </a:r>
                      <a:r>
                        <a:rPr lang="en-US" sz="2900" dirty="0">
                          <a:solidFill>
                            <a:schemeClr val="tx2">
                              <a:lumMod val="50000"/>
                            </a:schemeClr>
                          </a:solidFill>
                          <a:latin typeface="Times New Roman" panose="02020603050405020304" pitchFamily="18" charset="0"/>
                          <a:cs typeface="Times New Roman" panose="02020603050405020304" pitchFamily="18" charset="0"/>
                        </a:rPr>
                        <a:t> hay </a:t>
                      </a:r>
                      <a:r>
                        <a:rPr lang="en-US" sz="2900" dirty="0" err="1">
                          <a:solidFill>
                            <a:schemeClr val="tx2">
                              <a:lumMod val="50000"/>
                            </a:schemeClr>
                          </a:solidFill>
                          <a:latin typeface="Times New Roman" panose="02020603050405020304" pitchFamily="18" charset="0"/>
                          <a:cs typeface="Times New Roman" panose="02020603050405020304" pitchFamily="18" charset="0"/>
                        </a:rPr>
                        <a:t>lom</a:t>
                      </a:r>
                      <a:r>
                        <a:rPr lang="en-US" sz="2900" dirty="0">
                          <a:solidFill>
                            <a:schemeClr val="tx2">
                              <a:lumMod val="50000"/>
                            </a:schemeClr>
                          </a:solidFill>
                          <a:latin typeface="Times New Roman" panose="02020603050405020304" pitchFamily="18" charset="0"/>
                          <a:cs typeface="Times New Roman" panose="02020603050405020304" pitchFamily="18" charset="0"/>
                        </a:rPr>
                        <a:t> </a:t>
                      </a:r>
                      <a:r>
                        <a:rPr lang="en-US" sz="2900" dirty="0" err="1">
                          <a:solidFill>
                            <a:schemeClr val="tx2">
                              <a:lumMod val="50000"/>
                            </a:schemeClr>
                          </a:solidFill>
                          <a:latin typeface="Times New Roman" panose="02020603050405020304" pitchFamily="18" charset="0"/>
                          <a:cs typeface="Times New Roman" panose="02020603050405020304" pitchFamily="18" charset="0"/>
                        </a:rPr>
                        <a:t>khom</a:t>
                      </a:r>
                      <a:endParaRPr lang="en-US" sz="2900" dirty="0">
                        <a:solidFill>
                          <a:schemeClr val="tx2">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5787968"/>
                  </a:ext>
                </a:extLst>
              </a:tr>
            </a:tbl>
          </a:graphicData>
        </a:graphic>
      </p:graphicFrame>
    </p:spTree>
    <p:extLst>
      <p:ext uri="{BB962C8B-B14F-4D97-AF65-F5344CB8AC3E}">
        <p14:creationId xmlns:p14="http://schemas.microsoft.com/office/powerpoint/2010/main" val="332587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3443882E-E842-4638-785F-B83235B8C10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05160" y="752326"/>
            <a:ext cx="1889218" cy="3618387"/>
          </a:xfrm>
          <a:prstGeom prst="rect">
            <a:avLst/>
          </a:prstGeom>
        </p:spPr>
      </p:pic>
      <p:pic>
        <p:nvPicPr>
          <p:cNvPr id="10" name="图片 1">
            <a:extLst>
              <a:ext uri="{FF2B5EF4-FFF2-40B4-BE49-F238E27FC236}">
                <a16:creationId xmlns:a16="http://schemas.microsoft.com/office/drawing/2014/main" id="{59857CE0-6E30-8273-DD2D-01D4D5A5059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15231" y="2826066"/>
            <a:ext cx="2726143" cy="3756461"/>
          </a:xfrm>
          <a:prstGeom prst="rect">
            <a:avLst/>
          </a:prstGeom>
        </p:spPr>
      </p:pic>
      <p:pic>
        <p:nvPicPr>
          <p:cNvPr id="2" name="Picture 1">
            <a:extLst>
              <a:ext uri="{FF2B5EF4-FFF2-40B4-BE49-F238E27FC236}">
                <a16:creationId xmlns:a16="http://schemas.microsoft.com/office/drawing/2014/main" id="{BED73DB8-6921-BC84-DC1F-D211B36544EB}"/>
              </a:ext>
            </a:extLst>
          </p:cNvPr>
          <p:cNvPicPr>
            <a:picLocks noChangeAspect="1"/>
          </p:cNvPicPr>
          <p:nvPr/>
        </p:nvPicPr>
        <p:blipFill>
          <a:blip r:embed="rId7"/>
          <a:stretch>
            <a:fillRect/>
          </a:stretch>
        </p:blipFill>
        <p:spPr>
          <a:xfrm>
            <a:off x="1213441" y="1273691"/>
            <a:ext cx="10807908" cy="1987562"/>
          </a:xfrm>
          <a:prstGeom prst="rect">
            <a:avLst/>
          </a:prstGeom>
        </p:spPr>
      </p:pic>
    </p:spTree>
    <p:extLst>
      <p:ext uri="{BB962C8B-B14F-4D97-AF65-F5344CB8AC3E}">
        <p14:creationId xmlns:p14="http://schemas.microsoft.com/office/powerpoint/2010/main" val="3542069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3443882E-E842-4638-785F-B83235B8C10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5951" y="482503"/>
            <a:ext cx="1889218" cy="3618387"/>
          </a:xfrm>
          <a:prstGeom prst="rect">
            <a:avLst/>
          </a:prstGeom>
        </p:spPr>
      </p:pic>
      <p:pic>
        <p:nvPicPr>
          <p:cNvPr id="10" name="图片 1">
            <a:extLst>
              <a:ext uri="{FF2B5EF4-FFF2-40B4-BE49-F238E27FC236}">
                <a16:creationId xmlns:a16="http://schemas.microsoft.com/office/drawing/2014/main" id="{59857CE0-6E30-8273-DD2D-01D4D5A5059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795310" y="1353072"/>
            <a:ext cx="2726143" cy="3756461"/>
          </a:xfrm>
          <a:prstGeom prst="rect">
            <a:avLst/>
          </a:prstGeom>
        </p:spPr>
      </p:pic>
      <p:sp>
        <p:nvSpPr>
          <p:cNvPr id="6" name="TextBox 5">
            <a:extLst>
              <a:ext uri="{FF2B5EF4-FFF2-40B4-BE49-F238E27FC236}">
                <a16:creationId xmlns:a16="http://schemas.microsoft.com/office/drawing/2014/main" id="{BF324061-C927-7F15-3D17-F90FD5E1CBCD}"/>
              </a:ext>
            </a:extLst>
          </p:cNvPr>
          <p:cNvSpPr txBox="1"/>
          <p:nvPr/>
        </p:nvSpPr>
        <p:spPr>
          <a:xfrm>
            <a:off x="4462348" y="2933152"/>
            <a:ext cx="5332962" cy="2528897"/>
          </a:xfrm>
          <a:prstGeom prst="rect">
            <a:avLst/>
          </a:prstGeom>
          <a:noFill/>
        </p:spPr>
        <p:txBody>
          <a:bodyPr wrap="square" rtlCol="0">
            <a:spAutoFit/>
          </a:bodyPr>
          <a:lstStyle/>
          <a:p>
            <a:pPr algn="ctr">
              <a:lnSpc>
                <a:spcPts val="6500"/>
              </a:lnSpc>
            </a:pPr>
            <a:r>
              <a:rPr lang="vi-VN" sz="4800" b="1" u="sng" dirty="0">
                <a:solidFill>
                  <a:srgbClr val="0000FF"/>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Bước 1.</a:t>
            </a:r>
            <a:r>
              <a:rPr lang="vi-VN" sz="4800" b="1" dirty="0">
                <a:solidFill>
                  <a:srgbClr val="CBF0FD">
                    <a:lumMod val="50000"/>
                  </a:srgbClr>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 </a:t>
            </a:r>
            <a:r>
              <a:rPr lang="vi-VN" sz="48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Rà soát lại đề cương đã chuẩn bị ở nhà</a:t>
            </a:r>
            <a:r>
              <a:rPr lang="en-US" sz="48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 </a:t>
            </a:r>
            <a:r>
              <a:rPr lang="vi-VN" sz="48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 </a:t>
            </a:r>
            <a:endParaRPr lang="en-US" sz="48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endParaRPr>
          </a:p>
        </p:txBody>
      </p:sp>
      <p:pic>
        <p:nvPicPr>
          <p:cNvPr id="7" name="Picture 6">
            <a:extLst>
              <a:ext uri="{FF2B5EF4-FFF2-40B4-BE49-F238E27FC236}">
                <a16:creationId xmlns:a16="http://schemas.microsoft.com/office/drawing/2014/main" id="{E0C2A98E-C3AE-F76B-2C42-6167474218D9}"/>
              </a:ext>
            </a:extLst>
          </p:cNvPr>
          <p:cNvPicPr>
            <a:picLocks noChangeAspect="1"/>
          </p:cNvPicPr>
          <p:nvPr/>
        </p:nvPicPr>
        <p:blipFill>
          <a:blip r:embed="rId7"/>
          <a:stretch>
            <a:fillRect/>
          </a:stretch>
        </p:blipFill>
        <p:spPr>
          <a:xfrm>
            <a:off x="500494" y="439148"/>
            <a:ext cx="5713820" cy="5713820"/>
          </a:xfrm>
          <a:prstGeom prst="rect">
            <a:avLst/>
          </a:prstGeom>
        </p:spPr>
      </p:pic>
    </p:spTree>
    <p:extLst>
      <p:ext uri="{BB962C8B-B14F-4D97-AF65-F5344CB8AC3E}">
        <p14:creationId xmlns:p14="http://schemas.microsoft.com/office/powerpoint/2010/main" val="2769713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3443882E-E842-4638-785F-B83235B8C10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5951" y="482503"/>
            <a:ext cx="1889218" cy="3618387"/>
          </a:xfrm>
          <a:prstGeom prst="rect">
            <a:avLst/>
          </a:prstGeom>
        </p:spPr>
      </p:pic>
      <p:pic>
        <p:nvPicPr>
          <p:cNvPr id="10" name="图片 1">
            <a:extLst>
              <a:ext uri="{FF2B5EF4-FFF2-40B4-BE49-F238E27FC236}">
                <a16:creationId xmlns:a16="http://schemas.microsoft.com/office/drawing/2014/main" id="{59857CE0-6E30-8273-DD2D-01D4D5A5059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795310" y="1353072"/>
            <a:ext cx="2726143" cy="3756461"/>
          </a:xfrm>
          <a:prstGeom prst="rect">
            <a:avLst/>
          </a:prstGeom>
        </p:spPr>
      </p:pic>
      <p:pic>
        <p:nvPicPr>
          <p:cNvPr id="6" name="Picture 5">
            <a:extLst>
              <a:ext uri="{FF2B5EF4-FFF2-40B4-BE49-F238E27FC236}">
                <a16:creationId xmlns:a16="http://schemas.microsoft.com/office/drawing/2014/main" id="{6A7FC157-22E8-AE25-3552-EB1A85F288D5}"/>
              </a:ext>
            </a:extLst>
          </p:cNvPr>
          <p:cNvPicPr>
            <a:picLocks noChangeAspect="1"/>
          </p:cNvPicPr>
          <p:nvPr/>
        </p:nvPicPr>
        <p:blipFill>
          <a:blip r:embed="rId7"/>
          <a:stretch>
            <a:fillRect/>
          </a:stretch>
        </p:blipFill>
        <p:spPr>
          <a:xfrm>
            <a:off x="2890077" y="2240498"/>
            <a:ext cx="5751240" cy="5751240"/>
          </a:xfrm>
          <a:prstGeom prst="rect">
            <a:avLst/>
          </a:prstGeom>
        </p:spPr>
      </p:pic>
      <p:sp>
        <p:nvSpPr>
          <p:cNvPr id="7" name="TextBox 6">
            <a:extLst>
              <a:ext uri="{FF2B5EF4-FFF2-40B4-BE49-F238E27FC236}">
                <a16:creationId xmlns:a16="http://schemas.microsoft.com/office/drawing/2014/main" id="{2694F799-B025-3863-A571-053C48979C74}"/>
              </a:ext>
            </a:extLst>
          </p:cNvPr>
          <p:cNvSpPr txBox="1"/>
          <p:nvPr/>
        </p:nvSpPr>
        <p:spPr>
          <a:xfrm>
            <a:off x="2608457" y="1636554"/>
            <a:ext cx="7734755" cy="1713354"/>
          </a:xfrm>
          <a:prstGeom prst="rect">
            <a:avLst/>
          </a:prstGeom>
          <a:noFill/>
        </p:spPr>
        <p:txBody>
          <a:bodyPr wrap="square" rtlCol="0">
            <a:spAutoFit/>
          </a:bodyPr>
          <a:lstStyle/>
          <a:p>
            <a:pPr algn="ctr">
              <a:lnSpc>
                <a:spcPts val="6500"/>
              </a:lnSpc>
            </a:pPr>
            <a:r>
              <a:rPr lang="en-US" sz="5400" b="1" dirty="0" err="1">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Thực</a:t>
            </a:r>
            <a:r>
              <a:rPr lang="en-US"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 </a:t>
            </a:r>
            <a:r>
              <a:rPr lang="en-US" sz="5400" b="1" dirty="0" err="1">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hành</a:t>
            </a:r>
            <a:r>
              <a:rPr lang="en-US"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 </a:t>
            </a:r>
            <a:r>
              <a:rPr lang="vi-VN"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luyện </a:t>
            </a:r>
            <a:r>
              <a:rPr lang="en-US" sz="5400" b="1" dirty="0" err="1">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nói</a:t>
            </a:r>
            <a:r>
              <a:rPr lang="vi-VN"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 trong nhóm</a:t>
            </a:r>
            <a:r>
              <a:rPr lang="en-US"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 </a:t>
            </a:r>
            <a:r>
              <a:rPr lang="en-US" sz="5400" b="1" dirty="0" err="1">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theo</a:t>
            </a:r>
            <a:r>
              <a:rPr lang="en-US"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 </a:t>
            </a:r>
            <a:r>
              <a:rPr lang="en-US" sz="5400" b="1" dirty="0" err="1">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cặp</a:t>
            </a:r>
            <a:r>
              <a:rPr lang="en-US"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 (</a:t>
            </a:r>
            <a:r>
              <a:rPr lang="vi-VN"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5</a:t>
            </a:r>
            <a:r>
              <a:rPr lang="en-US"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a:t>
            </a:r>
          </a:p>
        </p:txBody>
      </p:sp>
      <p:sp>
        <p:nvSpPr>
          <p:cNvPr id="8" name="Google Shape;2083;p45">
            <a:extLst>
              <a:ext uri="{FF2B5EF4-FFF2-40B4-BE49-F238E27FC236}">
                <a16:creationId xmlns:a16="http://schemas.microsoft.com/office/drawing/2014/main" id="{B9673E5D-384A-8C0E-4836-C3AF720DCDD1}"/>
              </a:ext>
            </a:extLst>
          </p:cNvPr>
          <p:cNvSpPr txBox="1">
            <a:spLocks/>
          </p:cNvSpPr>
          <p:nvPr/>
        </p:nvSpPr>
        <p:spPr>
          <a:xfrm>
            <a:off x="2293346" y="-8605"/>
            <a:ext cx="5982840" cy="23508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6000" b="1" u="sng" dirty="0">
                <a:solidFill>
                  <a:srgbClr val="0000FF"/>
                </a:solidFill>
                <a:cs typeface="Times New Roman" panose="02020603050405020304" pitchFamily="18" charset="0"/>
              </a:rPr>
              <a:t>Bước 2:</a:t>
            </a:r>
          </a:p>
        </p:txBody>
      </p:sp>
    </p:spTree>
    <p:extLst>
      <p:ext uri="{BB962C8B-B14F-4D97-AF65-F5344CB8AC3E}">
        <p14:creationId xmlns:p14="http://schemas.microsoft.com/office/powerpoint/2010/main" val="3256211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3443882E-E842-4638-785F-B83235B8C10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5951" y="482503"/>
            <a:ext cx="1889218" cy="3618387"/>
          </a:xfrm>
          <a:prstGeom prst="rect">
            <a:avLst/>
          </a:prstGeom>
        </p:spPr>
      </p:pic>
      <p:pic>
        <p:nvPicPr>
          <p:cNvPr id="10" name="图片 1">
            <a:extLst>
              <a:ext uri="{FF2B5EF4-FFF2-40B4-BE49-F238E27FC236}">
                <a16:creationId xmlns:a16="http://schemas.microsoft.com/office/drawing/2014/main" id="{59857CE0-6E30-8273-DD2D-01D4D5A5059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795310" y="1353072"/>
            <a:ext cx="2726143" cy="3756461"/>
          </a:xfrm>
          <a:prstGeom prst="rect">
            <a:avLst/>
          </a:prstGeom>
        </p:spPr>
      </p:pic>
      <p:sp>
        <p:nvSpPr>
          <p:cNvPr id="6" name="TextBox 5">
            <a:extLst>
              <a:ext uri="{FF2B5EF4-FFF2-40B4-BE49-F238E27FC236}">
                <a16:creationId xmlns:a16="http://schemas.microsoft.com/office/drawing/2014/main" id="{E75F6165-367F-C3DF-35CC-85699A2E0E74}"/>
              </a:ext>
            </a:extLst>
          </p:cNvPr>
          <p:cNvSpPr txBox="1"/>
          <p:nvPr/>
        </p:nvSpPr>
        <p:spPr>
          <a:xfrm>
            <a:off x="1680778" y="578342"/>
            <a:ext cx="8902278" cy="879793"/>
          </a:xfrm>
          <a:prstGeom prst="rect">
            <a:avLst/>
          </a:prstGeom>
          <a:noFill/>
        </p:spPr>
        <p:txBody>
          <a:bodyPr wrap="square" rtlCol="0">
            <a:spAutoFit/>
          </a:bodyPr>
          <a:lstStyle/>
          <a:p>
            <a:pPr algn="ctr">
              <a:lnSpc>
                <a:spcPts val="6500"/>
              </a:lnSpc>
            </a:pPr>
            <a:r>
              <a:rPr lang="en-US" sz="5400" b="1" dirty="0" err="1">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Thực</a:t>
            </a:r>
            <a:r>
              <a:rPr lang="en-US"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 </a:t>
            </a:r>
            <a:r>
              <a:rPr lang="en-US" sz="5400" b="1" dirty="0" err="1">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hành</a:t>
            </a:r>
            <a:r>
              <a:rPr lang="en-US"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 </a:t>
            </a:r>
            <a:r>
              <a:rPr lang="en-US" sz="5400" b="1" dirty="0" err="1">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nói</a:t>
            </a:r>
            <a:r>
              <a:rPr lang="en-US"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 </a:t>
            </a:r>
            <a:r>
              <a:rPr lang="en-US" sz="5400" b="1" dirty="0" err="1">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trước</a:t>
            </a:r>
            <a:r>
              <a:rPr lang="en-US"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 </a:t>
            </a:r>
            <a:r>
              <a:rPr lang="en-US" sz="5400" b="1" dirty="0" err="1">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lớp</a:t>
            </a:r>
            <a:r>
              <a:rPr lang="en-US"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 (</a:t>
            </a:r>
            <a:r>
              <a:rPr lang="vi-VN"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5</a:t>
            </a:r>
            <a:r>
              <a:rPr lang="en-US" sz="5400" b="1" dirty="0">
                <a:solidFill>
                  <a:srgbClr val="008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a:t>
            </a:r>
          </a:p>
        </p:txBody>
      </p:sp>
      <p:pic>
        <p:nvPicPr>
          <p:cNvPr id="7" name="Picture 6">
            <a:extLst>
              <a:ext uri="{FF2B5EF4-FFF2-40B4-BE49-F238E27FC236}">
                <a16:creationId xmlns:a16="http://schemas.microsoft.com/office/drawing/2014/main" id="{711F91A3-3184-441D-7E6B-87F60C577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7857" y="578342"/>
            <a:ext cx="6858000" cy="6858000"/>
          </a:xfrm>
          <a:prstGeom prst="rect">
            <a:avLst/>
          </a:prstGeom>
        </p:spPr>
      </p:pic>
    </p:spTree>
    <p:extLst>
      <p:ext uri="{BB962C8B-B14F-4D97-AF65-F5344CB8AC3E}">
        <p14:creationId xmlns:p14="http://schemas.microsoft.com/office/powerpoint/2010/main" val="3707805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65430E6-B22C-4B31-AA16-76806026412C}"/>
              </a:ext>
            </a:extLst>
          </p:cNvPr>
          <p:cNvSpPr txBox="1"/>
          <p:nvPr/>
        </p:nvSpPr>
        <p:spPr>
          <a:xfrm>
            <a:off x="497257" y="1701533"/>
            <a:ext cx="11197486" cy="12003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dao</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6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6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36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755201DB-C621-4F1B-AA4A-A280873E54AD}"/>
              </a:ext>
            </a:extLst>
          </p:cNvPr>
          <p:cNvPicPr>
            <a:picLocks noChangeAspect="1"/>
          </p:cNvPicPr>
          <p:nvPr/>
        </p:nvPicPr>
        <p:blipFill>
          <a:blip r:embed="rId3"/>
          <a:stretch>
            <a:fillRect/>
          </a:stretch>
        </p:blipFill>
        <p:spPr>
          <a:xfrm>
            <a:off x="2356865" y="157618"/>
            <a:ext cx="7803556" cy="1926503"/>
          </a:xfrm>
          <a:prstGeom prst="rect">
            <a:avLst/>
          </a:prstGeom>
        </p:spPr>
      </p:pic>
      <p:pic>
        <p:nvPicPr>
          <p:cNvPr id="17410" name="Picture 2" descr="Hình ảnh Gia đình Một Gia đình Bốn Cha Mẹ, Gia đình, Con Trai, Con Gái miễn  phí tải tập tin PNG PSDComment và Vector">
            <a:extLst>
              <a:ext uri="{FF2B5EF4-FFF2-40B4-BE49-F238E27FC236}">
                <a16:creationId xmlns:a16="http://schemas.microsoft.com/office/drawing/2014/main" id="{C90A4B63-F482-4546-B590-F0D569FB920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18216" y="191638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4795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3443882E-E842-4638-785F-B83235B8C10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5951" y="482503"/>
            <a:ext cx="1889218" cy="3618387"/>
          </a:xfrm>
          <a:prstGeom prst="rect">
            <a:avLst/>
          </a:prstGeom>
        </p:spPr>
      </p:pic>
      <p:pic>
        <p:nvPicPr>
          <p:cNvPr id="10" name="图片 1">
            <a:extLst>
              <a:ext uri="{FF2B5EF4-FFF2-40B4-BE49-F238E27FC236}">
                <a16:creationId xmlns:a16="http://schemas.microsoft.com/office/drawing/2014/main" id="{59857CE0-6E30-8273-DD2D-01D4D5A5059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411865" y="4261838"/>
            <a:ext cx="1939045" cy="2671887"/>
          </a:xfrm>
          <a:prstGeom prst="rect">
            <a:avLst/>
          </a:prstGeom>
        </p:spPr>
      </p:pic>
      <p:grpSp>
        <p:nvGrpSpPr>
          <p:cNvPr id="6" name="Group 5">
            <a:extLst>
              <a:ext uri="{FF2B5EF4-FFF2-40B4-BE49-F238E27FC236}">
                <a16:creationId xmlns:a16="http://schemas.microsoft.com/office/drawing/2014/main" id="{5C549BE4-635F-820E-3ABF-D4A5EFF18FB9}"/>
              </a:ext>
            </a:extLst>
          </p:cNvPr>
          <p:cNvGrpSpPr/>
          <p:nvPr/>
        </p:nvGrpSpPr>
        <p:grpSpPr>
          <a:xfrm>
            <a:off x="1147257" y="2723153"/>
            <a:ext cx="2595563" cy="3255268"/>
            <a:chOff x="7688997" y="2850434"/>
            <a:chExt cx="2362160" cy="2939803"/>
          </a:xfrm>
        </p:grpSpPr>
        <p:sp>
          <p:nvSpPr>
            <p:cNvPr id="7" name="Rounded Rectangle 122">
              <a:extLst>
                <a:ext uri="{FF2B5EF4-FFF2-40B4-BE49-F238E27FC236}">
                  <a16:creationId xmlns:a16="http://schemas.microsoft.com/office/drawing/2014/main" id="{A1EE5D41-D7BE-F8FD-6573-DEEA783DB785}"/>
                </a:ext>
              </a:extLst>
            </p:cNvPr>
            <p:cNvSpPr>
              <a:spLocks noChangeAspect="1"/>
            </p:cNvSpPr>
            <p:nvPr/>
          </p:nvSpPr>
          <p:spPr>
            <a:xfrm>
              <a:off x="8130737" y="2850434"/>
              <a:ext cx="1478681" cy="1481533"/>
            </a:xfrm>
            <a:prstGeom prst="roundRect">
              <a:avLst/>
            </a:prstGeom>
            <a:solidFill>
              <a:srgbClr val="DDF9F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98436BE-D990-428A-42F9-97C58798A636}"/>
                </a:ext>
              </a:extLst>
            </p:cNvPr>
            <p:cNvSpPr txBox="1"/>
            <p:nvPr/>
          </p:nvSpPr>
          <p:spPr>
            <a:xfrm>
              <a:off x="7688997" y="4372691"/>
              <a:ext cx="2362160" cy="14175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Sau</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khi</a:t>
              </a: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 </a:t>
              </a: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nói</a:t>
              </a:r>
              <a:endPar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endParaRPr>
            </a:p>
          </p:txBody>
        </p:sp>
        <p:pic>
          <p:nvPicPr>
            <p:cNvPr id="11" name="Picture 10">
              <a:extLst>
                <a:ext uri="{FF2B5EF4-FFF2-40B4-BE49-F238E27FC236}">
                  <a16:creationId xmlns:a16="http://schemas.microsoft.com/office/drawing/2014/main" id="{76B9ACBE-4F34-9F87-BE44-C3FB41EED948}"/>
                </a:ext>
              </a:extLst>
            </p:cNvPr>
            <p:cNvPicPr>
              <a:picLocks noChangeAspect="1"/>
            </p:cNvPicPr>
            <p:nvPr/>
          </p:nvPicPr>
          <p:blipFill rotWithShape="1">
            <a:blip r:embed="rId7"/>
            <a:srcRect l="14984" t="7824"/>
            <a:stretch/>
          </p:blipFill>
          <p:spPr>
            <a:xfrm>
              <a:off x="8292701" y="2947604"/>
              <a:ext cx="1224759" cy="1327917"/>
            </a:xfrm>
            <a:prstGeom prst="rect">
              <a:avLst/>
            </a:prstGeom>
          </p:spPr>
        </p:pic>
      </p:grpSp>
      <p:sp>
        <p:nvSpPr>
          <p:cNvPr id="12" name="TextBox 11">
            <a:extLst>
              <a:ext uri="{FF2B5EF4-FFF2-40B4-BE49-F238E27FC236}">
                <a16:creationId xmlns:a16="http://schemas.microsoft.com/office/drawing/2014/main" id="{C53CE62D-BC15-308E-3772-56419D37BF89}"/>
              </a:ext>
            </a:extLst>
          </p:cNvPr>
          <p:cNvSpPr txBox="1"/>
          <p:nvPr/>
        </p:nvSpPr>
        <p:spPr>
          <a:xfrm>
            <a:off x="3505200" y="156891"/>
            <a:ext cx="8270933" cy="954107"/>
          </a:xfrm>
          <a:prstGeom prst="rect">
            <a:avLst/>
          </a:prstGeom>
          <a:noFill/>
        </p:spPr>
        <p:txBody>
          <a:bodyPr wrap="square">
            <a:spAutoFit/>
          </a:bodyPr>
          <a:lstStyle/>
          <a:p>
            <a:pPr marL="457200" indent="-457200" algn="just">
              <a:buFont typeface="Wingdings" panose="05000000000000000000" pitchFamily="2" charset="2"/>
              <a:buChar char="v"/>
            </a:pP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Trao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đổi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thần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dựng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tôn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trọng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theo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thuật</a:t>
            </a:r>
            <a:r>
              <a:rPr lang="en-US" sz="2800" b="1" dirty="0">
                <a:solidFill>
                  <a:srgbClr val="0070C0"/>
                </a:solidFill>
                <a:latin typeface="Times New Roman" panose="02020603050405020304" pitchFamily="18" charset="0"/>
                <a:cs typeface="Times New Roman" panose="02020603050405020304" pitchFamily="18" charset="0"/>
              </a:rPr>
              <a:t> 3-2-1)</a:t>
            </a:r>
          </a:p>
        </p:txBody>
      </p:sp>
      <p:sp>
        <p:nvSpPr>
          <p:cNvPr id="13" name="TextBox 12">
            <a:extLst>
              <a:ext uri="{FF2B5EF4-FFF2-40B4-BE49-F238E27FC236}">
                <a16:creationId xmlns:a16="http://schemas.microsoft.com/office/drawing/2014/main" id="{2A1A159B-BF3D-AA0B-983D-C68241910165}"/>
              </a:ext>
            </a:extLst>
          </p:cNvPr>
          <p:cNvSpPr txBox="1"/>
          <p:nvPr/>
        </p:nvSpPr>
        <p:spPr>
          <a:xfrm>
            <a:off x="2924470" y="3782023"/>
            <a:ext cx="8686799" cy="1083374"/>
          </a:xfrm>
          <a:prstGeom prst="rect">
            <a:avLst/>
          </a:prstGeom>
          <a:noFill/>
        </p:spPr>
        <p:txBody>
          <a:bodyPr wrap="square">
            <a:spAutoFit/>
          </a:bodyPr>
          <a:lstStyle/>
          <a:p>
            <a:pPr marL="457200" indent="-457200" algn="just">
              <a:lnSpc>
                <a:spcPct val="115000"/>
              </a:lnSpc>
              <a:buFont typeface="Wingdings" panose="05000000000000000000" pitchFamily="2" charset="2"/>
              <a:buChar char="v"/>
            </a:pP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thị</a:t>
            </a:r>
            <a:endPar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7C17961-D877-73E1-BF3B-09FFE0CCB6EC}"/>
              </a:ext>
            </a:extLst>
          </p:cNvPr>
          <p:cNvSpPr txBox="1"/>
          <p:nvPr/>
        </p:nvSpPr>
        <p:spPr>
          <a:xfrm>
            <a:off x="3316420" y="1156092"/>
            <a:ext cx="8686798" cy="2677656"/>
          </a:xfrm>
          <a:prstGeom prst="rect">
            <a:avLst/>
          </a:prstGeom>
          <a:noFill/>
        </p:spPr>
        <p:txBody>
          <a:bodyPr wrap="square" rtlCol="0">
            <a:spAutoFit/>
          </a:bodyPr>
          <a:lstStyle/>
          <a:p>
            <a:pPr algn="just"/>
            <a:r>
              <a:rPr lang="en-US" sz="2800" b="1" dirty="0">
                <a:solidFill>
                  <a:srgbClr val="535353">
                    <a:lumMod val="50000"/>
                  </a:srgbClr>
                </a:solidFill>
                <a:latin typeface="Times New Roman" panose="02020603050405020304" pitchFamily="18" charset="0"/>
                <a:cs typeface="Times New Roman" panose="02020603050405020304" pitchFamily="18" charset="0"/>
              </a:rPr>
              <a:t>- 3 </a:t>
            </a:r>
            <a:r>
              <a:rPr lang="en-US" sz="2800" b="1" dirty="0" err="1">
                <a:solidFill>
                  <a:srgbClr val="535353">
                    <a:lumMod val="50000"/>
                  </a:srgbClr>
                </a:solidFill>
                <a:latin typeface="Times New Roman" panose="02020603050405020304" pitchFamily="18" charset="0"/>
                <a:cs typeface="Times New Roman" panose="02020603050405020304" pitchFamily="18" charset="0"/>
              </a:rPr>
              <a:t>lời</a:t>
            </a:r>
            <a:r>
              <a:rPr lang="en-US" sz="2800" b="1" dirty="0">
                <a:solidFill>
                  <a:srgbClr val="535353">
                    <a:lumMod val="50000"/>
                  </a:srgbClr>
                </a:solidFill>
                <a:latin typeface="Times New Roman" panose="02020603050405020304" pitchFamily="18" charset="0"/>
                <a:cs typeface="Times New Roman" panose="02020603050405020304" pitchFamily="18" charset="0"/>
              </a:rPr>
              <a:t> </a:t>
            </a:r>
            <a:r>
              <a:rPr lang="en-US" sz="2800" b="1" dirty="0" err="1">
                <a:solidFill>
                  <a:srgbClr val="535353">
                    <a:lumMod val="50000"/>
                  </a:srgbClr>
                </a:solidFill>
                <a:latin typeface="Times New Roman" panose="02020603050405020304" pitchFamily="18" charset="0"/>
                <a:cs typeface="Times New Roman" panose="02020603050405020304" pitchFamily="18" charset="0"/>
              </a:rPr>
              <a:t>khen</a:t>
            </a:r>
            <a:r>
              <a:rPr lang="en-US" sz="2800" b="1"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Điều</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hấp</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dẫn</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thú</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vị</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vi-VN" sz="2800" dirty="0">
                <a:solidFill>
                  <a:srgbClr val="535353">
                    <a:lumMod val="50000"/>
                  </a:srgbClr>
                </a:solidFill>
                <a:latin typeface="Times New Roman" panose="02020603050405020304" pitchFamily="18" charset="0"/>
                <a:cs typeface="Times New Roman" panose="02020603050405020304" pitchFamily="18" charset="0"/>
              </a:rPr>
              <a:t>vấn đề tranh luận</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chuyện</a:t>
            </a:r>
            <a:r>
              <a:rPr lang="en-US" sz="2800" dirty="0">
                <a:solidFill>
                  <a:srgbClr val="535353">
                    <a:lumMod val="50000"/>
                  </a:srgbClr>
                </a:solidFill>
                <a:latin typeface="Times New Roman" panose="02020603050405020304" pitchFamily="18" charset="0"/>
                <a:cs typeface="Times New Roman" panose="02020603050405020304" pitchFamily="18" charset="0"/>
              </a:rPr>
              <a:t> ; </a:t>
            </a:r>
            <a:r>
              <a:rPr lang="en-US" sz="2800" dirty="0" err="1">
                <a:solidFill>
                  <a:srgbClr val="535353">
                    <a:lumMod val="50000"/>
                  </a:srgbClr>
                </a:solidFill>
                <a:latin typeface="Times New Roman" panose="02020603050405020304" pitchFamily="18" charset="0"/>
                <a:cs typeface="Times New Roman" panose="02020603050405020304" pitchFamily="18" charset="0"/>
              </a:rPr>
              <a:t>Cách</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trình</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bày</a:t>
            </a:r>
            <a:r>
              <a:rPr lang="en-US" sz="2800" dirty="0">
                <a:solidFill>
                  <a:srgbClr val="535353">
                    <a:lumMod val="50000"/>
                  </a:srgbClr>
                </a:solidFill>
                <a:latin typeface="Times New Roman" panose="02020603050405020304" pitchFamily="18" charset="0"/>
                <a:cs typeface="Times New Roman" panose="02020603050405020304" pitchFamily="18" charset="0"/>
              </a:rPr>
              <a:t>; …</a:t>
            </a:r>
          </a:p>
          <a:p>
            <a:pPr algn="just"/>
            <a:r>
              <a:rPr lang="en-US" sz="2800" b="1" dirty="0">
                <a:solidFill>
                  <a:srgbClr val="535353">
                    <a:lumMod val="50000"/>
                  </a:srgbClr>
                </a:solidFill>
                <a:latin typeface="Times New Roman" panose="02020603050405020304" pitchFamily="18" charset="0"/>
                <a:cs typeface="Times New Roman" panose="02020603050405020304" pitchFamily="18" charset="0"/>
              </a:rPr>
              <a:t>- 2 </a:t>
            </a:r>
            <a:r>
              <a:rPr lang="en-US" sz="2800" b="1" dirty="0" err="1">
                <a:solidFill>
                  <a:srgbClr val="535353">
                    <a:lumMod val="50000"/>
                  </a:srgbClr>
                </a:solidFill>
                <a:latin typeface="Times New Roman" panose="02020603050405020304" pitchFamily="18" charset="0"/>
                <a:cs typeface="Times New Roman" panose="02020603050405020304" pitchFamily="18" charset="0"/>
              </a:rPr>
              <a:t>góp</a:t>
            </a:r>
            <a:r>
              <a:rPr lang="en-US" sz="2800" b="1" dirty="0">
                <a:solidFill>
                  <a:srgbClr val="535353">
                    <a:lumMod val="50000"/>
                  </a:srgbClr>
                </a:solidFill>
                <a:latin typeface="Times New Roman" panose="02020603050405020304" pitchFamily="18" charset="0"/>
                <a:cs typeface="Times New Roman" panose="02020603050405020304" pitchFamily="18" charset="0"/>
              </a:rPr>
              <a:t> ý: </a:t>
            </a:r>
            <a:r>
              <a:rPr lang="en-US" sz="2800" dirty="0" err="1">
                <a:solidFill>
                  <a:srgbClr val="535353">
                    <a:lumMod val="50000"/>
                  </a:srgbClr>
                </a:solidFill>
                <a:latin typeface="Times New Roman" panose="02020603050405020304" pitchFamily="18" charset="0"/>
                <a:cs typeface="Times New Roman" panose="02020603050405020304" pitchFamily="18" charset="0"/>
              </a:rPr>
              <a:t>Những</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nội</a:t>
            </a:r>
            <a:r>
              <a:rPr lang="en-US" sz="2800" dirty="0">
                <a:solidFill>
                  <a:srgbClr val="535353">
                    <a:lumMod val="50000"/>
                  </a:srgbClr>
                </a:solidFill>
                <a:latin typeface="Times New Roman" panose="02020603050405020304" pitchFamily="18" charset="0"/>
                <a:cs typeface="Times New Roman" panose="02020603050405020304" pitchFamily="18" charset="0"/>
              </a:rPr>
              <a:t> dung / </a:t>
            </a:r>
            <a:r>
              <a:rPr lang="en-US" sz="2800" dirty="0" err="1">
                <a:solidFill>
                  <a:srgbClr val="535353">
                    <a:lumMod val="50000"/>
                  </a:srgbClr>
                </a:solidFill>
                <a:latin typeface="Times New Roman" panose="02020603050405020304" pitchFamily="18" charset="0"/>
                <a:cs typeface="Times New Roman" panose="02020603050405020304" pitchFamily="18" charset="0"/>
              </a:rPr>
              <a:t>cách</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trình</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bày</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chưa</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được</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của</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người</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nói</a:t>
            </a:r>
            <a:endParaRPr lang="en-US" sz="2800" dirty="0">
              <a:solidFill>
                <a:srgbClr val="535353">
                  <a:lumMod val="50000"/>
                </a:srgbClr>
              </a:solidFill>
              <a:latin typeface="Times New Roman" panose="02020603050405020304" pitchFamily="18" charset="0"/>
              <a:cs typeface="Times New Roman" panose="02020603050405020304" pitchFamily="18" charset="0"/>
            </a:endParaRPr>
          </a:p>
          <a:p>
            <a:pPr algn="just"/>
            <a:r>
              <a:rPr lang="en-US" sz="2800" b="1" dirty="0">
                <a:solidFill>
                  <a:srgbClr val="535353">
                    <a:lumMod val="50000"/>
                  </a:srgbClr>
                </a:solidFill>
                <a:latin typeface="Times New Roman" panose="02020603050405020304" pitchFamily="18" charset="0"/>
                <a:cs typeface="Times New Roman" panose="02020603050405020304" pitchFamily="18" charset="0"/>
              </a:rPr>
              <a:t>- 1 </a:t>
            </a:r>
            <a:r>
              <a:rPr lang="en-US" sz="2800" b="1" dirty="0" err="1">
                <a:solidFill>
                  <a:srgbClr val="535353">
                    <a:lumMod val="50000"/>
                  </a:srgbClr>
                </a:solidFill>
                <a:latin typeface="Times New Roman" panose="02020603050405020304" pitchFamily="18" charset="0"/>
                <a:cs typeface="Times New Roman" panose="02020603050405020304" pitchFamily="18" charset="0"/>
              </a:rPr>
              <a:t>thắc</a:t>
            </a:r>
            <a:r>
              <a:rPr lang="en-US" sz="2800" b="1" dirty="0">
                <a:solidFill>
                  <a:srgbClr val="535353">
                    <a:lumMod val="50000"/>
                  </a:srgbClr>
                </a:solidFill>
                <a:latin typeface="Times New Roman" panose="02020603050405020304" pitchFamily="18" charset="0"/>
                <a:cs typeface="Times New Roman" panose="02020603050405020304" pitchFamily="18" charset="0"/>
              </a:rPr>
              <a:t> </a:t>
            </a:r>
            <a:r>
              <a:rPr lang="en-US" sz="2800" b="1" dirty="0" err="1">
                <a:solidFill>
                  <a:srgbClr val="535353">
                    <a:lumMod val="50000"/>
                  </a:srgbClr>
                </a:solidFill>
                <a:latin typeface="Times New Roman" panose="02020603050405020304" pitchFamily="18" charset="0"/>
                <a:cs typeface="Times New Roman" panose="02020603050405020304" pitchFamily="18" charset="0"/>
              </a:rPr>
              <a:t>mắc</a:t>
            </a:r>
            <a:r>
              <a:rPr lang="en-US" sz="2800" b="1"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Những</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vi-VN" sz="2800" dirty="0">
                <a:solidFill>
                  <a:srgbClr val="535353">
                    <a:lumMod val="50000"/>
                  </a:srgbClr>
                </a:solidFill>
                <a:latin typeface="Times New Roman" panose="02020603050405020304" pitchFamily="18" charset="0"/>
                <a:cs typeface="Times New Roman" panose="02020603050405020304" pitchFamily="18" charset="0"/>
              </a:rPr>
              <a:t>ý kiến</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vi-VN" sz="2800" dirty="0">
                <a:solidFill>
                  <a:srgbClr val="535353">
                    <a:lumMod val="50000"/>
                  </a:srgbClr>
                </a:solidFill>
                <a:latin typeface="Times New Roman" panose="02020603050405020304" pitchFamily="18" charset="0"/>
                <a:cs typeface="Times New Roman" panose="02020603050405020304" pitchFamily="18" charset="0"/>
              </a:rPr>
              <a:t>lí lẽ, bằng chứng </a:t>
            </a:r>
            <a:r>
              <a:rPr lang="en-US" sz="2800" dirty="0" err="1">
                <a:solidFill>
                  <a:srgbClr val="535353">
                    <a:lumMod val="50000"/>
                  </a:srgbClr>
                </a:solidFill>
                <a:latin typeface="Times New Roman" panose="02020603050405020304" pitchFamily="18" charset="0"/>
                <a:cs typeface="Times New Roman" panose="02020603050405020304" pitchFamily="18" charset="0"/>
              </a:rPr>
              <a:t>còn</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chưa</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rõ</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trong</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bài</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nói</a:t>
            </a:r>
            <a:r>
              <a:rPr lang="en-US" sz="2800" dirty="0">
                <a:solidFill>
                  <a:srgbClr val="535353">
                    <a:lumMod val="50000"/>
                  </a:srgbClr>
                </a:solidFill>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1EB1F547-B3F6-5B65-4D23-12DF6CE689BA}"/>
              </a:ext>
            </a:extLst>
          </p:cNvPr>
          <p:cNvSpPr txBox="1"/>
          <p:nvPr/>
        </p:nvSpPr>
        <p:spPr>
          <a:xfrm>
            <a:off x="3505201" y="5501368"/>
            <a:ext cx="7111336" cy="954107"/>
          </a:xfrm>
          <a:prstGeom prst="rect">
            <a:avLst/>
          </a:prstGeom>
          <a:noFill/>
        </p:spPr>
        <p:txBody>
          <a:bodyPr wrap="square" rtlCol="0">
            <a:spAutoFit/>
          </a:bodyPr>
          <a:lstStyle/>
          <a:p>
            <a:pPr marL="457200" indent="-457200" algn="just">
              <a:buFontTx/>
              <a:buChar char="-"/>
            </a:pPr>
            <a:r>
              <a:rPr lang="en-US" sz="2800" dirty="0" err="1">
                <a:solidFill>
                  <a:srgbClr val="060606"/>
                </a:solidFill>
                <a:latin typeface="Times New Roman" panose="02020603050405020304" pitchFamily="18" charset="0"/>
                <a:cs typeface="Times New Roman" panose="02020603050405020304" pitchFamily="18" charset="0"/>
              </a:rPr>
              <a:t>Tiếp</a:t>
            </a:r>
            <a:r>
              <a:rPr lang="en-US" sz="2800" dirty="0">
                <a:solidFill>
                  <a:srgbClr val="060606"/>
                </a:solidFill>
                <a:latin typeface="Times New Roman" panose="02020603050405020304" pitchFamily="18" charset="0"/>
                <a:cs typeface="Times New Roman" panose="02020603050405020304" pitchFamily="18" charset="0"/>
              </a:rPr>
              <a:t> </a:t>
            </a:r>
            <a:r>
              <a:rPr lang="en-US" sz="2800" dirty="0" err="1">
                <a:solidFill>
                  <a:srgbClr val="060606"/>
                </a:solidFill>
                <a:latin typeface="Times New Roman" panose="02020603050405020304" pitchFamily="18" charset="0"/>
                <a:cs typeface="Times New Roman" panose="02020603050405020304" pitchFamily="18" charset="0"/>
              </a:rPr>
              <a:t>thu</a:t>
            </a:r>
            <a:r>
              <a:rPr lang="en-US" sz="2800" dirty="0">
                <a:solidFill>
                  <a:srgbClr val="060606"/>
                </a:solidFill>
                <a:latin typeface="Times New Roman" panose="02020603050405020304" pitchFamily="18" charset="0"/>
                <a:cs typeface="Times New Roman" panose="02020603050405020304" pitchFamily="18" charset="0"/>
              </a:rPr>
              <a:t> ý </a:t>
            </a:r>
            <a:r>
              <a:rPr lang="en-US" sz="2800" dirty="0" err="1">
                <a:solidFill>
                  <a:srgbClr val="060606"/>
                </a:solidFill>
                <a:latin typeface="Times New Roman" panose="02020603050405020304" pitchFamily="18" charset="0"/>
                <a:cs typeface="Times New Roman" panose="02020603050405020304" pitchFamily="18" charset="0"/>
              </a:rPr>
              <a:t>kiến</a:t>
            </a:r>
            <a:r>
              <a:rPr lang="en-US" sz="2800" dirty="0">
                <a:solidFill>
                  <a:srgbClr val="060606"/>
                </a:solidFill>
                <a:latin typeface="Times New Roman" panose="02020603050405020304" pitchFamily="18" charset="0"/>
                <a:cs typeface="Times New Roman" panose="02020603050405020304" pitchFamily="18" charset="0"/>
              </a:rPr>
              <a:t> </a:t>
            </a:r>
            <a:r>
              <a:rPr lang="en-US" sz="2800" dirty="0" err="1">
                <a:solidFill>
                  <a:srgbClr val="060606"/>
                </a:solidFill>
                <a:latin typeface="Times New Roman" panose="02020603050405020304" pitchFamily="18" charset="0"/>
                <a:cs typeface="Times New Roman" panose="02020603050405020304" pitchFamily="18" charset="0"/>
              </a:rPr>
              <a:t>góp</a:t>
            </a:r>
            <a:r>
              <a:rPr lang="en-US" sz="2800" dirty="0">
                <a:solidFill>
                  <a:srgbClr val="060606"/>
                </a:solidFill>
                <a:latin typeface="Times New Roman" panose="02020603050405020304" pitchFamily="18" charset="0"/>
                <a:cs typeface="Times New Roman" panose="02020603050405020304" pitchFamily="18" charset="0"/>
              </a:rPr>
              <a:t> ý </a:t>
            </a:r>
            <a:r>
              <a:rPr lang="en-US" sz="2800" dirty="0" err="1">
                <a:solidFill>
                  <a:srgbClr val="060606"/>
                </a:solidFill>
                <a:latin typeface="Times New Roman" panose="02020603050405020304" pitchFamily="18" charset="0"/>
                <a:cs typeface="Times New Roman" panose="02020603050405020304" pitchFamily="18" charset="0"/>
              </a:rPr>
              <a:t>xác</a:t>
            </a:r>
            <a:r>
              <a:rPr lang="en-US" sz="2800" dirty="0">
                <a:solidFill>
                  <a:srgbClr val="060606"/>
                </a:solidFill>
                <a:latin typeface="Times New Roman" panose="02020603050405020304" pitchFamily="18" charset="0"/>
                <a:cs typeface="Times New Roman" panose="02020603050405020304" pitchFamily="18" charset="0"/>
              </a:rPr>
              <a:t> </a:t>
            </a:r>
            <a:r>
              <a:rPr lang="en-US" sz="2800" dirty="0" err="1">
                <a:solidFill>
                  <a:srgbClr val="060606"/>
                </a:solidFill>
                <a:latin typeface="Times New Roman" panose="02020603050405020304" pitchFamily="18" charset="0"/>
                <a:cs typeface="Times New Roman" panose="02020603050405020304" pitchFamily="18" charset="0"/>
              </a:rPr>
              <a:t>đáng</a:t>
            </a:r>
            <a:endParaRPr lang="en-US" sz="2800" dirty="0">
              <a:solidFill>
                <a:srgbClr val="060606"/>
              </a:solidFill>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a:solidFill>
                  <a:srgbClr val="060606"/>
                </a:solidFill>
                <a:latin typeface="Times New Roman" panose="02020603050405020304" pitchFamily="18" charset="0"/>
                <a:cs typeface="Times New Roman" panose="02020603050405020304" pitchFamily="18" charset="0"/>
              </a:rPr>
              <a:t>Giải</a:t>
            </a:r>
            <a:r>
              <a:rPr lang="en-US" sz="2800" dirty="0">
                <a:solidFill>
                  <a:srgbClr val="060606"/>
                </a:solidFill>
                <a:latin typeface="Times New Roman" panose="02020603050405020304" pitchFamily="18" charset="0"/>
                <a:cs typeface="Times New Roman" panose="02020603050405020304" pitchFamily="18" charset="0"/>
              </a:rPr>
              <a:t> </a:t>
            </a:r>
            <a:r>
              <a:rPr lang="en-US" sz="2800" dirty="0" err="1">
                <a:solidFill>
                  <a:srgbClr val="060606"/>
                </a:solidFill>
                <a:latin typeface="Times New Roman" panose="02020603050405020304" pitchFamily="18" charset="0"/>
                <a:cs typeface="Times New Roman" panose="02020603050405020304" pitchFamily="18" charset="0"/>
              </a:rPr>
              <a:t>đáp</a:t>
            </a:r>
            <a:r>
              <a:rPr lang="en-US" sz="2800" dirty="0">
                <a:solidFill>
                  <a:srgbClr val="060606"/>
                </a:solidFill>
                <a:latin typeface="Times New Roman" panose="02020603050405020304" pitchFamily="18" charset="0"/>
                <a:cs typeface="Times New Roman" panose="02020603050405020304" pitchFamily="18" charset="0"/>
              </a:rPr>
              <a:t> </a:t>
            </a:r>
            <a:r>
              <a:rPr lang="en-US" sz="2800" dirty="0" err="1">
                <a:solidFill>
                  <a:srgbClr val="060606"/>
                </a:solidFill>
                <a:latin typeface="Times New Roman" panose="02020603050405020304" pitchFamily="18" charset="0"/>
                <a:cs typeface="Times New Roman" panose="02020603050405020304" pitchFamily="18" charset="0"/>
              </a:rPr>
              <a:t>thắc</a:t>
            </a:r>
            <a:r>
              <a:rPr lang="en-US" sz="2800" dirty="0">
                <a:solidFill>
                  <a:srgbClr val="060606"/>
                </a:solidFill>
                <a:latin typeface="Times New Roman" panose="02020603050405020304" pitchFamily="18" charset="0"/>
                <a:cs typeface="Times New Roman" panose="02020603050405020304" pitchFamily="18" charset="0"/>
              </a:rPr>
              <a:t> </a:t>
            </a:r>
            <a:r>
              <a:rPr lang="en-US" sz="2800" dirty="0" err="1">
                <a:solidFill>
                  <a:srgbClr val="060606"/>
                </a:solidFill>
                <a:latin typeface="Times New Roman" panose="02020603050405020304" pitchFamily="18" charset="0"/>
                <a:cs typeface="Times New Roman" panose="02020603050405020304" pitchFamily="18" charset="0"/>
              </a:rPr>
              <a:t>mắc</a:t>
            </a:r>
            <a:r>
              <a:rPr lang="en-US" sz="2800" dirty="0">
                <a:solidFill>
                  <a:srgbClr val="060606"/>
                </a:solidFill>
                <a:latin typeface="Times New Roman" panose="02020603050405020304" pitchFamily="18" charset="0"/>
                <a:cs typeface="Times New Roman" panose="02020603050405020304" pitchFamily="18" charset="0"/>
              </a:rPr>
              <a:t> </a:t>
            </a:r>
            <a:r>
              <a:rPr lang="en-US" sz="2800" dirty="0" err="1">
                <a:solidFill>
                  <a:srgbClr val="060606"/>
                </a:solidFill>
                <a:latin typeface="Times New Roman" panose="02020603050405020304" pitchFamily="18" charset="0"/>
                <a:cs typeface="Times New Roman" panose="02020603050405020304" pitchFamily="18" charset="0"/>
              </a:rPr>
              <a:t>của</a:t>
            </a:r>
            <a:r>
              <a:rPr lang="en-US" sz="2800" dirty="0">
                <a:solidFill>
                  <a:srgbClr val="060606"/>
                </a:solidFill>
                <a:latin typeface="Times New Roman" panose="02020603050405020304" pitchFamily="18" charset="0"/>
                <a:cs typeface="Times New Roman" panose="02020603050405020304" pitchFamily="18" charset="0"/>
              </a:rPr>
              <a:t> </a:t>
            </a:r>
            <a:r>
              <a:rPr lang="en-US" sz="2800" dirty="0" err="1">
                <a:solidFill>
                  <a:srgbClr val="060606"/>
                </a:solidFill>
                <a:latin typeface="Times New Roman" panose="02020603050405020304" pitchFamily="18" charset="0"/>
                <a:cs typeface="Times New Roman" panose="02020603050405020304" pitchFamily="18" charset="0"/>
              </a:rPr>
              <a:t>người</a:t>
            </a:r>
            <a:r>
              <a:rPr lang="en-US" sz="2800" dirty="0">
                <a:solidFill>
                  <a:srgbClr val="060606"/>
                </a:solidFill>
                <a:latin typeface="Times New Roman" panose="02020603050405020304" pitchFamily="18" charset="0"/>
                <a:cs typeface="Times New Roman" panose="02020603050405020304" pitchFamily="18" charset="0"/>
              </a:rPr>
              <a:t> </a:t>
            </a:r>
            <a:r>
              <a:rPr lang="en-US" sz="2800" dirty="0" err="1">
                <a:solidFill>
                  <a:srgbClr val="060606"/>
                </a:solidFill>
                <a:latin typeface="Times New Roman" panose="02020603050405020304" pitchFamily="18" charset="0"/>
                <a:cs typeface="Times New Roman" panose="02020603050405020304" pitchFamily="18" charset="0"/>
              </a:rPr>
              <a:t>nghe</a:t>
            </a:r>
            <a:endParaRPr lang="en-US" sz="2800" dirty="0">
              <a:solidFill>
                <a:srgbClr val="0606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7869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3443882E-E842-4638-785F-B83235B8C10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5951" y="482503"/>
            <a:ext cx="1889218" cy="3618387"/>
          </a:xfrm>
          <a:prstGeom prst="rect">
            <a:avLst/>
          </a:prstGeom>
        </p:spPr>
      </p:pic>
      <p:pic>
        <p:nvPicPr>
          <p:cNvPr id="10" name="图片 1">
            <a:extLst>
              <a:ext uri="{FF2B5EF4-FFF2-40B4-BE49-F238E27FC236}">
                <a16:creationId xmlns:a16="http://schemas.microsoft.com/office/drawing/2014/main" id="{59857CE0-6E30-8273-DD2D-01D4D5A5059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795310" y="1353072"/>
            <a:ext cx="2726143" cy="3756461"/>
          </a:xfrm>
          <a:prstGeom prst="rect">
            <a:avLst/>
          </a:prstGeom>
        </p:spPr>
      </p:pic>
      <p:sp>
        <p:nvSpPr>
          <p:cNvPr id="6" name="TextBox 5">
            <a:extLst>
              <a:ext uri="{FF2B5EF4-FFF2-40B4-BE49-F238E27FC236}">
                <a16:creationId xmlns:a16="http://schemas.microsoft.com/office/drawing/2014/main" id="{BC62E971-A353-2A6B-4663-24AC378CE23A}"/>
              </a:ext>
            </a:extLst>
          </p:cNvPr>
          <p:cNvSpPr txBox="1"/>
          <p:nvPr/>
        </p:nvSpPr>
        <p:spPr>
          <a:xfrm flipH="1">
            <a:off x="215346" y="752907"/>
            <a:ext cx="11189854" cy="1200329"/>
          </a:xfrm>
          <a:prstGeom prst="rect">
            <a:avLst/>
          </a:prstGeom>
          <a:noFill/>
        </p:spPr>
        <p:txBody>
          <a:bodyPr wrap="square" rtlCol="0">
            <a:spAutoFit/>
          </a:bodyPr>
          <a:lstStyle/>
          <a:p>
            <a:pPr algn="ctr"/>
            <a:r>
              <a:rPr lang="en-US"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Trao đổi về bài nói</a:t>
            </a:r>
            <a:endParaRPr lang="en-SG"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5798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3443882E-E842-4638-785F-B83235B8C10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988283" y="-25364"/>
            <a:ext cx="1889218" cy="3618387"/>
          </a:xfrm>
          <a:prstGeom prst="rect">
            <a:avLst/>
          </a:prstGeom>
        </p:spPr>
      </p:pic>
      <p:pic>
        <p:nvPicPr>
          <p:cNvPr id="10" name="图片 1">
            <a:extLst>
              <a:ext uri="{FF2B5EF4-FFF2-40B4-BE49-F238E27FC236}">
                <a16:creationId xmlns:a16="http://schemas.microsoft.com/office/drawing/2014/main" id="{59857CE0-6E30-8273-DD2D-01D4D5A5059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0469797" y="1353072"/>
            <a:ext cx="2051656" cy="3756461"/>
          </a:xfrm>
          <a:prstGeom prst="rect">
            <a:avLst/>
          </a:prstGeom>
        </p:spPr>
      </p:pic>
      <p:sp>
        <p:nvSpPr>
          <p:cNvPr id="6" name="TextBox 5">
            <a:extLst>
              <a:ext uri="{FF2B5EF4-FFF2-40B4-BE49-F238E27FC236}">
                <a16:creationId xmlns:a16="http://schemas.microsoft.com/office/drawing/2014/main" id="{E7463916-B138-9B94-0DB6-6704D5FE4A25}"/>
              </a:ext>
            </a:extLst>
          </p:cNvPr>
          <p:cNvSpPr txBox="1"/>
          <p:nvPr/>
        </p:nvSpPr>
        <p:spPr>
          <a:xfrm>
            <a:off x="2652096" y="282293"/>
            <a:ext cx="8445499" cy="954107"/>
          </a:xfrm>
          <a:prstGeom prst="rect">
            <a:avLst/>
          </a:prstGeom>
          <a:noFill/>
        </p:spPr>
        <p:txBody>
          <a:bodyPr wrap="square">
            <a:spAutoFit/>
          </a:bodyPr>
          <a:lstStyle/>
          <a:p>
            <a:pPr marL="457200" indent="-457200" algn="just">
              <a:buFont typeface="Wingdings" panose="05000000000000000000" pitchFamily="2" charset="2"/>
              <a:buChar char="v"/>
            </a:pPr>
            <a:r>
              <a:rPr lang="en-US" sz="2800" dirty="0" err="1">
                <a:solidFill>
                  <a:srgbClr val="0070C0"/>
                </a:solidFill>
                <a:latin typeface="#9Slide03 Arima Madurai Black" panose="00000A00000000000000" pitchFamily="2" charset="0"/>
                <a:cs typeface="#9Slide03 Arima Madurai Black" panose="00000A00000000000000" pitchFamily="2" charset="0"/>
              </a:rPr>
              <a:t>Người</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nghe</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Trao</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đổi</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với</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tinh</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thần</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xây</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dựng</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và</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tôn</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trọng</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theo</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kĩ</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thuật</a:t>
            </a:r>
            <a:r>
              <a:rPr lang="en-US" sz="2800" dirty="0">
                <a:solidFill>
                  <a:srgbClr val="0070C0"/>
                </a:solidFill>
                <a:latin typeface="#9Slide03 Arima Madurai Black" panose="00000A00000000000000" pitchFamily="2" charset="0"/>
                <a:cs typeface="#9Slide03 Arima Madurai Black" panose="00000A00000000000000" pitchFamily="2" charset="0"/>
              </a:rPr>
              <a:t> 3-2-1) + </a:t>
            </a:r>
            <a:r>
              <a:rPr lang="en-US" sz="2800" dirty="0" err="1">
                <a:solidFill>
                  <a:srgbClr val="0070C0"/>
                </a:solidFill>
                <a:latin typeface="#9Slide03 Arima Madurai Black" panose="00000A00000000000000" pitchFamily="2" charset="0"/>
                <a:cs typeface="#9Slide03 Arima Madurai Black" panose="00000A00000000000000" pitchFamily="2" charset="0"/>
              </a:rPr>
              <a:t>Chấm</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theo</a:t>
            </a:r>
            <a:r>
              <a:rPr lang="en-US" sz="2800" dirty="0">
                <a:solidFill>
                  <a:srgbClr val="0070C0"/>
                </a:solidFill>
                <a:latin typeface="#9Slide03 Arima Madurai Black" panose="00000A00000000000000" pitchFamily="2" charset="0"/>
                <a:cs typeface="#9Slide03 Arima Madurai Black" panose="00000A00000000000000" pitchFamily="2" charset="0"/>
              </a:rPr>
              <a:t> PĐG</a:t>
            </a:r>
          </a:p>
        </p:txBody>
      </p:sp>
      <p:sp>
        <p:nvSpPr>
          <p:cNvPr id="7" name="TextBox 6">
            <a:extLst>
              <a:ext uri="{FF2B5EF4-FFF2-40B4-BE49-F238E27FC236}">
                <a16:creationId xmlns:a16="http://schemas.microsoft.com/office/drawing/2014/main" id="{FA3ABF3A-61DE-90FD-669A-2B33A29548A6}"/>
              </a:ext>
            </a:extLst>
          </p:cNvPr>
          <p:cNvSpPr txBox="1"/>
          <p:nvPr/>
        </p:nvSpPr>
        <p:spPr>
          <a:xfrm>
            <a:off x="2627381" y="4392692"/>
            <a:ext cx="8092535" cy="1083374"/>
          </a:xfrm>
          <a:prstGeom prst="rect">
            <a:avLst/>
          </a:prstGeom>
          <a:noFill/>
        </p:spPr>
        <p:txBody>
          <a:bodyPr wrap="square">
            <a:spAutoFit/>
          </a:bodyPr>
          <a:lstStyle/>
          <a:p>
            <a:pPr marL="457200" indent="-457200" algn="just">
              <a:lnSpc>
                <a:spcPct val="115000"/>
              </a:lnSpc>
              <a:buFont typeface="Wingdings" panose="05000000000000000000" pitchFamily="2" charset="2"/>
              <a:buChar char="v"/>
            </a:pP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nói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Lắng</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nghe</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phản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hồi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ý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kiến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của</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nghe</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tinh</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thần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cầu</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thị</a:t>
            </a:r>
            <a:endPar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7B4BB63A-172E-8852-DD4D-9663B74006D9}"/>
              </a:ext>
            </a:extLst>
          </p:cNvPr>
          <p:cNvSpPr txBox="1"/>
          <p:nvPr/>
        </p:nvSpPr>
        <p:spPr>
          <a:xfrm>
            <a:off x="2877501" y="1576426"/>
            <a:ext cx="7592296" cy="2677656"/>
          </a:xfrm>
          <a:prstGeom prst="rect">
            <a:avLst/>
          </a:prstGeom>
          <a:noFill/>
        </p:spPr>
        <p:txBody>
          <a:bodyPr wrap="square" rtlCol="0">
            <a:spAutoFit/>
          </a:bodyPr>
          <a:lstStyle/>
          <a:p>
            <a:pPr algn="just"/>
            <a:r>
              <a:rPr lang="en-US" sz="2800" b="1" dirty="0">
                <a:solidFill>
                  <a:srgbClr val="535353">
                    <a:lumMod val="50000"/>
                  </a:srgbClr>
                </a:solidFill>
                <a:latin typeface="Times New Roman" panose="02020603050405020304" pitchFamily="18" charset="0"/>
                <a:cs typeface="Times New Roman" panose="02020603050405020304" pitchFamily="18" charset="0"/>
              </a:rPr>
              <a:t>- 3 </a:t>
            </a:r>
            <a:r>
              <a:rPr lang="en-US" sz="2800" b="1" dirty="0" err="1">
                <a:solidFill>
                  <a:srgbClr val="535353">
                    <a:lumMod val="50000"/>
                  </a:srgbClr>
                </a:solidFill>
                <a:latin typeface="Times New Roman" panose="02020603050405020304" pitchFamily="18" charset="0"/>
                <a:cs typeface="Times New Roman" panose="02020603050405020304" pitchFamily="18" charset="0"/>
              </a:rPr>
              <a:t>lời</a:t>
            </a:r>
            <a:r>
              <a:rPr lang="en-US" sz="2800" b="1" dirty="0">
                <a:solidFill>
                  <a:srgbClr val="535353">
                    <a:lumMod val="50000"/>
                  </a:srgbClr>
                </a:solidFill>
                <a:latin typeface="Times New Roman" panose="02020603050405020304" pitchFamily="18" charset="0"/>
                <a:cs typeface="Times New Roman" panose="02020603050405020304" pitchFamily="18" charset="0"/>
              </a:rPr>
              <a:t> </a:t>
            </a:r>
            <a:r>
              <a:rPr lang="en-US" sz="2800" b="1" dirty="0" err="1">
                <a:solidFill>
                  <a:srgbClr val="535353">
                    <a:lumMod val="50000"/>
                  </a:srgbClr>
                </a:solidFill>
                <a:latin typeface="Times New Roman" panose="02020603050405020304" pitchFamily="18" charset="0"/>
                <a:cs typeface="Times New Roman" panose="02020603050405020304" pitchFamily="18" charset="0"/>
              </a:rPr>
              <a:t>khen</a:t>
            </a:r>
            <a:r>
              <a:rPr lang="en-US" sz="2800" b="1"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Điều</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hấp</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dẫn</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thú</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vị</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của</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câu</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chuyện</a:t>
            </a:r>
            <a:r>
              <a:rPr lang="en-US" sz="2800" dirty="0">
                <a:solidFill>
                  <a:srgbClr val="535353">
                    <a:lumMod val="50000"/>
                  </a:srgbClr>
                </a:solidFill>
                <a:latin typeface="Times New Roman" panose="02020603050405020304" pitchFamily="18" charset="0"/>
                <a:cs typeface="Times New Roman" panose="02020603050405020304" pitchFamily="18" charset="0"/>
              </a:rPr>
              <a:t> ; </a:t>
            </a:r>
            <a:r>
              <a:rPr lang="en-US" sz="2800" dirty="0" err="1">
                <a:solidFill>
                  <a:srgbClr val="535353">
                    <a:lumMod val="50000"/>
                  </a:srgbClr>
                </a:solidFill>
                <a:latin typeface="Times New Roman" panose="02020603050405020304" pitchFamily="18" charset="0"/>
                <a:cs typeface="Times New Roman" panose="02020603050405020304" pitchFamily="18" charset="0"/>
              </a:rPr>
              <a:t>Cách</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trình</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bày</a:t>
            </a:r>
            <a:r>
              <a:rPr lang="en-US" sz="2800" dirty="0">
                <a:solidFill>
                  <a:srgbClr val="535353">
                    <a:lumMod val="50000"/>
                  </a:srgbClr>
                </a:solidFill>
                <a:latin typeface="Times New Roman" panose="02020603050405020304" pitchFamily="18" charset="0"/>
                <a:cs typeface="Times New Roman" panose="02020603050405020304" pitchFamily="18" charset="0"/>
              </a:rPr>
              <a:t> ; …</a:t>
            </a:r>
          </a:p>
          <a:p>
            <a:pPr algn="just"/>
            <a:r>
              <a:rPr lang="en-US" sz="2800" b="1" dirty="0">
                <a:solidFill>
                  <a:srgbClr val="535353">
                    <a:lumMod val="50000"/>
                  </a:srgbClr>
                </a:solidFill>
                <a:latin typeface="Times New Roman" panose="02020603050405020304" pitchFamily="18" charset="0"/>
                <a:cs typeface="Times New Roman" panose="02020603050405020304" pitchFamily="18" charset="0"/>
              </a:rPr>
              <a:t>- 2 </a:t>
            </a:r>
            <a:r>
              <a:rPr lang="en-US" sz="2800" b="1" dirty="0" err="1">
                <a:solidFill>
                  <a:srgbClr val="535353">
                    <a:lumMod val="50000"/>
                  </a:srgbClr>
                </a:solidFill>
                <a:latin typeface="Times New Roman" panose="02020603050405020304" pitchFamily="18" charset="0"/>
                <a:cs typeface="Times New Roman" panose="02020603050405020304" pitchFamily="18" charset="0"/>
              </a:rPr>
              <a:t>góp</a:t>
            </a:r>
            <a:r>
              <a:rPr lang="en-US" sz="2800" b="1" dirty="0">
                <a:solidFill>
                  <a:srgbClr val="535353">
                    <a:lumMod val="50000"/>
                  </a:srgbClr>
                </a:solidFill>
                <a:latin typeface="Times New Roman" panose="02020603050405020304" pitchFamily="18" charset="0"/>
                <a:cs typeface="Times New Roman" panose="02020603050405020304" pitchFamily="18" charset="0"/>
              </a:rPr>
              <a:t> ý: </a:t>
            </a:r>
            <a:r>
              <a:rPr lang="en-US" sz="2800" dirty="0" err="1">
                <a:solidFill>
                  <a:srgbClr val="535353">
                    <a:lumMod val="50000"/>
                  </a:srgbClr>
                </a:solidFill>
                <a:latin typeface="Times New Roman" panose="02020603050405020304" pitchFamily="18" charset="0"/>
                <a:cs typeface="Times New Roman" panose="02020603050405020304" pitchFamily="18" charset="0"/>
              </a:rPr>
              <a:t>Những</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nội</a:t>
            </a:r>
            <a:r>
              <a:rPr lang="en-US" sz="2800" dirty="0">
                <a:solidFill>
                  <a:srgbClr val="535353">
                    <a:lumMod val="50000"/>
                  </a:srgbClr>
                </a:solidFill>
                <a:latin typeface="Times New Roman" panose="02020603050405020304" pitchFamily="18" charset="0"/>
                <a:cs typeface="Times New Roman" panose="02020603050405020304" pitchFamily="18" charset="0"/>
              </a:rPr>
              <a:t> dung / </a:t>
            </a:r>
            <a:r>
              <a:rPr lang="en-US" sz="2800" dirty="0" err="1">
                <a:solidFill>
                  <a:srgbClr val="535353">
                    <a:lumMod val="50000"/>
                  </a:srgbClr>
                </a:solidFill>
                <a:latin typeface="Times New Roman" panose="02020603050405020304" pitchFamily="18" charset="0"/>
                <a:cs typeface="Times New Roman" panose="02020603050405020304" pitchFamily="18" charset="0"/>
              </a:rPr>
              <a:t>cách</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trình</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bày</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chưa</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được</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của</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người</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nói</a:t>
            </a:r>
            <a:endParaRPr lang="en-US" sz="2800" dirty="0">
              <a:solidFill>
                <a:srgbClr val="535353">
                  <a:lumMod val="50000"/>
                </a:srgbClr>
              </a:solidFill>
              <a:latin typeface="Times New Roman" panose="02020603050405020304" pitchFamily="18" charset="0"/>
              <a:cs typeface="Times New Roman" panose="02020603050405020304" pitchFamily="18" charset="0"/>
            </a:endParaRPr>
          </a:p>
          <a:p>
            <a:pPr algn="just"/>
            <a:r>
              <a:rPr lang="en-US" sz="2800" b="1" dirty="0">
                <a:solidFill>
                  <a:srgbClr val="535353">
                    <a:lumMod val="50000"/>
                  </a:srgbClr>
                </a:solidFill>
                <a:latin typeface="Times New Roman" panose="02020603050405020304" pitchFamily="18" charset="0"/>
                <a:cs typeface="Times New Roman" panose="02020603050405020304" pitchFamily="18" charset="0"/>
              </a:rPr>
              <a:t>- 1 </a:t>
            </a:r>
            <a:r>
              <a:rPr lang="en-US" sz="2800" b="1" dirty="0" err="1">
                <a:solidFill>
                  <a:srgbClr val="535353">
                    <a:lumMod val="50000"/>
                  </a:srgbClr>
                </a:solidFill>
                <a:latin typeface="Times New Roman" panose="02020603050405020304" pitchFamily="18" charset="0"/>
                <a:cs typeface="Times New Roman" panose="02020603050405020304" pitchFamily="18" charset="0"/>
              </a:rPr>
              <a:t>thắc</a:t>
            </a:r>
            <a:r>
              <a:rPr lang="en-US" sz="2800" b="1" dirty="0">
                <a:solidFill>
                  <a:srgbClr val="535353">
                    <a:lumMod val="50000"/>
                  </a:srgbClr>
                </a:solidFill>
                <a:latin typeface="Times New Roman" panose="02020603050405020304" pitchFamily="18" charset="0"/>
                <a:cs typeface="Times New Roman" panose="02020603050405020304" pitchFamily="18" charset="0"/>
              </a:rPr>
              <a:t> </a:t>
            </a:r>
            <a:r>
              <a:rPr lang="en-US" sz="2800" b="1" dirty="0" err="1">
                <a:solidFill>
                  <a:srgbClr val="535353">
                    <a:lumMod val="50000"/>
                  </a:srgbClr>
                </a:solidFill>
                <a:latin typeface="Times New Roman" panose="02020603050405020304" pitchFamily="18" charset="0"/>
                <a:cs typeface="Times New Roman" panose="02020603050405020304" pitchFamily="18" charset="0"/>
              </a:rPr>
              <a:t>mắc</a:t>
            </a:r>
            <a:r>
              <a:rPr lang="en-US" sz="2800" b="1"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Những</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sự</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việc</a:t>
            </a:r>
            <a:r>
              <a:rPr lang="en-US" sz="2800" dirty="0">
                <a:solidFill>
                  <a:srgbClr val="535353">
                    <a:lumMod val="50000"/>
                  </a:srgbClr>
                </a:solidFill>
                <a:latin typeface="Times New Roman" panose="02020603050405020304" pitchFamily="18" charset="0"/>
                <a:cs typeface="Times New Roman" panose="02020603050405020304" pitchFamily="18" charset="0"/>
              </a:rPr>
              <a:t>, chi </a:t>
            </a:r>
            <a:r>
              <a:rPr lang="en-US" sz="2800" dirty="0" err="1">
                <a:solidFill>
                  <a:srgbClr val="535353">
                    <a:lumMod val="50000"/>
                  </a:srgbClr>
                </a:solidFill>
                <a:latin typeface="Times New Roman" panose="02020603050405020304" pitchFamily="18" charset="0"/>
                <a:cs typeface="Times New Roman" panose="02020603050405020304" pitchFamily="18" charset="0"/>
              </a:rPr>
              <a:t>tiết</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còn</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chưa</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rõ</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trong</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bài</a:t>
            </a:r>
            <a:r>
              <a:rPr lang="en-US" sz="2800" dirty="0">
                <a:solidFill>
                  <a:srgbClr val="535353">
                    <a:lumMod val="50000"/>
                  </a:srgbClr>
                </a:solidFill>
                <a:latin typeface="Times New Roman" panose="02020603050405020304" pitchFamily="18" charset="0"/>
                <a:cs typeface="Times New Roman" panose="02020603050405020304" pitchFamily="18" charset="0"/>
              </a:rPr>
              <a:t> </a:t>
            </a:r>
            <a:r>
              <a:rPr lang="en-US" sz="2800" dirty="0" err="1">
                <a:solidFill>
                  <a:srgbClr val="535353">
                    <a:lumMod val="50000"/>
                  </a:srgbClr>
                </a:solidFill>
                <a:latin typeface="Times New Roman" panose="02020603050405020304" pitchFamily="18" charset="0"/>
                <a:cs typeface="Times New Roman" panose="02020603050405020304" pitchFamily="18" charset="0"/>
              </a:rPr>
              <a:t>nói</a:t>
            </a:r>
            <a:r>
              <a:rPr lang="en-US" sz="2800" dirty="0">
                <a:solidFill>
                  <a:srgbClr val="535353">
                    <a:lumMod val="50000"/>
                  </a:srgbClr>
                </a:solidFill>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BFA975E7-59D1-1D8B-0F99-E2A89F0F5B35}"/>
              </a:ext>
            </a:extLst>
          </p:cNvPr>
          <p:cNvSpPr txBox="1"/>
          <p:nvPr/>
        </p:nvSpPr>
        <p:spPr>
          <a:xfrm>
            <a:off x="3117980" y="5689979"/>
            <a:ext cx="7111336" cy="954107"/>
          </a:xfrm>
          <a:prstGeom prst="rect">
            <a:avLst/>
          </a:prstGeom>
          <a:noFill/>
        </p:spPr>
        <p:txBody>
          <a:bodyPr wrap="square" rtlCol="0">
            <a:spAutoFit/>
          </a:bodyPr>
          <a:lstStyle/>
          <a:p>
            <a:pPr marL="457200" indent="-457200" algn="just">
              <a:buFontTx/>
              <a:buChar char="-"/>
            </a:pPr>
            <a:r>
              <a:rPr lang="en-US" sz="2800" dirty="0" err="1">
                <a:solidFill>
                  <a:srgbClr val="002060"/>
                </a:solidFill>
                <a:latin typeface="Times New Roman" panose="02020603050405020304" pitchFamily="18" charset="0"/>
                <a:cs typeface="Times New Roman" panose="02020603050405020304" pitchFamily="18" charset="0"/>
              </a:rPr>
              <a:t>Tiếp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góp</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xác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đáng</a:t>
            </a:r>
            <a:endParaRPr lang="en-US" sz="2800" dirty="0">
              <a:solidFill>
                <a:srgbClr val="00206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a:solidFill>
                  <a:srgbClr val="002060"/>
                </a:solidFill>
                <a:latin typeface="Times New Roman" panose="02020603050405020304" pitchFamily="18" charset="0"/>
                <a:cs typeface="Times New Roman" panose="02020603050405020304" pitchFamily="18" charset="0"/>
              </a:rPr>
              <a:t>Giải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nghe</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C20A842-BD61-0350-0EE7-DC8C1CC648E8}"/>
              </a:ext>
            </a:extLst>
          </p:cNvPr>
          <p:cNvPicPr>
            <a:picLocks noChangeAspect="1"/>
          </p:cNvPicPr>
          <p:nvPr/>
        </p:nvPicPr>
        <p:blipFill>
          <a:blip r:embed="rId7"/>
          <a:stretch>
            <a:fillRect/>
          </a:stretch>
        </p:blipFill>
        <p:spPr>
          <a:xfrm>
            <a:off x="-1259169" y="3531964"/>
            <a:ext cx="6045200" cy="3370286"/>
          </a:xfrm>
          <a:prstGeom prst="rect">
            <a:avLst/>
          </a:prstGeom>
        </p:spPr>
      </p:pic>
    </p:spTree>
    <p:extLst>
      <p:ext uri="{BB962C8B-B14F-4D97-AF65-F5344CB8AC3E}">
        <p14:creationId xmlns:p14="http://schemas.microsoft.com/office/powerpoint/2010/main" val="244946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3443882E-E842-4638-785F-B83235B8C10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05160" y="752326"/>
            <a:ext cx="1889218" cy="3618387"/>
          </a:xfrm>
          <a:prstGeom prst="rect">
            <a:avLst/>
          </a:prstGeom>
        </p:spPr>
      </p:pic>
      <p:pic>
        <p:nvPicPr>
          <p:cNvPr id="10" name="图片 1">
            <a:extLst>
              <a:ext uri="{FF2B5EF4-FFF2-40B4-BE49-F238E27FC236}">
                <a16:creationId xmlns:a16="http://schemas.microsoft.com/office/drawing/2014/main" id="{59857CE0-6E30-8273-DD2D-01D4D5A5059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069049" y="1618938"/>
            <a:ext cx="3572325" cy="4963589"/>
          </a:xfrm>
          <a:prstGeom prst="rect">
            <a:avLst/>
          </a:prstGeom>
        </p:spPr>
      </p:pic>
      <p:sp>
        <p:nvSpPr>
          <p:cNvPr id="6" name="TextBox 5">
            <a:extLst>
              <a:ext uri="{FF2B5EF4-FFF2-40B4-BE49-F238E27FC236}">
                <a16:creationId xmlns:a16="http://schemas.microsoft.com/office/drawing/2014/main" id="{62351E4D-C4D3-E7B9-1E64-26F70559151A}"/>
              </a:ext>
            </a:extLst>
          </p:cNvPr>
          <p:cNvSpPr txBox="1"/>
          <p:nvPr/>
        </p:nvSpPr>
        <p:spPr>
          <a:xfrm flipH="1">
            <a:off x="-637311" y="2561519"/>
            <a:ext cx="11189854" cy="1200329"/>
          </a:xfrm>
          <a:prstGeom prst="rect">
            <a:avLst/>
          </a:prstGeom>
          <a:noFill/>
        </p:spPr>
        <p:txBody>
          <a:bodyPr wrap="square" rtlCol="0">
            <a:spAutoFit/>
          </a:bodyPr>
          <a:lstStyle/>
          <a:p>
            <a:pPr algn="ctr"/>
            <a:r>
              <a:rPr lang="en-US"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 KHI NÓI</a:t>
            </a:r>
            <a:endParaRPr lang="en-SG"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2042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354120" y="0"/>
            <a:ext cx="2079142" cy="3004415"/>
          </a:xfrm>
          <a:prstGeom prst="rect">
            <a:avLst/>
          </a:prstGeom>
        </p:spPr>
      </p:pic>
      <p:sp>
        <p:nvSpPr>
          <p:cNvPr id="6" name="Google Shape;464;p23">
            <a:extLst>
              <a:ext uri="{FF2B5EF4-FFF2-40B4-BE49-F238E27FC236}">
                <a16:creationId xmlns:a16="http://schemas.microsoft.com/office/drawing/2014/main" id="{769A3F2E-8D0C-C058-0243-DE8EC829F672}"/>
              </a:ext>
            </a:extLst>
          </p:cNvPr>
          <p:cNvSpPr/>
          <p:nvPr/>
        </p:nvSpPr>
        <p:spPr>
          <a:xfrm>
            <a:off x="7247100" y="4560567"/>
            <a:ext cx="4282000" cy="1498000"/>
          </a:xfrm>
          <a:prstGeom prst="round2DiagRect">
            <a:avLst>
              <a:gd name="adj1" fmla="val 16667"/>
              <a:gd name="adj2" fmla="val 0"/>
            </a:avLst>
          </a:prstGeom>
          <a:noFill/>
          <a:ln w="19050" cap="flat" cmpd="sng">
            <a:solidFill>
              <a:srgbClr val="59835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466;p23">
            <a:extLst>
              <a:ext uri="{FF2B5EF4-FFF2-40B4-BE49-F238E27FC236}">
                <a16:creationId xmlns:a16="http://schemas.microsoft.com/office/drawing/2014/main" id="{AD0D48FD-1B30-9610-799B-19FA922E2E42}"/>
              </a:ext>
            </a:extLst>
          </p:cNvPr>
          <p:cNvSpPr/>
          <p:nvPr/>
        </p:nvSpPr>
        <p:spPr>
          <a:xfrm flipH="1">
            <a:off x="664267" y="4560567"/>
            <a:ext cx="4282000" cy="1498000"/>
          </a:xfrm>
          <a:prstGeom prst="round2DiagRect">
            <a:avLst>
              <a:gd name="adj1" fmla="val 16667"/>
              <a:gd name="adj2" fmla="val 0"/>
            </a:avLst>
          </a:prstGeom>
          <a:noFill/>
          <a:ln w="19050" cap="flat" cmpd="sng">
            <a:solidFill>
              <a:srgbClr val="59835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69;p23">
            <a:extLst>
              <a:ext uri="{FF2B5EF4-FFF2-40B4-BE49-F238E27FC236}">
                <a16:creationId xmlns:a16="http://schemas.microsoft.com/office/drawing/2014/main" id="{46344771-ED39-EA6F-34FF-79AEAE85AF49}"/>
              </a:ext>
            </a:extLst>
          </p:cNvPr>
          <p:cNvSpPr/>
          <p:nvPr/>
        </p:nvSpPr>
        <p:spPr>
          <a:xfrm>
            <a:off x="3948100" y="2659814"/>
            <a:ext cx="2151166" cy="2280812"/>
          </a:xfrm>
          <a:custGeom>
            <a:avLst/>
            <a:gdLst/>
            <a:ahLst/>
            <a:cxnLst/>
            <a:rect l="l" t="t" r="r" b="b"/>
            <a:pathLst>
              <a:path w="7233" h="7669" extrusionOk="0">
                <a:moveTo>
                  <a:pt x="3377" y="0"/>
                </a:moveTo>
                <a:lnTo>
                  <a:pt x="548" y="2830"/>
                </a:lnTo>
                <a:cubicBezTo>
                  <a:pt x="1" y="3377"/>
                  <a:pt x="1" y="4276"/>
                  <a:pt x="548" y="4823"/>
                </a:cubicBezTo>
                <a:lnTo>
                  <a:pt x="3377" y="7669"/>
                </a:lnTo>
                <a:lnTo>
                  <a:pt x="7232" y="3835"/>
                </a:lnTo>
                <a:lnTo>
                  <a:pt x="3377" y="0"/>
                </a:lnTo>
                <a:close/>
              </a:path>
            </a:pathLst>
          </a:custGeom>
          <a:solidFill>
            <a:srgbClr val="59835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70;p23">
            <a:extLst>
              <a:ext uri="{FF2B5EF4-FFF2-40B4-BE49-F238E27FC236}">
                <a16:creationId xmlns:a16="http://schemas.microsoft.com/office/drawing/2014/main" id="{11B4881B-B03E-8437-2EAD-552D099FE48A}"/>
              </a:ext>
            </a:extLst>
          </p:cNvPr>
          <p:cNvSpPr/>
          <p:nvPr/>
        </p:nvSpPr>
        <p:spPr>
          <a:xfrm>
            <a:off x="4952453" y="1689967"/>
            <a:ext cx="2287082" cy="2110397"/>
          </a:xfrm>
          <a:custGeom>
            <a:avLst/>
            <a:gdLst/>
            <a:ahLst/>
            <a:cxnLst/>
            <a:rect l="l" t="t" r="r" b="b"/>
            <a:pathLst>
              <a:path w="7690" h="7096" extrusionOk="0">
                <a:moveTo>
                  <a:pt x="3848" y="1"/>
                </a:moveTo>
                <a:cubicBezTo>
                  <a:pt x="3486" y="1"/>
                  <a:pt x="3124" y="137"/>
                  <a:pt x="2851" y="411"/>
                </a:cubicBezTo>
                <a:lnTo>
                  <a:pt x="0" y="3261"/>
                </a:lnTo>
                <a:lnTo>
                  <a:pt x="3855" y="7096"/>
                </a:lnTo>
                <a:lnTo>
                  <a:pt x="7690" y="3261"/>
                </a:lnTo>
                <a:lnTo>
                  <a:pt x="4844" y="411"/>
                </a:lnTo>
                <a:cubicBezTo>
                  <a:pt x="4571" y="137"/>
                  <a:pt x="4209" y="1"/>
                  <a:pt x="3848" y="1"/>
                </a:cubicBezTo>
                <a:close/>
              </a:path>
            </a:pathLst>
          </a:custGeom>
          <a:solidFill>
            <a:srgbClr val="59835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71;p23">
            <a:extLst>
              <a:ext uri="{FF2B5EF4-FFF2-40B4-BE49-F238E27FC236}">
                <a16:creationId xmlns:a16="http://schemas.microsoft.com/office/drawing/2014/main" id="{BA2890EB-FEF6-D31D-12F5-1EE6A82A8A2E}"/>
              </a:ext>
            </a:extLst>
          </p:cNvPr>
          <p:cNvSpPr/>
          <p:nvPr/>
        </p:nvSpPr>
        <p:spPr>
          <a:xfrm>
            <a:off x="4952453" y="3800074"/>
            <a:ext cx="2287082" cy="2104152"/>
          </a:xfrm>
          <a:custGeom>
            <a:avLst/>
            <a:gdLst/>
            <a:ahLst/>
            <a:cxnLst/>
            <a:rect l="l" t="t" r="r" b="b"/>
            <a:pathLst>
              <a:path w="7690" h="7075" extrusionOk="0">
                <a:moveTo>
                  <a:pt x="3855" y="1"/>
                </a:moveTo>
                <a:lnTo>
                  <a:pt x="0" y="3835"/>
                </a:lnTo>
                <a:lnTo>
                  <a:pt x="2851" y="6664"/>
                </a:lnTo>
                <a:cubicBezTo>
                  <a:pt x="3124" y="6938"/>
                  <a:pt x="3486" y="7074"/>
                  <a:pt x="3848" y="7074"/>
                </a:cubicBezTo>
                <a:cubicBezTo>
                  <a:pt x="4209" y="7074"/>
                  <a:pt x="4571" y="6938"/>
                  <a:pt x="4844" y="6664"/>
                </a:cubicBezTo>
                <a:lnTo>
                  <a:pt x="7690" y="3835"/>
                </a:lnTo>
                <a:lnTo>
                  <a:pt x="3855" y="1"/>
                </a:lnTo>
                <a:close/>
              </a:path>
            </a:pathLst>
          </a:custGeom>
          <a:solidFill>
            <a:srgbClr val="59835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72;p23">
            <a:extLst>
              <a:ext uri="{FF2B5EF4-FFF2-40B4-BE49-F238E27FC236}">
                <a16:creationId xmlns:a16="http://schemas.microsoft.com/office/drawing/2014/main" id="{97F02DB5-6752-FE49-83C7-0857B2D9B0BC}"/>
              </a:ext>
            </a:extLst>
          </p:cNvPr>
          <p:cNvSpPr/>
          <p:nvPr/>
        </p:nvSpPr>
        <p:spPr>
          <a:xfrm>
            <a:off x="6098968" y="2659814"/>
            <a:ext cx="2144921" cy="2280812"/>
          </a:xfrm>
          <a:custGeom>
            <a:avLst/>
            <a:gdLst/>
            <a:ahLst/>
            <a:cxnLst/>
            <a:rect l="l" t="t" r="r" b="b"/>
            <a:pathLst>
              <a:path w="7212" h="7669" extrusionOk="0">
                <a:moveTo>
                  <a:pt x="3835" y="0"/>
                </a:moveTo>
                <a:lnTo>
                  <a:pt x="0" y="3835"/>
                </a:lnTo>
                <a:lnTo>
                  <a:pt x="3835" y="7669"/>
                </a:lnTo>
                <a:lnTo>
                  <a:pt x="6664" y="4823"/>
                </a:lnTo>
                <a:cubicBezTo>
                  <a:pt x="7211" y="4276"/>
                  <a:pt x="7211" y="3377"/>
                  <a:pt x="6664" y="2830"/>
                </a:cubicBezTo>
                <a:lnTo>
                  <a:pt x="3835" y="0"/>
                </a:lnTo>
                <a:close/>
              </a:path>
            </a:pathLst>
          </a:custGeom>
          <a:solidFill>
            <a:srgbClr val="59835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74;p23">
            <a:extLst>
              <a:ext uri="{FF2B5EF4-FFF2-40B4-BE49-F238E27FC236}">
                <a16:creationId xmlns:a16="http://schemas.microsoft.com/office/drawing/2014/main" id="{20C574FD-584E-F62B-DC19-6CDDEE375A08}"/>
              </a:ext>
            </a:extLst>
          </p:cNvPr>
          <p:cNvSpPr/>
          <p:nvPr/>
        </p:nvSpPr>
        <p:spPr>
          <a:xfrm>
            <a:off x="4059331" y="1838374"/>
            <a:ext cx="1642596" cy="1636629"/>
          </a:xfrm>
          <a:custGeom>
            <a:avLst/>
            <a:gdLst/>
            <a:ahLst/>
            <a:cxnLst/>
            <a:rect l="l" t="t" r="r" b="b"/>
            <a:pathLst>
              <a:path w="5523" h="5503" extrusionOk="0">
                <a:moveTo>
                  <a:pt x="2777" y="1"/>
                </a:moveTo>
                <a:cubicBezTo>
                  <a:pt x="2765" y="1"/>
                  <a:pt x="2753" y="1"/>
                  <a:pt x="2740" y="1"/>
                </a:cubicBezTo>
                <a:cubicBezTo>
                  <a:pt x="1252" y="1"/>
                  <a:pt x="21" y="1227"/>
                  <a:pt x="0" y="2741"/>
                </a:cubicBezTo>
                <a:cubicBezTo>
                  <a:pt x="0" y="4277"/>
                  <a:pt x="1273" y="5503"/>
                  <a:pt x="2803" y="5503"/>
                </a:cubicBezTo>
                <a:lnTo>
                  <a:pt x="5107" y="5503"/>
                </a:lnTo>
                <a:cubicBezTo>
                  <a:pt x="5328" y="5503"/>
                  <a:pt x="5523" y="5329"/>
                  <a:pt x="5523" y="5087"/>
                </a:cubicBezTo>
                <a:lnTo>
                  <a:pt x="5523" y="2804"/>
                </a:lnTo>
                <a:cubicBezTo>
                  <a:pt x="5523" y="1286"/>
                  <a:pt x="4296" y="1"/>
                  <a:pt x="2777" y="1"/>
                </a:cubicBezTo>
                <a:close/>
              </a:path>
            </a:pathLst>
          </a:custGeom>
          <a:solidFill>
            <a:srgbClr val="7EAD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75;p23">
            <a:extLst>
              <a:ext uri="{FF2B5EF4-FFF2-40B4-BE49-F238E27FC236}">
                <a16:creationId xmlns:a16="http://schemas.microsoft.com/office/drawing/2014/main" id="{4D468AAF-60B4-A1DA-F627-CDA4D520569C}"/>
              </a:ext>
            </a:extLst>
          </p:cNvPr>
          <p:cNvSpPr/>
          <p:nvPr/>
        </p:nvSpPr>
        <p:spPr>
          <a:xfrm>
            <a:off x="6510285" y="4289607"/>
            <a:ext cx="1636349" cy="1636629"/>
          </a:xfrm>
          <a:custGeom>
            <a:avLst/>
            <a:gdLst/>
            <a:ahLst/>
            <a:cxnLst/>
            <a:rect l="l" t="t" r="r" b="b"/>
            <a:pathLst>
              <a:path w="5502" h="5503" extrusionOk="0">
                <a:moveTo>
                  <a:pt x="395" y="1"/>
                </a:moveTo>
                <a:cubicBezTo>
                  <a:pt x="174" y="1"/>
                  <a:pt x="1" y="174"/>
                  <a:pt x="1" y="395"/>
                </a:cubicBezTo>
                <a:lnTo>
                  <a:pt x="1" y="2694"/>
                </a:lnTo>
                <a:cubicBezTo>
                  <a:pt x="1" y="4229"/>
                  <a:pt x="1226" y="5502"/>
                  <a:pt x="2762" y="5502"/>
                </a:cubicBezTo>
                <a:cubicBezTo>
                  <a:pt x="4271" y="5502"/>
                  <a:pt x="5476" y="4271"/>
                  <a:pt x="5502" y="2762"/>
                </a:cubicBezTo>
                <a:cubicBezTo>
                  <a:pt x="5502" y="1226"/>
                  <a:pt x="4229" y="1"/>
                  <a:pt x="2693" y="1"/>
                </a:cubicBezTo>
                <a:close/>
              </a:path>
            </a:pathLst>
          </a:custGeom>
          <a:solidFill>
            <a:srgbClr val="7EAD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76;p23">
            <a:extLst>
              <a:ext uri="{FF2B5EF4-FFF2-40B4-BE49-F238E27FC236}">
                <a16:creationId xmlns:a16="http://schemas.microsoft.com/office/drawing/2014/main" id="{E42DF443-A280-CB43-80FD-8A92C1E3918A}"/>
              </a:ext>
            </a:extLst>
          </p:cNvPr>
          <p:cNvSpPr/>
          <p:nvPr/>
        </p:nvSpPr>
        <p:spPr>
          <a:xfrm>
            <a:off x="6510285" y="1838374"/>
            <a:ext cx="1636349" cy="1636629"/>
          </a:xfrm>
          <a:custGeom>
            <a:avLst/>
            <a:gdLst/>
            <a:ahLst/>
            <a:cxnLst/>
            <a:rect l="l" t="t" r="r" b="b"/>
            <a:pathLst>
              <a:path w="5502" h="5503" extrusionOk="0">
                <a:moveTo>
                  <a:pt x="2725" y="1"/>
                </a:moveTo>
                <a:cubicBezTo>
                  <a:pt x="1206" y="1"/>
                  <a:pt x="1" y="1286"/>
                  <a:pt x="1" y="2804"/>
                </a:cubicBezTo>
                <a:lnTo>
                  <a:pt x="1" y="5087"/>
                </a:lnTo>
                <a:cubicBezTo>
                  <a:pt x="1" y="5329"/>
                  <a:pt x="174" y="5503"/>
                  <a:pt x="395" y="5503"/>
                </a:cubicBezTo>
                <a:lnTo>
                  <a:pt x="2693" y="5503"/>
                </a:lnTo>
                <a:cubicBezTo>
                  <a:pt x="4229" y="5503"/>
                  <a:pt x="5502" y="4277"/>
                  <a:pt x="5502" y="2741"/>
                </a:cubicBezTo>
                <a:cubicBezTo>
                  <a:pt x="5476" y="1227"/>
                  <a:pt x="4271" y="1"/>
                  <a:pt x="2762" y="1"/>
                </a:cubicBezTo>
                <a:cubicBezTo>
                  <a:pt x="2750" y="1"/>
                  <a:pt x="2737" y="1"/>
                  <a:pt x="2725" y="1"/>
                </a:cubicBezTo>
                <a:close/>
              </a:path>
            </a:pathLst>
          </a:custGeom>
          <a:solidFill>
            <a:srgbClr val="7EAD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77;p23">
            <a:extLst>
              <a:ext uri="{FF2B5EF4-FFF2-40B4-BE49-F238E27FC236}">
                <a16:creationId xmlns:a16="http://schemas.microsoft.com/office/drawing/2014/main" id="{0CF269CC-744B-CCE3-8A99-96A755360E3E}"/>
              </a:ext>
            </a:extLst>
          </p:cNvPr>
          <p:cNvSpPr/>
          <p:nvPr/>
        </p:nvSpPr>
        <p:spPr>
          <a:xfrm>
            <a:off x="4946207" y="2668438"/>
            <a:ext cx="2301061" cy="2263265"/>
          </a:xfrm>
          <a:custGeom>
            <a:avLst/>
            <a:gdLst/>
            <a:ahLst/>
            <a:cxnLst/>
            <a:rect l="l" t="t" r="r" b="b"/>
            <a:pathLst>
              <a:path w="7737" h="7610" extrusionOk="0">
                <a:moveTo>
                  <a:pt x="3874" y="0"/>
                </a:moveTo>
                <a:cubicBezTo>
                  <a:pt x="3679" y="0"/>
                  <a:pt x="3482" y="71"/>
                  <a:pt x="3329" y="213"/>
                </a:cubicBezTo>
                <a:lnTo>
                  <a:pt x="284" y="3259"/>
                </a:lnTo>
                <a:cubicBezTo>
                  <a:pt x="0" y="3564"/>
                  <a:pt x="0" y="4047"/>
                  <a:pt x="284" y="4331"/>
                </a:cubicBezTo>
                <a:lnTo>
                  <a:pt x="3329" y="7377"/>
                </a:lnTo>
                <a:cubicBezTo>
                  <a:pt x="3482" y="7532"/>
                  <a:pt x="3679" y="7609"/>
                  <a:pt x="3874" y="7609"/>
                </a:cubicBezTo>
                <a:cubicBezTo>
                  <a:pt x="4068" y="7609"/>
                  <a:pt x="4260" y="7532"/>
                  <a:pt x="4402" y="7377"/>
                </a:cubicBezTo>
                <a:lnTo>
                  <a:pt x="7448" y="4331"/>
                </a:lnTo>
                <a:cubicBezTo>
                  <a:pt x="7737" y="4047"/>
                  <a:pt x="7737" y="3564"/>
                  <a:pt x="7448" y="3259"/>
                </a:cubicBezTo>
                <a:lnTo>
                  <a:pt x="4402" y="213"/>
                </a:lnTo>
                <a:cubicBezTo>
                  <a:pt x="4260" y="71"/>
                  <a:pt x="4068" y="0"/>
                  <a:pt x="387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 name="Google Shape;479;p23">
            <a:extLst>
              <a:ext uri="{FF2B5EF4-FFF2-40B4-BE49-F238E27FC236}">
                <a16:creationId xmlns:a16="http://schemas.microsoft.com/office/drawing/2014/main" id="{427A8128-987B-DF1C-F3F3-2F7E71EFF169}"/>
              </a:ext>
            </a:extLst>
          </p:cNvPr>
          <p:cNvGrpSpPr/>
          <p:nvPr/>
        </p:nvGrpSpPr>
        <p:grpSpPr>
          <a:xfrm>
            <a:off x="4651076" y="2345672"/>
            <a:ext cx="473004" cy="465723"/>
            <a:chOff x="2777520" y="2943383"/>
            <a:chExt cx="364485" cy="358874"/>
          </a:xfrm>
          <a:solidFill>
            <a:sysClr val="window" lastClr="FFFFFF"/>
          </a:solidFill>
        </p:grpSpPr>
        <p:sp>
          <p:nvSpPr>
            <p:cNvPr id="17" name="Google Shape;480;p23">
              <a:extLst>
                <a:ext uri="{FF2B5EF4-FFF2-40B4-BE49-F238E27FC236}">
                  <a16:creationId xmlns:a16="http://schemas.microsoft.com/office/drawing/2014/main" id="{6636D04E-AE8C-E410-3A57-A0E803894CCA}"/>
                </a:ext>
              </a:extLst>
            </p:cNvPr>
            <p:cNvSpPr/>
            <p:nvPr/>
          </p:nvSpPr>
          <p:spPr>
            <a:xfrm>
              <a:off x="3089565" y="3131776"/>
              <a:ext cx="52439" cy="38844"/>
            </a:xfrm>
            <a:custGeom>
              <a:avLst/>
              <a:gdLst/>
              <a:ahLst/>
              <a:cxnLst/>
              <a:rect l="l" t="t" r="r" b="b"/>
              <a:pathLst>
                <a:path w="243" h="180" extrusionOk="0">
                  <a:moveTo>
                    <a:pt x="64" y="0"/>
                  </a:moveTo>
                  <a:cubicBezTo>
                    <a:pt x="43" y="0"/>
                    <a:pt x="22" y="0"/>
                    <a:pt x="22" y="27"/>
                  </a:cubicBezTo>
                  <a:lnTo>
                    <a:pt x="22" y="69"/>
                  </a:lnTo>
                  <a:lnTo>
                    <a:pt x="22" y="111"/>
                  </a:lnTo>
                  <a:cubicBezTo>
                    <a:pt x="1" y="132"/>
                    <a:pt x="22" y="158"/>
                    <a:pt x="43" y="158"/>
                  </a:cubicBezTo>
                  <a:cubicBezTo>
                    <a:pt x="43" y="158"/>
                    <a:pt x="64" y="158"/>
                    <a:pt x="111" y="179"/>
                  </a:cubicBezTo>
                  <a:lnTo>
                    <a:pt x="174" y="179"/>
                  </a:lnTo>
                  <a:cubicBezTo>
                    <a:pt x="195" y="179"/>
                    <a:pt x="216" y="179"/>
                    <a:pt x="216" y="158"/>
                  </a:cubicBezTo>
                  <a:lnTo>
                    <a:pt x="216" y="111"/>
                  </a:lnTo>
                  <a:cubicBezTo>
                    <a:pt x="216" y="90"/>
                    <a:pt x="243" y="69"/>
                    <a:pt x="243" y="69"/>
                  </a:cubicBezTo>
                  <a:cubicBezTo>
                    <a:pt x="243" y="48"/>
                    <a:pt x="216" y="27"/>
                    <a:pt x="195" y="27"/>
                  </a:cubicBezTo>
                  <a:cubicBezTo>
                    <a:pt x="195" y="27"/>
                    <a:pt x="174" y="27"/>
                    <a:pt x="132"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18" name="Google Shape;481;p23">
              <a:extLst>
                <a:ext uri="{FF2B5EF4-FFF2-40B4-BE49-F238E27FC236}">
                  <a16:creationId xmlns:a16="http://schemas.microsoft.com/office/drawing/2014/main" id="{4CF5D1C4-3BAE-3680-5657-80660106C388}"/>
                </a:ext>
              </a:extLst>
            </p:cNvPr>
            <p:cNvSpPr/>
            <p:nvPr/>
          </p:nvSpPr>
          <p:spPr>
            <a:xfrm>
              <a:off x="3089565" y="3122712"/>
              <a:ext cx="24170" cy="56971"/>
            </a:xfrm>
            <a:custGeom>
              <a:avLst/>
              <a:gdLst/>
              <a:ahLst/>
              <a:cxnLst/>
              <a:rect l="l" t="t" r="r" b="b"/>
              <a:pathLst>
                <a:path w="112" h="264" extrusionOk="0">
                  <a:moveTo>
                    <a:pt x="43" y="0"/>
                  </a:moveTo>
                  <a:lnTo>
                    <a:pt x="22" y="21"/>
                  </a:lnTo>
                  <a:lnTo>
                    <a:pt x="22" y="111"/>
                  </a:lnTo>
                  <a:cubicBezTo>
                    <a:pt x="22" y="132"/>
                    <a:pt x="1" y="174"/>
                    <a:pt x="1" y="200"/>
                  </a:cubicBezTo>
                  <a:lnTo>
                    <a:pt x="1" y="221"/>
                  </a:lnTo>
                  <a:lnTo>
                    <a:pt x="64" y="263"/>
                  </a:lnTo>
                  <a:cubicBezTo>
                    <a:pt x="64" y="263"/>
                    <a:pt x="64" y="242"/>
                    <a:pt x="85" y="221"/>
                  </a:cubicBezTo>
                  <a:cubicBezTo>
                    <a:pt x="85" y="200"/>
                    <a:pt x="85" y="153"/>
                    <a:pt x="111" y="132"/>
                  </a:cubicBezTo>
                  <a:lnTo>
                    <a:pt x="111" y="42"/>
                  </a:lnTo>
                  <a:lnTo>
                    <a:pt x="111" y="0"/>
                  </a:ln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19" name="Google Shape;482;p23">
              <a:extLst>
                <a:ext uri="{FF2B5EF4-FFF2-40B4-BE49-F238E27FC236}">
                  <a16:creationId xmlns:a16="http://schemas.microsoft.com/office/drawing/2014/main" id="{F25C88F6-118E-6600-BF42-7B80D438E509}"/>
                </a:ext>
              </a:extLst>
            </p:cNvPr>
            <p:cNvSpPr/>
            <p:nvPr/>
          </p:nvSpPr>
          <p:spPr>
            <a:xfrm>
              <a:off x="3070359" y="3179468"/>
              <a:ext cx="52439" cy="49850"/>
            </a:xfrm>
            <a:custGeom>
              <a:avLst/>
              <a:gdLst/>
              <a:ahLst/>
              <a:cxnLst/>
              <a:rect l="l" t="t" r="r" b="b"/>
              <a:pathLst>
                <a:path w="243" h="231" extrusionOk="0">
                  <a:moveTo>
                    <a:pt x="90" y="0"/>
                  </a:moveTo>
                  <a:cubicBezTo>
                    <a:pt x="90" y="0"/>
                    <a:pt x="69" y="0"/>
                    <a:pt x="42" y="21"/>
                  </a:cubicBezTo>
                  <a:lnTo>
                    <a:pt x="0" y="111"/>
                  </a:lnTo>
                  <a:lnTo>
                    <a:pt x="0" y="153"/>
                  </a:lnTo>
                  <a:cubicBezTo>
                    <a:pt x="0" y="153"/>
                    <a:pt x="42" y="174"/>
                    <a:pt x="69" y="174"/>
                  </a:cubicBezTo>
                  <a:cubicBezTo>
                    <a:pt x="90" y="200"/>
                    <a:pt x="132" y="221"/>
                    <a:pt x="132" y="221"/>
                  </a:cubicBezTo>
                  <a:cubicBezTo>
                    <a:pt x="132" y="228"/>
                    <a:pt x="134" y="230"/>
                    <a:pt x="138" y="230"/>
                  </a:cubicBezTo>
                  <a:cubicBezTo>
                    <a:pt x="146" y="230"/>
                    <a:pt x="160" y="221"/>
                    <a:pt x="174" y="221"/>
                  </a:cubicBezTo>
                  <a:lnTo>
                    <a:pt x="221" y="132"/>
                  </a:lnTo>
                  <a:cubicBezTo>
                    <a:pt x="242" y="111"/>
                    <a:pt x="221" y="90"/>
                    <a:pt x="221" y="90"/>
                  </a:cubicBezTo>
                  <a:cubicBezTo>
                    <a:pt x="221" y="90"/>
                    <a:pt x="174" y="69"/>
                    <a:pt x="153" y="42"/>
                  </a:cubicBezTo>
                  <a:cubicBezTo>
                    <a:pt x="132" y="21"/>
                    <a:pt x="90" y="0"/>
                    <a:pt x="90"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20" name="Google Shape;483;p23">
              <a:extLst>
                <a:ext uri="{FF2B5EF4-FFF2-40B4-BE49-F238E27FC236}">
                  <a16:creationId xmlns:a16="http://schemas.microsoft.com/office/drawing/2014/main" id="{C3F2C0BD-3FD2-F498-B969-6C3571EDD938}"/>
                </a:ext>
              </a:extLst>
            </p:cNvPr>
            <p:cNvSpPr/>
            <p:nvPr/>
          </p:nvSpPr>
          <p:spPr>
            <a:xfrm>
              <a:off x="3061296" y="3170404"/>
              <a:ext cx="42081" cy="56971"/>
            </a:xfrm>
            <a:custGeom>
              <a:avLst/>
              <a:gdLst/>
              <a:ahLst/>
              <a:cxnLst/>
              <a:rect l="l" t="t" r="r" b="b"/>
              <a:pathLst>
                <a:path w="195" h="264" extrusionOk="0">
                  <a:moveTo>
                    <a:pt x="132" y="0"/>
                  </a:moveTo>
                  <a:cubicBezTo>
                    <a:pt x="132" y="0"/>
                    <a:pt x="111" y="63"/>
                    <a:pt x="63" y="111"/>
                  </a:cubicBezTo>
                  <a:cubicBezTo>
                    <a:pt x="63" y="132"/>
                    <a:pt x="42" y="153"/>
                    <a:pt x="21" y="174"/>
                  </a:cubicBezTo>
                  <a:lnTo>
                    <a:pt x="0" y="195"/>
                  </a:lnTo>
                  <a:lnTo>
                    <a:pt x="63" y="263"/>
                  </a:lnTo>
                  <a:cubicBezTo>
                    <a:pt x="63" y="263"/>
                    <a:pt x="63" y="242"/>
                    <a:pt x="84" y="216"/>
                  </a:cubicBezTo>
                  <a:cubicBezTo>
                    <a:pt x="111" y="195"/>
                    <a:pt x="132" y="174"/>
                    <a:pt x="132" y="153"/>
                  </a:cubicBezTo>
                  <a:cubicBezTo>
                    <a:pt x="174" y="84"/>
                    <a:pt x="195" y="42"/>
                    <a:pt x="195" y="42"/>
                  </a:cubicBezTo>
                  <a:lnTo>
                    <a:pt x="132" y="0"/>
                  </a:ln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21" name="Google Shape;484;p23">
              <a:extLst>
                <a:ext uri="{FF2B5EF4-FFF2-40B4-BE49-F238E27FC236}">
                  <a16:creationId xmlns:a16="http://schemas.microsoft.com/office/drawing/2014/main" id="{D82379A5-0E02-7657-876A-D494DD16B826}"/>
                </a:ext>
              </a:extLst>
            </p:cNvPr>
            <p:cNvSpPr/>
            <p:nvPr/>
          </p:nvSpPr>
          <p:spPr>
            <a:xfrm>
              <a:off x="3028278" y="3222627"/>
              <a:ext cx="51360" cy="50066"/>
            </a:xfrm>
            <a:custGeom>
              <a:avLst/>
              <a:gdLst/>
              <a:ahLst/>
              <a:cxnLst/>
              <a:rect l="l" t="t" r="r" b="b"/>
              <a:pathLst>
                <a:path w="238" h="232" extrusionOk="0">
                  <a:moveTo>
                    <a:pt x="106" y="0"/>
                  </a:moveTo>
                  <a:lnTo>
                    <a:pt x="22" y="63"/>
                  </a:lnTo>
                  <a:cubicBezTo>
                    <a:pt x="22" y="63"/>
                    <a:pt x="1" y="84"/>
                    <a:pt x="22" y="105"/>
                  </a:cubicBezTo>
                  <a:cubicBezTo>
                    <a:pt x="22" y="105"/>
                    <a:pt x="43" y="132"/>
                    <a:pt x="64" y="153"/>
                  </a:cubicBezTo>
                  <a:cubicBezTo>
                    <a:pt x="85" y="195"/>
                    <a:pt x="106" y="216"/>
                    <a:pt x="106" y="216"/>
                  </a:cubicBezTo>
                  <a:cubicBezTo>
                    <a:pt x="106" y="226"/>
                    <a:pt x="112" y="232"/>
                    <a:pt x="122" y="232"/>
                  </a:cubicBezTo>
                  <a:cubicBezTo>
                    <a:pt x="131" y="232"/>
                    <a:pt x="143" y="226"/>
                    <a:pt x="153" y="216"/>
                  </a:cubicBezTo>
                  <a:cubicBezTo>
                    <a:pt x="153" y="216"/>
                    <a:pt x="174" y="216"/>
                    <a:pt x="195" y="195"/>
                  </a:cubicBezTo>
                  <a:cubicBezTo>
                    <a:pt x="216" y="195"/>
                    <a:pt x="216" y="174"/>
                    <a:pt x="216" y="174"/>
                  </a:cubicBezTo>
                  <a:cubicBezTo>
                    <a:pt x="237" y="153"/>
                    <a:pt x="237" y="132"/>
                    <a:pt x="237" y="132"/>
                  </a:cubicBezTo>
                  <a:cubicBezTo>
                    <a:pt x="237" y="132"/>
                    <a:pt x="216" y="84"/>
                    <a:pt x="195" y="63"/>
                  </a:cubicBezTo>
                  <a:cubicBezTo>
                    <a:pt x="174" y="42"/>
                    <a:pt x="153" y="0"/>
                    <a:pt x="153"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22" name="Google Shape;485;p23">
              <a:extLst>
                <a:ext uri="{FF2B5EF4-FFF2-40B4-BE49-F238E27FC236}">
                  <a16:creationId xmlns:a16="http://schemas.microsoft.com/office/drawing/2014/main" id="{0AFCC9DB-7C3C-9B04-ACE5-E9823BB3F870}"/>
                </a:ext>
              </a:extLst>
            </p:cNvPr>
            <p:cNvSpPr/>
            <p:nvPr/>
          </p:nvSpPr>
          <p:spPr>
            <a:xfrm>
              <a:off x="3022668" y="3212269"/>
              <a:ext cx="52439" cy="47908"/>
            </a:xfrm>
            <a:custGeom>
              <a:avLst/>
              <a:gdLst/>
              <a:ahLst/>
              <a:cxnLst/>
              <a:rect l="l" t="t" r="r" b="b"/>
              <a:pathLst>
                <a:path w="243" h="222" extrusionOk="0">
                  <a:moveTo>
                    <a:pt x="179" y="1"/>
                  </a:moveTo>
                  <a:cubicBezTo>
                    <a:pt x="179" y="1"/>
                    <a:pt x="132" y="48"/>
                    <a:pt x="90" y="90"/>
                  </a:cubicBezTo>
                  <a:cubicBezTo>
                    <a:pt x="48" y="111"/>
                    <a:pt x="0" y="132"/>
                    <a:pt x="0" y="132"/>
                  </a:cubicBezTo>
                  <a:lnTo>
                    <a:pt x="27" y="222"/>
                  </a:lnTo>
                  <a:cubicBezTo>
                    <a:pt x="27" y="222"/>
                    <a:pt x="90" y="180"/>
                    <a:pt x="132" y="153"/>
                  </a:cubicBezTo>
                  <a:cubicBezTo>
                    <a:pt x="200" y="111"/>
                    <a:pt x="242" y="69"/>
                    <a:pt x="242" y="69"/>
                  </a:cubicBezTo>
                  <a:lnTo>
                    <a:pt x="179" y="1"/>
                  </a:ln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23" name="Google Shape;486;p23">
              <a:extLst>
                <a:ext uri="{FF2B5EF4-FFF2-40B4-BE49-F238E27FC236}">
                  <a16:creationId xmlns:a16="http://schemas.microsoft.com/office/drawing/2014/main" id="{E29258D7-5F6E-4A06-FC26-F6B52BC46235}"/>
                </a:ext>
              </a:extLst>
            </p:cNvPr>
            <p:cNvSpPr/>
            <p:nvPr/>
          </p:nvSpPr>
          <p:spPr>
            <a:xfrm>
              <a:off x="2980587" y="3248523"/>
              <a:ext cx="47908" cy="49202"/>
            </a:xfrm>
            <a:custGeom>
              <a:avLst/>
              <a:gdLst/>
              <a:ahLst/>
              <a:cxnLst/>
              <a:rect l="l" t="t" r="r" b="b"/>
              <a:pathLst>
                <a:path w="222" h="228" extrusionOk="0">
                  <a:moveTo>
                    <a:pt x="137" y="1"/>
                  </a:moveTo>
                  <a:cubicBezTo>
                    <a:pt x="134" y="1"/>
                    <a:pt x="132" y="4"/>
                    <a:pt x="132" y="12"/>
                  </a:cubicBezTo>
                  <a:lnTo>
                    <a:pt x="90" y="12"/>
                  </a:lnTo>
                  <a:cubicBezTo>
                    <a:pt x="64" y="33"/>
                    <a:pt x="22" y="33"/>
                    <a:pt x="22" y="33"/>
                  </a:cubicBezTo>
                  <a:cubicBezTo>
                    <a:pt x="22" y="33"/>
                    <a:pt x="1" y="54"/>
                    <a:pt x="1" y="75"/>
                  </a:cubicBezTo>
                  <a:cubicBezTo>
                    <a:pt x="1" y="75"/>
                    <a:pt x="22" y="96"/>
                    <a:pt x="22" y="143"/>
                  </a:cubicBezTo>
                  <a:cubicBezTo>
                    <a:pt x="43" y="164"/>
                    <a:pt x="43" y="206"/>
                    <a:pt x="43" y="206"/>
                  </a:cubicBezTo>
                  <a:cubicBezTo>
                    <a:pt x="43" y="206"/>
                    <a:pt x="64" y="227"/>
                    <a:pt x="90" y="227"/>
                  </a:cubicBezTo>
                  <a:lnTo>
                    <a:pt x="174" y="206"/>
                  </a:lnTo>
                  <a:cubicBezTo>
                    <a:pt x="195" y="185"/>
                    <a:pt x="222" y="164"/>
                    <a:pt x="195" y="164"/>
                  </a:cubicBezTo>
                  <a:cubicBezTo>
                    <a:pt x="195" y="164"/>
                    <a:pt x="195" y="117"/>
                    <a:pt x="174" y="96"/>
                  </a:cubicBezTo>
                  <a:lnTo>
                    <a:pt x="174" y="33"/>
                  </a:lnTo>
                  <a:cubicBezTo>
                    <a:pt x="160" y="18"/>
                    <a:pt x="145" y="1"/>
                    <a:pt x="137"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24" name="Google Shape;487;p23">
              <a:extLst>
                <a:ext uri="{FF2B5EF4-FFF2-40B4-BE49-F238E27FC236}">
                  <a16:creationId xmlns:a16="http://schemas.microsoft.com/office/drawing/2014/main" id="{F2EB07F4-3AC6-9C6D-6957-3B7E668A263D}"/>
                </a:ext>
              </a:extLst>
            </p:cNvPr>
            <p:cNvSpPr/>
            <p:nvPr/>
          </p:nvSpPr>
          <p:spPr>
            <a:xfrm>
              <a:off x="2971523" y="3240755"/>
              <a:ext cx="56971" cy="33017"/>
            </a:xfrm>
            <a:custGeom>
              <a:avLst/>
              <a:gdLst/>
              <a:ahLst/>
              <a:cxnLst/>
              <a:rect l="l" t="t" r="r" b="b"/>
              <a:pathLst>
                <a:path w="264" h="153" extrusionOk="0">
                  <a:moveTo>
                    <a:pt x="237" y="0"/>
                  </a:moveTo>
                  <a:cubicBezTo>
                    <a:pt x="237" y="0"/>
                    <a:pt x="216" y="21"/>
                    <a:pt x="195" y="21"/>
                  </a:cubicBezTo>
                  <a:cubicBezTo>
                    <a:pt x="174" y="21"/>
                    <a:pt x="153" y="48"/>
                    <a:pt x="132" y="48"/>
                  </a:cubicBezTo>
                  <a:cubicBezTo>
                    <a:pt x="85" y="69"/>
                    <a:pt x="64" y="69"/>
                    <a:pt x="43" y="69"/>
                  </a:cubicBezTo>
                  <a:lnTo>
                    <a:pt x="1" y="69"/>
                  </a:lnTo>
                  <a:lnTo>
                    <a:pt x="22" y="153"/>
                  </a:lnTo>
                  <a:lnTo>
                    <a:pt x="64" y="153"/>
                  </a:lnTo>
                  <a:cubicBezTo>
                    <a:pt x="85" y="153"/>
                    <a:pt x="106" y="132"/>
                    <a:pt x="153" y="132"/>
                  </a:cubicBezTo>
                  <a:cubicBezTo>
                    <a:pt x="174" y="132"/>
                    <a:pt x="195" y="111"/>
                    <a:pt x="237" y="111"/>
                  </a:cubicBezTo>
                  <a:lnTo>
                    <a:pt x="264" y="90"/>
                  </a:lnTo>
                  <a:lnTo>
                    <a:pt x="237" y="0"/>
                  </a:ln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25" name="Google Shape;488;p23">
              <a:extLst>
                <a:ext uri="{FF2B5EF4-FFF2-40B4-BE49-F238E27FC236}">
                  <a16:creationId xmlns:a16="http://schemas.microsoft.com/office/drawing/2014/main" id="{86C009A3-9E04-AB8B-BBA1-9AF51BA1C666}"/>
                </a:ext>
              </a:extLst>
            </p:cNvPr>
            <p:cNvSpPr/>
            <p:nvPr/>
          </p:nvSpPr>
          <p:spPr>
            <a:xfrm>
              <a:off x="2928363" y="3255429"/>
              <a:ext cx="37765" cy="46829"/>
            </a:xfrm>
            <a:custGeom>
              <a:avLst/>
              <a:gdLst/>
              <a:ahLst/>
              <a:cxnLst/>
              <a:rect l="l" t="t" r="r" b="b"/>
              <a:pathLst>
                <a:path w="175" h="217" extrusionOk="0">
                  <a:moveTo>
                    <a:pt x="43" y="1"/>
                  </a:moveTo>
                  <a:cubicBezTo>
                    <a:pt x="22" y="1"/>
                    <a:pt x="1" y="1"/>
                    <a:pt x="1" y="22"/>
                  </a:cubicBezTo>
                  <a:lnTo>
                    <a:pt x="1" y="85"/>
                  </a:lnTo>
                  <a:lnTo>
                    <a:pt x="1" y="174"/>
                  </a:lnTo>
                  <a:cubicBezTo>
                    <a:pt x="1" y="174"/>
                    <a:pt x="1" y="195"/>
                    <a:pt x="22" y="195"/>
                  </a:cubicBezTo>
                  <a:cubicBezTo>
                    <a:pt x="22" y="195"/>
                    <a:pt x="43" y="216"/>
                    <a:pt x="69" y="216"/>
                  </a:cubicBezTo>
                  <a:lnTo>
                    <a:pt x="111" y="216"/>
                  </a:lnTo>
                  <a:cubicBezTo>
                    <a:pt x="132" y="216"/>
                    <a:pt x="153" y="195"/>
                    <a:pt x="153" y="174"/>
                  </a:cubicBezTo>
                  <a:lnTo>
                    <a:pt x="153" y="111"/>
                  </a:lnTo>
                  <a:cubicBezTo>
                    <a:pt x="174" y="85"/>
                    <a:pt x="174" y="43"/>
                    <a:pt x="174" y="43"/>
                  </a:cubicBezTo>
                  <a:cubicBezTo>
                    <a:pt x="174" y="22"/>
                    <a:pt x="153" y="1"/>
                    <a:pt x="132"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26" name="Google Shape;489;p23">
              <a:extLst>
                <a:ext uri="{FF2B5EF4-FFF2-40B4-BE49-F238E27FC236}">
                  <a16:creationId xmlns:a16="http://schemas.microsoft.com/office/drawing/2014/main" id="{65AE8D21-F446-0EF3-3BF5-E5EAF12F227C}"/>
                </a:ext>
              </a:extLst>
            </p:cNvPr>
            <p:cNvSpPr/>
            <p:nvPr/>
          </p:nvSpPr>
          <p:spPr>
            <a:xfrm>
              <a:off x="2919300" y="3250897"/>
              <a:ext cx="56971" cy="22875"/>
            </a:xfrm>
            <a:custGeom>
              <a:avLst/>
              <a:gdLst/>
              <a:ahLst/>
              <a:cxnLst/>
              <a:rect l="l" t="t" r="r" b="b"/>
              <a:pathLst>
                <a:path w="264" h="106" extrusionOk="0">
                  <a:moveTo>
                    <a:pt x="22" y="1"/>
                  </a:moveTo>
                  <a:lnTo>
                    <a:pt x="1" y="85"/>
                  </a:lnTo>
                  <a:lnTo>
                    <a:pt x="43" y="85"/>
                  </a:lnTo>
                  <a:cubicBezTo>
                    <a:pt x="64" y="106"/>
                    <a:pt x="85" y="106"/>
                    <a:pt x="132" y="106"/>
                  </a:cubicBezTo>
                  <a:lnTo>
                    <a:pt x="264" y="106"/>
                  </a:lnTo>
                  <a:lnTo>
                    <a:pt x="243" y="22"/>
                  </a:lnTo>
                  <a:lnTo>
                    <a:pt x="43" y="22"/>
                  </a:lnTo>
                  <a:cubicBezTo>
                    <a:pt x="43" y="1"/>
                    <a:pt x="22" y="1"/>
                    <a:pt x="22"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27" name="Google Shape;490;p23">
              <a:extLst>
                <a:ext uri="{FF2B5EF4-FFF2-40B4-BE49-F238E27FC236}">
                  <a16:creationId xmlns:a16="http://schemas.microsoft.com/office/drawing/2014/main" id="{B059DA50-A1BA-F43D-D9B8-01500E49D5F6}"/>
                </a:ext>
              </a:extLst>
            </p:cNvPr>
            <p:cNvSpPr/>
            <p:nvPr/>
          </p:nvSpPr>
          <p:spPr>
            <a:xfrm>
              <a:off x="2867076" y="3236223"/>
              <a:ext cx="47908" cy="52439"/>
            </a:xfrm>
            <a:custGeom>
              <a:avLst/>
              <a:gdLst/>
              <a:ahLst/>
              <a:cxnLst/>
              <a:rect l="l" t="t" r="r" b="b"/>
              <a:pathLst>
                <a:path w="222" h="243" extrusionOk="0">
                  <a:moveTo>
                    <a:pt x="111" y="0"/>
                  </a:moveTo>
                  <a:cubicBezTo>
                    <a:pt x="90" y="0"/>
                    <a:pt x="64" y="0"/>
                    <a:pt x="64" y="21"/>
                  </a:cubicBezTo>
                  <a:cubicBezTo>
                    <a:pt x="64" y="21"/>
                    <a:pt x="43" y="42"/>
                    <a:pt x="43" y="90"/>
                  </a:cubicBezTo>
                  <a:cubicBezTo>
                    <a:pt x="22" y="111"/>
                    <a:pt x="1" y="153"/>
                    <a:pt x="1" y="153"/>
                  </a:cubicBezTo>
                  <a:cubicBezTo>
                    <a:pt x="1" y="153"/>
                    <a:pt x="1" y="174"/>
                    <a:pt x="22" y="200"/>
                  </a:cubicBezTo>
                  <a:lnTo>
                    <a:pt x="111" y="242"/>
                  </a:lnTo>
                  <a:cubicBezTo>
                    <a:pt x="111" y="242"/>
                    <a:pt x="153" y="242"/>
                    <a:pt x="153" y="221"/>
                  </a:cubicBezTo>
                  <a:cubicBezTo>
                    <a:pt x="153" y="221"/>
                    <a:pt x="174" y="174"/>
                    <a:pt x="174" y="153"/>
                  </a:cubicBezTo>
                  <a:cubicBezTo>
                    <a:pt x="195" y="132"/>
                    <a:pt x="222" y="90"/>
                    <a:pt x="222" y="90"/>
                  </a:cubicBezTo>
                  <a:cubicBezTo>
                    <a:pt x="222" y="69"/>
                    <a:pt x="222" y="69"/>
                    <a:pt x="195" y="42"/>
                  </a:cubicBezTo>
                  <a:lnTo>
                    <a:pt x="111" y="0"/>
                  </a:ln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28" name="Google Shape;491;p23">
              <a:extLst>
                <a:ext uri="{FF2B5EF4-FFF2-40B4-BE49-F238E27FC236}">
                  <a16:creationId xmlns:a16="http://schemas.microsoft.com/office/drawing/2014/main" id="{BB1F506F-0D50-77F5-EC52-A769BE5253A9}"/>
                </a:ext>
              </a:extLst>
            </p:cNvPr>
            <p:cNvSpPr/>
            <p:nvPr/>
          </p:nvSpPr>
          <p:spPr>
            <a:xfrm>
              <a:off x="2867076" y="3231691"/>
              <a:ext cx="56971" cy="37549"/>
            </a:xfrm>
            <a:custGeom>
              <a:avLst/>
              <a:gdLst/>
              <a:ahLst/>
              <a:cxnLst/>
              <a:rect l="l" t="t" r="r" b="b"/>
              <a:pathLst>
                <a:path w="264" h="174" extrusionOk="0">
                  <a:moveTo>
                    <a:pt x="43" y="0"/>
                  </a:moveTo>
                  <a:lnTo>
                    <a:pt x="1" y="63"/>
                  </a:lnTo>
                  <a:cubicBezTo>
                    <a:pt x="1" y="63"/>
                    <a:pt x="22" y="63"/>
                    <a:pt x="43" y="90"/>
                  </a:cubicBezTo>
                  <a:cubicBezTo>
                    <a:pt x="64" y="90"/>
                    <a:pt x="90" y="111"/>
                    <a:pt x="111" y="132"/>
                  </a:cubicBezTo>
                  <a:lnTo>
                    <a:pt x="243" y="174"/>
                  </a:lnTo>
                  <a:lnTo>
                    <a:pt x="264" y="90"/>
                  </a:lnTo>
                  <a:cubicBezTo>
                    <a:pt x="264" y="90"/>
                    <a:pt x="195" y="90"/>
                    <a:pt x="153" y="42"/>
                  </a:cubicBezTo>
                  <a:cubicBezTo>
                    <a:pt x="132" y="42"/>
                    <a:pt x="111" y="21"/>
                    <a:pt x="90" y="21"/>
                  </a:cubicBezTo>
                  <a:cubicBezTo>
                    <a:pt x="64" y="0"/>
                    <a:pt x="43" y="0"/>
                    <a:pt x="43"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29" name="Google Shape;492;p23">
              <a:extLst>
                <a:ext uri="{FF2B5EF4-FFF2-40B4-BE49-F238E27FC236}">
                  <a16:creationId xmlns:a16="http://schemas.microsoft.com/office/drawing/2014/main" id="{D1BB4C41-21E0-CACB-6558-2D64EBE963F1}"/>
                </a:ext>
              </a:extLst>
            </p:cNvPr>
            <p:cNvSpPr/>
            <p:nvPr/>
          </p:nvSpPr>
          <p:spPr>
            <a:xfrm>
              <a:off x="2819385" y="3203206"/>
              <a:ext cx="52439" cy="51360"/>
            </a:xfrm>
            <a:custGeom>
              <a:avLst/>
              <a:gdLst/>
              <a:ahLst/>
              <a:cxnLst/>
              <a:rect l="l" t="t" r="r" b="b"/>
              <a:pathLst>
                <a:path w="243" h="238" extrusionOk="0">
                  <a:moveTo>
                    <a:pt x="111" y="1"/>
                  </a:moveTo>
                  <a:cubicBezTo>
                    <a:pt x="111" y="1"/>
                    <a:pt x="90" y="22"/>
                    <a:pt x="69" y="43"/>
                  </a:cubicBezTo>
                  <a:cubicBezTo>
                    <a:pt x="48" y="64"/>
                    <a:pt x="1" y="111"/>
                    <a:pt x="1" y="111"/>
                  </a:cubicBezTo>
                  <a:lnTo>
                    <a:pt x="1" y="153"/>
                  </a:lnTo>
                  <a:cubicBezTo>
                    <a:pt x="1" y="153"/>
                    <a:pt x="22" y="174"/>
                    <a:pt x="48" y="174"/>
                  </a:cubicBezTo>
                  <a:cubicBezTo>
                    <a:pt x="48" y="195"/>
                    <a:pt x="69" y="222"/>
                    <a:pt x="69" y="222"/>
                  </a:cubicBezTo>
                  <a:cubicBezTo>
                    <a:pt x="80" y="232"/>
                    <a:pt x="90" y="237"/>
                    <a:pt x="98" y="237"/>
                  </a:cubicBezTo>
                  <a:cubicBezTo>
                    <a:pt x="106" y="237"/>
                    <a:pt x="111" y="232"/>
                    <a:pt x="111" y="222"/>
                  </a:cubicBezTo>
                  <a:cubicBezTo>
                    <a:pt x="111" y="222"/>
                    <a:pt x="153" y="195"/>
                    <a:pt x="180" y="174"/>
                  </a:cubicBezTo>
                  <a:cubicBezTo>
                    <a:pt x="201" y="153"/>
                    <a:pt x="222" y="132"/>
                    <a:pt x="222" y="132"/>
                  </a:cubicBezTo>
                  <a:cubicBezTo>
                    <a:pt x="243" y="111"/>
                    <a:pt x="243" y="90"/>
                    <a:pt x="222" y="90"/>
                  </a:cubicBezTo>
                  <a:lnTo>
                    <a:pt x="153" y="1"/>
                  </a:ln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30" name="Google Shape;493;p23">
              <a:extLst>
                <a:ext uri="{FF2B5EF4-FFF2-40B4-BE49-F238E27FC236}">
                  <a16:creationId xmlns:a16="http://schemas.microsoft.com/office/drawing/2014/main" id="{4D788B8F-D891-E9C3-7A86-BCC36D29EAA6}"/>
                </a:ext>
              </a:extLst>
            </p:cNvPr>
            <p:cNvSpPr/>
            <p:nvPr/>
          </p:nvSpPr>
          <p:spPr>
            <a:xfrm>
              <a:off x="2829743" y="3194142"/>
              <a:ext cx="46613" cy="51360"/>
            </a:xfrm>
            <a:custGeom>
              <a:avLst/>
              <a:gdLst/>
              <a:ahLst/>
              <a:cxnLst/>
              <a:rect l="l" t="t" r="r" b="b"/>
              <a:pathLst>
                <a:path w="216" h="238" extrusionOk="0">
                  <a:moveTo>
                    <a:pt x="63" y="1"/>
                  </a:moveTo>
                  <a:lnTo>
                    <a:pt x="0" y="43"/>
                  </a:lnTo>
                  <a:cubicBezTo>
                    <a:pt x="0" y="43"/>
                    <a:pt x="42" y="85"/>
                    <a:pt x="84" y="153"/>
                  </a:cubicBezTo>
                  <a:lnTo>
                    <a:pt x="174" y="237"/>
                  </a:lnTo>
                  <a:lnTo>
                    <a:pt x="216" y="174"/>
                  </a:lnTo>
                  <a:cubicBezTo>
                    <a:pt x="216" y="174"/>
                    <a:pt x="174" y="132"/>
                    <a:pt x="132" y="85"/>
                  </a:cubicBezTo>
                  <a:cubicBezTo>
                    <a:pt x="105" y="43"/>
                    <a:pt x="63" y="1"/>
                    <a:pt x="63"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31" name="Google Shape;494;p23">
              <a:extLst>
                <a:ext uri="{FF2B5EF4-FFF2-40B4-BE49-F238E27FC236}">
                  <a16:creationId xmlns:a16="http://schemas.microsoft.com/office/drawing/2014/main" id="{EADAB44F-272D-6C0F-DBF4-BF6974147D85}"/>
                </a:ext>
              </a:extLst>
            </p:cNvPr>
            <p:cNvSpPr/>
            <p:nvPr/>
          </p:nvSpPr>
          <p:spPr>
            <a:xfrm>
              <a:off x="2786583" y="3155514"/>
              <a:ext cx="52439" cy="45318"/>
            </a:xfrm>
            <a:custGeom>
              <a:avLst/>
              <a:gdLst/>
              <a:ahLst/>
              <a:cxnLst/>
              <a:rect l="l" t="t" r="r" b="b"/>
              <a:pathLst>
                <a:path w="243" h="210" extrusionOk="0">
                  <a:moveTo>
                    <a:pt x="153" y="1"/>
                  </a:moveTo>
                  <a:cubicBezTo>
                    <a:pt x="153" y="1"/>
                    <a:pt x="132" y="22"/>
                    <a:pt x="90" y="22"/>
                  </a:cubicBezTo>
                  <a:cubicBezTo>
                    <a:pt x="69" y="48"/>
                    <a:pt x="21" y="69"/>
                    <a:pt x="21" y="69"/>
                  </a:cubicBezTo>
                  <a:cubicBezTo>
                    <a:pt x="21" y="69"/>
                    <a:pt x="0" y="90"/>
                    <a:pt x="0" y="111"/>
                  </a:cubicBezTo>
                  <a:lnTo>
                    <a:pt x="42" y="180"/>
                  </a:lnTo>
                  <a:cubicBezTo>
                    <a:pt x="42" y="194"/>
                    <a:pt x="56" y="209"/>
                    <a:pt x="71" y="209"/>
                  </a:cubicBezTo>
                  <a:cubicBezTo>
                    <a:pt x="77" y="209"/>
                    <a:pt x="84" y="207"/>
                    <a:pt x="90" y="201"/>
                  </a:cubicBezTo>
                  <a:cubicBezTo>
                    <a:pt x="90" y="201"/>
                    <a:pt x="132" y="201"/>
                    <a:pt x="153" y="180"/>
                  </a:cubicBezTo>
                  <a:cubicBezTo>
                    <a:pt x="200" y="180"/>
                    <a:pt x="221" y="153"/>
                    <a:pt x="221" y="153"/>
                  </a:cubicBezTo>
                  <a:cubicBezTo>
                    <a:pt x="242" y="153"/>
                    <a:pt x="242" y="132"/>
                    <a:pt x="242" y="111"/>
                  </a:cubicBezTo>
                  <a:lnTo>
                    <a:pt x="221" y="111"/>
                  </a:lnTo>
                  <a:lnTo>
                    <a:pt x="221" y="69"/>
                  </a:lnTo>
                  <a:cubicBezTo>
                    <a:pt x="221" y="69"/>
                    <a:pt x="221" y="48"/>
                    <a:pt x="200" y="48"/>
                  </a:cubicBezTo>
                  <a:lnTo>
                    <a:pt x="200" y="22"/>
                  </a:lnTo>
                  <a:cubicBezTo>
                    <a:pt x="200" y="1"/>
                    <a:pt x="174" y="1"/>
                    <a:pt x="153"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32" name="Google Shape;495;p23">
              <a:extLst>
                <a:ext uri="{FF2B5EF4-FFF2-40B4-BE49-F238E27FC236}">
                  <a16:creationId xmlns:a16="http://schemas.microsoft.com/office/drawing/2014/main" id="{86AA75CF-C7CC-C5FE-2496-178805EC73B6}"/>
                </a:ext>
              </a:extLst>
            </p:cNvPr>
            <p:cNvSpPr/>
            <p:nvPr/>
          </p:nvSpPr>
          <p:spPr>
            <a:xfrm>
              <a:off x="2810321" y="3146450"/>
              <a:ext cx="33233" cy="56971"/>
            </a:xfrm>
            <a:custGeom>
              <a:avLst/>
              <a:gdLst/>
              <a:ahLst/>
              <a:cxnLst/>
              <a:rect l="l" t="t" r="r" b="b"/>
              <a:pathLst>
                <a:path w="154" h="264" extrusionOk="0">
                  <a:moveTo>
                    <a:pt x="64" y="1"/>
                  </a:moveTo>
                  <a:lnTo>
                    <a:pt x="1" y="22"/>
                  </a:lnTo>
                  <a:lnTo>
                    <a:pt x="1" y="64"/>
                  </a:lnTo>
                  <a:cubicBezTo>
                    <a:pt x="1" y="64"/>
                    <a:pt x="1" y="90"/>
                    <a:pt x="22" y="90"/>
                  </a:cubicBezTo>
                  <a:lnTo>
                    <a:pt x="22" y="153"/>
                  </a:lnTo>
                  <a:cubicBezTo>
                    <a:pt x="43" y="174"/>
                    <a:pt x="64" y="195"/>
                    <a:pt x="64" y="222"/>
                  </a:cubicBezTo>
                  <a:cubicBezTo>
                    <a:pt x="90" y="243"/>
                    <a:pt x="90" y="264"/>
                    <a:pt x="90" y="264"/>
                  </a:cubicBezTo>
                  <a:lnTo>
                    <a:pt x="153" y="222"/>
                  </a:lnTo>
                  <a:cubicBezTo>
                    <a:pt x="153" y="222"/>
                    <a:pt x="153" y="195"/>
                    <a:pt x="132" y="174"/>
                  </a:cubicBezTo>
                  <a:cubicBezTo>
                    <a:pt x="132" y="174"/>
                    <a:pt x="111" y="132"/>
                    <a:pt x="111" y="111"/>
                  </a:cubicBezTo>
                  <a:cubicBezTo>
                    <a:pt x="111" y="111"/>
                    <a:pt x="90" y="90"/>
                    <a:pt x="90" y="64"/>
                  </a:cubicBezTo>
                  <a:lnTo>
                    <a:pt x="90" y="43"/>
                  </a:lnTo>
                  <a:cubicBezTo>
                    <a:pt x="90" y="22"/>
                    <a:pt x="64" y="1"/>
                    <a:pt x="64"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33" name="Google Shape;496;p23">
              <a:extLst>
                <a:ext uri="{FF2B5EF4-FFF2-40B4-BE49-F238E27FC236}">
                  <a16:creationId xmlns:a16="http://schemas.microsoft.com/office/drawing/2014/main" id="{485FCA44-2E7C-278D-BCA1-8BCB357E20C6}"/>
                </a:ext>
              </a:extLst>
            </p:cNvPr>
            <p:cNvSpPr/>
            <p:nvPr/>
          </p:nvSpPr>
          <p:spPr>
            <a:xfrm>
              <a:off x="2777520" y="3103290"/>
              <a:ext cx="46613" cy="38844"/>
            </a:xfrm>
            <a:custGeom>
              <a:avLst/>
              <a:gdLst/>
              <a:ahLst/>
              <a:cxnLst/>
              <a:rect l="l" t="t" r="r" b="b"/>
              <a:pathLst>
                <a:path w="216" h="180" extrusionOk="0">
                  <a:moveTo>
                    <a:pt x="42" y="1"/>
                  </a:moveTo>
                  <a:cubicBezTo>
                    <a:pt x="21" y="1"/>
                    <a:pt x="21" y="27"/>
                    <a:pt x="21" y="48"/>
                  </a:cubicBezTo>
                  <a:cubicBezTo>
                    <a:pt x="21" y="48"/>
                    <a:pt x="21" y="69"/>
                    <a:pt x="0" y="90"/>
                  </a:cubicBezTo>
                  <a:cubicBezTo>
                    <a:pt x="21" y="111"/>
                    <a:pt x="21" y="132"/>
                    <a:pt x="21" y="132"/>
                  </a:cubicBezTo>
                  <a:cubicBezTo>
                    <a:pt x="21" y="151"/>
                    <a:pt x="21" y="167"/>
                    <a:pt x="29" y="167"/>
                  </a:cubicBezTo>
                  <a:cubicBezTo>
                    <a:pt x="32" y="167"/>
                    <a:pt x="36" y="165"/>
                    <a:pt x="42" y="159"/>
                  </a:cubicBezTo>
                  <a:cubicBezTo>
                    <a:pt x="42" y="159"/>
                    <a:pt x="84" y="180"/>
                    <a:pt x="111" y="180"/>
                  </a:cubicBezTo>
                  <a:lnTo>
                    <a:pt x="195" y="180"/>
                  </a:lnTo>
                  <a:cubicBezTo>
                    <a:pt x="195" y="159"/>
                    <a:pt x="216" y="159"/>
                    <a:pt x="216" y="132"/>
                  </a:cubicBezTo>
                  <a:lnTo>
                    <a:pt x="216" y="90"/>
                  </a:lnTo>
                  <a:lnTo>
                    <a:pt x="216" y="48"/>
                  </a:lnTo>
                  <a:cubicBezTo>
                    <a:pt x="216" y="27"/>
                    <a:pt x="195" y="1"/>
                    <a:pt x="195"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34" name="Google Shape;497;p23">
              <a:extLst>
                <a:ext uri="{FF2B5EF4-FFF2-40B4-BE49-F238E27FC236}">
                  <a16:creationId xmlns:a16="http://schemas.microsoft.com/office/drawing/2014/main" id="{233CB553-B8EF-4756-A42A-920D88D16A3C}"/>
                </a:ext>
              </a:extLst>
            </p:cNvPr>
            <p:cNvSpPr/>
            <p:nvPr/>
          </p:nvSpPr>
          <p:spPr>
            <a:xfrm>
              <a:off x="2805789" y="3094227"/>
              <a:ext cx="18343" cy="56971"/>
            </a:xfrm>
            <a:custGeom>
              <a:avLst/>
              <a:gdLst/>
              <a:ahLst/>
              <a:cxnLst/>
              <a:rect l="l" t="t" r="r" b="b"/>
              <a:pathLst>
                <a:path w="85" h="264" extrusionOk="0">
                  <a:moveTo>
                    <a:pt x="22" y="1"/>
                  </a:moveTo>
                  <a:cubicBezTo>
                    <a:pt x="22" y="1"/>
                    <a:pt x="1" y="69"/>
                    <a:pt x="1" y="132"/>
                  </a:cubicBezTo>
                  <a:cubicBezTo>
                    <a:pt x="1" y="201"/>
                    <a:pt x="22" y="264"/>
                    <a:pt x="22" y="264"/>
                  </a:cubicBezTo>
                  <a:lnTo>
                    <a:pt x="85" y="243"/>
                  </a:lnTo>
                  <a:lnTo>
                    <a:pt x="85" y="132"/>
                  </a:lnTo>
                  <a:lnTo>
                    <a:pt x="85" y="22"/>
                  </a:lnTo>
                  <a:lnTo>
                    <a:pt x="22" y="1"/>
                  </a:ln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35" name="Google Shape;498;p23">
              <a:extLst>
                <a:ext uri="{FF2B5EF4-FFF2-40B4-BE49-F238E27FC236}">
                  <a16:creationId xmlns:a16="http://schemas.microsoft.com/office/drawing/2014/main" id="{A80111D8-F0F5-FFB1-E188-EE7DADDD8D0B}"/>
                </a:ext>
              </a:extLst>
            </p:cNvPr>
            <p:cNvSpPr/>
            <p:nvPr/>
          </p:nvSpPr>
          <p:spPr>
            <a:xfrm>
              <a:off x="2786583" y="3042003"/>
              <a:ext cx="52439" cy="45534"/>
            </a:xfrm>
            <a:custGeom>
              <a:avLst/>
              <a:gdLst/>
              <a:ahLst/>
              <a:cxnLst/>
              <a:rect l="l" t="t" r="r" b="b"/>
              <a:pathLst>
                <a:path w="243" h="211" extrusionOk="0">
                  <a:moveTo>
                    <a:pt x="90" y="1"/>
                  </a:moveTo>
                  <a:cubicBezTo>
                    <a:pt x="69" y="1"/>
                    <a:pt x="42" y="1"/>
                    <a:pt x="42" y="22"/>
                  </a:cubicBezTo>
                  <a:lnTo>
                    <a:pt x="0" y="111"/>
                  </a:lnTo>
                  <a:cubicBezTo>
                    <a:pt x="0" y="132"/>
                    <a:pt x="21" y="153"/>
                    <a:pt x="21" y="153"/>
                  </a:cubicBezTo>
                  <a:cubicBezTo>
                    <a:pt x="21" y="153"/>
                    <a:pt x="69" y="180"/>
                    <a:pt x="90" y="180"/>
                  </a:cubicBezTo>
                  <a:cubicBezTo>
                    <a:pt x="132" y="201"/>
                    <a:pt x="153" y="201"/>
                    <a:pt x="153" y="201"/>
                  </a:cubicBezTo>
                  <a:cubicBezTo>
                    <a:pt x="160" y="208"/>
                    <a:pt x="167" y="210"/>
                    <a:pt x="174" y="210"/>
                  </a:cubicBezTo>
                  <a:cubicBezTo>
                    <a:pt x="189" y="210"/>
                    <a:pt x="200" y="201"/>
                    <a:pt x="200" y="201"/>
                  </a:cubicBezTo>
                  <a:lnTo>
                    <a:pt x="200" y="180"/>
                  </a:lnTo>
                  <a:cubicBezTo>
                    <a:pt x="221" y="153"/>
                    <a:pt x="221" y="153"/>
                    <a:pt x="221" y="132"/>
                  </a:cubicBezTo>
                  <a:lnTo>
                    <a:pt x="221" y="111"/>
                  </a:lnTo>
                  <a:cubicBezTo>
                    <a:pt x="242" y="111"/>
                    <a:pt x="242" y="90"/>
                    <a:pt x="242" y="90"/>
                  </a:cubicBezTo>
                  <a:cubicBezTo>
                    <a:pt x="242" y="90"/>
                    <a:pt x="242" y="69"/>
                    <a:pt x="221" y="48"/>
                  </a:cubicBezTo>
                  <a:cubicBezTo>
                    <a:pt x="221" y="48"/>
                    <a:pt x="200" y="48"/>
                    <a:pt x="153" y="22"/>
                  </a:cubicBezTo>
                  <a:cubicBezTo>
                    <a:pt x="132" y="22"/>
                    <a:pt x="90" y="1"/>
                    <a:pt x="90"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36" name="Google Shape;499;p23">
              <a:extLst>
                <a:ext uri="{FF2B5EF4-FFF2-40B4-BE49-F238E27FC236}">
                  <a16:creationId xmlns:a16="http://schemas.microsoft.com/office/drawing/2014/main" id="{BA0C2CA4-2E5D-5010-B39D-129FC0E18296}"/>
                </a:ext>
              </a:extLst>
            </p:cNvPr>
            <p:cNvSpPr/>
            <p:nvPr/>
          </p:nvSpPr>
          <p:spPr>
            <a:xfrm>
              <a:off x="2810321" y="3042003"/>
              <a:ext cx="33233" cy="56971"/>
            </a:xfrm>
            <a:custGeom>
              <a:avLst/>
              <a:gdLst/>
              <a:ahLst/>
              <a:cxnLst/>
              <a:rect l="l" t="t" r="r" b="b"/>
              <a:pathLst>
                <a:path w="154" h="264" extrusionOk="0">
                  <a:moveTo>
                    <a:pt x="90" y="1"/>
                  </a:moveTo>
                  <a:lnTo>
                    <a:pt x="64" y="22"/>
                  </a:lnTo>
                  <a:cubicBezTo>
                    <a:pt x="64" y="48"/>
                    <a:pt x="43" y="90"/>
                    <a:pt x="22" y="111"/>
                  </a:cubicBezTo>
                  <a:lnTo>
                    <a:pt x="22" y="153"/>
                  </a:lnTo>
                  <a:cubicBezTo>
                    <a:pt x="1" y="180"/>
                    <a:pt x="1" y="180"/>
                    <a:pt x="1" y="201"/>
                  </a:cubicBezTo>
                  <a:lnTo>
                    <a:pt x="1" y="243"/>
                  </a:lnTo>
                  <a:lnTo>
                    <a:pt x="64" y="264"/>
                  </a:lnTo>
                  <a:cubicBezTo>
                    <a:pt x="64" y="264"/>
                    <a:pt x="90" y="243"/>
                    <a:pt x="90" y="222"/>
                  </a:cubicBezTo>
                  <a:lnTo>
                    <a:pt x="90" y="180"/>
                  </a:lnTo>
                  <a:cubicBezTo>
                    <a:pt x="90" y="180"/>
                    <a:pt x="111" y="153"/>
                    <a:pt x="111" y="132"/>
                  </a:cubicBezTo>
                  <a:cubicBezTo>
                    <a:pt x="111" y="111"/>
                    <a:pt x="132" y="90"/>
                    <a:pt x="132" y="69"/>
                  </a:cubicBezTo>
                  <a:lnTo>
                    <a:pt x="153" y="48"/>
                  </a:lnTo>
                  <a:lnTo>
                    <a:pt x="90" y="1"/>
                  </a:ln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37" name="Google Shape;500;p23">
              <a:extLst>
                <a:ext uri="{FF2B5EF4-FFF2-40B4-BE49-F238E27FC236}">
                  <a16:creationId xmlns:a16="http://schemas.microsoft.com/office/drawing/2014/main" id="{8536BFA8-1DE2-84DD-5878-B0181246284E}"/>
                </a:ext>
              </a:extLst>
            </p:cNvPr>
            <p:cNvSpPr/>
            <p:nvPr/>
          </p:nvSpPr>
          <p:spPr>
            <a:xfrm>
              <a:off x="2819385" y="2991291"/>
              <a:ext cx="52439" cy="49850"/>
            </a:xfrm>
            <a:custGeom>
              <a:avLst/>
              <a:gdLst/>
              <a:ahLst/>
              <a:cxnLst/>
              <a:rect l="l" t="t" r="r" b="b"/>
              <a:pathLst>
                <a:path w="243" h="231" extrusionOk="0">
                  <a:moveTo>
                    <a:pt x="98" y="0"/>
                  </a:moveTo>
                  <a:cubicBezTo>
                    <a:pt x="90" y="0"/>
                    <a:pt x="80" y="7"/>
                    <a:pt x="69" y="20"/>
                  </a:cubicBezTo>
                  <a:cubicBezTo>
                    <a:pt x="69" y="20"/>
                    <a:pt x="48" y="20"/>
                    <a:pt x="48" y="41"/>
                  </a:cubicBezTo>
                  <a:cubicBezTo>
                    <a:pt x="22" y="62"/>
                    <a:pt x="1" y="83"/>
                    <a:pt x="1" y="83"/>
                  </a:cubicBezTo>
                  <a:lnTo>
                    <a:pt x="1" y="125"/>
                  </a:lnTo>
                  <a:cubicBezTo>
                    <a:pt x="1" y="125"/>
                    <a:pt x="48" y="152"/>
                    <a:pt x="69" y="173"/>
                  </a:cubicBezTo>
                  <a:lnTo>
                    <a:pt x="111" y="215"/>
                  </a:lnTo>
                  <a:cubicBezTo>
                    <a:pt x="122" y="225"/>
                    <a:pt x="132" y="231"/>
                    <a:pt x="140" y="231"/>
                  </a:cubicBezTo>
                  <a:cubicBezTo>
                    <a:pt x="148" y="231"/>
                    <a:pt x="153" y="225"/>
                    <a:pt x="153" y="215"/>
                  </a:cubicBezTo>
                  <a:lnTo>
                    <a:pt x="222" y="152"/>
                  </a:lnTo>
                  <a:cubicBezTo>
                    <a:pt x="243" y="125"/>
                    <a:pt x="243" y="125"/>
                    <a:pt x="222" y="104"/>
                  </a:cubicBezTo>
                  <a:cubicBezTo>
                    <a:pt x="222" y="104"/>
                    <a:pt x="201" y="83"/>
                    <a:pt x="180" y="62"/>
                  </a:cubicBezTo>
                  <a:cubicBezTo>
                    <a:pt x="153" y="41"/>
                    <a:pt x="111" y="20"/>
                    <a:pt x="111" y="20"/>
                  </a:cubicBezTo>
                  <a:cubicBezTo>
                    <a:pt x="111" y="7"/>
                    <a:pt x="106" y="0"/>
                    <a:pt x="98"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38" name="Google Shape;501;p23">
              <a:extLst>
                <a:ext uri="{FF2B5EF4-FFF2-40B4-BE49-F238E27FC236}">
                  <a16:creationId xmlns:a16="http://schemas.microsoft.com/office/drawing/2014/main" id="{971F43CC-1FF8-3B55-FF4F-0FCF736EACA4}"/>
                </a:ext>
              </a:extLst>
            </p:cNvPr>
            <p:cNvSpPr/>
            <p:nvPr/>
          </p:nvSpPr>
          <p:spPr>
            <a:xfrm>
              <a:off x="2829743" y="3000138"/>
              <a:ext cx="46613" cy="52439"/>
            </a:xfrm>
            <a:custGeom>
              <a:avLst/>
              <a:gdLst/>
              <a:ahLst/>
              <a:cxnLst/>
              <a:rect l="l" t="t" r="r" b="b"/>
              <a:pathLst>
                <a:path w="216" h="243" extrusionOk="0">
                  <a:moveTo>
                    <a:pt x="174" y="0"/>
                  </a:moveTo>
                  <a:lnTo>
                    <a:pt x="84" y="84"/>
                  </a:lnTo>
                  <a:cubicBezTo>
                    <a:pt x="42" y="132"/>
                    <a:pt x="0" y="195"/>
                    <a:pt x="0" y="195"/>
                  </a:cubicBezTo>
                  <a:lnTo>
                    <a:pt x="63" y="242"/>
                  </a:lnTo>
                  <a:cubicBezTo>
                    <a:pt x="63" y="242"/>
                    <a:pt x="105" y="174"/>
                    <a:pt x="132" y="153"/>
                  </a:cubicBezTo>
                  <a:cubicBezTo>
                    <a:pt x="174" y="111"/>
                    <a:pt x="216" y="63"/>
                    <a:pt x="216" y="63"/>
                  </a:cubicBezTo>
                  <a:lnTo>
                    <a:pt x="174" y="0"/>
                  </a:ln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39" name="Google Shape;502;p23">
              <a:extLst>
                <a:ext uri="{FF2B5EF4-FFF2-40B4-BE49-F238E27FC236}">
                  <a16:creationId xmlns:a16="http://schemas.microsoft.com/office/drawing/2014/main" id="{CA5158E1-F175-A082-F536-0C207A448252}"/>
                </a:ext>
              </a:extLst>
            </p:cNvPr>
            <p:cNvSpPr/>
            <p:nvPr/>
          </p:nvSpPr>
          <p:spPr>
            <a:xfrm>
              <a:off x="2867076" y="2956979"/>
              <a:ext cx="47908" cy="49850"/>
            </a:xfrm>
            <a:custGeom>
              <a:avLst/>
              <a:gdLst/>
              <a:ahLst/>
              <a:cxnLst/>
              <a:rect l="l" t="t" r="r" b="b"/>
              <a:pathLst>
                <a:path w="222" h="231" extrusionOk="0">
                  <a:moveTo>
                    <a:pt x="111" y="0"/>
                  </a:moveTo>
                  <a:lnTo>
                    <a:pt x="22" y="48"/>
                  </a:lnTo>
                  <a:cubicBezTo>
                    <a:pt x="1" y="48"/>
                    <a:pt x="1" y="69"/>
                    <a:pt x="1" y="90"/>
                  </a:cubicBezTo>
                  <a:cubicBezTo>
                    <a:pt x="1" y="90"/>
                    <a:pt x="22" y="111"/>
                    <a:pt x="43" y="153"/>
                  </a:cubicBezTo>
                  <a:cubicBezTo>
                    <a:pt x="43" y="179"/>
                    <a:pt x="64" y="221"/>
                    <a:pt x="64" y="221"/>
                  </a:cubicBezTo>
                  <a:cubicBezTo>
                    <a:pt x="64" y="221"/>
                    <a:pt x="76" y="231"/>
                    <a:pt x="90" y="231"/>
                  </a:cubicBezTo>
                  <a:cubicBezTo>
                    <a:pt x="97" y="231"/>
                    <a:pt x="104" y="228"/>
                    <a:pt x="111" y="221"/>
                  </a:cubicBezTo>
                  <a:lnTo>
                    <a:pt x="195" y="179"/>
                  </a:lnTo>
                  <a:cubicBezTo>
                    <a:pt x="222" y="179"/>
                    <a:pt x="222" y="153"/>
                    <a:pt x="222" y="132"/>
                  </a:cubicBezTo>
                  <a:cubicBezTo>
                    <a:pt x="222" y="132"/>
                    <a:pt x="195" y="111"/>
                    <a:pt x="174" y="90"/>
                  </a:cubicBezTo>
                  <a:cubicBezTo>
                    <a:pt x="174" y="48"/>
                    <a:pt x="153" y="21"/>
                    <a:pt x="153" y="21"/>
                  </a:cubicBezTo>
                  <a:cubicBezTo>
                    <a:pt x="153" y="0"/>
                    <a:pt x="111" y="0"/>
                    <a:pt x="111"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40" name="Google Shape;503;p23">
              <a:extLst>
                <a:ext uri="{FF2B5EF4-FFF2-40B4-BE49-F238E27FC236}">
                  <a16:creationId xmlns:a16="http://schemas.microsoft.com/office/drawing/2014/main" id="{460FFF15-4431-F6FA-3712-F7673AA6B8DD}"/>
                </a:ext>
              </a:extLst>
            </p:cNvPr>
            <p:cNvSpPr/>
            <p:nvPr/>
          </p:nvSpPr>
          <p:spPr>
            <a:xfrm>
              <a:off x="2867076" y="2976185"/>
              <a:ext cx="56971" cy="37765"/>
            </a:xfrm>
            <a:custGeom>
              <a:avLst/>
              <a:gdLst/>
              <a:ahLst/>
              <a:cxnLst/>
              <a:rect l="l" t="t" r="r" b="b"/>
              <a:pathLst>
                <a:path w="264" h="175" extrusionOk="0">
                  <a:moveTo>
                    <a:pt x="243" y="1"/>
                  </a:moveTo>
                  <a:cubicBezTo>
                    <a:pt x="243" y="1"/>
                    <a:pt x="174" y="1"/>
                    <a:pt x="111" y="43"/>
                  </a:cubicBezTo>
                  <a:cubicBezTo>
                    <a:pt x="90" y="43"/>
                    <a:pt x="64" y="64"/>
                    <a:pt x="43" y="90"/>
                  </a:cubicBezTo>
                  <a:cubicBezTo>
                    <a:pt x="22" y="111"/>
                    <a:pt x="1" y="111"/>
                    <a:pt x="1" y="111"/>
                  </a:cubicBezTo>
                  <a:lnTo>
                    <a:pt x="43" y="174"/>
                  </a:lnTo>
                  <a:cubicBezTo>
                    <a:pt x="43" y="174"/>
                    <a:pt x="64" y="174"/>
                    <a:pt x="90" y="153"/>
                  </a:cubicBezTo>
                  <a:cubicBezTo>
                    <a:pt x="111" y="153"/>
                    <a:pt x="132" y="132"/>
                    <a:pt x="153" y="111"/>
                  </a:cubicBezTo>
                  <a:cubicBezTo>
                    <a:pt x="195" y="90"/>
                    <a:pt x="264" y="64"/>
                    <a:pt x="264" y="64"/>
                  </a:cubicBezTo>
                  <a:lnTo>
                    <a:pt x="243" y="1"/>
                  </a:ln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41" name="Google Shape;504;p23">
              <a:extLst>
                <a:ext uri="{FF2B5EF4-FFF2-40B4-BE49-F238E27FC236}">
                  <a16:creationId xmlns:a16="http://schemas.microsoft.com/office/drawing/2014/main" id="{6CA2F9ED-CFFF-753D-A8D3-D37021102517}"/>
                </a:ext>
              </a:extLst>
            </p:cNvPr>
            <p:cNvSpPr/>
            <p:nvPr/>
          </p:nvSpPr>
          <p:spPr>
            <a:xfrm>
              <a:off x="2928363" y="2943383"/>
              <a:ext cx="37765" cy="46613"/>
            </a:xfrm>
            <a:custGeom>
              <a:avLst/>
              <a:gdLst/>
              <a:ahLst/>
              <a:cxnLst/>
              <a:rect l="l" t="t" r="r" b="b"/>
              <a:pathLst>
                <a:path w="175" h="216" extrusionOk="0">
                  <a:moveTo>
                    <a:pt x="22" y="0"/>
                  </a:moveTo>
                  <a:cubicBezTo>
                    <a:pt x="1" y="0"/>
                    <a:pt x="1" y="21"/>
                    <a:pt x="1" y="42"/>
                  </a:cubicBezTo>
                  <a:lnTo>
                    <a:pt x="1" y="111"/>
                  </a:lnTo>
                  <a:lnTo>
                    <a:pt x="1" y="174"/>
                  </a:lnTo>
                  <a:cubicBezTo>
                    <a:pt x="1" y="195"/>
                    <a:pt x="22" y="216"/>
                    <a:pt x="43" y="216"/>
                  </a:cubicBezTo>
                  <a:cubicBezTo>
                    <a:pt x="43" y="216"/>
                    <a:pt x="69" y="195"/>
                    <a:pt x="90" y="195"/>
                  </a:cubicBezTo>
                  <a:lnTo>
                    <a:pt x="132" y="195"/>
                  </a:lnTo>
                  <a:cubicBezTo>
                    <a:pt x="153" y="195"/>
                    <a:pt x="174" y="195"/>
                    <a:pt x="174" y="174"/>
                  </a:cubicBezTo>
                  <a:cubicBezTo>
                    <a:pt x="174" y="174"/>
                    <a:pt x="174" y="132"/>
                    <a:pt x="153" y="111"/>
                  </a:cubicBezTo>
                  <a:lnTo>
                    <a:pt x="153" y="21"/>
                  </a:lnTo>
                  <a:cubicBezTo>
                    <a:pt x="153" y="21"/>
                    <a:pt x="132" y="0"/>
                    <a:pt x="111"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42" name="Google Shape;505;p23">
              <a:extLst>
                <a:ext uri="{FF2B5EF4-FFF2-40B4-BE49-F238E27FC236}">
                  <a16:creationId xmlns:a16="http://schemas.microsoft.com/office/drawing/2014/main" id="{3DC59267-54F4-B482-84BD-C9D51F3BABF6}"/>
                </a:ext>
              </a:extLst>
            </p:cNvPr>
            <p:cNvSpPr/>
            <p:nvPr/>
          </p:nvSpPr>
          <p:spPr>
            <a:xfrm>
              <a:off x="2919300" y="2969711"/>
              <a:ext cx="56971" cy="20285"/>
            </a:xfrm>
            <a:custGeom>
              <a:avLst/>
              <a:gdLst/>
              <a:ahLst/>
              <a:cxnLst/>
              <a:rect l="l" t="t" r="r" b="b"/>
              <a:pathLst>
                <a:path w="264" h="94" extrusionOk="0">
                  <a:moveTo>
                    <a:pt x="194" y="0"/>
                  </a:moveTo>
                  <a:cubicBezTo>
                    <a:pt x="175" y="0"/>
                    <a:pt x="153" y="3"/>
                    <a:pt x="132" y="10"/>
                  </a:cubicBezTo>
                  <a:lnTo>
                    <a:pt x="43" y="10"/>
                  </a:lnTo>
                  <a:cubicBezTo>
                    <a:pt x="22" y="31"/>
                    <a:pt x="1" y="31"/>
                    <a:pt x="1" y="31"/>
                  </a:cubicBezTo>
                  <a:lnTo>
                    <a:pt x="22" y="94"/>
                  </a:lnTo>
                  <a:lnTo>
                    <a:pt x="43" y="94"/>
                  </a:lnTo>
                  <a:cubicBezTo>
                    <a:pt x="64" y="94"/>
                    <a:pt x="111" y="94"/>
                    <a:pt x="132" y="73"/>
                  </a:cubicBezTo>
                  <a:lnTo>
                    <a:pt x="243" y="73"/>
                  </a:lnTo>
                  <a:lnTo>
                    <a:pt x="264" y="10"/>
                  </a:lnTo>
                  <a:cubicBezTo>
                    <a:pt x="264" y="10"/>
                    <a:pt x="233" y="0"/>
                    <a:pt x="194"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43" name="Google Shape;506;p23">
              <a:extLst>
                <a:ext uri="{FF2B5EF4-FFF2-40B4-BE49-F238E27FC236}">
                  <a16:creationId xmlns:a16="http://schemas.microsoft.com/office/drawing/2014/main" id="{46F3A122-0A78-8F21-069F-7FE678DF3C71}"/>
                </a:ext>
              </a:extLst>
            </p:cNvPr>
            <p:cNvSpPr/>
            <p:nvPr/>
          </p:nvSpPr>
          <p:spPr>
            <a:xfrm>
              <a:off x="2980587" y="2945973"/>
              <a:ext cx="47908" cy="49850"/>
            </a:xfrm>
            <a:custGeom>
              <a:avLst/>
              <a:gdLst/>
              <a:ahLst/>
              <a:cxnLst/>
              <a:rect l="l" t="t" r="r" b="b"/>
              <a:pathLst>
                <a:path w="222" h="231" extrusionOk="0">
                  <a:moveTo>
                    <a:pt x="69" y="1"/>
                  </a:moveTo>
                  <a:cubicBezTo>
                    <a:pt x="53" y="1"/>
                    <a:pt x="43" y="15"/>
                    <a:pt x="43" y="30"/>
                  </a:cubicBezTo>
                  <a:cubicBezTo>
                    <a:pt x="43" y="30"/>
                    <a:pt x="43" y="51"/>
                    <a:pt x="22" y="99"/>
                  </a:cubicBezTo>
                  <a:cubicBezTo>
                    <a:pt x="22" y="120"/>
                    <a:pt x="1" y="162"/>
                    <a:pt x="1" y="162"/>
                  </a:cubicBezTo>
                  <a:cubicBezTo>
                    <a:pt x="1" y="183"/>
                    <a:pt x="22" y="204"/>
                    <a:pt x="22" y="204"/>
                  </a:cubicBezTo>
                  <a:lnTo>
                    <a:pt x="90" y="204"/>
                  </a:lnTo>
                  <a:lnTo>
                    <a:pt x="111" y="230"/>
                  </a:lnTo>
                  <a:lnTo>
                    <a:pt x="132" y="230"/>
                  </a:lnTo>
                  <a:cubicBezTo>
                    <a:pt x="132" y="230"/>
                    <a:pt x="153" y="230"/>
                    <a:pt x="174" y="204"/>
                  </a:cubicBezTo>
                  <a:lnTo>
                    <a:pt x="174" y="141"/>
                  </a:lnTo>
                  <a:cubicBezTo>
                    <a:pt x="195" y="99"/>
                    <a:pt x="195" y="72"/>
                    <a:pt x="195" y="72"/>
                  </a:cubicBezTo>
                  <a:cubicBezTo>
                    <a:pt x="222" y="51"/>
                    <a:pt x="195" y="30"/>
                    <a:pt x="174" y="30"/>
                  </a:cubicBezTo>
                  <a:lnTo>
                    <a:pt x="90" y="9"/>
                  </a:lnTo>
                  <a:cubicBezTo>
                    <a:pt x="82" y="3"/>
                    <a:pt x="75" y="1"/>
                    <a:pt x="69"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44" name="Google Shape;507;p23">
              <a:extLst>
                <a:ext uri="{FF2B5EF4-FFF2-40B4-BE49-F238E27FC236}">
                  <a16:creationId xmlns:a16="http://schemas.microsoft.com/office/drawing/2014/main" id="{F76FBC7C-7C17-1AFF-C6E7-2066DE03CA0C}"/>
                </a:ext>
              </a:extLst>
            </p:cNvPr>
            <p:cNvSpPr/>
            <p:nvPr/>
          </p:nvSpPr>
          <p:spPr>
            <a:xfrm>
              <a:off x="2971523" y="2971653"/>
              <a:ext cx="56971" cy="28701"/>
            </a:xfrm>
            <a:custGeom>
              <a:avLst/>
              <a:gdLst/>
              <a:ahLst/>
              <a:cxnLst/>
              <a:rect l="l" t="t" r="r" b="b"/>
              <a:pathLst>
                <a:path w="264" h="133" extrusionOk="0">
                  <a:moveTo>
                    <a:pt x="22" y="1"/>
                  </a:moveTo>
                  <a:lnTo>
                    <a:pt x="1" y="64"/>
                  </a:lnTo>
                  <a:cubicBezTo>
                    <a:pt x="1" y="64"/>
                    <a:pt x="22" y="64"/>
                    <a:pt x="43" y="85"/>
                  </a:cubicBezTo>
                  <a:lnTo>
                    <a:pt x="132" y="85"/>
                  </a:lnTo>
                  <a:cubicBezTo>
                    <a:pt x="153" y="111"/>
                    <a:pt x="174" y="111"/>
                    <a:pt x="195" y="132"/>
                  </a:cubicBezTo>
                  <a:lnTo>
                    <a:pt x="237" y="132"/>
                  </a:lnTo>
                  <a:lnTo>
                    <a:pt x="264" y="64"/>
                  </a:lnTo>
                  <a:lnTo>
                    <a:pt x="237" y="43"/>
                  </a:lnTo>
                  <a:cubicBezTo>
                    <a:pt x="195" y="43"/>
                    <a:pt x="174" y="22"/>
                    <a:pt x="153" y="22"/>
                  </a:cubicBezTo>
                  <a:cubicBezTo>
                    <a:pt x="106" y="1"/>
                    <a:pt x="85" y="1"/>
                    <a:pt x="64"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45" name="Google Shape;508;p23">
              <a:extLst>
                <a:ext uri="{FF2B5EF4-FFF2-40B4-BE49-F238E27FC236}">
                  <a16:creationId xmlns:a16="http://schemas.microsoft.com/office/drawing/2014/main" id="{7C3A5335-186A-A2FB-79F5-5019AF787CFD}"/>
                </a:ext>
              </a:extLst>
            </p:cNvPr>
            <p:cNvSpPr/>
            <p:nvPr/>
          </p:nvSpPr>
          <p:spPr>
            <a:xfrm>
              <a:off x="3028278" y="2971653"/>
              <a:ext cx="51360" cy="51145"/>
            </a:xfrm>
            <a:custGeom>
              <a:avLst/>
              <a:gdLst/>
              <a:ahLst/>
              <a:cxnLst/>
              <a:rect l="l" t="t" r="r" b="b"/>
              <a:pathLst>
                <a:path w="238" h="237" extrusionOk="0">
                  <a:moveTo>
                    <a:pt x="153" y="1"/>
                  </a:moveTo>
                  <a:cubicBezTo>
                    <a:pt x="132" y="1"/>
                    <a:pt x="106" y="1"/>
                    <a:pt x="106" y="22"/>
                  </a:cubicBezTo>
                  <a:cubicBezTo>
                    <a:pt x="106" y="22"/>
                    <a:pt x="85" y="43"/>
                    <a:pt x="64" y="64"/>
                  </a:cubicBezTo>
                  <a:cubicBezTo>
                    <a:pt x="43" y="85"/>
                    <a:pt x="22" y="132"/>
                    <a:pt x="22" y="132"/>
                  </a:cubicBezTo>
                  <a:cubicBezTo>
                    <a:pt x="1" y="132"/>
                    <a:pt x="22" y="153"/>
                    <a:pt x="22" y="174"/>
                  </a:cubicBezTo>
                  <a:lnTo>
                    <a:pt x="106" y="216"/>
                  </a:lnTo>
                  <a:cubicBezTo>
                    <a:pt x="106" y="230"/>
                    <a:pt x="112" y="236"/>
                    <a:pt x="122" y="236"/>
                  </a:cubicBezTo>
                  <a:cubicBezTo>
                    <a:pt x="131" y="236"/>
                    <a:pt x="143" y="230"/>
                    <a:pt x="153" y="216"/>
                  </a:cubicBezTo>
                  <a:lnTo>
                    <a:pt x="195" y="174"/>
                  </a:lnTo>
                  <a:cubicBezTo>
                    <a:pt x="216" y="132"/>
                    <a:pt x="237" y="111"/>
                    <a:pt x="237" y="111"/>
                  </a:cubicBezTo>
                  <a:cubicBezTo>
                    <a:pt x="237" y="85"/>
                    <a:pt x="237" y="64"/>
                    <a:pt x="216" y="64"/>
                  </a:cubicBezTo>
                  <a:cubicBezTo>
                    <a:pt x="216" y="64"/>
                    <a:pt x="216" y="43"/>
                    <a:pt x="195" y="22"/>
                  </a:cubicBezTo>
                  <a:cubicBezTo>
                    <a:pt x="174" y="22"/>
                    <a:pt x="153" y="1"/>
                    <a:pt x="153"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46" name="Google Shape;509;p23">
              <a:extLst>
                <a:ext uri="{FF2B5EF4-FFF2-40B4-BE49-F238E27FC236}">
                  <a16:creationId xmlns:a16="http://schemas.microsoft.com/office/drawing/2014/main" id="{721DE7B9-8467-F02D-2A66-90A08BFC639E}"/>
                </a:ext>
              </a:extLst>
            </p:cNvPr>
            <p:cNvSpPr/>
            <p:nvPr/>
          </p:nvSpPr>
          <p:spPr>
            <a:xfrm>
              <a:off x="3022668" y="2985248"/>
              <a:ext cx="52439" cy="47908"/>
            </a:xfrm>
            <a:custGeom>
              <a:avLst/>
              <a:gdLst/>
              <a:ahLst/>
              <a:cxnLst/>
              <a:rect l="l" t="t" r="r" b="b"/>
              <a:pathLst>
                <a:path w="243" h="222" extrusionOk="0">
                  <a:moveTo>
                    <a:pt x="27" y="1"/>
                  </a:moveTo>
                  <a:lnTo>
                    <a:pt x="0" y="69"/>
                  </a:lnTo>
                  <a:cubicBezTo>
                    <a:pt x="0" y="69"/>
                    <a:pt x="48" y="90"/>
                    <a:pt x="90" y="132"/>
                  </a:cubicBezTo>
                  <a:cubicBezTo>
                    <a:pt x="132" y="180"/>
                    <a:pt x="179" y="222"/>
                    <a:pt x="179" y="222"/>
                  </a:cubicBezTo>
                  <a:lnTo>
                    <a:pt x="242" y="153"/>
                  </a:lnTo>
                  <a:cubicBezTo>
                    <a:pt x="242" y="153"/>
                    <a:pt x="200" y="111"/>
                    <a:pt x="132" y="69"/>
                  </a:cubicBezTo>
                  <a:cubicBezTo>
                    <a:pt x="90" y="22"/>
                    <a:pt x="27" y="1"/>
                    <a:pt x="27"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47" name="Google Shape;510;p23">
              <a:extLst>
                <a:ext uri="{FF2B5EF4-FFF2-40B4-BE49-F238E27FC236}">
                  <a16:creationId xmlns:a16="http://schemas.microsoft.com/office/drawing/2014/main" id="{DBE12FEA-24E9-2ADE-F801-0A31B0CB7697}"/>
                </a:ext>
              </a:extLst>
            </p:cNvPr>
            <p:cNvSpPr/>
            <p:nvPr/>
          </p:nvSpPr>
          <p:spPr>
            <a:xfrm>
              <a:off x="3070359" y="3014813"/>
              <a:ext cx="52439" cy="48771"/>
            </a:xfrm>
            <a:custGeom>
              <a:avLst/>
              <a:gdLst/>
              <a:ahLst/>
              <a:cxnLst/>
              <a:rect l="l" t="t" r="r" b="b"/>
              <a:pathLst>
                <a:path w="243" h="226" extrusionOk="0">
                  <a:moveTo>
                    <a:pt x="145" y="1"/>
                  </a:moveTo>
                  <a:cubicBezTo>
                    <a:pt x="137" y="1"/>
                    <a:pt x="132" y="6"/>
                    <a:pt x="132" y="16"/>
                  </a:cubicBezTo>
                  <a:cubicBezTo>
                    <a:pt x="132" y="16"/>
                    <a:pt x="90" y="16"/>
                    <a:pt x="69" y="43"/>
                  </a:cubicBezTo>
                  <a:cubicBezTo>
                    <a:pt x="42" y="64"/>
                    <a:pt x="0" y="85"/>
                    <a:pt x="0" y="85"/>
                  </a:cubicBezTo>
                  <a:lnTo>
                    <a:pt x="0" y="127"/>
                  </a:lnTo>
                  <a:lnTo>
                    <a:pt x="42" y="216"/>
                  </a:lnTo>
                  <a:cubicBezTo>
                    <a:pt x="60" y="216"/>
                    <a:pt x="75" y="226"/>
                    <a:pt x="83" y="226"/>
                  </a:cubicBezTo>
                  <a:cubicBezTo>
                    <a:pt x="87" y="226"/>
                    <a:pt x="90" y="223"/>
                    <a:pt x="90" y="216"/>
                  </a:cubicBezTo>
                  <a:cubicBezTo>
                    <a:pt x="90" y="216"/>
                    <a:pt x="132" y="195"/>
                    <a:pt x="153" y="195"/>
                  </a:cubicBezTo>
                  <a:cubicBezTo>
                    <a:pt x="174" y="174"/>
                    <a:pt x="221" y="148"/>
                    <a:pt x="221" y="148"/>
                  </a:cubicBezTo>
                  <a:cubicBezTo>
                    <a:pt x="221" y="127"/>
                    <a:pt x="242" y="106"/>
                    <a:pt x="221" y="85"/>
                  </a:cubicBezTo>
                  <a:lnTo>
                    <a:pt x="174" y="16"/>
                  </a:lnTo>
                  <a:cubicBezTo>
                    <a:pt x="163" y="6"/>
                    <a:pt x="153" y="1"/>
                    <a:pt x="145"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48" name="Google Shape;511;p23">
              <a:extLst>
                <a:ext uri="{FF2B5EF4-FFF2-40B4-BE49-F238E27FC236}">
                  <a16:creationId xmlns:a16="http://schemas.microsoft.com/office/drawing/2014/main" id="{3870B6CA-D8F6-F746-C277-D345C54B699C}"/>
                </a:ext>
              </a:extLst>
            </p:cNvPr>
            <p:cNvSpPr/>
            <p:nvPr/>
          </p:nvSpPr>
          <p:spPr>
            <a:xfrm>
              <a:off x="3061296" y="3018266"/>
              <a:ext cx="42081" cy="52439"/>
            </a:xfrm>
            <a:custGeom>
              <a:avLst/>
              <a:gdLst/>
              <a:ahLst/>
              <a:cxnLst/>
              <a:rect l="l" t="t" r="r" b="b"/>
              <a:pathLst>
                <a:path w="195" h="243" extrusionOk="0">
                  <a:moveTo>
                    <a:pt x="63" y="0"/>
                  </a:moveTo>
                  <a:lnTo>
                    <a:pt x="0" y="69"/>
                  </a:lnTo>
                  <a:lnTo>
                    <a:pt x="21" y="90"/>
                  </a:lnTo>
                  <a:cubicBezTo>
                    <a:pt x="42" y="111"/>
                    <a:pt x="63" y="132"/>
                    <a:pt x="63" y="158"/>
                  </a:cubicBezTo>
                  <a:cubicBezTo>
                    <a:pt x="111" y="200"/>
                    <a:pt x="132" y="242"/>
                    <a:pt x="132" y="242"/>
                  </a:cubicBezTo>
                  <a:lnTo>
                    <a:pt x="195" y="221"/>
                  </a:lnTo>
                  <a:cubicBezTo>
                    <a:pt x="195" y="221"/>
                    <a:pt x="174" y="158"/>
                    <a:pt x="132" y="111"/>
                  </a:cubicBezTo>
                  <a:cubicBezTo>
                    <a:pt x="132" y="69"/>
                    <a:pt x="111" y="48"/>
                    <a:pt x="84" y="27"/>
                  </a:cubicBezTo>
                  <a:cubicBezTo>
                    <a:pt x="63" y="27"/>
                    <a:pt x="63" y="0"/>
                    <a:pt x="63"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49" name="Google Shape;512;p23">
              <a:extLst>
                <a:ext uri="{FF2B5EF4-FFF2-40B4-BE49-F238E27FC236}">
                  <a16:creationId xmlns:a16="http://schemas.microsoft.com/office/drawing/2014/main" id="{2E4396DD-90E7-03E7-451C-D1AA69AC1D90}"/>
                </a:ext>
              </a:extLst>
            </p:cNvPr>
            <p:cNvSpPr/>
            <p:nvPr/>
          </p:nvSpPr>
          <p:spPr>
            <a:xfrm>
              <a:off x="3089565" y="3073079"/>
              <a:ext cx="52439" cy="40786"/>
            </a:xfrm>
            <a:custGeom>
              <a:avLst/>
              <a:gdLst/>
              <a:ahLst/>
              <a:cxnLst/>
              <a:rect l="l" t="t" r="r" b="b"/>
              <a:pathLst>
                <a:path w="243" h="189" extrusionOk="0">
                  <a:moveTo>
                    <a:pt x="192" y="1"/>
                  </a:moveTo>
                  <a:cubicBezTo>
                    <a:pt x="186" y="1"/>
                    <a:pt x="180" y="3"/>
                    <a:pt x="174" y="9"/>
                  </a:cubicBezTo>
                  <a:lnTo>
                    <a:pt x="111" y="9"/>
                  </a:lnTo>
                  <a:cubicBezTo>
                    <a:pt x="64" y="9"/>
                    <a:pt x="43" y="36"/>
                    <a:pt x="43" y="36"/>
                  </a:cubicBezTo>
                  <a:cubicBezTo>
                    <a:pt x="22" y="36"/>
                    <a:pt x="1" y="57"/>
                    <a:pt x="22" y="57"/>
                  </a:cubicBezTo>
                  <a:lnTo>
                    <a:pt x="22" y="120"/>
                  </a:lnTo>
                  <a:lnTo>
                    <a:pt x="22" y="167"/>
                  </a:lnTo>
                  <a:cubicBezTo>
                    <a:pt x="22" y="167"/>
                    <a:pt x="43" y="188"/>
                    <a:pt x="64" y="188"/>
                  </a:cubicBezTo>
                  <a:cubicBezTo>
                    <a:pt x="64" y="188"/>
                    <a:pt x="111" y="188"/>
                    <a:pt x="132" y="167"/>
                  </a:cubicBezTo>
                  <a:lnTo>
                    <a:pt x="195" y="167"/>
                  </a:lnTo>
                  <a:cubicBezTo>
                    <a:pt x="216" y="167"/>
                    <a:pt x="243" y="141"/>
                    <a:pt x="243" y="120"/>
                  </a:cubicBezTo>
                  <a:cubicBezTo>
                    <a:pt x="243" y="120"/>
                    <a:pt x="216" y="99"/>
                    <a:pt x="216" y="78"/>
                  </a:cubicBezTo>
                  <a:lnTo>
                    <a:pt x="216" y="36"/>
                  </a:lnTo>
                  <a:cubicBezTo>
                    <a:pt x="216" y="17"/>
                    <a:pt x="206" y="1"/>
                    <a:pt x="192"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50" name="Google Shape;513;p23">
              <a:extLst>
                <a:ext uri="{FF2B5EF4-FFF2-40B4-BE49-F238E27FC236}">
                  <a16:creationId xmlns:a16="http://schemas.microsoft.com/office/drawing/2014/main" id="{1823ECB3-0BF5-1E0A-F725-0D04EE274EC2}"/>
                </a:ext>
              </a:extLst>
            </p:cNvPr>
            <p:cNvSpPr/>
            <p:nvPr/>
          </p:nvSpPr>
          <p:spPr>
            <a:xfrm>
              <a:off x="3089565" y="3065957"/>
              <a:ext cx="24170" cy="56971"/>
            </a:xfrm>
            <a:custGeom>
              <a:avLst/>
              <a:gdLst/>
              <a:ahLst/>
              <a:cxnLst/>
              <a:rect l="l" t="t" r="r" b="b"/>
              <a:pathLst>
                <a:path w="112" h="264" extrusionOk="0">
                  <a:moveTo>
                    <a:pt x="64" y="0"/>
                  </a:moveTo>
                  <a:lnTo>
                    <a:pt x="1" y="21"/>
                  </a:lnTo>
                  <a:lnTo>
                    <a:pt x="1" y="69"/>
                  </a:lnTo>
                  <a:cubicBezTo>
                    <a:pt x="1" y="90"/>
                    <a:pt x="22" y="111"/>
                    <a:pt x="22" y="153"/>
                  </a:cubicBezTo>
                  <a:lnTo>
                    <a:pt x="22" y="221"/>
                  </a:lnTo>
                  <a:cubicBezTo>
                    <a:pt x="43" y="242"/>
                    <a:pt x="43" y="263"/>
                    <a:pt x="43" y="263"/>
                  </a:cubicBezTo>
                  <a:lnTo>
                    <a:pt x="111" y="263"/>
                  </a:lnTo>
                  <a:lnTo>
                    <a:pt x="111" y="221"/>
                  </a:lnTo>
                  <a:lnTo>
                    <a:pt x="111" y="132"/>
                  </a:lnTo>
                  <a:cubicBezTo>
                    <a:pt x="85" y="90"/>
                    <a:pt x="85" y="69"/>
                    <a:pt x="85" y="42"/>
                  </a:cubicBezTo>
                  <a:cubicBezTo>
                    <a:pt x="64" y="21"/>
                    <a:pt x="64" y="0"/>
                    <a:pt x="64"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51" name="Google Shape;514;p23">
              <a:extLst>
                <a:ext uri="{FF2B5EF4-FFF2-40B4-BE49-F238E27FC236}">
                  <a16:creationId xmlns:a16="http://schemas.microsoft.com/office/drawing/2014/main" id="{3B89EB47-ACF8-4883-21B3-2031B8BFA1D1}"/>
                </a:ext>
              </a:extLst>
            </p:cNvPr>
            <p:cNvSpPr/>
            <p:nvPr/>
          </p:nvSpPr>
          <p:spPr>
            <a:xfrm>
              <a:off x="2843338" y="3009202"/>
              <a:ext cx="231769" cy="227237"/>
            </a:xfrm>
            <a:custGeom>
              <a:avLst/>
              <a:gdLst/>
              <a:ahLst/>
              <a:cxnLst/>
              <a:rect l="l" t="t" r="r" b="b"/>
              <a:pathLst>
                <a:path w="1074" h="1053" extrusionOk="0">
                  <a:moveTo>
                    <a:pt x="547" y="21"/>
                  </a:moveTo>
                  <a:cubicBezTo>
                    <a:pt x="810" y="21"/>
                    <a:pt x="1031" y="242"/>
                    <a:pt x="1031" y="526"/>
                  </a:cubicBezTo>
                  <a:cubicBezTo>
                    <a:pt x="1031" y="789"/>
                    <a:pt x="810" y="1010"/>
                    <a:pt x="547" y="1010"/>
                  </a:cubicBezTo>
                  <a:cubicBezTo>
                    <a:pt x="263" y="1010"/>
                    <a:pt x="42" y="789"/>
                    <a:pt x="42" y="526"/>
                  </a:cubicBezTo>
                  <a:cubicBezTo>
                    <a:pt x="42" y="242"/>
                    <a:pt x="263" y="21"/>
                    <a:pt x="547" y="21"/>
                  </a:cubicBezTo>
                  <a:close/>
                  <a:moveTo>
                    <a:pt x="547" y="0"/>
                  </a:moveTo>
                  <a:cubicBezTo>
                    <a:pt x="242" y="0"/>
                    <a:pt x="0" y="221"/>
                    <a:pt x="0" y="526"/>
                  </a:cubicBezTo>
                  <a:cubicBezTo>
                    <a:pt x="0" y="810"/>
                    <a:pt x="242" y="1052"/>
                    <a:pt x="547" y="1052"/>
                  </a:cubicBezTo>
                  <a:cubicBezTo>
                    <a:pt x="831" y="1052"/>
                    <a:pt x="1073" y="810"/>
                    <a:pt x="1073" y="526"/>
                  </a:cubicBezTo>
                  <a:cubicBezTo>
                    <a:pt x="1073" y="221"/>
                    <a:pt x="831" y="0"/>
                    <a:pt x="547"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grpSp>
      <p:grpSp>
        <p:nvGrpSpPr>
          <p:cNvPr id="52" name="Google Shape;515;p23">
            <a:extLst>
              <a:ext uri="{FF2B5EF4-FFF2-40B4-BE49-F238E27FC236}">
                <a16:creationId xmlns:a16="http://schemas.microsoft.com/office/drawing/2014/main" id="{CD9B6AE4-FF11-2859-003D-A8CEDC748A37}"/>
              </a:ext>
            </a:extLst>
          </p:cNvPr>
          <p:cNvGrpSpPr/>
          <p:nvPr/>
        </p:nvGrpSpPr>
        <p:grpSpPr>
          <a:xfrm>
            <a:off x="7081953" y="4949422"/>
            <a:ext cx="527616" cy="343343"/>
            <a:chOff x="4938534" y="4106757"/>
            <a:chExt cx="406567" cy="264571"/>
          </a:xfrm>
          <a:solidFill>
            <a:sysClr val="window" lastClr="FFFFFF"/>
          </a:solidFill>
        </p:grpSpPr>
        <p:sp>
          <p:nvSpPr>
            <p:cNvPr id="53" name="Google Shape;516;p23">
              <a:extLst>
                <a:ext uri="{FF2B5EF4-FFF2-40B4-BE49-F238E27FC236}">
                  <a16:creationId xmlns:a16="http://schemas.microsoft.com/office/drawing/2014/main" id="{4E440CEA-5A30-AE7F-41FD-917242CC8AB1}"/>
                </a:ext>
              </a:extLst>
            </p:cNvPr>
            <p:cNvSpPr/>
            <p:nvPr/>
          </p:nvSpPr>
          <p:spPr>
            <a:xfrm>
              <a:off x="4938534" y="4148622"/>
              <a:ext cx="406567" cy="222706"/>
            </a:xfrm>
            <a:custGeom>
              <a:avLst/>
              <a:gdLst/>
              <a:ahLst/>
              <a:cxnLst/>
              <a:rect l="l" t="t" r="r" b="b"/>
              <a:pathLst>
                <a:path w="1884" h="1032" extrusionOk="0">
                  <a:moveTo>
                    <a:pt x="0" y="1"/>
                  </a:moveTo>
                  <a:lnTo>
                    <a:pt x="0" y="22"/>
                  </a:lnTo>
                  <a:lnTo>
                    <a:pt x="0" y="1011"/>
                  </a:lnTo>
                  <a:cubicBezTo>
                    <a:pt x="0" y="1011"/>
                    <a:pt x="21" y="1032"/>
                    <a:pt x="42" y="1032"/>
                  </a:cubicBezTo>
                  <a:lnTo>
                    <a:pt x="1862" y="1032"/>
                  </a:lnTo>
                  <a:cubicBezTo>
                    <a:pt x="1883" y="1032"/>
                    <a:pt x="1883" y="1011"/>
                    <a:pt x="1883" y="1011"/>
                  </a:cubicBezTo>
                  <a:lnTo>
                    <a:pt x="1883" y="22"/>
                  </a:lnTo>
                  <a:lnTo>
                    <a:pt x="1883" y="1"/>
                  </a:lnTo>
                  <a:lnTo>
                    <a:pt x="963" y="706"/>
                  </a:lnTo>
                  <a:lnTo>
                    <a:pt x="942" y="706"/>
                  </a:lnTo>
                  <a:lnTo>
                    <a:pt x="21" y="1"/>
                  </a:ln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54" name="Google Shape;517;p23">
              <a:extLst>
                <a:ext uri="{FF2B5EF4-FFF2-40B4-BE49-F238E27FC236}">
                  <a16:creationId xmlns:a16="http://schemas.microsoft.com/office/drawing/2014/main" id="{9C34B4C3-6FA2-F31D-08B2-B6D4EF343830}"/>
                </a:ext>
              </a:extLst>
            </p:cNvPr>
            <p:cNvSpPr/>
            <p:nvPr/>
          </p:nvSpPr>
          <p:spPr>
            <a:xfrm>
              <a:off x="4938534" y="4106757"/>
              <a:ext cx="406567" cy="141996"/>
            </a:xfrm>
            <a:custGeom>
              <a:avLst/>
              <a:gdLst/>
              <a:ahLst/>
              <a:cxnLst/>
              <a:rect l="l" t="t" r="r" b="b"/>
              <a:pathLst>
                <a:path w="1884" h="658" extrusionOk="0">
                  <a:moveTo>
                    <a:pt x="42" y="0"/>
                  </a:moveTo>
                  <a:cubicBezTo>
                    <a:pt x="21" y="0"/>
                    <a:pt x="0" y="0"/>
                    <a:pt x="0" y="21"/>
                  </a:cubicBezTo>
                  <a:lnTo>
                    <a:pt x="0" y="42"/>
                  </a:lnTo>
                  <a:lnTo>
                    <a:pt x="942" y="658"/>
                  </a:lnTo>
                  <a:lnTo>
                    <a:pt x="1883" y="42"/>
                  </a:lnTo>
                  <a:lnTo>
                    <a:pt x="1883" y="21"/>
                  </a:lnTo>
                  <a:cubicBezTo>
                    <a:pt x="1883" y="0"/>
                    <a:pt x="1883" y="0"/>
                    <a:pt x="1862"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grpSp>
      <p:sp>
        <p:nvSpPr>
          <p:cNvPr id="55" name="Google Shape;519;p23">
            <a:extLst>
              <a:ext uri="{FF2B5EF4-FFF2-40B4-BE49-F238E27FC236}">
                <a16:creationId xmlns:a16="http://schemas.microsoft.com/office/drawing/2014/main" id="{186B8A5F-7779-7A17-5CBE-BF7CE7DBDCE0}"/>
              </a:ext>
            </a:extLst>
          </p:cNvPr>
          <p:cNvSpPr/>
          <p:nvPr/>
        </p:nvSpPr>
        <p:spPr>
          <a:xfrm>
            <a:off x="4629351" y="4862723"/>
            <a:ext cx="516440" cy="516712"/>
          </a:xfrm>
          <a:custGeom>
            <a:avLst/>
            <a:gdLst/>
            <a:ahLst/>
            <a:cxnLst/>
            <a:rect l="l" t="t" r="r" b="b"/>
            <a:pathLst>
              <a:path w="1952" h="1953" extrusionOk="0">
                <a:moveTo>
                  <a:pt x="658" y="175"/>
                </a:moveTo>
                <a:lnTo>
                  <a:pt x="658" y="175"/>
                </a:lnTo>
                <a:cubicBezTo>
                  <a:pt x="611" y="243"/>
                  <a:pt x="590" y="285"/>
                  <a:pt x="548" y="374"/>
                </a:cubicBezTo>
                <a:cubicBezTo>
                  <a:pt x="527" y="353"/>
                  <a:pt x="506" y="306"/>
                  <a:pt x="479" y="285"/>
                </a:cubicBezTo>
                <a:cubicBezTo>
                  <a:pt x="527" y="243"/>
                  <a:pt x="590" y="222"/>
                  <a:pt x="658" y="175"/>
                </a:cubicBezTo>
                <a:close/>
                <a:moveTo>
                  <a:pt x="1294" y="175"/>
                </a:moveTo>
                <a:lnTo>
                  <a:pt x="1294" y="175"/>
                </a:lnTo>
                <a:cubicBezTo>
                  <a:pt x="1358" y="222"/>
                  <a:pt x="1426" y="243"/>
                  <a:pt x="1468" y="285"/>
                </a:cubicBezTo>
                <a:cubicBezTo>
                  <a:pt x="1447" y="306"/>
                  <a:pt x="1426" y="353"/>
                  <a:pt x="1400" y="374"/>
                </a:cubicBezTo>
                <a:cubicBezTo>
                  <a:pt x="1358" y="285"/>
                  <a:pt x="1337" y="243"/>
                  <a:pt x="1294" y="175"/>
                </a:cubicBezTo>
                <a:close/>
                <a:moveTo>
                  <a:pt x="984" y="132"/>
                </a:moveTo>
                <a:cubicBezTo>
                  <a:pt x="1095" y="132"/>
                  <a:pt x="1205" y="243"/>
                  <a:pt x="1294" y="438"/>
                </a:cubicBezTo>
                <a:cubicBezTo>
                  <a:pt x="1205" y="485"/>
                  <a:pt x="1095" y="506"/>
                  <a:pt x="984" y="506"/>
                </a:cubicBezTo>
                <a:cubicBezTo>
                  <a:pt x="853" y="506"/>
                  <a:pt x="769" y="485"/>
                  <a:pt x="658" y="438"/>
                </a:cubicBezTo>
                <a:cubicBezTo>
                  <a:pt x="742" y="243"/>
                  <a:pt x="853" y="132"/>
                  <a:pt x="984" y="132"/>
                </a:cubicBezTo>
                <a:close/>
                <a:moveTo>
                  <a:pt x="374" y="374"/>
                </a:moveTo>
                <a:cubicBezTo>
                  <a:pt x="416" y="416"/>
                  <a:pt x="458" y="459"/>
                  <a:pt x="506" y="485"/>
                </a:cubicBezTo>
                <a:cubicBezTo>
                  <a:pt x="479" y="616"/>
                  <a:pt x="458" y="748"/>
                  <a:pt x="437" y="900"/>
                </a:cubicBezTo>
                <a:lnTo>
                  <a:pt x="132" y="900"/>
                </a:lnTo>
                <a:cubicBezTo>
                  <a:pt x="153" y="700"/>
                  <a:pt x="243" y="506"/>
                  <a:pt x="374" y="374"/>
                </a:cubicBezTo>
                <a:close/>
                <a:moveTo>
                  <a:pt x="1337" y="548"/>
                </a:moveTo>
                <a:cubicBezTo>
                  <a:pt x="1358" y="658"/>
                  <a:pt x="1379" y="790"/>
                  <a:pt x="1379" y="900"/>
                </a:cubicBezTo>
                <a:lnTo>
                  <a:pt x="569" y="900"/>
                </a:lnTo>
                <a:cubicBezTo>
                  <a:pt x="569" y="790"/>
                  <a:pt x="590" y="658"/>
                  <a:pt x="611" y="548"/>
                </a:cubicBezTo>
                <a:cubicBezTo>
                  <a:pt x="721" y="616"/>
                  <a:pt x="853" y="637"/>
                  <a:pt x="984" y="637"/>
                </a:cubicBezTo>
                <a:cubicBezTo>
                  <a:pt x="1095" y="637"/>
                  <a:pt x="1226" y="616"/>
                  <a:pt x="1337" y="548"/>
                </a:cubicBezTo>
                <a:close/>
                <a:moveTo>
                  <a:pt x="1578" y="374"/>
                </a:moveTo>
                <a:cubicBezTo>
                  <a:pt x="1710" y="506"/>
                  <a:pt x="1794" y="700"/>
                  <a:pt x="1820" y="900"/>
                </a:cubicBezTo>
                <a:lnTo>
                  <a:pt x="1510" y="900"/>
                </a:lnTo>
                <a:cubicBezTo>
                  <a:pt x="1510" y="748"/>
                  <a:pt x="1489" y="616"/>
                  <a:pt x="1447" y="485"/>
                </a:cubicBezTo>
                <a:cubicBezTo>
                  <a:pt x="1489" y="459"/>
                  <a:pt x="1531" y="416"/>
                  <a:pt x="1578" y="374"/>
                </a:cubicBezTo>
                <a:close/>
                <a:moveTo>
                  <a:pt x="1379" y="1032"/>
                </a:moveTo>
                <a:cubicBezTo>
                  <a:pt x="1379" y="1163"/>
                  <a:pt x="1358" y="1274"/>
                  <a:pt x="1337" y="1379"/>
                </a:cubicBezTo>
                <a:cubicBezTo>
                  <a:pt x="1226" y="1337"/>
                  <a:pt x="1095" y="1295"/>
                  <a:pt x="984" y="1295"/>
                </a:cubicBezTo>
                <a:cubicBezTo>
                  <a:pt x="853" y="1295"/>
                  <a:pt x="721" y="1337"/>
                  <a:pt x="611" y="1379"/>
                </a:cubicBezTo>
                <a:cubicBezTo>
                  <a:pt x="590" y="1274"/>
                  <a:pt x="569" y="1163"/>
                  <a:pt x="569" y="1032"/>
                </a:cubicBezTo>
                <a:close/>
                <a:moveTo>
                  <a:pt x="437" y="1032"/>
                </a:moveTo>
                <a:cubicBezTo>
                  <a:pt x="458" y="1184"/>
                  <a:pt x="479" y="1316"/>
                  <a:pt x="506" y="1447"/>
                </a:cubicBezTo>
                <a:cubicBezTo>
                  <a:pt x="458" y="1489"/>
                  <a:pt x="416" y="1537"/>
                  <a:pt x="374" y="1579"/>
                </a:cubicBezTo>
                <a:cubicBezTo>
                  <a:pt x="243" y="1426"/>
                  <a:pt x="153" y="1247"/>
                  <a:pt x="132" y="1032"/>
                </a:cubicBezTo>
                <a:close/>
                <a:moveTo>
                  <a:pt x="1820" y="1032"/>
                </a:moveTo>
                <a:cubicBezTo>
                  <a:pt x="1794" y="1247"/>
                  <a:pt x="1710" y="1426"/>
                  <a:pt x="1578" y="1579"/>
                </a:cubicBezTo>
                <a:cubicBezTo>
                  <a:pt x="1531" y="1510"/>
                  <a:pt x="1489" y="1489"/>
                  <a:pt x="1447" y="1447"/>
                </a:cubicBezTo>
                <a:cubicBezTo>
                  <a:pt x="1489" y="1316"/>
                  <a:pt x="1510" y="1184"/>
                  <a:pt x="1510" y="1032"/>
                </a:cubicBezTo>
                <a:close/>
                <a:moveTo>
                  <a:pt x="548" y="1579"/>
                </a:moveTo>
                <a:cubicBezTo>
                  <a:pt x="590" y="1642"/>
                  <a:pt x="611" y="1710"/>
                  <a:pt x="658" y="1752"/>
                </a:cubicBezTo>
                <a:cubicBezTo>
                  <a:pt x="590" y="1731"/>
                  <a:pt x="527" y="1689"/>
                  <a:pt x="479" y="1642"/>
                </a:cubicBezTo>
                <a:cubicBezTo>
                  <a:pt x="506" y="1621"/>
                  <a:pt x="527" y="1600"/>
                  <a:pt x="548" y="1579"/>
                </a:cubicBezTo>
                <a:close/>
                <a:moveTo>
                  <a:pt x="1400" y="1579"/>
                </a:moveTo>
                <a:lnTo>
                  <a:pt x="1468" y="1642"/>
                </a:lnTo>
                <a:cubicBezTo>
                  <a:pt x="1426" y="1689"/>
                  <a:pt x="1358" y="1731"/>
                  <a:pt x="1294" y="1752"/>
                </a:cubicBezTo>
                <a:cubicBezTo>
                  <a:pt x="1337" y="1710"/>
                  <a:pt x="1358" y="1642"/>
                  <a:pt x="1400" y="1579"/>
                </a:cubicBezTo>
                <a:close/>
                <a:moveTo>
                  <a:pt x="984" y="1426"/>
                </a:moveTo>
                <a:cubicBezTo>
                  <a:pt x="1095" y="1426"/>
                  <a:pt x="1205" y="1447"/>
                  <a:pt x="1294" y="1489"/>
                </a:cubicBezTo>
                <a:cubicBezTo>
                  <a:pt x="1205" y="1689"/>
                  <a:pt x="1095" y="1821"/>
                  <a:pt x="984" y="1821"/>
                </a:cubicBezTo>
                <a:cubicBezTo>
                  <a:pt x="853" y="1821"/>
                  <a:pt x="742" y="1689"/>
                  <a:pt x="658" y="1489"/>
                </a:cubicBezTo>
                <a:cubicBezTo>
                  <a:pt x="769" y="1447"/>
                  <a:pt x="853" y="1426"/>
                  <a:pt x="984" y="1426"/>
                </a:cubicBezTo>
                <a:close/>
                <a:moveTo>
                  <a:pt x="984" y="1"/>
                </a:moveTo>
                <a:cubicBezTo>
                  <a:pt x="437" y="1"/>
                  <a:pt x="1" y="438"/>
                  <a:pt x="1" y="963"/>
                </a:cubicBezTo>
                <a:cubicBezTo>
                  <a:pt x="1" y="1510"/>
                  <a:pt x="437" y="1952"/>
                  <a:pt x="984" y="1952"/>
                </a:cubicBezTo>
                <a:cubicBezTo>
                  <a:pt x="1510" y="1952"/>
                  <a:pt x="1952" y="1510"/>
                  <a:pt x="1952" y="963"/>
                </a:cubicBezTo>
                <a:cubicBezTo>
                  <a:pt x="1952" y="438"/>
                  <a:pt x="1510" y="1"/>
                  <a:pt x="984" y="1"/>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56" name="Synergistically utilize technically sound portals with frictionless chains. Dramatically customize…">
            <a:extLst>
              <a:ext uri="{FF2B5EF4-FFF2-40B4-BE49-F238E27FC236}">
                <a16:creationId xmlns:a16="http://schemas.microsoft.com/office/drawing/2014/main" id="{8D77EB91-D035-07B0-B0D0-458CA8A6A1C8}"/>
              </a:ext>
            </a:extLst>
          </p:cNvPr>
          <p:cNvSpPr txBox="1"/>
          <p:nvPr/>
        </p:nvSpPr>
        <p:spPr>
          <a:xfrm>
            <a:off x="896232" y="1992111"/>
            <a:ext cx="2891548" cy="124649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57200"/>
            <a:r>
              <a:rPr lang="vi-VN" sz="2700" dirty="0">
                <a:solidFill>
                  <a:prstClr val="black"/>
                </a:solidFill>
                <a:latin typeface="Times New Roman" panose="02020603050405020304" pitchFamily="18" charset="0"/>
                <a:cs typeface="Times New Roman" panose="02020603050405020304" pitchFamily="18" charset="0"/>
              </a:rPr>
              <a:t>Dựa vào dàn ý đã chuẩn bị, trình bày ý kiến thảo luận.</a:t>
            </a:r>
            <a:endParaRPr lang="en-VN" sz="2700" dirty="0">
              <a:solidFill>
                <a:prstClr val="black"/>
              </a:solidFill>
              <a:latin typeface="Times New Roman" panose="02020603050405020304" pitchFamily="18" charset="0"/>
              <a:cs typeface="Times New Roman" panose="02020603050405020304" pitchFamily="18" charset="0"/>
            </a:endParaRPr>
          </a:p>
        </p:txBody>
      </p:sp>
      <p:sp>
        <p:nvSpPr>
          <p:cNvPr id="57" name="Synergistically utilize technically sound portals with frictionless chains. Dramatically customize…">
            <a:extLst>
              <a:ext uri="{FF2B5EF4-FFF2-40B4-BE49-F238E27FC236}">
                <a16:creationId xmlns:a16="http://schemas.microsoft.com/office/drawing/2014/main" id="{FFAC5A59-C4D0-8B73-14C2-972E039DABF9}"/>
              </a:ext>
            </a:extLst>
          </p:cNvPr>
          <p:cNvSpPr txBox="1"/>
          <p:nvPr/>
        </p:nvSpPr>
        <p:spPr>
          <a:xfrm>
            <a:off x="817675" y="4560567"/>
            <a:ext cx="2951159" cy="138377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r" defTabSz="412750" hangingPunct="0">
              <a:lnSpc>
                <a:spcPct val="114000"/>
              </a:lnSpc>
              <a:defRPr sz="2000" b="0">
                <a:solidFill>
                  <a:srgbClr val="1C1F25"/>
                </a:solidFill>
                <a:latin typeface="Roboto Bold"/>
                <a:ea typeface="Roboto Bold"/>
                <a:cs typeface="Roboto Bold"/>
                <a:sym typeface="Roboto Bold"/>
              </a:defRPr>
            </a:pPr>
            <a:r>
              <a:rPr lang="pt-BR" sz="2700" dirty="0" err="1">
                <a:solidFill>
                  <a:srgbClr val="1C1F25"/>
                </a:solidFill>
                <a:latin typeface="Times New Roman" panose="02020603050405020304" pitchFamily="18" charset="0"/>
                <a:ea typeface="Roboto Bold"/>
                <a:cs typeface="Times New Roman" panose="02020603050405020304" pitchFamily="18" charset="0"/>
                <a:sym typeface="Roboto Bold"/>
              </a:rPr>
              <a:t>Tập</a:t>
            </a:r>
            <a:r>
              <a:rPr lang="pt-BR" sz="2700" dirty="0">
                <a:solidFill>
                  <a:srgbClr val="1C1F25"/>
                </a:solidFill>
                <a:latin typeface="Times New Roman" panose="02020603050405020304" pitchFamily="18" charset="0"/>
                <a:ea typeface="Roboto Bold"/>
                <a:cs typeface="Times New Roman" panose="02020603050405020304" pitchFamily="18" charset="0"/>
                <a:sym typeface="Roboto Bold"/>
              </a:rPr>
              <a:t> </a:t>
            </a:r>
            <a:r>
              <a:rPr lang="pt-BR" sz="2700" dirty="0" err="1">
                <a:solidFill>
                  <a:srgbClr val="1C1F25"/>
                </a:solidFill>
                <a:latin typeface="Times New Roman" panose="02020603050405020304" pitchFamily="18" charset="0"/>
                <a:ea typeface="Roboto Bold"/>
                <a:cs typeface="Times New Roman" panose="02020603050405020304" pitchFamily="18" charset="0"/>
                <a:sym typeface="Roboto Bold"/>
              </a:rPr>
              <a:t>trung</a:t>
            </a:r>
            <a:r>
              <a:rPr lang="pt-BR" sz="2700" dirty="0">
                <a:solidFill>
                  <a:srgbClr val="1C1F25"/>
                </a:solidFill>
                <a:latin typeface="Times New Roman" panose="02020603050405020304" pitchFamily="18" charset="0"/>
                <a:ea typeface="Roboto Bold"/>
                <a:cs typeface="Times New Roman" panose="02020603050405020304" pitchFamily="18" charset="0"/>
                <a:sym typeface="Roboto Bold"/>
              </a:rPr>
              <a:t> </a:t>
            </a:r>
            <a:r>
              <a:rPr lang="pt-BR" sz="2700" dirty="0" err="1">
                <a:solidFill>
                  <a:srgbClr val="1C1F25"/>
                </a:solidFill>
                <a:latin typeface="Times New Roman" panose="02020603050405020304" pitchFamily="18" charset="0"/>
                <a:ea typeface="Roboto Bold"/>
                <a:cs typeface="Times New Roman" panose="02020603050405020304" pitchFamily="18" charset="0"/>
                <a:sym typeface="Roboto Bold"/>
              </a:rPr>
              <a:t>theo</a:t>
            </a:r>
            <a:r>
              <a:rPr lang="pt-BR" sz="2700" dirty="0">
                <a:solidFill>
                  <a:srgbClr val="1C1F25"/>
                </a:solidFill>
                <a:latin typeface="Times New Roman" panose="02020603050405020304" pitchFamily="18" charset="0"/>
                <a:ea typeface="Roboto Bold"/>
                <a:cs typeface="Times New Roman" panose="02020603050405020304" pitchFamily="18" charset="0"/>
                <a:sym typeface="Roboto Bold"/>
              </a:rPr>
              <a:t> </a:t>
            </a:r>
            <a:r>
              <a:rPr lang="pt-BR" sz="2700" dirty="0" err="1">
                <a:solidFill>
                  <a:srgbClr val="1C1F25"/>
                </a:solidFill>
                <a:latin typeface="Times New Roman" panose="02020603050405020304" pitchFamily="18" charset="0"/>
                <a:ea typeface="Roboto Bold"/>
                <a:cs typeface="Times New Roman" panose="02020603050405020304" pitchFamily="18" charset="0"/>
                <a:sym typeface="Roboto Bold"/>
              </a:rPr>
              <a:t>dõi</a:t>
            </a:r>
            <a:r>
              <a:rPr lang="pt-BR" sz="2700" dirty="0">
                <a:solidFill>
                  <a:srgbClr val="1C1F25"/>
                </a:solidFill>
                <a:latin typeface="Times New Roman" panose="02020603050405020304" pitchFamily="18" charset="0"/>
                <a:ea typeface="Roboto Bold"/>
                <a:cs typeface="Times New Roman" panose="02020603050405020304" pitchFamily="18" charset="0"/>
                <a:sym typeface="Roboto Bold"/>
              </a:rPr>
              <a:t> </a:t>
            </a:r>
            <a:r>
              <a:rPr lang="pt-BR" sz="2700" dirty="0" err="1">
                <a:solidFill>
                  <a:srgbClr val="1C1F25"/>
                </a:solidFill>
                <a:latin typeface="Times New Roman" panose="02020603050405020304" pitchFamily="18" charset="0"/>
                <a:ea typeface="Roboto Bold"/>
                <a:cs typeface="Times New Roman" panose="02020603050405020304" pitchFamily="18" charset="0"/>
                <a:sym typeface="Roboto Bold"/>
              </a:rPr>
              <a:t>và</a:t>
            </a:r>
            <a:r>
              <a:rPr lang="pt-BR" sz="2700" dirty="0">
                <a:solidFill>
                  <a:srgbClr val="1C1F25"/>
                </a:solidFill>
                <a:latin typeface="Times New Roman" panose="02020603050405020304" pitchFamily="18" charset="0"/>
                <a:ea typeface="Roboto Bold"/>
                <a:cs typeface="Times New Roman" panose="02020603050405020304" pitchFamily="18" charset="0"/>
                <a:sym typeface="Roboto Bold"/>
              </a:rPr>
              <a:t> </a:t>
            </a:r>
            <a:r>
              <a:rPr lang="pt-BR" sz="2700" dirty="0" err="1">
                <a:solidFill>
                  <a:srgbClr val="1C1F25"/>
                </a:solidFill>
                <a:latin typeface="Times New Roman" panose="02020603050405020304" pitchFamily="18" charset="0"/>
                <a:ea typeface="Roboto Bold"/>
                <a:cs typeface="Times New Roman" panose="02020603050405020304" pitchFamily="18" charset="0"/>
                <a:sym typeface="Roboto Bold"/>
              </a:rPr>
              <a:t>tôn</a:t>
            </a:r>
            <a:r>
              <a:rPr lang="pt-BR" sz="2700" dirty="0">
                <a:solidFill>
                  <a:srgbClr val="1C1F25"/>
                </a:solidFill>
                <a:latin typeface="Times New Roman" panose="02020603050405020304" pitchFamily="18" charset="0"/>
                <a:ea typeface="Roboto Bold"/>
                <a:cs typeface="Times New Roman" panose="02020603050405020304" pitchFamily="18" charset="0"/>
                <a:sym typeface="Roboto Bold"/>
              </a:rPr>
              <a:t> </a:t>
            </a:r>
            <a:r>
              <a:rPr lang="pt-BR" sz="2700" dirty="0" err="1">
                <a:solidFill>
                  <a:srgbClr val="1C1F25"/>
                </a:solidFill>
                <a:latin typeface="Times New Roman" panose="02020603050405020304" pitchFamily="18" charset="0"/>
                <a:ea typeface="Roboto Bold"/>
                <a:cs typeface="Times New Roman" panose="02020603050405020304" pitchFamily="18" charset="0"/>
                <a:sym typeface="Roboto Bold"/>
              </a:rPr>
              <a:t>trọng</a:t>
            </a:r>
            <a:r>
              <a:rPr lang="pt-BR" sz="2700" dirty="0">
                <a:solidFill>
                  <a:srgbClr val="1C1F25"/>
                </a:solidFill>
                <a:latin typeface="Times New Roman" panose="02020603050405020304" pitchFamily="18" charset="0"/>
                <a:ea typeface="Roboto Bold"/>
                <a:cs typeface="Times New Roman" panose="02020603050405020304" pitchFamily="18" charset="0"/>
                <a:sym typeface="Roboto Bold"/>
              </a:rPr>
              <a:t> </a:t>
            </a:r>
            <a:r>
              <a:rPr lang="pt-BR" sz="2700" dirty="0" err="1">
                <a:solidFill>
                  <a:srgbClr val="1C1F25"/>
                </a:solidFill>
                <a:latin typeface="Times New Roman" panose="02020603050405020304" pitchFamily="18" charset="0"/>
                <a:ea typeface="Roboto Bold"/>
                <a:cs typeface="Times New Roman" panose="02020603050405020304" pitchFamily="18" charset="0"/>
                <a:sym typeface="Roboto Bold"/>
              </a:rPr>
              <a:t>khi</a:t>
            </a:r>
            <a:r>
              <a:rPr lang="pt-BR" sz="2700" dirty="0">
                <a:solidFill>
                  <a:srgbClr val="1C1F25"/>
                </a:solidFill>
                <a:latin typeface="Times New Roman" panose="02020603050405020304" pitchFamily="18" charset="0"/>
                <a:ea typeface="Roboto Bold"/>
                <a:cs typeface="Times New Roman" panose="02020603050405020304" pitchFamily="18" charset="0"/>
                <a:sym typeface="Roboto Bold"/>
              </a:rPr>
              <a:t> </a:t>
            </a:r>
            <a:r>
              <a:rPr lang="pt-BR" sz="2700" dirty="0" err="1">
                <a:solidFill>
                  <a:srgbClr val="1C1F25"/>
                </a:solidFill>
                <a:latin typeface="Times New Roman" panose="02020603050405020304" pitchFamily="18" charset="0"/>
                <a:ea typeface="Roboto Bold"/>
                <a:cs typeface="Times New Roman" panose="02020603050405020304" pitchFamily="18" charset="0"/>
                <a:sym typeface="Roboto Bold"/>
              </a:rPr>
              <a:t>bạn</a:t>
            </a:r>
            <a:r>
              <a:rPr lang="pt-BR" sz="2700" dirty="0">
                <a:solidFill>
                  <a:srgbClr val="1C1F25"/>
                </a:solidFill>
                <a:latin typeface="Times New Roman" panose="02020603050405020304" pitchFamily="18" charset="0"/>
                <a:ea typeface="Roboto Bold"/>
                <a:cs typeface="Times New Roman" panose="02020603050405020304" pitchFamily="18" charset="0"/>
                <a:sym typeface="Roboto Bold"/>
              </a:rPr>
              <a:t> </a:t>
            </a:r>
            <a:r>
              <a:rPr lang="pt-BR" sz="2700" dirty="0" err="1">
                <a:solidFill>
                  <a:srgbClr val="1C1F25"/>
                </a:solidFill>
                <a:latin typeface="Times New Roman" panose="02020603050405020304" pitchFamily="18" charset="0"/>
                <a:ea typeface="Roboto Bold"/>
                <a:cs typeface="Times New Roman" panose="02020603050405020304" pitchFamily="18" charset="0"/>
                <a:sym typeface="Roboto Bold"/>
              </a:rPr>
              <a:t>phát</a:t>
            </a:r>
            <a:r>
              <a:rPr lang="pt-BR" sz="2700" dirty="0">
                <a:solidFill>
                  <a:srgbClr val="1C1F25"/>
                </a:solidFill>
                <a:latin typeface="Times New Roman" panose="02020603050405020304" pitchFamily="18" charset="0"/>
                <a:ea typeface="Roboto Bold"/>
                <a:cs typeface="Times New Roman" panose="02020603050405020304" pitchFamily="18" charset="0"/>
                <a:sym typeface="Roboto Bold"/>
              </a:rPr>
              <a:t> </a:t>
            </a:r>
            <a:r>
              <a:rPr lang="pt-BR" sz="2700" dirty="0" err="1">
                <a:solidFill>
                  <a:srgbClr val="1C1F25"/>
                </a:solidFill>
                <a:latin typeface="Times New Roman" panose="02020603050405020304" pitchFamily="18" charset="0"/>
                <a:ea typeface="Roboto Bold"/>
                <a:cs typeface="Times New Roman" panose="02020603050405020304" pitchFamily="18" charset="0"/>
                <a:sym typeface="Roboto Bold"/>
              </a:rPr>
              <a:t>biểu</a:t>
            </a:r>
            <a:r>
              <a:rPr lang="pt-BR" sz="2700" dirty="0">
                <a:solidFill>
                  <a:srgbClr val="1C1F25"/>
                </a:solidFill>
                <a:latin typeface="Times New Roman" panose="02020603050405020304" pitchFamily="18" charset="0"/>
                <a:ea typeface="Roboto Bold"/>
                <a:cs typeface="Times New Roman" panose="02020603050405020304" pitchFamily="18" charset="0"/>
                <a:sym typeface="Roboto Bold"/>
              </a:rPr>
              <a:t>.</a:t>
            </a:r>
            <a:r>
              <a:rPr lang="en-VN" sz="2700" dirty="0">
                <a:solidFill>
                  <a:srgbClr val="1C1F25"/>
                </a:solidFill>
                <a:latin typeface="Times New Roman" panose="02020603050405020304" pitchFamily="18" charset="0"/>
                <a:ea typeface="Roboto Bold"/>
                <a:cs typeface="Times New Roman" panose="02020603050405020304" pitchFamily="18" charset="0"/>
                <a:sym typeface="Roboto Bold"/>
              </a:rPr>
              <a:t> </a:t>
            </a:r>
            <a:endParaRPr lang="en-US" altLang="zh-CN" sz="2700" kern="0" dirty="0">
              <a:solidFill>
                <a:srgbClr val="FFFFFF">
                  <a:lumMod val="65000"/>
                </a:srgbClr>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sp>
        <p:nvSpPr>
          <p:cNvPr id="58" name="Synergistically utilize technically sound portals with frictionless chains. Dramatically customize…">
            <a:extLst>
              <a:ext uri="{FF2B5EF4-FFF2-40B4-BE49-F238E27FC236}">
                <a16:creationId xmlns:a16="http://schemas.microsoft.com/office/drawing/2014/main" id="{04D78ABC-45F4-01B5-9E82-E148508E488D}"/>
              </a:ext>
            </a:extLst>
          </p:cNvPr>
          <p:cNvSpPr txBox="1"/>
          <p:nvPr/>
        </p:nvSpPr>
        <p:spPr>
          <a:xfrm>
            <a:off x="8341331" y="1900585"/>
            <a:ext cx="3195534" cy="166199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57200"/>
            <a:r>
              <a:rPr lang="vi-VN" sz="2700" dirty="0">
                <a:solidFill>
                  <a:prstClr val="black"/>
                </a:solidFill>
                <a:latin typeface="Times New Roman" panose="02020603050405020304" pitchFamily="18" charset="0"/>
                <a:cs typeface="Times New Roman" panose="02020603050405020304" pitchFamily="18" charset="0"/>
              </a:rPr>
              <a:t>Nêu các câu hỏi chất vấn những điều chưa rõ hoặc không tán thành ý kiến.</a:t>
            </a:r>
            <a:endParaRPr lang="en-VN" sz="2700" dirty="0">
              <a:solidFill>
                <a:prstClr val="black"/>
              </a:solidFill>
              <a:latin typeface="Times New Roman" panose="02020603050405020304" pitchFamily="18" charset="0"/>
              <a:cs typeface="Times New Roman" panose="02020603050405020304" pitchFamily="18" charset="0"/>
            </a:endParaRPr>
          </a:p>
        </p:txBody>
      </p:sp>
      <p:sp>
        <p:nvSpPr>
          <p:cNvPr id="59" name="Synergistically utilize technically sound portals with frictionless chains. Dramatically customize…">
            <a:extLst>
              <a:ext uri="{FF2B5EF4-FFF2-40B4-BE49-F238E27FC236}">
                <a16:creationId xmlns:a16="http://schemas.microsoft.com/office/drawing/2014/main" id="{44DD06A4-2E37-D863-77E6-D12DB52C83F5}"/>
              </a:ext>
            </a:extLst>
          </p:cNvPr>
          <p:cNvSpPr txBox="1"/>
          <p:nvPr/>
        </p:nvSpPr>
        <p:spPr>
          <a:xfrm>
            <a:off x="8265572" y="4852150"/>
            <a:ext cx="2891548"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57200"/>
            <a:r>
              <a:rPr lang="pt-BR" sz="2700" dirty="0" err="1">
                <a:solidFill>
                  <a:prstClr val="black"/>
                </a:solidFill>
                <a:latin typeface="Times New Roman" panose="02020603050405020304" pitchFamily="18" charset="0"/>
                <a:cs typeface="Times New Roman" panose="02020603050405020304" pitchFamily="18" charset="0"/>
              </a:rPr>
              <a:t>Trả</a:t>
            </a:r>
            <a:r>
              <a:rPr lang="pt-BR" sz="2700" dirty="0">
                <a:solidFill>
                  <a:prstClr val="black"/>
                </a:solidFill>
                <a:latin typeface="Times New Roman" panose="02020603050405020304" pitchFamily="18" charset="0"/>
                <a:cs typeface="Times New Roman" panose="02020603050405020304" pitchFamily="18" charset="0"/>
              </a:rPr>
              <a:t> </a:t>
            </a:r>
            <a:r>
              <a:rPr lang="pt-BR" sz="2700" dirty="0" err="1">
                <a:solidFill>
                  <a:prstClr val="black"/>
                </a:solidFill>
                <a:latin typeface="Times New Roman" panose="02020603050405020304" pitchFamily="18" charset="0"/>
                <a:cs typeface="Times New Roman" panose="02020603050405020304" pitchFamily="18" charset="0"/>
              </a:rPr>
              <a:t>lời</a:t>
            </a:r>
            <a:r>
              <a:rPr lang="pt-BR" sz="2700" dirty="0">
                <a:solidFill>
                  <a:prstClr val="black"/>
                </a:solidFill>
                <a:latin typeface="Times New Roman" panose="02020603050405020304" pitchFamily="18" charset="0"/>
                <a:cs typeface="Times New Roman" panose="02020603050405020304" pitchFamily="18" charset="0"/>
              </a:rPr>
              <a:t> </a:t>
            </a:r>
            <a:r>
              <a:rPr lang="pt-BR" sz="2700" dirty="0" err="1">
                <a:solidFill>
                  <a:prstClr val="black"/>
                </a:solidFill>
                <a:latin typeface="Times New Roman" panose="02020603050405020304" pitchFamily="18" charset="0"/>
                <a:cs typeface="Times New Roman" panose="02020603050405020304" pitchFamily="18" charset="0"/>
              </a:rPr>
              <a:t>câu</a:t>
            </a:r>
            <a:r>
              <a:rPr lang="pt-BR" sz="2700" dirty="0">
                <a:solidFill>
                  <a:prstClr val="black"/>
                </a:solidFill>
                <a:latin typeface="Times New Roman" panose="02020603050405020304" pitchFamily="18" charset="0"/>
                <a:cs typeface="Times New Roman" panose="02020603050405020304" pitchFamily="18" charset="0"/>
              </a:rPr>
              <a:t> </a:t>
            </a:r>
            <a:r>
              <a:rPr lang="pt-BR" sz="2700" dirty="0" err="1">
                <a:solidFill>
                  <a:prstClr val="black"/>
                </a:solidFill>
                <a:latin typeface="Times New Roman" panose="02020603050405020304" pitchFamily="18" charset="0"/>
                <a:cs typeface="Times New Roman" panose="02020603050405020304" pitchFamily="18" charset="0"/>
              </a:rPr>
              <a:t>hỏi</a:t>
            </a:r>
            <a:r>
              <a:rPr lang="pt-BR" sz="2700" dirty="0">
                <a:solidFill>
                  <a:prstClr val="black"/>
                </a:solidFill>
                <a:latin typeface="Times New Roman" panose="02020603050405020304" pitchFamily="18" charset="0"/>
                <a:cs typeface="Times New Roman" panose="02020603050405020304" pitchFamily="18" charset="0"/>
              </a:rPr>
              <a:t> </a:t>
            </a:r>
            <a:r>
              <a:rPr lang="pt-BR" sz="2700" dirty="0" err="1">
                <a:solidFill>
                  <a:prstClr val="black"/>
                </a:solidFill>
                <a:latin typeface="Times New Roman" panose="02020603050405020304" pitchFamily="18" charset="0"/>
                <a:cs typeface="Times New Roman" panose="02020603050405020304" pitchFamily="18" charset="0"/>
              </a:rPr>
              <a:t>bạn</a:t>
            </a:r>
            <a:r>
              <a:rPr lang="pt-BR" sz="2700" dirty="0">
                <a:solidFill>
                  <a:prstClr val="black"/>
                </a:solidFill>
                <a:latin typeface="Times New Roman" panose="02020603050405020304" pitchFamily="18" charset="0"/>
                <a:cs typeface="Times New Roman" panose="02020603050405020304" pitchFamily="18" charset="0"/>
              </a:rPr>
              <a:t> </a:t>
            </a:r>
            <a:r>
              <a:rPr lang="pt-BR" sz="2700" dirty="0" err="1">
                <a:solidFill>
                  <a:prstClr val="black"/>
                </a:solidFill>
                <a:latin typeface="Times New Roman" panose="02020603050405020304" pitchFamily="18" charset="0"/>
                <a:cs typeface="Times New Roman" panose="02020603050405020304" pitchFamily="18" charset="0"/>
              </a:rPr>
              <a:t>nêu</a:t>
            </a:r>
            <a:r>
              <a:rPr lang="pt-BR" sz="2700" dirty="0">
                <a:solidFill>
                  <a:prstClr val="black"/>
                </a:solidFill>
                <a:latin typeface="Times New Roman" panose="02020603050405020304" pitchFamily="18" charset="0"/>
                <a:cs typeface="Times New Roman" panose="02020603050405020304" pitchFamily="18" charset="0"/>
              </a:rPr>
              <a:t> </a:t>
            </a:r>
            <a:r>
              <a:rPr lang="pt-BR" sz="2700" dirty="0" err="1">
                <a:solidFill>
                  <a:prstClr val="black"/>
                </a:solidFill>
                <a:latin typeface="Times New Roman" panose="02020603050405020304" pitchFamily="18" charset="0"/>
                <a:cs typeface="Times New Roman" panose="02020603050405020304" pitchFamily="18" charset="0"/>
              </a:rPr>
              <a:t>ra</a:t>
            </a:r>
            <a:r>
              <a:rPr lang="pt-BR" sz="2700" dirty="0">
                <a:solidFill>
                  <a:prstClr val="black"/>
                </a:solidFill>
                <a:latin typeface="Times New Roman" panose="02020603050405020304" pitchFamily="18" charset="0"/>
                <a:cs typeface="Times New Roman" panose="02020603050405020304" pitchFamily="18" charset="0"/>
              </a:rPr>
              <a:t> </a:t>
            </a:r>
            <a:r>
              <a:rPr lang="pt-BR" sz="2700" dirty="0" err="1">
                <a:solidFill>
                  <a:prstClr val="black"/>
                </a:solidFill>
                <a:latin typeface="Times New Roman" panose="02020603050405020304" pitchFamily="18" charset="0"/>
                <a:cs typeface="Times New Roman" panose="02020603050405020304" pitchFamily="18" charset="0"/>
              </a:rPr>
              <a:t>cho</a:t>
            </a:r>
            <a:r>
              <a:rPr lang="pt-BR" sz="2700" dirty="0">
                <a:solidFill>
                  <a:prstClr val="black"/>
                </a:solidFill>
                <a:latin typeface="Times New Roman" panose="02020603050405020304" pitchFamily="18" charset="0"/>
                <a:cs typeface="Times New Roman" panose="02020603050405020304" pitchFamily="18" charset="0"/>
              </a:rPr>
              <a:t> em.</a:t>
            </a:r>
            <a:endParaRPr lang="en-VN" sz="2700" dirty="0">
              <a:solidFill>
                <a:prstClr val="black"/>
              </a:solidFill>
              <a:latin typeface="Times New Roman" panose="02020603050405020304" pitchFamily="18" charset="0"/>
              <a:cs typeface="Times New Roman" panose="02020603050405020304" pitchFamily="18" charset="0"/>
            </a:endParaRPr>
          </a:p>
        </p:txBody>
      </p:sp>
      <p:sp>
        <p:nvSpPr>
          <p:cNvPr id="60" name="Rectangle: Rounded Corners 6">
            <a:extLst>
              <a:ext uri="{FF2B5EF4-FFF2-40B4-BE49-F238E27FC236}">
                <a16:creationId xmlns:a16="http://schemas.microsoft.com/office/drawing/2014/main" id="{0DDDE5E1-2053-8F2E-4A46-A8C5249F1252}"/>
              </a:ext>
            </a:extLst>
          </p:cNvPr>
          <p:cNvSpPr/>
          <p:nvPr/>
        </p:nvSpPr>
        <p:spPr>
          <a:xfrm>
            <a:off x="2233533" y="527184"/>
            <a:ext cx="1825797" cy="533616"/>
          </a:xfrm>
          <a:prstGeom prst="roundRect">
            <a:avLst>
              <a:gd name="adj" fmla="val 50000"/>
            </a:avLst>
          </a:prstGeom>
          <a:solidFill>
            <a:srgbClr val="175C4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Chú ý</a:t>
            </a:r>
            <a:endParaRPr kumimoji="0" lang="en-ID"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1" name="Rectangle: Rounded Corners 31">
            <a:extLst>
              <a:ext uri="{FF2B5EF4-FFF2-40B4-BE49-F238E27FC236}">
                <a16:creationId xmlns:a16="http://schemas.microsoft.com/office/drawing/2014/main" id="{D8A27EBD-F75D-AAF2-463C-F9576B8ECCF0}"/>
              </a:ext>
            </a:extLst>
          </p:cNvPr>
          <p:cNvSpPr/>
          <p:nvPr/>
        </p:nvSpPr>
        <p:spPr>
          <a:xfrm>
            <a:off x="1988499" y="537219"/>
            <a:ext cx="816768" cy="533616"/>
          </a:xfrm>
          <a:prstGeom prst="roundRect">
            <a:avLst>
              <a:gd name="adj" fmla="val 50000"/>
            </a:avLst>
          </a:prstGeom>
          <a:solidFill>
            <a:srgbClr val="59835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white"/>
              </a:solidFill>
              <a:effectLst/>
              <a:uLnTx/>
              <a:uFillTx/>
              <a:latin typeface="Calibri"/>
              <a:ea typeface="+mn-ea"/>
              <a:cs typeface="+mn-cs"/>
            </a:endParaRPr>
          </a:p>
        </p:txBody>
      </p:sp>
      <p:pic>
        <p:nvPicPr>
          <p:cNvPr id="62" name="图片 69">
            <a:extLst>
              <a:ext uri="{FF2B5EF4-FFF2-40B4-BE49-F238E27FC236}">
                <a16:creationId xmlns:a16="http://schemas.microsoft.com/office/drawing/2014/main" id="{7FD3E8C1-9671-57A3-7F84-85EB5EC5AE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111" r="50000" b="14000"/>
          <a:stretch/>
        </p:blipFill>
        <p:spPr>
          <a:xfrm>
            <a:off x="5394592" y="2713338"/>
            <a:ext cx="1665678" cy="2428188"/>
          </a:xfrm>
          <a:prstGeom prst="rect">
            <a:avLst/>
          </a:prstGeom>
        </p:spPr>
      </p:pic>
      <p:sp>
        <p:nvSpPr>
          <p:cNvPr id="65" name="Google Shape;473;p23">
            <a:extLst>
              <a:ext uri="{FF2B5EF4-FFF2-40B4-BE49-F238E27FC236}">
                <a16:creationId xmlns:a16="http://schemas.microsoft.com/office/drawing/2014/main" id="{8BBE6341-705D-8D8E-81F7-2AD09D1376AC}"/>
              </a:ext>
            </a:extLst>
          </p:cNvPr>
          <p:cNvSpPr/>
          <p:nvPr/>
        </p:nvSpPr>
        <p:spPr>
          <a:xfrm>
            <a:off x="4211731" y="4442007"/>
            <a:ext cx="1642596" cy="1636629"/>
          </a:xfrm>
          <a:custGeom>
            <a:avLst/>
            <a:gdLst/>
            <a:ahLst/>
            <a:cxnLst/>
            <a:rect l="l" t="t" r="r" b="b"/>
            <a:pathLst>
              <a:path w="5523" h="5503" extrusionOk="0">
                <a:moveTo>
                  <a:pt x="2803" y="1"/>
                </a:moveTo>
                <a:cubicBezTo>
                  <a:pt x="1273" y="1"/>
                  <a:pt x="0" y="1226"/>
                  <a:pt x="0" y="2762"/>
                </a:cubicBezTo>
                <a:cubicBezTo>
                  <a:pt x="21" y="4271"/>
                  <a:pt x="1252" y="5502"/>
                  <a:pt x="2740" y="5502"/>
                </a:cubicBezTo>
                <a:cubicBezTo>
                  <a:pt x="4276" y="5502"/>
                  <a:pt x="5523" y="4229"/>
                  <a:pt x="5523" y="2694"/>
                </a:cubicBezTo>
                <a:lnTo>
                  <a:pt x="5523" y="395"/>
                </a:lnTo>
                <a:cubicBezTo>
                  <a:pt x="5523" y="174"/>
                  <a:pt x="5328" y="1"/>
                  <a:pt x="5107" y="1"/>
                </a:cubicBezTo>
                <a:close/>
              </a:path>
            </a:pathLst>
          </a:custGeom>
          <a:solidFill>
            <a:srgbClr val="7EAD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518;p23">
            <a:extLst>
              <a:ext uri="{FF2B5EF4-FFF2-40B4-BE49-F238E27FC236}">
                <a16:creationId xmlns:a16="http://schemas.microsoft.com/office/drawing/2014/main" id="{A04A6013-4D8A-DD20-49D0-22CC6E4472DB}"/>
              </a:ext>
            </a:extLst>
          </p:cNvPr>
          <p:cNvSpPr/>
          <p:nvPr/>
        </p:nvSpPr>
        <p:spPr>
          <a:xfrm>
            <a:off x="7188678" y="2461999"/>
            <a:ext cx="618989" cy="537867"/>
          </a:xfrm>
          <a:custGeom>
            <a:avLst/>
            <a:gdLst/>
            <a:ahLst/>
            <a:cxnLst/>
            <a:rect l="l" t="t" r="r" b="b"/>
            <a:pathLst>
              <a:path w="1816" h="1578" extrusionOk="0">
                <a:moveTo>
                  <a:pt x="1358" y="0"/>
                </a:moveTo>
                <a:cubicBezTo>
                  <a:pt x="1247" y="0"/>
                  <a:pt x="1137" y="90"/>
                  <a:pt x="1137" y="200"/>
                </a:cubicBezTo>
                <a:cubicBezTo>
                  <a:pt x="1137" y="221"/>
                  <a:pt x="1158" y="242"/>
                  <a:pt x="1158" y="263"/>
                </a:cubicBezTo>
                <a:lnTo>
                  <a:pt x="832" y="463"/>
                </a:lnTo>
                <a:cubicBezTo>
                  <a:pt x="743" y="352"/>
                  <a:pt x="611" y="284"/>
                  <a:pt x="459" y="284"/>
                </a:cubicBezTo>
                <a:cubicBezTo>
                  <a:pt x="217" y="284"/>
                  <a:pt x="1" y="484"/>
                  <a:pt x="1" y="747"/>
                </a:cubicBezTo>
                <a:cubicBezTo>
                  <a:pt x="1" y="989"/>
                  <a:pt x="217" y="1205"/>
                  <a:pt x="459" y="1205"/>
                </a:cubicBezTo>
                <a:cubicBezTo>
                  <a:pt x="611" y="1205"/>
                  <a:pt x="764" y="1120"/>
                  <a:pt x="832" y="1010"/>
                </a:cubicBezTo>
                <a:lnTo>
                  <a:pt x="1269" y="1226"/>
                </a:lnTo>
                <a:cubicBezTo>
                  <a:pt x="1269" y="1252"/>
                  <a:pt x="1247" y="1273"/>
                  <a:pt x="1247" y="1315"/>
                </a:cubicBezTo>
                <a:cubicBezTo>
                  <a:pt x="1247" y="1467"/>
                  <a:pt x="1379" y="1578"/>
                  <a:pt x="1531" y="1578"/>
                </a:cubicBezTo>
                <a:cubicBezTo>
                  <a:pt x="1684" y="1578"/>
                  <a:pt x="1816" y="1467"/>
                  <a:pt x="1816" y="1315"/>
                </a:cubicBezTo>
                <a:cubicBezTo>
                  <a:pt x="1816" y="1162"/>
                  <a:pt x="1684" y="1031"/>
                  <a:pt x="1531" y="1031"/>
                </a:cubicBezTo>
                <a:cubicBezTo>
                  <a:pt x="1447" y="1031"/>
                  <a:pt x="1379" y="1073"/>
                  <a:pt x="1337" y="1120"/>
                </a:cubicBezTo>
                <a:lnTo>
                  <a:pt x="895" y="899"/>
                </a:lnTo>
                <a:cubicBezTo>
                  <a:pt x="921" y="857"/>
                  <a:pt x="921" y="789"/>
                  <a:pt x="921" y="747"/>
                </a:cubicBezTo>
                <a:cubicBezTo>
                  <a:pt x="921" y="679"/>
                  <a:pt x="921" y="615"/>
                  <a:pt x="895" y="568"/>
                </a:cubicBezTo>
                <a:lnTo>
                  <a:pt x="1226" y="352"/>
                </a:lnTo>
                <a:cubicBezTo>
                  <a:pt x="1247" y="395"/>
                  <a:pt x="1316" y="416"/>
                  <a:pt x="1358" y="416"/>
                </a:cubicBezTo>
                <a:cubicBezTo>
                  <a:pt x="1468" y="416"/>
                  <a:pt x="1553" y="305"/>
                  <a:pt x="1553" y="200"/>
                </a:cubicBezTo>
                <a:cubicBezTo>
                  <a:pt x="1553" y="90"/>
                  <a:pt x="1468" y="0"/>
                  <a:pt x="1358" y="0"/>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
        <p:nvSpPr>
          <p:cNvPr id="67" name="Google Shape;519;p23">
            <a:extLst>
              <a:ext uri="{FF2B5EF4-FFF2-40B4-BE49-F238E27FC236}">
                <a16:creationId xmlns:a16="http://schemas.microsoft.com/office/drawing/2014/main" id="{C7387499-4D99-852E-EFF8-45F0A76D7742}"/>
              </a:ext>
            </a:extLst>
          </p:cNvPr>
          <p:cNvSpPr/>
          <p:nvPr/>
        </p:nvSpPr>
        <p:spPr>
          <a:xfrm>
            <a:off x="4781751" y="5015123"/>
            <a:ext cx="516440" cy="516712"/>
          </a:xfrm>
          <a:custGeom>
            <a:avLst/>
            <a:gdLst/>
            <a:ahLst/>
            <a:cxnLst/>
            <a:rect l="l" t="t" r="r" b="b"/>
            <a:pathLst>
              <a:path w="1952" h="1953" extrusionOk="0">
                <a:moveTo>
                  <a:pt x="658" y="175"/>
                </a:moveTo>
                <a:lnTo>
                  <a:pt x="658" y="175"/>
                </a:lnTo>
                <a:cubicBezTo>
                  <a:pt x="611" y="243"/>
                  <a:pt x="590" y="285"/>
                  <a:pt x="548" y="374"/>
                </a:cubicBezTo>
                <a:cubicBezTo>
                  <a:pt x="527" y="353"/>
                  <a:pt x="506" y="306"/>
                  <a:pt x="479" y="285"/>
                </a:cubicBezTo>
                <a:cubicBezTo>
                  <a:pt x="527" y="243"/>
                  <a:pt x="590" y="222"/>
                  <a:pt x="658" y="175"/>
                </a:cubicBezTo>
                <a:close/>
                <a:moveTo>
                  <a:pt x="1294" y="175"/>
                </a:moveTo>
                <a:lnTo>
                  <a:pt x="1294" y="175"/>
                </a:lnTo>
                <a:cubicBezTo>
                  <a:pt x="1358" y="222"/>
                  <a:pt x="1426" y="243"/>
                  <a:pt x="1468" y="285"/>
                </a:cubicBezTo>
                <a:cubicBezTo>
                  <a:pt x="1447" y="306"/>
                  <a:pt x="1426" y="353"/>
                  <a:pt x="1400" y="374"/>
                </a:cubicBezTo>
                <a:cubicBezTo>
                  <a:pt x="1358" y="285"/>
                  <a:pt x="1337" y="243"/>
                  <a:pt x="1294" y="175"/>
                </a:cubicBezTo>
                <a:close/>
                <a:moveTo>
                  <a:pt x="984" y="132"/>
                </a:moveTo>
                <a:cubicBezTo>
                  <a:pt x="1095" y="132"/>
                  <a:pt x="1205" y="243"/>
                  <a:pt x="1294" y="438"/>
                </a:cubicBezTo>
                <a:cubicBezTo>
                  <a:pt x="1205" y="485"/>
                  <a:pt x="1095" y="506"/>
                  <a:pt x="984" y="506"/>
                </a:cubicBezTo>
                <a:cubicBezTo>
                  <a:pt x="853" y="506"/>
                  <a:pt x="769" y="485"/>
                  <a:pt x="658" y="438"/>
                </a:cubicBezTo>
                <a:cubicBezTo>
                  <a:pt x="742" y="243"/>
                  <a:pt x="853" y="132"/>
                  <a:pt x="984" y="132"/>
                </a:cubicBezTo>
                <a:close/>
                <a:moveTo>
                  <a:pt x="374" y="374"/>
                </a:moveTo>
                <a:cubicBezTo>
                  <a:pt x="416" y="416"/>
                  <a:pt x="458" y="459"/>
                  <a:pt x="506" y="485"/>
                </a:cubicBezTo>
                <a:cubicBezTo>
                  <a:pt x="479" y="616"/>
                  <a:pt x="458" y="748"/>
                  <a:pt x="437" y="900"/>
                </a:cubicBezTo>
                <a:lnTo>
                  <a:pt x="132" y="900"/>
                </a:lnTo>
                <a:cubicBezTo>
                  <a:pt x="153" y="700"/>
                  <a:pt x="243" y="506"/>
                  <a:pt x="374" y="374"/>
                </a:cubicBezTo>
                <a:close/>
                <a:moveTo>
                  <a:pt x="1337" y="548"/>
                </a:moveTo>
                <a:cubicBezTo>
                  <a:pt x="1358" y="658"/>
                  <a:pt x="1379" y="790"/>
                  <a:pt x="1379" y="900"/>
                </a:cubicBezTo>
                <a:lnTo>
                  <a:pt x="569" y="900"/>
                </a:lnTo>
                <a:cubicBezTo>
                  <a:pt x="569" y="790"/>
                  <a:pt x="590" y="658"/>
                  <a:pt x="611" y="548"/>
                </a:cubicBezTo>
                <a:cubicBezTo>
                  <a:pt x="721" y="616"/>
                  <a:pt x="853" y="637"/>
                  <a:pt x="984" y="637"/>
                </a:cubicBezTo>
                <a:cubicBezTo>
                  <a:pt x="1095" y="637"/>
                  <a:pt x="1226" y="616"/>
                  <a:pt x="1337" y="548"/>
                </a:cubicBezTo>
                <a:close/>
                <a:moveTo>
                  <a:pt x="1578" y="374"/>
                </a:moveTo>
                <a:cubicBezTo>
                  <a:pt x="1710" y="506"/>
                  <a:pt x="1794" y="700"/>
                  <a:pt x="1820" y="900"/>
                </a:cubicBezTo>
                <a:lnTo>
                  <a:pt x="1510" y="900"/>
                </a:lnTo>
                <a:cubicBezTo>
                  <a:pt x="1510" y="748"/>
                  <a:pt x="1489" y="616"/>
                  <a:pt x="1447" y="485"/>
                </a:cubicBezTo>
                <a:cubicBezTo>
                  <a:pt x="1489" y="459"/>
                  <a:pt x="1531" y="416"/>
                  <a:pt x="1578" y="374"/>
                </a:cubicBezTo>
                <a:close/>
                <a:moveTo>
                  <a:pt x="1379" y="1032"/>
                </a:moveTo>
                <a:cubicBezTo>
                  <a:pt x="1379" y="1163"/>
                  <a:pt x="1358" y="1274"/>
                  <a:pt x="1337" y="1379"/>
                </a:cubicBezTo>
                <a:cubicBezTo>
                  <a:pt x="1226" y="1337"/>
                  <a:pt x="1095" y="1295"/>
                  <a:pt x="984" y="1295"/>
                </a:cubicBezTo>
                <a:cubicBezTo>
                  <a:pt x="853" y="1295"/>
                  <a:pt x="721" y="1337"/>
                  <a:pt x="611" y="1379"/>
                </a:cubicBezTo>
                <a:cubicBezTo>
                  <a:pt x="590" y="1274"/>
                  <a:pt x="569" y="1163"/>
                  <a:pt x="569" y="1032"/>
                </a:cubicBezTo>
                <a:close/>
                <a:moveTo>
                  <a:pt x="437" y="1032"/>
                </a:moveTo>
                <a:cubicBezTo>
                  <a:pt x="458" y="1184"/>
                  <a:pt x="479" y="1316"/>
                  <a:pt x="506" y="1447"/>
                </a:cubicBezTo>
                <a:cubicBezTo>
                  <a:pt x="458" y="1489"/>
                  <a:pt x="416" y="1537"/>
                  <a:pt x="374" y="1579"/>
                </a:cubicBezTo>
                <a:cubicBezTo>
                  <a:pt x="243" y="1426"/>
                  <a:pt x="153" y="1247"/>
                  <a:pt x="132" y="1032"/>
                </a:cubicBezTo>
                <a:close/>
                <a:moveTo>
                  <a:pt x="1820" y="1032"/>
                </a:moveTo>
                <a:cubicBezTo>
                  <a:pt x="1794" y="1247"/>
                  <a:pt x="1710" y="1426"/>
                  <a:pt x="1578" y="1579"/>
                </a:cubicBezTo>
                <a:cubicBezTo>
                  <a:pt x="1531" y="1510"/>
                  <a:pt x="1489" y="1489"/>
                  <a:pt x="1447" y="1447"/>
                </a:cubicBezTo>
                <a:cubicBezTo>
                  <a:pt x="1489" y="1316"/>
                  <a:pt x="1510" y="1184"/>
                  <a:pt x="1510" y="1032"/>
                </a:cubicBezTo>
                <a:close/>
                <a:moveTo>
                  <a:pt x="548" y="1579"/>
                </a:moveTo>
                <a:cubicBezTo>
                  <a:pt x="590" y="1642"/>
                  <a:pt x="611" y="1710"/>
                  <a:pt x="658" y="1752"/>
                </a:cubicBezTo>
                <a:cubicBezTo>
                  <a:pt x="590" y="1731"/>
                  <a:pt x="527" y="1689"/>
                  <a:pt x="479" y="1642"/>
                </a:cubicBezTo>
                <a:cubicBezTo>
                  <a:pt x="506" y="1621"/>
                  <a:pt x="527" y="1600"/>
                  <a:pt x="548" y="1579"/>
                </a:cubicBezTo>
                <a:close/>
                <a:moveTo>
                  <a:pt x="1400" y="1579"/>
                </a:moveTo>
                <a:lnTo>
                  <a:pt x="1468" y="1642"/>
                </a:lnTo>
                <a:cubicBezTo>
                  <a:pt x="1426" y="1689"/>
                  <a:pt x="1358" y="1731"/>
                  <a:pt x="1294" y="1752"/>
                </a:cubicBezTo>
                <a:cubicBezTo>
                  <a:pt x="1337" y="1710"/>
                  <a:pt x="1358" y="1642"/>
                  <a:pt x="1400" y="1579"/>
                </a:cubicBezTo>
                <a:close/>
                <a:moveTo>
                  <a:pt x="984" y="1426"/>
                </a:moveTo>
                <a:cubicBezTo>
                  <a:pt x="1095" y="1426"/>
                  <a:pt x="1205" y="1447"/>
                  <a:pt x="1294" y="1489"/>
                </a:cubicBezTo>
                <a:cubicBezTo>
                  <a:pt x="1205" y="1689"/>
                  <a:pt x="1095" y="1821"/>
                  <a:pt x="984" y="1821"/>
                </a:cubicBezTo>
                <a:cubicBezTo>
                  <a:pt x="853" y="1821"/>
                  <a:pt x="742" y="1689"/>
                  <a:pt x="658" y="1489"/>
                </a:cubicBezTo>
                <a:cubicBezTo>
                  <a:pt x="769" y="1447"/>
                  <a:pt x="853" y="1426"/>
                  <a:pt x="984" y="1426"/>
                </a:cubicBezTo>
                <a:close/>
                <a:moveTo>
                  <a:pt x="984" y="1"/>
                </a:moveTo>
                <a:cubicBezTo>
                  <a:pt x="437" y="1"/>
                  <a:pt x="1" y="438"/>
                  <a:pt x="1" y="963"/>
                </a:cubicBezTo>
                <a:cubicBezTo>
                  <a:pt x="1" y="1510"/>
                  <a:pt x="437" y="1952"/>
                  <a:pt x="984" y="1952"/>
                </a:cubicBezTo>
                <a:cubicBezTo>
                  <a:pt x="1510" y="1952"/>
                  <a:pt x="1952" y="1510"/>
                  <a:pt x="1952" y="963"/>
                </a:cubicBezTo>
                <a:cubicBezTo>
                  <a:pt x="1952" y="438"/>
                  <a:pt x="1510" y="1"/>
                  <a:pt x="984" y="1"/>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FEFEF"/>
              </a:solidFill>
              <a:effectLst/>
              <a:uLnTx/>
              <a:uFillTx/>
              <a:latin typeface="Arial"/>
              <a:cs typeface="Arial"/>
              <a:sym typeface="Arial"/>
            </a:endParaRPr>
          </a:p>
        </p:txBody>
      </p:sp>
    </p:spTree>
    <p:extLst>
      <p:ext uri="{BB962C8B-B14F-4D97-AF65-F5344CB8AC3E}">
        <p14:creationId xmlns:p14="http://schemas.microsoft.com/office/powerpoint/2010/main" val="37819474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01211" y="3732551"/>
            <a:ext cx="2079142" cy="3004415"/>
          </a:xfrm>
          <a:prstGeom prst="rect">
            <a:avLst/>
          </a:prstGeom>
        </p:spPr>
      </p:pic>
      <p:grpSp>
        <p:nvGrpSpPr>
          <p:cNvPr id="10" name="Group 9">
            <a:extLst>
              <a:ext uri="{FF2B5EF4-FFF2-40B4-BE49-F238E27FC236}">
                <a16:creationId xmlns:a16="http://schemas.microsoft.com/office/drawing/2014/main" id="{2F15057C-C4FA-D419-7B34-A3D083D8EEF5}"/>
              </a:ext>
            </a:extLst>
          </p:cNvPr>
          <p:cNvGrpSpPr/>
          <p:nvPr/>
        </p:nvGrpSpPr>
        <p:grpSpPr>
          <a:xfrm>
            <a:off x="2380353" y="738424"/>
            <a:ext cx="7962860" cy="4598074"/>
            <a:chOff x="3419872" y="1137829"/>
            <a:chExt cx="4983368" cy="3578935"/>
          </a:xfrm>
        </p:grpSpPr>
        <p:pic>
          <p:nvPicPr>
            <p:cNvPr id="11" name="Picture 1">
              <a:extLst>
                <a:ext uri="{FF2B5EF4-FFF2-40B4-BE49-F238E27FC236}">
                  <a16:creationId xmlns:a16="http://schemas.microsoft.com/office/drawing/2014/main" id="{E0CD30E7-49AF-9A4F-80C3-30107EDA18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1137829"/>
              <a:ext cx="4983368" cy="357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648A607A-FFCE-06D0-656F-E0C0DC12B778}"/>
                </a:ext>
              </a:extLst>
            </p:cNvPr>
            <p:cNvSpPr/>
            <p:nvPr/>
          </p:nvSpPr>
          <p:spPr>
            <a:xfrm>
              <a:off x="3803208" y="2588928"/>
              <a:ext cx="4394350" cy="1596281"/>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rPr>
                <a:t>Với HS đóng vai trò người nghe, ghi lại:</a:t>
              </a:r>
            </a:p>
            <a:p>
              <a:pPr marL="0" marR="0" lvl="0" indent="0" defTabSz="121917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rPr>
                <a:t>+ 3 ưu điểm về bài nói của bạn</a:t>
              </a:r>
              <a:endParaRPr kumimoji="0" lang="en-US" sz="3200" b="0" i="0" u="none" strike="noStrike" kern="0" cap="none" spc="0" normalizeH="0" baseline="0" noProof="0" dirty="0">
                <a:ln>
                  <a:noFill/>
                </a:ln>
                <a:solidFill>
                  <a:srgbClr val="000000"/>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rPr>
                <a:t>+ 2 hạn chế</a:t>
              </a:r>
              <a:endParaRPr kumimoji="0" lang="en-US" sz="3200" b="0" i="0" u="none" strike="noStrike" kern="0" cap="none" spc="0" normalizeH="0" baseline="0" noProof="0" dirty="0">
                <a:ln>
                  <a:noFill/>
                </a:ln>
                <a:solidFill>
                  <a:srgbClr val="000000"/>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rPr>
                <a:t>+ 1 đề xuất thay đổi, điều chỉnh bài nói</a:t>
              </a:r>
              <a:endParaRPr kumimoji="0" lang="en-US" sz="3200" b="0" i="0" u="none" strike="noStrike" kern="0" cap="none" spc="0" normalizeH="0" baseline="0" noProof="0" dirty="0">
                <a:ln>
                  <a:noFill/>
                </a:ln>
                <a:solidFill>
                  <a:srgbClr val="000000"/>
                </a:solidFill>
                <a:effectLst/>
                <a:uLnTx/>
                <a:uFillTx/>
              </a:endParaRPr>
            </a:p>
          </p:txBody>
        </p:sp>
        <p:sp>
          <p:nvSpPr>
            <p:cNvPr id="13" name="TextBox 12">
              <a:extLst>
                <a:ext uri="{FF2B5EF4-FFF2-40B4-BE49-F238E27FC236}">
                  <a16:creationId xmlns:a16="http://schemas.microsoft.com/office/drawing/2014/main" id="{DF76EB8A-536F-7F38-4A3F-25031645FCFB}"/>
                </a:ext>
              </a:extLst>
            </p:cNvPr>
            <p:cNvSpPr txBox="1"/>
            <p:nvPr/>
          </p:nvSpPr>
          <p:spPr>
            <a:xfrm>
              <a:off x="4044301" y="2052241"/>
              <a:ext cx="3501503" cy="511293"/>
            </a:xfrm>
            <a:prstGeom prst="rect">
              <a:avLst/>
            </a:prstGeom>
            <a:noFill/>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rPr>
                <a:t>Kĩ thuật 3-2-1:</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endParaRPr>
            </a:p>
          </p:txBody>
        </p:sp>
      </p:grpSp>
    </p:spTree>
    <p:extLst>
      <p:ext uri="{BB962C8B-B14F-4D97-AF65-F5344CB8AC3E}">
        <p14:creationId xmlns:p14="http://schemas.microsoft.com/office/powerpoint/2010/main" val="370048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3443882E-E842-4638-785F-B83235B8C10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59084" y="1422108"/>
            <a:ext cx="1478056" cy="3618387"/>
          </a:xfrm>
          <a:prstGeom prst="rect">
            <a:avLst/>
          </a:prstGeom>
        </p:spPr>
      </p:pic>
      <p:pic>
        <p:nvPicPr>
          <p:cNvPr id="10" name="图片 1">
            <a:extLst>
              <a:ext uri="{FF2B5EF4-FFF2-40B4-BE49-F238E27FC236}">
                <a16:creationId xmlns:a16="http://schemas.microsoft.com/office/drawing/2014/main" id="{59857CE0-6E30-8273-DD2D-01D4D5A5059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0554858" y="1353072"/>
            <a:ext cx="1966595" cy="3756461"/>
          </a:xfrm>
          <a:prstGeom prst="rect">
            <a:avLst/>
          </a:prstGeom>
        </p:spPr>
      </p:pic>
      <p:pic>
        <p:nvPicPr>
          <p:cNvPr id="6" name="Picture 5">
            <a:extLst>
              <a:ext uri="{FF2B5EF4-FFF2-40B4-BE49-F238E27FC236}">
                <a16:creationId xmlns:a16="http://schemas.microsoft.com/office/drawing/2014/main" id="{9C279842-A39D-9CD3-A257-B12B57E64B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7142" y="0"/>
            <a:ext cx="8751042" cy="6858000"/>
          </a:xfrm>
          <a:prstGeom prst="rect">
            <a:avLst/>
          </a:prstGeom>
        </p:spPr>
      </p:pic>
      <p:sp>
        <p:nvSpPr>
          <p:cNvPr id="7" name="TextBox 6">
            <a:extLst>
              <a:ext uri="{FF2B5EF4-FFF2-40B4-BE49-F238E27FC236}">
                <a16:creationId xmlns:a16="http://schemas.microsoft.com/office/drawing/2014/main" id="{76DD769A-D39B-DD9E-DD44-E1865994666B}"/>
              </a:ext>
            </a:extLst>
          </p:cNvPr>
          <p:cNvSpPr txBox="1"/>
          <p:nvPr/>
        </p:nvSpPr>
        <p:spPr>
          <a:xfrm>
            <a:off x="-134910" y="0"/>
            <a:ext cx="12192000" cy="630942"/>
          </a:xfrm>
          <a:prstGeom prst="rect">
            <a:avLst/>
          </a:prstGeom>
          <a:solidFill>
            <a:srgbClr val="E6E6E6"/>
          </a:solidFill>
          <a:ln w="19050" cap="flat" cmpd="sng" algn="ctr">
            <a:solidFill>
              <a:srgbClr val="FFFFFF"/>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ĐIỀU EM YÊU THÍCH KHI NGHE BÀI NÓI CỦA CỦA BẠN</a:t>
            </a:r>
            <a:endParaRPr kumimoji="0" lang="en-US" sz="35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303355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847723"/>
            <a:ext cx="1707698" cy="3618387"/>
          </a:xfrm>
          <a:prstGeom prst="rect">
            <a:avLst/>
          </a:prstGeom>
        </p:spPr>
      </p:pic>
      <p:sp>
        <p:nvSpPr>
          <p:cNvPr id="10" name="TextBox 9">
            <a:extLst>
              <a:ext uri="{FF2B5EF4-FFF2-40B4-BE49-F238E27FC236}">
                <a16:creationId xmlns:a16="http://schemas.microsoft.com/office/drawing/2014/main" id="{EC9B371D-1C9B-E85E-4BDD-9B558FA3267F}"/>
              </a:ext>
            </a:extLst>
          </p:cNvPr>
          <p:cNvSpPr txBox="1"/>
          <p:nvPr/>
        </p:nvSpPr>
        <p:spPr>
          <a:xfrm>
            <a:off x="5025397" y="0"/>
            <a:ext cx="5941056"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BẢNG KIỂM KĨ NĂNG</a:t>
            </a:r>
            <a:r>
              <a:rPr kumimoji="0" lang="vi-VN" sz="24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NGHE</a:t>
            </a:r>
            <a:endParaRPr kumimoji="0" lang="en-US" sz="2133"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11" name="Table 9">
            <a:extLst>
              <a:ext uri="{FF2B5EF4-FFF2-40B4-BE49-F238E27FC236}">
                <a16:creationId xmlns:a16="http://schemas.microsoft.com/office/drawing/2014/main" id="{D4060AEA-B1DF-C840-5134-DCA16A85C32F}"/>
              </a:ext>
            </a:extLst>
          </p:cNvPr>
          <p:cNvGraphicFramePr>
            <a:graphicFrameLocks noGrp="1"/>
          </p:cNvGraphicFramePr>
          <p:nvPr/>
        </p:nvGraphicFramePr>
        <p:xfrm>
          <a:off x="2010534" y="879039"/>
          <a:ext cx="9921636" cy="4099391"/>
        </p:xfrm>
        <a:graphic>
          <a:graphicData uri="http://schemas.openxmlformats.org/drawingml/2006/table">
            <a:tbl>
              <a:tblPr firstRow="1" bandRow="1"/>
              <a:tblGrid>
                <a:gridCol w="7990946">
                  <a:extLst>
                    <a:ext uri="{9D8B030D-6E8A-4147-A177-3AD203B41FA5}">
                      <a16:colId xmlns:a16="http://schemas.microsoft.com/office/drawing/2014/main" val="80176983"/>
                    </a:ext>
                  </a:extLst>
                </a:gridCol>
                <a:gridCol w="1930690">
                  <a:extLst>
                    <a:ext uri="{9D8B030D-6E8A-4147-A177-3AD203B41FA5}">
                      <a16:colId xmlns:a16="http://schemas.microsoft.com/office/drawing/2014/main" val="3170993498"/>
                    </a:ext>
                  </a:extLst>
                </a:gridCol>
              </a:tblGrid>
              <a:tr h="1097280">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vi-VN" sz="3200">
                          <a:latin typeface="+mj-lt"/>
                        </a:rPr>
                        <a:t>Nội dung kiểm tra</a:t>
                      </a:r>
                      <a:endParaRPr lang="en-US" sz="3200">
                        <a:latin typeface="+mj-lt"/>
                      </a:endParaRPr>
                    </a:p>
                    <a:p>
                      <a:pPr algn="ctr"/>
                      <a:endParaRPr lang="en-US" sz="320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254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vi-VN" sz="3200" dirty="0">
                          <a:latin typeface="+mj-lt"/>
                        </a:rPr>
                        <a:t>Đạt/ </a:t>
                      </a:r>
                    </a:p>
                    <a:p>
                      <a:pPr algn="ctr"/>
                      <a:r>
                        <a:rPr lang="vi-VN" sz="3200" dirty="0">
                          <a:latin typeface="+mj-lt"/>
                        </a:rPr>
                        <a:t>Chưa đạt</a:t>
                      </a:r>
                      <a:endParaRPr lang="en-US" sz="32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254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3189494078"/>
                  </a:ext>
                </a:extLst>
              </a:tr>
              <a:tr h="9753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Nắm</a:t>
                      </a:r>
                      <a:r>
                        <a:rPr lang="en-US" sz="24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24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hiểu</a:t>
                      </a:r>
                      <a:r>
                        <a:rPr lang="en-US" sz="24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24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nội</a:t>
                      </a:r>
                      <a:r>
                        <a:rPr lang="en-US" sz="24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dung </a:t>
                      </a:r>
                      <a:r>
                        <a:rPr lang="en-US" sz="240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chính</a:t>
                      </a:r>
                      <a:r>
                        <a:rPr lang="en-US" sz="24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của</a:t>
                      </a:r>
                      <a:r>
                        <a:rPr lang="en-US" sz="24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hoạt</a:t>
                      </a:r>
                      <a:r>
                        <a:rPr lang="en-US" sz="24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động</a:t>
                      </a:r>
                      <a:r>
                        <a:rPr lang="en-US" sz="24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trao</a:t>
                      </a:r>
                      <a:r>
                        <a:rPr lang="en-US" sz="24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đổi</a:t>
                      </a:r>
                      <a:r>
                        <a:rPr lang="en-US" sz="24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một</a:t>
                      </a:r>
                      <a:r>
                        <a:rPr lang="en-US" sz="24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24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24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t>
                      </a:r>
                    </a:p>
                    <a:p>
                      <a:endParaRPr lang="en-US" sz="3200" dirty="0">
                        <a:latin typeface="Times New Roman" panose="02020603050405020304" pitchFamily="18" charset="0"/>
                        <a:ea typeface="Tahoma" panose="020B0604030504040204" pitchFamily="34" charset="0"/>
                        <a:cs typeface="Times New Roman" panose="02020603050405020304" pitchFamily="18" charset="0"/>
                      </a:endParaRPr>
                    </a:p>
                  </a:txBody>
                  <a:tcPr marL="121920" marR="121920" marT="60960" marB="60960">
                    <a:lnL w="12700" cmpd="sng">
                      <a:solidFill>
                        <a:srgbClr val="000000"/>
                      </a:solidFill>
                    </a:lnL>
                    <a:lnR w="12700" cmpd="sng">
                      <a:solidFill>
                        <a:srgbClr val="000000"/>
                      </a:solidFill>
                    </a:lnR>
                    <a:lnT w="254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3200">
                        <a:latin typeface="+mj-lt"/>
                      </a:endParaRPr>
                    </a:p>
                  </a:txBody>
                  <a:tcPr marL="121920" marR="121920" marT="60960" marB="60960">
                    <a:lnL w="12700" cmpd="sng">
                      <a:solidFill>
                        <a:srgbClr val="000000"/>
                      </a:solidFill>
                    </a:lnL>
                    <a:lnR w="12700" cmpd="sng">
                      <a:solidFill>
                        <a:srgbClr val="000000"/>
                      </a:solidFill>
                    </a:lnR>
                    <a:lnT w="254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2996767291"/>
                  </a:ext>
                </a:extLst>
              </a:tr>
              <a:tr h="8534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Đưa ra được những nhận xét được về ưu điểm, yếu tố sáng tạo trong lời </a:t>
                      </a:r>
                      <a:r>
                        <a:rPr lang="vi-VN" sz="24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nói </a:t>
                      </a:r>
                      <a:r>
                        <a:rPr lang="en-US" sz="24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của bạn hay điểm hạn chế của bạn.</a:t>
                      </a:r>
                      <a:endParaRPr lang="en-US" sz="3200">
                        <a:latin typeface="Times New Roman" panose="02020603050405020304" pitchFamily="18" charset="0"/>
                        <a:ea typeface="Tahoma" panose="020B0604030504040204" pitchFamily="34" charset="0"/>
                        <a:cs typeface="Times New Roman" panose="02020603050405020304" pitchFamily="18" charset="0"/>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320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1390114908"/>
                  </a:ext>
                </a:extLst>
              </a:tr>
              <a:tr h="80755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pPr>
                      <a:r>
                        <a:rPr lang="en-US" sz="2400">
                          <a:solidFill>
                            <a:srgbClr val="0D0D0D"/>
                          </a:solidFill>
                          <a:effectLst/>
                          <a:latin typeface="Times New Roman" panose="02020603050405020304" pitchFamily="18" charset="0"/>
                          <a:ea typeface="Times New Roman" panose="02020603050405020304" pitchFamily="18" charset="0"/>
                        </a:rPr>
                        <a:t>Thái độ chú ý tôn trọng, nghiêm túc, động viên khi nghe bạn </a:t>
                      </a:r>
                      <a:r>
                        <a:rPr lang="vi-VN" sz="2400">
                          <a:solidFill>
                            <a:srgbClr val="0D0D0D"/>
                          </a:solidFill>
                          <a:effectLst/>
                          <a:latin typeface="Times New Roman" panose="02020603050405020304" pitchFamily="18" charset="0"/>
                          <a:ea typeface="Times New Roman" panose="02020603050405020304" pitchFamily="18" charset="0"/>
                        </a:rPr>
                        <a:t>nói</a:t>
                      </a:r>
                      <a:endParaRPr lang="en-US" sz="2400">
                        <a:effectLst/>
                        <a:latin typeface="Times New Roman" panose="02020603050405020304" pitchFamily="18" charset="0"/>
                        <a:ea typeface="Times New Roman" panose="02020603050405020304" pitchFamily="18" charset="0"/>
                      </a:endParaRPr>
                    </a:p>
                  </a:txBody>
                  <a:tcPr marT="0" marB="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3200" dirty="0">
                        <a:latin typeface="+mj-lt"/>
                      </a:endParaRPr>
                    </a:p>
                  </a:txBody>
                  <a:tcPr marL="121920" marR="121920" marT="60960" marB="6096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6E068">
                        <a:lumMod val="20000"/>
                        <a:lumOff val="80000"/>
                      </a:srgbClr>
                    </a:solidFill>
                  </a:tcPr>
                </a:tc>
                <a:extLst>
                  <a:ext uri="{0D108BD9-81ED-4DB2-BD59-A6C34878D82A}">
                    <a16:rowId xmlns:a16="http://schemas.microsoft.com/office/drawing/2014/main" val="3505488844"/>
                  </a:ext>
                </a:extLst>
              </a:tr>
            </a:tbl>
          </a:graphicData>
        </a:graphic>
      </p:graphicFrame>
    </p:spTree>
    <p:extLst>
      <p:ext uri="{BB962C8B-B14F-4D97-AF65-F5344CB8AC3E}">
        <p14:creationId xmlns:p14="http://schemas.microsoft.com/office/powerpoint/2010/main" val="21876681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170641" y="2369071"/>
            <a:ext cx="2504028" cy="3618387"/>
          </a:xfrm>
          <a:prstGeom prst="rect">
            <a:avLst/>
          </a:prstGeom>
        </p:spPr>
      </p:pic>
      <p:pic>
        <p:nvPicPr>
          <p:cNvPr id="10" name="图片 12">
            <a:extLst>
              <a:ext uri="{FF2B5EF4-FFF2-40B4-BE49-F238E27FC236}">
                <a16:creationId xmlns:a16="http://schemas.microsoft.com/office/drawing/2014/main" id="{DC52CCA1-E2F4-5828-2C9F-FBCFF19365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1" y="-891480"/>
            <a:ext cx="5606613" cy="4134725"/>
          </a:xfrm>
          <a:prstGeom prst="rect">
            <a:avLst/>
          </a:prstGeom>
        </p:spPr>
      </p:pic>
      <p:sp>
        <p:nvSpPr>
          <p:cNvPr id="11" name="文本框 9">
            <a:extLst>
              <a:ext uri="{FF2B5EF4-FFF2-40B4-BE49-F238E27FC236}">
                <a16:creationId xmlns:a16="http://schemas.microsoft.com/office/drawing/2014/main" id="{9AA5C0E0-35E1-2ACB-2D26-1E0D7C2A35C7}"/>
              </a:ext>
            </a:extLst>
          </p:cNvPr>
          <p:cNvSpPr txBox="1"/>
          <p:nvPr/>
        </p:nvSpPr>
        <p:spPr>
          <a:xfrm>
            <a:off x="-1392832" y="1175884"/>
            <a:ext cx="8727687" cy="779749"/>
          </a:xfrm>
          <a:prstGeom prst="rect">
            <a:avLst/>
          </a:prstGeom>
          <a:noFill/>
        </p:spPr>
        <p:txBody>
          <a:bodyPr vert="horz" wrap="square" lIns="121904" tIns="60952" rIns="121904" bIns="60952" rtlCol="0">
            <a:spAutoFit/>
          </a:bodyPr>
          <a:lstStyle/>
          <a:p>
            <a:pPr algn="ctr" defTabSz="1219170"/>
            <a:r>
              <a:rPr lang="vi-VN" altLang="zh-CN" sz="4267" b="1" dirty="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VẬN DỤNG</a:t>
            </a:r>
            <a:endParaRPr lang="zh-CN" altLang="en-US" sz="4267" b="1" dirty="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grpSp>
        <p:nvGrpSpPr>
          <p:cNvPr id="12" name="Group 11">
            <a:extLst>
              <a:ext uri="{FF2B5EF4-FFF2-40B4-BE49-F238E27FC236}">
                <a16:creationId xmlns:a16="http://schemas.microsoft.com/office/drawing/2014/main" id="{D766B6EF-1A0D-5F0B-C945-2BB739A9F184}"/>
              </a:ext>
            </a:extLst>
          </p:cNvPr>
          <p:cNvGrpSpPr/>
          <p:nvPr/>
        </p:nvGrpSpPr>
        <p:grpSpPr>
          <a:xfrm>
            <a:off x="4559829" y="1517106"/>
            <a:ext cx="6644491" cy="4771914"/>
            <a:chOff x="3419872" y="1137829"/>
            <a:chExt cx="4983368" cy="3578935"/>
          </a:xfrm>
        </p:grpSpPr>
        <p:pic>
          <p:nvPicPr>
            <p:cNvPr id="13" name="Picture 1">
              <a:extLst>
                <a:ext uri="{FF2B5EF4-FFF2-40B4-BE49-F238E27FC236}">
                  <a16:creationId xmlns:a16="http://schemas.microsoft.com/office/drawing/2014/main" id="{89F54402-C75F-B68B-9B46-73D5726D55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1137829"/>
              <a:ext cx="4983368" cy="357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a:extLst>
                <a:ext uri="{FF2B5EF4-FFF2-40B4-BE49-F238E27FC236}">
                  <a16:creationId xmlns:a16="http://schemas.microsoft.com/office/drawing/2014/main" id="{3EA60B9B-688B-4406-D60A-A4FB8C03E207}"/>
                </a:ext>
              </a:extLst>
            </p:cNvPr>
            <p:cNvSpPr/>
            <p:nvPr/>
          </p:nvSpPr>
          <p:spPr>
            <a:xfrm>
              <a:off x="3779912" y="1991914"/>
              <a:ext cx="4273630" cy="2226043"/>
            </a:xfrm>
            <a:prstGeom prst="rect">
              <a:avLst/>
            </a:prstGeom>
          </p:spPr>
          <p:txBody>
            <a:bodyPr wrap="square">
              <a:spAutoFit/>
            </a:bodyPr>
            <a:lstStyle/>
            <a:p>
              <a:pPr algn="just" defTabSz="1219170">
                <a:lnSpc>
                  <a:spcPct val="150000"/>
                </a:lnSpc>
                <a:spcAft>
                  <a:spcPts val="1067"/>
                </a:spcAf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xét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góp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quay video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chèn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phù</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000000"/>
                </a:solidFill>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46023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100" fill="hold"/>
                                        <p:tgtEl>
                                          <p:spTgt spid="12"/>
                                        </p:tgtEl>
                                        <p:attrNameLst>
                                          <p:attrName>ppt_w</p:attrName>
                                        </p:attrNameLst>
                                      </p:cBhvr>
                                      <p:tavLst>
                                        <p:tav tm="0">
                                          <p:val>
                                            <p:fltVal val="0"/>
                                          </p:val>
                                        </p:tav>
                                        <p:tav tm="100000">
                                          <p:val>
                                            <p:strVal val="#ppt_w"/>
                                          </p:val>
                                        </p:tav>
                                      </p:tavLst>
                                    </p:anim>
                                    <p:anim calcmode="lin" valueType="num">
                                      <p:cBhvr>
                                        <p:cTn id="8" dur="1100" fill="hold"/>
                                        <p:tgtEl>
                                          <p:spTgt spid="12"/>
                                        </p:tgtEl>
                                        <p:attrNameLst>
                                          <p:attrName>ppt_h</p:attrName>
                                        </p:attrNameLst>
                                      </p:cBhvr>
                                      <p:tavLst>
                                        <p:tav tm="0">
                                          <p:val>
                                            <p:fltVal val="0"/>
                                          </p:val>
                                        </p:tav>
                                        <p:tav tm="100000">
                                          <p:val>
                                            <p:strVal val="#ppt_h"/>
                                          </p:val>
                                        </p:tav>
                                      </p:tavLst>
                                    </p:anim>
                                    <p:animEffect transition="in" filter="fade">
                                      <p:cBhvr>
                                        <p:cTn id="9" dur="11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170641" y="2369071"/>
            <a:ext cx="2504028" cy="3618387"/>
          </a:xfrm>
          <a:prstGeom prst="rect">
            <a:avLst/>
          </a:prstGeom>
        </p:spPr>
      </p:pic>
      <p:grpSp>
        <p:nvGrpSpPr>
          <p:cNvPr id="6" name="组合 11">
            <a:extLst>
              <a:ext uri="{FF2B5EF4-FFF2-40B4-BE49-F238E27FC236}">
                <a16:creationId xmlns:a16="http://schemas.microsoft.com/office/drawing/2014/main" id="{213CEABE-1409-9D64-614B-D28583B0D73B}"/>
              </a:ext>
            </a:extLst>
          </p:cNvPr>
          <p:cNvGrpSpPr/>
          <p:nvPr/>
        </p:nvGrpSpPr>
        <p:grpSpPr>
          <a:xfrm rot="440101">
            <a:off x="3483012" y="866705"/>
            <a:ext cx="7940502" cy="6030054"/>
            <a:chOff x="-558688" y="0"/>
            <a:chExt cx="9107943" cy="6858000"/>
          </a:xfrm>
        </p:grpSpPr>
        <p:pic>
          <p:nvPicPr>
            <p:cNvPr id="7" name="图片 10">
              <a:extLst>
                <a:ext uri="{FF2B5EF4-FFF2-40B4-BE49-F238E27FC236}">
                  <a16:creationId xmlns:a16="http://schemas.microsoft.com/office/drawing/2014/main" id="{05BBAF4C-89B2-FA0F-91A2-8FFEC147D5ED}"/>
                </a:ext>
              </a:extLst>
            </p:cNvPr>
            <p:cNvPicPr>
              <a:picLocks noChangeAspect="1"/>
            </p:cNvPicPr>
            <p:nvPr/>
          </p:nvPicPr>
          <p:blipFill>
            <a:blip r:embed="rId5" cstate="print">
              <a:duotone>
                <a:srgbClr val="FFBE00">
                  <a:shade val="45000"/>
                  <a:satMod val="135000"/>
                </a:srgbClr>
                <a:prstClr val="white"/>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8" name="图片 9">
              <a:extLst>
                <a:ext uri="{FF2B5EF4-FFF2-40B4-BE49-F238E27FC236}">
                  <a16:creationId xmlns:a16="http://schemas.microsoft.com/office/drawing/2014/main" id="{A4F0E58E-F1FA-09C9-326D-CA44F3CF98B6}"/>
                </a:ext>
              </a:extLst>
            </p:cNvPr>
            <p:cNvPicPr>
              <a:picLocks noChangeAspect="1"/>
            </p:cNvPicPr>
            <p:nvPr/>
          </p:nvPicPr>
          <p:blipFill>
            <a:blip r:embed="rId7" cstate="print">
              <a:duotone>
                <a:srgbClr val="FFBE00">
                  <a:shade val="45000"/>
                  <a:satMod val="135000"/>
                </a:srgbClr>
                <a:prstClr val="white"/>
              </a:duotone>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9" name="TextBox 8">
            <a:extLst>
              <a:ext uri="{FF2B5EF4-FFF2-40B4-BE49-F238E27FC236}">
                <a16:creationId xmlns:a16="http://schemas.microsoft.com/office/drawing/2014/main" id="{6FFDA44A-24B2-C24E-A541-F40C726400EB}"/>
              </a:ext>
            </a:extLst>
          </p:cNvPr>
          <p:cNvSpPr txBox="1"/>
          <p:nvPr/>
        </p:nvSpPr>
        <p:spPr>
          <a:xfrm>
            <a:off x="4493747" y="2369071"/>
            <a:ext cx="6527612" cy="2435988"/>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E4E2F8">
                    <a:lumMod val="50000"/>
                  </a:srgbClr>
                </a:solidFill>
                <a:effectLst/>
                <a:uLnTx/>
                <a:uFillTx/>
                <a:latin typeface="Times New Roman" panose="02020603050405020304" pitchFamily="18" charset="0"/>
                <a:ea typeface="+mn-ea"/>
                <a:cs typeface="Times New Roman" panose="02020603050405020304" pitchFamily="18" charset="0"/>
                <a:sym typeface="Arial"/>
              </a:rPr>
              <a:t>XIN CHÀO</a:t>
            </a:r>
            <a:r>
              <a:rPr kumimoji="0" lang="en-US" sz="5400" b="1" i="0" u="none" strike="noStrike" kern="0" cap="none" spc="0" normalizeH="0" noProof="0" dirty="0">
                <a:ln>
                  <a:noFill/>
                </a:ln>
                <a:solidFill>
                  <a:srgbClr val="E4E2F8">
                    <a:lumMod val="5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5400" b="1" i="0" u="none" strike="noStrike" kern="0" cap="none" spc="0" normalizeH="0" noProof="0" dirty="0">
                <a:ln>
                  <a:noFill/>
                </a:ln>
                <a:solidFill>
                  <a:srgbClr val="E4E2F8">
                    <a:lumMod val="50000"/>
                  </a:srgbClr>
                </a:solidFill>
                <a:effectLst/>
                <a:uLnTx/>
                <a:uFillTx/>
                <a:latin typeface="Times New Roman" panose="02020603050405020304" pitchFamily="18" charset="0"/>
                <a:ea typeface="+mn-ea"/>
                <a:cs typeface="Times New Roman" panose="02020603050405020304" pitchFamily="18" charset="0"/>
                <a:sym typeface="Arial"/>
              </a:rPr>
              <a:t>VÀ HEN GẶP LẠI</a:t>
            </a:r>
            <a:endParaRPr kumimoji="0" lang="en-US" sz="5400" b="1" i="0" u="none" strike="noStrike" kern="0" cap="none" spc="0" normalizeH="0" baseline="0" noProof="0" dirty="0">
              <a:ln>
                <a:noFill/>
              </a:ln>
              <a:solidFill>
                <a:srgbClr val="E4E2F8">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738101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C36F66F-A978-54D5-35EF-C3FA08C90E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2011" y="-489171"/>
            <a:ext cx="7699246" cy="7169449"/>
          </a:xfrm>
          <a:prstGeom prst="rect">
            <a:avLst/>
          </a:prstGeom>
        </p:spPr>
      </p:pic>
      <p:sp>
        <p:nvSpPr>
          <p:cNvPr id="8" name="TextBox 7">
            <a:extLst>
              <a:ext uri="{FF2B5EF4-FFF2-40B4-BE49-F238E27FC236}">
                <a16:creationId xmlns:a16="http://schemas.microsoft.com/office/drawing/2014/main" id="{D914AE17-3B22-E4CE-BFD6-71EB4F5A4AC5}"/>
              </a:ext>
            </a:extLst>
          </p:cNvPr>
          <p:cNvSpPr txBox="1"/>
          <p:nvPr/>
        </p:nvSpPr>
        <p:spPr>
          <a:xfrm rot="21324413">
            <a:off x="2763860" y="2625105"/>
            <a:ext cx="5236680"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biểu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ngồi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Huỳnh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a:t>
            </a:r>
          </a:p>
        </p:txBody>
      </p:sp>
      <p:pic>
        <p:nvPicPr>
          <p:cNvPr id="9" name="图片 4">
            <a:extLst>
              <a:ext uri="{FF2B5EF4-FFF2-40B4-BE49-F238E27FC236}">
                <a16:creationId xmlns:a16="http://schemas.microsoft.com/office/drawing/2014/main" id="{3443882E-E842-4638-785F-B83235B8C108}"/>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256229" y="3150752"/>
            <a:ext cx="2504028" cy="3618387"/>
          </a:xfrm>
          <a:prstGeom prst="rect">
            <a:avLst/>
          </a:prstGeom>
        </p:spPr>
      </p:pic>
      <p:pic>
        <p:nvPicPr>
          <p:cNvPr id="10" name="图片 1">
            <a:extLst>
              <a:ext uri="{FF2B5EF4-FFF2-40B4-BE49-F238E27FC236}">
                <a16:creationId xmlns:a16="http://schemas.microsoft.com/office/drawing/2014/main" id="{59857CE0-6E30-8273-DD2D-01D4D5A5059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8386234" y="2732167"/>
            <a:ext cx="2726143" cy="3756461"/>
          </a:xfrm>
          <a:prstGeom prst="rect">
            <a:avLst/>
          </a:prstGeom>
        </p:spPr>
      </p:pic>
    </p:spTree>
    <p:extLst>
      <p:ext uri="{BB962C8B-B14F-4D97-AF65-F5344CB8AC3E}">
        <p14:creationId xmlns:p14="http://schemas.microsoft.com/office/powerpoint/2010/main" val="1853088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170641" y="2369071"/>
            <a:ext cx="2504028" cy="3618387"/>
          </a:xfrm>
          <a:prstGeom prst="rect">
            <a:avLst/>
          </a:prstGeom>
        </p:spPr>
      </p:pic>
      <p:grpSp>
        <p:nvGrpSpPr>
          <p:cNvPr id="6" name="组合 11">
            <a:extLst>
              <a:ext uri="{FF2B5EF4-FFF2-40B4-BE49-F238E27FC236}">
                <a16:creationId xmlns:a16="http://schemas.microsoft.com/office/drawing/2014/main" id="{213CEABE-1409-9D64-614B-D28583B0D73B}"/>
              </a:ext>
            </a:extLst>
          </p:cNvPr>
          <p:cNvGrpSpPr/>
          <p:nvPr/>
        </p:nvGrpSpPr>
        <p:grpSpPr>
          <a:xfrm rot="440101">
            <a:off x="3013041" y="860985"/>
            <a:ext cx="7940502" cy="3764449"/>
            <a:chOff x="-558688" y="0"/>
            <a:chExt cx="9107943" cy="6858000"/>
          </a:xfrm>
        </p:grpSpPr>
        <p:pic>
          <p:nvPicPr>
            <p:cNvPr id="7" name="图片 10">
              <a:extLst>
                <a:ext uri="{FF2B5EF4-FFF2-40B4-BE49-F238E27FC236}">
                  <a16:creationId xmlns:a16="http://schemas.microsoft.com/office/drawing/2014/main" id="{05BBAF4C-89B2-FA0F-91A2-8FFEC147D5ED}"/>
                </a:ext>
              </a:extLst>
            </p:cNvPr>
            <p:cNvPicPr>
              <a:picLocks noChangeAspect="1"/>
            </p:cNvPicPr>
            <p:nvPr/>
          </p:nvPicPr>
          <p:blipFill>
            <a:blip r:embed="rId5" cstate="print">
              <a:duotone>
                <a:srgbClr val="FFBE00">
                  <a:shade val="45000"/>
                  <a:satMod val="135000"/>
                </a:srgbClr>
                <a:prstClr val="white"/>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8" name="图片 9">
              <a:extLst>
                <a:ext uri="{FF2B5EF4-FFF2-40B4-BE49-F238E27FC236}">
                  <a16:creationId xmlns:a16="http://schemas.microsoft.com/office/drawing/2014/main" id="{A4F0E58E-F1FA-09C9-326D-CA44F3CF98B6}"/>
                </a:ext>
              </a:extLst>
            </p:cNvPr>
            <p:cNvPicPr>
              <a:picLocks noChangeAspect="1"/>
            </p:cNvPicPr>
            <p:nvPr/>
          </p:nvPicPr>
          <p:blipFill>
            <a:blip r:embed="rId7" cstate="print">
              <a:duotone>
                <a:srgbClr val="FFBE00">
                  <a:shade val="45000"/>
                  <a:satMod val="135000"/>
                </a:srgbClr>
                <a:prstClr val="white"/>
              </a:duotone>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9" name="TextBox 8">
            <a:extLst>
              <a:ext uri="{FF2B5EF4-FFF2-40B4-BE49-F238E27FC236}">
                <a16:creationId xmlns:a16="http://schemas.microsoft.com/office/drawing/2014/main" id="{6FFDA44A-24B2-C24E-A541-F40C726400EB}"/>
              </a:ext>
            </a:extLst>
          </p:cNvPr>
          <p:cNvSpPr txBox="1"/>
          <p:nvPr/>
        </p:nvSpPr>
        <p:spPr>
          <a:xfrm>
            <a:off x="3453297" y="2012900"/>
            <a:ext cx="6527612" cy="1189493"/>
          </a:xfrm>
          <a:prstGeom prst="rect">
            <a:avLst/>
          </a:prstGeom>
          <a:noFill/>
        </p:spPr>
        <p:txBody>
          <a:bodyPr wrap="square">
            <a:spAutoFit/>
          </a:bodyPr>
          <a:lstStyle/>
          <a:p>
            <a:pPr algn="ctr" defTabSz="1219170">
              <a:lnSpc>
                <a:spcPct val="150000"/>
              </a:lnSpc>
              <a:buClr>
                <a:srgbClr val="000000"/>
              </a:buClr>
            </a:pPr>
            <a:r>
              <a:rPr lang="en-US" sz="5400" b="1" kern="0" dirty="0">
                <a:solidFill>
                  <a:srgbClr val="E4E2F8">
                    <a:lumMod val="50000"/>
                  </a:srgbClr>
                </a:solidFill>
                <a:latin typeface="Times New Roman" panose="02020603050405020304" pitchFamily="18" charset="0"/>
                <a:cs typeface="Times New Roman" panose="02020603050405020304" pitchFamily="18" charset="0"/>
                <a:sym typeface="Arial"/>
              </a:rPr>
              <a:t>I. ĐỊNH HƯỚNG</a:t>
            </a:r>
          </a:p>
        </p:txBody>
      </p:sp>
    </p:spTree>
    <p:extLst>
      <p:ext uri="{BB962C8B-B14F-4D97-AF65-F5344CB8AC3E}">
        <p14:creationId xmlns:p14="http://schemas.microsoft.com/office/powerpoint/2010/main" val="3734613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AD0D2A57-B237-E124-96FE-D19609256C57}"/>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56229" y="3150752"/>
            <a:ext cx="2504028" cy="3618387"/>
          </a:xfrm>
          <a:prstGeom prst="rect">
            <a:avLst/>
          </a:prstGeom>
        </p:spPr>
      </p:pic>
      <p:pic>
        <p:nvPicPr>
          <p:cNvPr id="6" name="Picture 5">
            <a:extLst>
              <a:ext uri="{FF2B5EF4-FFF2-40B4-BE49-F238E27FC236}">
                <a16:creationId xmlns:a16="http://schemas.microsoft.com/office/drawing/2014/main" id="{14CC2F46-2F31-4E33-F4B8-1F2B84DFA3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37640">
            <a:off x="1766981" y="-1553473"/>
            <a:ext cx="7699246" cy="7169449"/>
          </a:xfrm>
          <a:prstGeom prst="rect">
            <a:avLst/>
          </a:prstGeom>
        </p:spPr>
      </p:pic>
      <p:sp>
        <p:nvSpPr>
          <p:cNvPr id="7" name="TextBox 6">
            <a:extLst>
              <a:ext uri="{FF2B5EF4-FFF2-40B4-BE49-F238E27FC236}">
                <a16:creationId xmlns:a16="http://schemas.microsoft.com/office/drawing/2014/main" id="{60E160B7-C8F6-F32C-0E05-3B18222884B3}"/>
              </a:ext>
            </a:extLst>
          </p:cNvPr>
          <p:cNvSpPr txBox="1"/>
          <p:nvPr/>
        </p:nvSpPr>
        <p:spPr>
          <a:xfrm rot="20862053">
            <a:off x="2808830" y="1560803"/>
            <a:ext cx="5236680"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biểu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ngồi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Huỳnh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8" name="Google Shape;1937;p37">
            <a:extLst>
              <a:ext uri="{FF2B5EF4-FFF2-40B4-BE49-F238E27FC236}">
                <a16:creationId xmlns:a16="http://schemas.microsoft.com/office/drawing/2014/main" id="{4A3F4A1D-7E70-0577-238C-DE51DECC78A1}"/>
              </a:ext>
            </a:extLst>
          </p:cNvPr>
          <p:cNvSpPr/>
          <p:nvPr/>
        </p:nvSpPr>
        <p:spPr>
          <a:xfrm>
            <a:off x="4775747" y="4847373"/>
            <a:ext cx="7160024" cy="1657556"/>
          </a:xfrm>
          <a:custGeom>
            <a:avLst/>
            <a:gdLst/>
            <a:ahLst/>
            <a:cxnLst/>
            <a:rect l="l" t="t" r="r" b="b"/>
            <a:pathLst>
              <a:path w="38685" h="16372" extrusionOk="0">
                <a:moveTo>
                  <a:pt x="38684" y="0"/>
                </a:moveTo>
                <a:lnTo>
                  <a:pt x="38684" y="16371"/>
                </a:lnTo>
                <a:lnTo>
                  <a:pt x="8180" y="16371"/>
                </a:lnTo>
                <a:cubicBezTo>
                  <a:pt x="3656" y="16371"/>
                  <a:pt x="1" y="12704"/>
                  <a:pt x="1" y="8192"/>
                </a:cubicBezTo>
                <a:lnTo>
                  <a:pt x="1" y="8192"/>
                </a:lnTo>
                <a:cubicBezTo>
                  <a:pt x="1" y="3667"/>
                  <a:pt x="3656" y="0"/>
                  <a:pt x="8180" y="0"/>
                </a:cubicBezTo>
                <a:lnTo>
                  <a:pt x="38684" y="0"/>
                </a:lnTo>
                <a:close/>
              </a:path>
            </a:pathLst>
          </a:custGeom>
          <a:solidFill>
            <a:srgbClr val="175C4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1947;p37">
            <a:extLst>
              <a:ext uri="{FF2B5EF4-FFF2-40B4-BE49-F238E27FC236}">
                <a16:creationId xmlns:a16="http://schemas.microsoft.com/office/drawing/2014/main" id="{A2E424C5-D114-794C-C9BB-8BE950B22C81}"/>
              </a:ext>
            </a:extLst>
          </p:cNvPr>
          <p:cNvSpPr/>
          <p:nvPr/>
        </p:nvSpPr>
        <p:spPr>
          <a:xfrm>
            <a:off x="4348809" y="4847373"/>
            <a:ext cx="1769601" cy="1657555"/>
          </a:xfrm>
          <a:custGeom>
            <a:avLst/>
            <a:gdLst/>
            <a:ahLst/>
            <a:cxnLst/>
            <a:rect l="l" t="t" r="r" b="b"/>
            <a:pathLst>
              <a:path w="9561" h="9562" extrusionOk="0">
                <a:moveTo>
                  <a:pt x="4786" y="1"/>
                </a:moveTo>
                <a:cubicBezTo>
                  <a:pt x="2143" y="1"/>
                  <a:pt x="0" y="2144"/>
                  <a:pt x="0" y="4787"/>
                </a:cubicBezTo>
                <a:cubicBezTo>
                  <a:pt x="0" y="7418"/>
                  <a:pt x="2143" y="9561"/>
                  <a:pt x="4786" y="9561"/>
                </a:cubicBezTo>
                <a:cubicBezTo>
                  <a:pt x="7430" y="9561"/>
                  <a:pt x="9561" y="7418"/>
                  <a:pt x="9561" y="4787"/>
                </a:cubicBezTo>
                <a:cubicBezTo>
                  <a:pt x="9561" y="2144"/>
                  <a:pt x="7430" y="1"/>
                  <a:pt x="4786" y="1"/>
                </a:cubicBezTo>
                <a:close/>
              </a:path>
            </a:pathLst>
          </a:custGeom>
          <a:solidFill>
            <a:srgbClr val="598355"/>
          </a:solidFill>
          <a:ln>
            <a:noFill/>
          </a:ln>
        </p:spPr>
        <p:txBody>
          <a:bodyPr spcFirstLastPara="1" wrap="square" lIns="121900" tIns="121900" rIns="121900" bIns="121900" anchor="ctr" anchorCtr="0">
            <a:noAutofit/>
          </a:bodyPr>
          <a:lstStyle/>
          <a:p>
            <a:pPr algn="ctr" defTabSz="1219170">
              <a:buClr>
                <a:srgbClr val="000000"/>
              </a:buClr>
              <a:buSzPts val="1100"/>
              <a:defRPr/>
            </a:pPr>
            <a:endParaRPr sz="1867" kern="0" dirty="0">
              <a:solidFill>
                <a:srgbClr val="000000"/>
              </a:solidFill>
              <a:latin typeface="Arial"/>
              <a:cs typeface="Arial"/>
              <a:sym typeface="Arial"/>
            </a:endParaRPr>
          </a:p>
        </p:txBody>
      </p:sp>
      <p:sp>
        <p:nvSpPr>
          <p:cNvPr id="10" name="Synergistically utilize technically sound portals with frictionless chains. Dramatically customize…">
            <a:extLst>
              <a:ext uri="{FF2B5EF4-FFF2-40B4-BE49-F238E27FC236}">
                <a16:creationId xmlns:a16="http://schemas.microsoft.com/office/drawing/2014/main" id="{CB9A4E90-65E3-EED5-17E3-AA7F39ECD04E}"/>
              </a:ext>
            </a:extLst>
          </p:cNvPr>
          <p:cNvSpPr txBox="1"/>
          <p:nvPr/>
        </p:nvSpPr>
        <p:spPr>
          <a:xfrm>
            <a:off x="5681273" y="5122966"/>
            <a:ext cx="6127730" cy="107862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14000"/>
              </a:lnSpc>
              <a:defRPr sz="2000" b="0">
                <a:solidFill>
                  <a:srgbClr val="1C1F25"/>
                </a:solidFill>
                <a:latin typeface="Roboto Bold"/>
                <a:ea typeface="Roboto Bold"/>
                <a:cs typeface="Roboto Bold"/>
                <a:sym typeface="Roboto Bold"/>
              </a:defRPr>
            </a:pPr>
            <a:r>
              <a:rPr lang="vi-VN" sz="3200" b="1" kern="0" dirty="0">
                <a:solidFill>
                  <a:prstClr val="white"/>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Vấn đề được đặt ra từ các nội dung học tập, các văn bản đọc hiểu</a:t>
            </a:r>
            <a:endParaRPr lang="en-US" altLang="zh-CN" sz="3200" b="1" kern="0" dirty="0">
              <a:solidFill>
                <a:prstClr val="white"/>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spTree>
    <p:extLst>
      <p:ext uri="{BB962C8B-B14F-4D97-AF65-F5344CB8AC3E}">
        <p14:creationId xmlns:p14="http://schemas.microsoft.com/office/powerpoint/2010/main" val="24497451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41165" y="185859"/>
            <a:ext cx="2504028" cy="2292504"/>
          </a:xfrm>
          <a:prstGeom prst="rect">
            <a:avLst/>
          </a:prstGeom>
        </p:spPr>
      </p:pic>
      <p:grpSp>
        <p:nvGrpSpPr>
          <p:cNvPr id="6" name="Google Shape;253;p39">
            <a:extLst>
              <a:ext uri="{FF2B5EF4-FFF2-40B4-BE49-F238E27FC236}">
                <a16:creationId xmlns:a16="http://schemas.microsoft.com/office/drawing/2014/main" id="{543533F5-C773-41DD-28DC-83513C3D4397}"/>
              </a:ext>
            </a:extLst>
          </p:cNvPr>
          <p:cNvGrpSpPr/>
          <p:nvPr/>
        </p:nvGrpSpPr>
        <p:grpSpPr>
          <a:xfrm>
            <a:off x="0" y="2525523"/>
            <a:ext cx="12192000" cy="1160602"/>
            <a:chOff x="2866236" y="1203740"/>
            <a:chExt cx="8851002" cy="965715"/>
          </a:xfrm>
        </p:grpSpPr>
        <p:sp>
          <p:nvSpPr>
            <p:cNvPr id="7" name="Google Shape;254;p39">
              <a:extLst>
                <a:ext uri="{FF2B5EF4-FFF2-40B4-BE49-F238E27FC236}">
                  <a16:creationId xmlns:a16="http://schemas.microsoft.com/office/drawing/2014/main" id="{2943C13F-3D5C-2605-5481-6AFF41763E83}"/>
                </a:ext>
              </a:extLst>
            </p:cNvPr>
            <p:cNvSpPr/>
            <p:nvPr/>
          </p:nvSpPr>
          <p:spPr>
            <a:xfrm>
              <a:off x="4571998" y="1301100"/>
              <a:ext cx="7145240" cy="804900"/>
            </a:xfrm>
            <a:prstGeom prst="homePlate">
              <a:avLst>
                <a:gd name="adj" fmla="val 50000"/>
              </a:avLst>
            </a:prstGeom>
            <a:solidFill>
              <a:srgbClr val="FFD96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50" b="0" i="0" u="none" strike="noStrike" kern="1200" cap="none" spc="0" normalizeH="0" baseline="0" noProof="0" dirty="0">
                <a:ln>
                  <a:noFill/>
                </a:ln>
                <a:solidFill>
                  <a:srgbClr val="838383"/>
                </a:solidFill>
                <a:effectLst/>
                <a:uLnTx/>
                <a:uFillTx/>
                <a:latin typeface="Times New Roman" panose="02020603050405020304" pitchFamily="18" charset="0"/>
                <a:ea typeface="+mn-ea"/>
                <a:cs typeface="Times New Roman" panose="02020603050405020304" pitchFamily="18" charset="0"/>
              </a:endParaRPr>
            </a:p>
          </p:txBody>
        </p:sp>
        <p:sp>
          <p:nvSpPr>
            <p:cNvPr id="8" name="Google Shape;255;p39">
              <a:extLst>
                <a:ext uri="{FF2B5EF4-FFF2-40B4-BE49-F238E27FC236}">
                  <a16:creationId xmlns:a16="http://schemas.microsoft.com/office/drawing/2014/main" id="{C864F52F-2BB6-4925-3A60-133155258F0C}"/>
                </a:ext>
              </a:extLst>
            </p:cNvPr>
            <p:cNvSpPr/>
            <p:nvPr/>
          </p:nvSpPr>
          <p:spPr>
            <a:xfrm rot="10800000" flipH="1">
              <a:off x="4572000" y="1934400"/>
              <a:ext cx="401700" cy="171600"/>
            </a:xfrm>
            <a:prstGeom prst="rtTriangle">
              <a:avLst/>
            </a:prstGeom>
            <a:solidFill>
              <a:srgbClr val="FFC000"/>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50" b="0" i="0" u="none" strike="noStrike" kern="1200" cap="none" spc="0" normalizeH="0" baseline="0" noProof="0" dirty="0">
                <a:ln>
                  <a:noFill/>
                </a:ln>
                <a:solidFill>
                  <a:srgbClr val="838383"/>
                </a:solidFill>
                <a:effectLst/>
                <a:uLnTx/>
                <a:uFillTx/>
                <a:latin typeface="Times New Roman" panose="02020603050405020304" pitchFamily="18" charset="0"/>
                <a:ea typeface="+mn-ea"/>
                <a:cs typeface="Times New Roman" panose="02020603050405020304" pitchFamily="18" charset="0"/>
              </a:endParaRPr>
            </a:p>
          </p:txBody>
        </p:sp>
        <p:sp>
          <p:nvSpPr>
            <p:cNvPr id="9" name="Google Shape;256;p39">
              <a:extLst>
                <a:ext uri="{FF2B5EF4-FFF2-40B4-BE49-F238E27FC236}">
                  <a16:creationId xmlns:a16="http://schemas.microsoft.com/office/drawing/2014/main" id="{9B8B54F6-9B09-7D3A-70A0-76022F3B2263}"/>
                </a:ext>
              </a:extLst>
            </p:cNvPr>
            <p:cNvSpPr/>
            <p:nvPr/>
          </p:nvSpPr>
          <p:spPr>
            <a:xfrm>
              <a:off x="2866236" y="1203740"/>
              <a:ext cx="2152472" cy="965715"/>
            </a:xfrm>
            <a:prstGeom prst="rect">
              <a:avLst/>
            </a:prstGeom>
            <a:solidFill>
              <a:srgbClr val="FFE699"/>
            </a:solidFill>
            <a:ln>
              <a:noFill/>
            </a:ln>
          </p:spPr>
          <p:txBody>
            <a:bodyPr spcFirstLastPara="1" wrap="square" lIns="162533" tIns="162533" rIns="162533" bIns="1625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50" b="1" i="0" u="none" strike="noStrike" kern="1200" cap="none" spc="0" normalizeH="0" baseline="0" noProof="0" dirty="0">
                  <a:ln>
                    <a:noFill/>
                  </a:ln>
                  <a:solidFill>
                    <a:srgbClr val="060606"/>
                  </a:solidFill>
                  <a:effectLst/>
                  <a:uLnTx/>
                  <a:uFillTx/>
                  <a:latin typeface="Times New Roman" panose="02020603050405020304" pitchFamily="18" charset="0"/>
                  <a:ea typeface="+mn-ea"/>
                  <a:cs typeface="Times New Roman" panose="02020603050405020304" pitchFamily="18" charset="0"/>
                </a:rPr>
                <a:t>Thảo luận nhóm trao đổi về một vấn đề là: </a:t>
              </a:r>
              <a:endParaRPr kumimoji="0" sz="2750" b="1" i="0" u="none" strike="noStrike" kern="1200" cap="none" spc="0" normalizeH="0" baseline="0" noProof="0" dirty="0">
                <a:ln>
                  <a:noFill/>
                </a:ln>
                <a:solidFill>
                  <a:srgbClr val="060606"/>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oogle Shape;253;p39">
            <a:extLst>
              <a:ext uri="{FF2B5EF4-FFF2-40B4-BE49-F238E27FC236}">
                <a16:creationId xmlns:a16="http://schemas.microsoft.com/office/drawing/2014/main" id="{BA1F4213-89F8-E417-8191-BD8384B04E42}"/>
              </a:ext>
            </a:extLst>
          </p:cNvPr>
          <p:cNvGrpSpPr/>
          <p:nvPr/>
        </p:nvGrpSpPr>
        <p:grpSpPr>
          <a:xfrm>
            <a:off x="513040" y="3860454"/>
            <a:ext cx="11572620" cy="1359621"/>
            <a:chOff x="2897146" y="974685"/>
            <a:chExt cx="8588774" cy="1131315"/>
          </a:xfrm>
        </p:grpSpPr>
        <p:sp>
          <p:nvSpPr>
            <p:cNvPr id="11" name="Google Shape;254;p39">
              <a:extLst>
                <a:ext uri="{FF2B5EF4-FFF2-40B4-BE49-F238E27FC236}">
                  <a16:creationId xmlns:a16="http://schemas.microsoft.com/office/drawing/2014/main" id="{FE1BB16F-A7DF-2979-ABED-4CA4CBD561A9}"/>
                </a:ext>
              </a:extLst>
            </p:cNvPr>
            <p:cNvSpPr/>
            <p:nvPr/>
          </p:nvSpPr>
          <p:spPr>
            <a:xfrm>
              <a:off x="4571999" y="1301100"/>
              <a:ext cx="6913921" cy="804900"/>
            </a:xfrm>
            <a:prstGeom prst="homePlate">
              <a:avLst>
                <a:gd name="adj" fmla="val 50000"/>
              </a:avLst>
            </a:prstGeom>
            <a:solidFill>
              <a:srgbClr val="9CBBE1">
                <a:lumMod val="40000"/>
                <a:lumOff val="60000"/>
              </a:srgbClr>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50" b="0" i="0" u="none" strike="noStrike" kern="0" cap="none" spc="0" normalizeH="0" baseline="0" noProof="0" dirty="0">
                <a:ln>
                  <a:noFill/>
                </a:ln>
                <a:solidFill>
                  <a:srgbClr val="060606"/>
                </a:solidFill>
                <a:effectLst/>
                <a:uLnTx/>
                <a:uFillTx/>
                <a:latin typeface="Times New Roman" panose="02020603050405020304" pitchFamily="18" charset="0"/>
                <a:ea typeface="+mn-ea"/>
                <a:cs typeface="Times New Roman" panose="02020603050405020304" pitchFamily="18" charset="0"/>
              </a:endParaRPr>
            </a:p>
          </p:txBody>
        </p:sp>
        <p:sp>
          <p:nvSpPr>
            <p:cNvPr id="12" name="Google Shape;255;p39">
              <a:extLst>
                <a:ext uri="{FF2B5EF4-FFF2-40B4-BE49-F238E27FC236}">
                  <a16:creationId xmlns:a16="http://schemas.microsoft.com/office/drawing/2014/main" id="{86BD85AB-0E14-8BDC-8A66-49A19AFA0A14}"/>
                </a:ext>
              </a:extLst>
            </p:cNvPr>
            <p:cNvSpPr/>
            <p:nvPr/>
          </p:nvSpPr>
          <p:spPr>
            <a:xfrm rot="10800000" flipH="1">
              <a:off x="4572000" y="1934400"/>
              <a:ext cx="401700" cy="171600"/>
            </a:xfrm>
            <a:prstGeom prst="rtTriangle">
              <a:avLst/>
            </a:prstGeom>
            <a:solidFill>
              <a:srgbClr val="9CBBE1">
                <a:lumMod val="60000"/>
                <a:lumOff val="40000"/>
              </a:srgbClr>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50" b="0" i="0" u="none" strike="noStrike" kern="0" cap="none" spc="0" normalizeH="0" baseline="0" noProof="0" dirty="0">
                <a:ln>
                  <a:noFill/>
                </a:ln>
                <a:solidFill>
                  <a:srgbClr val="060606"/>
                </a:solidFill>
                <a:effectLst/>
                <a:uLnTx/>
                <a:uFillTx/>
                <a:latin typeface="Times New Roman" panose="02020603050405020304" pitchFamily="18" charset="0"/>
                <a:ea typeface="+mn-ea"/>
                <a:cs typeface="Times New Roman" panose="02020603050405020304" pitchFamily="18" charset="0"/>
              </a:endParaRPr>
            </a:p>
          </p:txBody>
        </p:sp>
        <p:sp>
          <p:nvSpPr>
            <p:cNvPr id="13" name="Google Shape;256;p39">
              <a:extLst>
                <a:ext uri="{FF2B5EF4-FFF2-40B4-BE49-F238E27FC236}">
                  <a16:creationId xmlns:a16="http://schemas.microsoft.com/office/drawing/2014/main" id="{B949BE58-9C7C-997F-86B8-14B84607905E}"/>
                </a:ext>
              </a:extLst>
            </p:cNvPr>
            <p:cNvSpPr/>
            <p:nvPr/>
          </p:nvSpPr>
          <p:spPr>
            <a:xfrm>
              <a:off x="2897146" y="974685"/>
              <a:ext cx="2077306" cy="965715"/>
            </a:xfrm>
            <a:prstGeom prst="rect">
              <a:avLst/>
            </a:prstGeom>
            <a:solidFill>
              <a:srgbClr val="9CBBE1">
                <a:lumMod val="20000"/>
                <a:lumOff val="80000"/>
              </a:srgbClr>
            </a:solidFill>
            <a:ln>
              <a:noFill/>
            </a:ln>
          </p:spPr>
          <p:txBody>
            <a:bodyPr spcFirstLastPara="1" wrap="square" lIns="162533" tIns="162533" rIns="162533" bIns="1625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50" b="1" i="0" u="none" strike="noStrike" kern="0" cap="none" spc="0" normalizeH="0" baseline="0" noProof="0" dirty="0">
                  <a:ln>
                    <a:noFill/>
                  </a:ln>
                  <a:solidFill>
                    <a:srgbClr val="060606"/>
                  </a:solidFill>
                  <a:effectLst/>
                  <a:uLnTx/>
                  <a:uFillTx/>
                  <a:latin typeface="Times New Roman" panose="02020603050405020304" pitchFamily="18" charset="0"/>
                  <a:ea typeface="+mn-ea"/>
                  <a:cs typeface="Times New Roman" panose="02020603050405020304" pitchFamily="18" charset="0"/>
                </a:rPr>
                <a:t> Mục đích của thảo luận nhóm</a:t>
              </a:r>
              <a:endParaRPr kumimoji="0" sz="2750" b="1" i="0" u="none" strike="noStrike" kern="0" cap="none" spc="0" normalizeH="0" baseline="0" noProof="0" dirty="0">
                <a:ln>
                  <a:noFill/>
                </a:ln>
                <a:solidFill>
                  <a:srgbClr val="060606"/>
                </a:solidFill>
                <a:effectLst/>
                <a:uLnTx/>
                <a:uFillTx/>
                <a:latin typeface="Times New Roman" panose="02020603050405020304" pitchFamily="18" charset="0"/>
                <a:ea typeface="+mn-ea"/>
                <a:cs typeface="Times New Roman" panose="02020603050405020304" pitchFamily="18" charset="0"/>
              </a:endParaRPr>
            </a:p>
          </p:txBody>
        </p:sp>
      </p:grpSp>
      <p:grpSp>
        <p:nvGrpSpPr>
          <p:cNvPr id="14" name="Google Shape;253;p39">
            <a:extLst>
              <a:ext uri="{FF2B5EF4-FFF2-40B4-BE49-F238E27FC236}">
                <a16:creationId xmlns:a16="http://schemas.microsoft.com/office/drawing/2014/main" id="{9C90C515-0FC2-731C-DC7D-3F001E22C93E}"/>
              </a:ext>
            </a:extLst>
          </p:cNvPr>
          <p:cNvGrpSpPr/>
          <p:nvPr/>
        </p:nvGrpSpPr>
        <p:grpSpPr>
          <a:xfrm>
            <a:off x="144722" y="5413343"/>
            <a:ext cx="11923114" cy="1363091"/>
            <a:chOff x="2775778" y="1396081"/>
            <a:chExt cx="8990972" cy="1134202"/>
          </a:xfrm>
        </p:grpSpPr>
        <p:sp>
          <p:nvSpPr>
            <p:cNvPr id="15" name="Google Shape;254;p39">
              <a:extLst>
                <a:ext uri="{FF2B5EF4-FFF2-40B4-BE49-F238E27FC236}">
                  <a16:creationId xmlns:a16="http://schemas.microsoft.com/office/drawing/2014/main" id="{22A37B6D-E248-9B53-CB08-30258142011B}"/>
                </a:ext>
              </a:extLst>
            </p:cNvPr>
            <p:cNvSpPr/>
            <p:nvPr/>
          </p:nvSpPr>
          <p:spPr>
            <a:xfrm>
              <a:off x="4799429" y="1435322"/>
              <a:ext cx="6967321" cy="1038127"/>
            </a:xfrm>
            <a:prstGeom prst="homePlate">
              <a:avLst>
                <a:gd name="adj" fmla="val 50000"/>
              </a:avLst>
            </a:prstGeom>
            <a:solidFill>
              <a:srgbClr val="C5E0B4"/>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50" b="0" i="0" u="none" strike="noStrike" kern="1200" cap="none" spc="0" normalizeH="0" baseline="0" noProof="0" dirty="0">
                <a:ln>
                  <a:noFill/>
                </a:ln>
                <a:solidFill>
                  <a:srgbClr val="060606"/>
                </a:solidFill>
                <a:effectLst/>
                <a:uLnTx/>
                <a:uFillTx/>
                <a:latin typeface="Times New Roman" panose="02020603050405020304" pitchFamily="18" charset="0"/>
                <a:ea typeface="+mn-ea"/>
                <a:cs typeface="Times New Roman" panose="02020603050405020304" pitchFamily="18" charset="0"/>
              </a:endParaRPr>
            </a:p>
          </p:txBody>
        </p:sp>
        <p:sp>
          <p:nvSpPr>
            <p:cNvPr id="16" name="Google Shape;255;p39">
              <a:extLst>
                <a:ext uri="{FF2B5EF4-FFF2-40B4-BE49-F238E27FC236}">
                  <a16:creationId xmlns:a16="http://schemas.microsoft.com/office/drawing/2014/main" id="{187916E6-9021-DA6E-A3A9-C1B978B5D8C9}"/>
                </a:ext>
              </a:extLst>
            </p:cNvPr>
            <p:cNvSpPr/>
            <p:nvPr/>
          </p:nvSpPr>
          <p:spPr>
            <a:xfrm rot="10800000" flipH="1">
              <a:off x="4680241" y="2230423"/>
              <a:ext cx="394159" cy="299860"/>
            </a:xfrm>
            <a:prstGeom prst="rtTriangle">
              <a:avLst/>
            </a:prstGeom>
            <a:solidFill>
              <a:srgbClr val="B5D79E"/>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50" b="0" i="0" u="none" strike="noStrike" kern="1200" cap="none" spc="0" normalizeH="0" baseline="0" noProof="0" dirty="0">
                <a:ln>
                  <a:noFill/>
                </a:ln>
                <a:solidFill>
                  <a:srgbClr val="060606"/>
                </a:solidFill>
                <a:effectLst/>
                <a:uLnTx/>
                <a:uFillTx/>
                <a:latin typeface="Times New Roman" panose="02020603050405020304" pitchFamily="18" charset="0"/>
                <a:ea typeface="+mn-ea"/>
                <a:cs typeface="Times New Roman" panose="02020603050405020304" pitchFamily="18" charset="0"/>
              </a:endParaRPr>
            </a:p>
          </p:txBody>
        </p:sp>
        <p:sp>
          <p:nvSpPr>
            <p:cNvPr id="17" name="Google Shape;256;p39">
              <a:extLst>
                <a:ext uri="{FF2B5EF4-FFF2-40B4-BE49-F238E27FC236}">
                  <a16:creationId xmlns:a16="http://schemas.microsoft.com/office/drawing/2014/main" id="{56A3AD87-6CC0-5987-F60C-2BC12F300153}"/>
                </a:ext>
              </a:extLst>
            </p:cNvPr>
            <p:cNvSpPr/>
            <p:nvPr/>
          </p:nvSpPr>
          <p:spPr>
            <a:xfrm>
              <a:off x="2775778" y="1396081"/>
              <a:ext cx="2114321" cy="1103861"/>
            </a:xfrm>
            <a:prstGeom prst="rect">
              <a:avLst/>
            </a:prstGeom>
            <a:solidFill>
              <a:srgbClr val="E2F0D9"/>
            </a:solidFill>
            <a:ln>
              <a:noFill/>
            </a:ln>
          </p:spPr>
          <p:txBody>
            <a:bodyPr spcFirstLastPara="1" wrap="square" lIns="162533" tIns="162533" rIns="162533" bIns="1625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50" b="1" i="0" u="none" strike="noStrike" kern="1200" cap="none" spc="0" normalizeH="0" baseline="0" noProof="0" dirty="0">
                  <a:ln>
                    <a:noFill/>
                  </a:ln>
                  <a:solidFill>
                    <a:srgbClr val="060606"/>
                  </a:solidFill>
                  <a:effectLst/>
                  <a:uLnTx/>
                  <a:uFillTx/>
                  <a:latin typeface="Times New Roman" panose="02020603050405020304" pitchFamily="18" charset="0"/>
                  <a:ea typeface="+mn-ea"/>
                  <a:cs typeface="Times New Roman" panose="02020603050405020304" pitchFamily="18" charset="0"/>
                </a:rPr>
                <a:t>Lưu ý khi thảo luận nhóm trao đổi về một vấn đề </a:t>
              </a:r>
              <a:endParaRPr kumimoji="0" sz="2750" b="1" i="0" u="none" strike="noStrike" kern="1200" cap="none" spc="0" normalizeH="0" baseline="0" noProof="0" dirty="0">
                <a:ln>
                  <a:noFill/>
                </a:ln>
                <a:solidFill>
                  <a:srgbClr val="060606"/>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 Box 5">
            <a:extLst>
              <a:ext uri="{FF2B5EF4-FFF2-40B4-BE49-F238E27FC236}">
                <a16:creationId xmlns:a16="http://schemas.microsoft.com/office/drawing/2014/main" id="{A53C0E42-7926-3237-8A8F-197D22041756}"/>
              </a:ext>
            </a:extLst>
          </p:cNvPr>
          <p:cNvSpPr txBox="1">
            <a:spLocks noChangeArrowheads="1"/>
          </p:cNvSpPr>
          <p:nvPr/>
        </p:nvSpPr>
        <p:spPr bwMode="auto">
          <a:xfrm>
            <a:off x="3473585" y="-29843"/>
            <a:ext cx="52789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03996E3A-13B3-09A2-B66B-EADC771C5502}"/>
              </a:ext>
            </a:extLst>
          </p:cNvPr>
          <p:cNvSpPr txBox="1"/>
          <p:nvPr/>
        </p:nvSpPr>
        <p:spPr>
          <a:xfrm>
            <a:off x="3145072" y="413780"/>
            <a:ext cx="85704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Dựa vào phần I. Định hướng – SGK hãy hoàn thành nội dung còn thiếu </a:t>
            </a:r>
            <a:endParaRPr kumimoji="0" lang="en-SG"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4" descr="Người kể chuyện png | PNGEgg">
            <a:extLst>
              <a:ext uri="{FF2B5EF4-FFF2-40B4-BE49-F238E27FC236}">
                <a16:creationId xmlns:a16="http://schemas.microsoft.com/office/drawing/2014/main" id="{83C86E49-0BE2-18B9-0940-25E3C195E6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10830152" y="1035040"/>
            <a:ext cx="1361848" cy="1326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3944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879201" y="0"/>
            <a:ext cx="1950561" cy="2818612"/>
          </a:xfrm>
          <a:prstGeom prst="rect">
            <a:avLst/>
          </a:prstGeom>
        </p:spPr>
      </p:pic>
      <p:grpSp>
        <p:nvGrpSpPr>
          <p:cNvPr id="10" name="Google Shape;253;p39">
            <a:extLst>
              <a:ext uri="{FF2B5EF4-FFF2-40B4-BE49-F238E27FC236}">
                <a16:creationId xmlns:a16="http://schemas.microsoft.com/office/drawing/2014/main" id="{EAF5A867-2CA9-8C0D-A2ED-16796FDAC107}"/>
              </a:ext>
            </a:extLst>
          </p:cNvPr>
          <p:cNvGrpSpPr/>
          <p:nvPr/>
        </p:nvGrpSpPr>
        <p:grpSpPr>
          <a:xfrm>
            <a:off x="0" y="2818612"/>
            <a:ext cx="11809576" cy="1553707"/>
            <a:chOff x="2635456" y="1096437"/>
            <a:chExt cx="9081782" cy="1292810"/>
          </a:xfrm>
        </p:grpSpPr>
        <p:sp>
          <p:nvSpPr>
            <p:cNvPr id="11" name="Google Shape;254;p39">
              <a:extLst>
                <a:ext uri="{FF2B5EF4-FFF2-40B4-BE49-F238E27FC236}">
                  <a16:creationId xmlns:a16="http://schemas.microsoft.com/office/drawing/2014/main" id="{7719906B-6187-5FF6-AC9B-E7D4DA368B1A}"/>
                </a:ext>
              </a:extLst>
            </p:cNvPr>
            <p:cNvSpPr/>
            <p:nvPr/>
          </p:nvSpPr>
          <p:spPr>
            <a:xfrm>
              <a:off x="4571998" y="1224188"/>
              <a:ext cx="7145240" cy="1165059"/>
            </a:xfrm>
            <a:prstGeom prst="homePlate">
              <a:avLst>
                <a:gd name="adj" fmla="val 50000"/>
              </a:avLst>
            </a:prstGeom>
            <a:solidFill>
              <a:srgbClr val="FFD966"/>
            </a:solidFill>
            <a:ln>
              <a:noFill/>
            </a:ln>
          </p:spPr>
          <p:txBody>
            <a:bodyPr spcFirstLastPara="1" wrap="square" lIns="162533" tIns="162533" rIns="162533" bIns="162533" anchor="ctr" anchorCtr="0">
              <a:noAutofit/>
            </a:bodyPr>
            <a:lstStyle/>
            <a:p>
              <a:endParaRPr sz="2750" dirty="0">
                <a:solidFill>
                  <a:srgbClr val="838383"/>
                </a:solidFill>
                <a:latin typeface="Times New Roman" panose="02020603050405020304" pitchFamily="18" charset="0"/>
                <a:cs typeface="Times New Roman" panose="02020603050405020304" pitchFamily="18" charset="0"/>
              </a:endParaRPr>
            </a:p>
          </p:txBody>
        </p:sp>
        <p:sp>
          <p:nvSpPr>
            <p:cNvPr id="12" name="Google Shape;255;p39">
              <a:extLst>
                <a:ext uri="{FF2B5EF4-FFF2-40B4-BE49-F238E27FC236}">
                  <a16:creationId xmlns:a16="http://schemas.microsoft.com/office/drawing/2014/main" id="{26C91B5C-7C64-F1FE-A135-FF235C05EFC8}"/>
                </a:ext>
              </a:extLst>
            </p:cNvPr>
            <p:cNvSpPr/>
            <p:nvPr/>
          </p:nvSpPr>
          <p:spPr>
            <a:xfrm rot="10800000" flipH="1">
              <a:off x="4571999" y="1934400"/>
              <a:ext cx="401701" cy="454847"/>
            </a:xfrm>
            <a:prstGeom prst="rtTriangle">
              <a:avLst/>
            </a:prstGeom>
            <a:solidFill>
              <a:srgbClr val="FFC000"/>
            </a:solidFill>
            <a:ln>
              <a:noFill/>
            </a:ln>
          </p:spPr>
          <p:txBody>
            <a:bodyPr spcFirstLastPara="1" wrap="square" lIns="162533" tIns="162533" rIns="162533" bIns="162533" anchor="ctr" anchorCtr="0">
              <a:noAutofit/>
            </a:bodyPr>
            <a:lstStyle/>
            <a:p>
              <a:endParaRPr sz="2750" dirty="0">
                <a:solidFill>
                  <a:srgbClr val="838383"/>
                </a:solidFill>
                <a:latin typeface="Times New Roman" panose="02020603050405020304" pitchFamily="18" charset="0"/>
                <a:cs typeface="Times New Roman" panose="02020603050405020304" pitchFamily="18" charset="0"/>
              </a:endParaRPr>
            </a:p>
          </p:txBody>
        </p:sp>
        <p:sp>
          <p:nvSpPr>
            <p:cNvPr id="13" name="Google Shape;256;p39">
              <a:extLst>
                <a:ext uri="{FF2B5EF4-FFF2-40B4-BE49-F238E27FC236}">
                  <a16:creationId xmlns:a16="http://schemas.microsoft.com/office/drawing/2014/main" id="{4A89F87E-C833-F4E4-A8E9-C2A3993EFF16}"/>
                </a:ext>
              </a:extLst>
            </p:cNvPr>
            <p:cNvSpPr/>
            <p:nvPr/>
          </p:nvSpPr>
          <p:spPr>
            <a:xfrm>
              <a:off x="2635456" y="1096437"/>
              <a:ext cx="2372979" cy="965715"/>
            </a:xfrm>
            <a:prstGeom prst="rect">
              <a:avLst/>
            </a:prstGeom>
            <a:solidFill>
              <a:srgbClr val="FFE699"/>
            </a:solidFill>
            <a:ln>
              <a:noFill/>
            </a:ln>
          </p:spPr>
          <p:txBody>
            <a:bodyPr spcFirstLastPara="1" wrap="square" lIns="162533" tIns="162533" rIns="162533" bIns="162533" anchor="ctr" anchorCtr="0">
              <a:no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Thảo luận nhóm trao đổi về một vấn đề là: </a:t>
              </a:r>
              <a:endParaRPr sz="2800" b="1" dirty="0">
                <a:solidFill>
                  <a:srgbClr val="C00000"/>
                </a:solidFill>
                <a:latin typeface="Times New Roman" panose="02020603050405020304" pitchFamily="18" charset="0"/>
                <a:cs typeface="Times New Roman" panose="02020603050405020304" pitchFamily="18" charset="0"/>
              </a:endParaRPr>
            </a:p>
          </p:txBody>
        </p:sp>
      </p:grpSp>
      <p:grpSp>
        <p:nvGrpSpPr>
          <p:cNvPr id="14" name="Google Shape;253;p39">
            <a:extLst>
              <a:ext uri="{FF2B5EF4-FFF2-40B4-BE49-F238E27FC236}">
                <a16:creationId xmlns:a16="http://schemas.microsoft.com/office/drawing/2014/main" id="{2E84CFB7-A4F1-1A33-CFFE-5AD08612AC08}"/>
              </a:ext>
            </a:extLst>
          </p:cNvPr>
          <p:cNvGrpSpPr/>
          <p:nvPr/>
        </p:nvGrpSpPr>
        <p:grpSpPr>
          <a:xfrm>
            <a:off x="417744" y="4614871"/>
            <a:ext cx="11880596" cy="2232366"/>
            <a:chOff x="2897146" y="1101829"/>
            <a:chExt cx="8588774" cy="1004171"/>
          </a:xfrm>
        </p:grpSpPr>
        <p:sp>
          <p:nvSpPr>
            <p:cNvPr id="15" name="Google Shape;254;p39">
              <a:extLst>
                <a:ext uri="{FF2B5EF4-FFF2-40B4-BE49-F238E27FC236}">
                  <a16:creationId xmlns:a16="http://schemas.microsoft.com/office/drawing/2014/main" id="{DFF42523-A2D7-40FC-276F-F2CB2D84D597}"/>
                </a:ext>
              </a:extLst>
            </p:cNvPr>
            <p:cNvSpPr/>
            <p:nvPr/>
          </p:nvSpPr>
          <p:spPr>
            <a:xfrm>
              <a:off x="4571999" y="1301100"/>
              <a:ext cx="6913921" cy="804900"/>
            </a:xfrm>
            <a:prstGeom prst="homePlate">
              <a:avLst>
                <a:gd name="adj" fmla="val 50000"/>
              </a:avLst>
            </a:prstGeom>
            <a:solidFill>
              <a:srgbClr val="9CBBE1">
                <a:lumMod val="40000"/>
                <a:lumOff val="60000"/>
              </a:srgbClr>
            </a:solidFill>
            <a:ln>
              <a:noFill/>
            </a:ln>
          </p:spPr>
          <p:txBody>
            <a:bodyPr spcFirstLastPara="1" wrap="square" lIns="162533" tIns="162533" rIns="162533" bIns="1625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750" b="0" i="0" u="none" strike="noStrike" kern="0" cap="none" spc="0" normalizeH="0" baseline="0" noProof="0" dirty="0">
                <a:ln>
                  <a:noFill/>
                </a:ln>
                <a:solidFill>
                  <a:srgbClr val="060606"/>
                </a:solidFill>
                <a:effectLst/>
                <a:uLnTx/>
                <a:uFillTx/>
                <a:latin typeface="Times New Roman" panose="02020603050405020304" pitchFamily="18" charset="0"/>
                <a:cs typeface="Times New Roman" panose="02020603050405020304" pitchFamily="18" charset="0"/>
              </a:endParaRPr>
            </a:p>
          </p:txBody>
        </p:sp>
        <p:sp>
          <p:nvSpPr>
            <p:cNvPr id="16" name="Google Shape;255;p39">
              <a:extLst>
                <a:ext uri="{FF2B5EF4-FFF2-40B4-BE49-F238E27FC236}">
                  <a16:creationId xmlns:a16="http://schemas.microsoft.com/office/drawing/2014/main" id="{437C85DB-BE36-AEE1-C20E-E8382E09FDF8}"/>
                </a:ext>
              </a:extLst>
            </p:cNvPr>
            <p:cNvSpPr/>
            <p:nvPr/>
          </p:nvSpPr>
          <p:spPr>
            <a:xfrm rot="10800000" flipH="1">
              <a:off x="4572000" y="1934400"/>
              <a:ext cx="401700" cy="171600"/>
            </a:xfrm>
            <a:prstGeom prst="rtTriangle">
              <a:avLst/>
            </a:prstGeom>
            <a:solidFill>
              <a:srgbClr val="9CBBE1">
                <a:lumMod val="60000"/>
                <a:lumOff val="40000"/>
              </a:srgbClr>
            </a:solidFill>
            <a:ln>
              <a:noFill/>
            </a:ln>
          </p:spPr>
          <p:txBody>
            <a:bodyPr spcFirstLastPara="1" wrap="square" lIns="162533" tIns="162533" rIns="162533" bIns="1625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750" b="0" i="0" u="none" strike="noStrike" kern="0" cap="none" spc="0" normalizeH="0" baseline="0" noProof="0" dirty="0">
                <a:ln>
                  <a:noFill/>
                </a:ln>
                <a:solidFill>
                  <a:srgbClr val="060606"/>
                </a:solidFill>
                <a:effectLst/>
                <a:uLnTx/>
                <a:uFillTx/>
                <a:latin typeface="Times New Roman" panose="02020603050405020304" pitchFamily="18" charset="0"/>
                <a:cs typeface="Times New Roman" panose="02020603050405020304" pitchFamily="18" charset="0"/>
              </a:endParaRPr>
            </a:p>
          </p:txBody>
        </p:sp>
        <p:sp>
          <p:nvSpPr>
            <p:cNvPr id="17" name="Google Shape;256;p39">
              <a:extLst>
                <a:ext uri="{FF2B5EF4-FFF2-40B4-BE49-F238E27FC236}">
                  <a16:creationId xmlns:a16="http://schemas.microsoft.com/office/drawing/2014/main" id="{026F31D0-A08A-2520-C86F-34ED4B769BA3}"/>
                </a:ext>
              </a:extLst>
            </p:cNvPr>
            <p:cNvSpPr/>
            <p:nvPr/>
          </p:nvSpPr>
          <p:spPr>
            <a:xfrm>
              <a:off x="2897146" y="1101829"/>
              <a:ext cx="2077306" cy="838572"/>
            </a:xfrm>
            <a:prstGeom prst="rect">
              <a:avLst/>
            </a:prstGeom>
            <a:solidFill>
              <a:srgbClr val="9CBBE1">
                <a:lumMod val="20000"/>
                <a:lumOff val="80000"/>
              </a:srgbClr>
            </a:solidFill>
            <a:ln>
              <a:noFill/>
            </a:ln>
          </p:spPr>
          <p:txBody>
            <a:bodyPr spcFirstLastPara="1" wrap="square" lIns="162533" tIns="162533" rIns="162533" bIns="16253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750" b="1" i="0" u="none" strike="noStrike" kern="0" cap="none" spc="0" normalizeH="0" baseline="0" noProof="0" dirty="0">
                  <a:ln>
                    <a:noFill/>
                  </a:ln>
                  <a:solidFill>
                    <a:srgbClr val="060606"/>
                  </a:solidFill>
                  <a:effectLst/>
                  <a:uLnTx/>
                  <a:uFillTx/>
                  <a:latin typeface="Times New Roman" panose="02020603050405020304" pitchFamily="18" charset="0"/>
                  <a:cs typeface="Times New Roman" panose="02020603050405020304" pitchFamily="18" charset="0"/>
                </a:rPr>
                <a:t> </a:t>
              </a:r>
              <a:r>
                <a:rPr kumimoji="0" lang="vi-VN" sz="275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Mục đích của thảo luận nhóm</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trao đổi về một vấn đề là</a:t>
              </a:r>
              <a:r>
                <a:rPr kumimoji="0" lang="vi-VN" sz="275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endParaRPr kumimoji="0" sz="275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sp>
        <p:nvSpPr>
          <p:cNvPr id="18" name="Text Box 5">
            <a:extLst>
              <a:ext uri="{FF2B5EF4-FFF2-40B4-BE49-F238E27FC236}">
                <a16:creationId xmlns:a16="http://schemas.microsoft.com/office/drawing/2014/main" id="{C14985B5-6E6B-CF25-4204-875793F7A2DD}"/>
              </a:ext>
            </a:extLst>
          </p:cNvPr>
          <p:cNvSpPr txBox="1">
            <a:spLocks noChangeArrowheads="1"/>
          </p:cNvSpPr>
          <p:nvPr/>
        </p:nvSpPr>
        <p:spPr bwMode="auto">
          <a:xfrm>
            <a:off x="3560847" y="170742"/>
            <a:ext cx="52789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FontTx/>
              <a:buNone/>
            </a:pPr>
            <a:r>
              <a:rPr lang="vi-VN" altLang="en-US" sz="3200" b="1" dirty="0">
                <a:solidFill>
                  <a:srgbClr val="FF0000"/>
                </a:solidFill>
                <a:latin typeface="Times New Roman" panose="02020603050405020304" pitchFamily="18" charset="0"/>
                <a:cs typeface="Times New Roman" panose="02020603050405020304" pitchFamily="18" charset="0"/>
              </a:rPr>
              <a:t>PHIẾU HỌC TẬP</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5E2486A-C7EA-87C9-8B7E-237188CBB848}"/>
              </a:ext>
            </a:extLst>
          </p:cNvPr>
          <p:cNvSpPr txBox="1"/>
          <p:nvPr/>
        </p:nvSpPr>
        <p:spPr>
          <a:xfrm>
            <a:off x="3188001" y="688619"/>
            <a:ext cx="6664423" cy="954107"/>
          </a:xfrm>
          <a:prstGeom prst="rect">
            <a:avLst/>
          </a:prstGeom>
          <a:noFill/>
        </p:spPr>
        <p:txBody>
          <a:bodyPr wrap="square" rtlCol="0">
            <a:spAutoFit/>
          </a:bodyPr>
          <a:lstStyle/>
          <a:p>
            <a:r>
              <a:rPr lang="vi-VN" sz="2800" b="1" dirty="0">
                <a:solidFill>
                  <a:srgbClr val="0000FF"/>
                </a:solidFill>
                <a:latin typeface="Times New Roman" panose="02020603050405020304" pitchFamily="18" charset="0"/>
                <a:cs typeface="Times New Roman" panose="02020603050405020304" pitchFamily="18" charset="0"/>
              </a:rPr>
              <a:t>Dựa vào phần I. Định hướng – SGK hãy hoàn thành nội dung còn thiếu </a:t>
            </a:r>
            <a:endParaRPr lang="en-SG" sz="2800" b="1" dirty="0">
              <a:solidFill>
                <a:srgbClr val="0000FF"/>
              </a:solidFill>
              <a:latin typeface="Times New Roman" panose="02020603050405020304" pitchFamily="18" charset="0"/>
              <a:cs typeface="Times New Roman" panose="02020603050405020304" pitchFamily="18" charset="0"/>
            </a:endParaRPr>
          </a:p>
        </p:txBody>
      </p:sp>
      <p:pic>
        <p:nvPicPr>
          <p:cNvPr id="20" name="Picture 4" descr="Người kể chuyện png | PNGEgg">
            <a:extLst>
              <a:ext uri="{FF2B5EF4-FFF2-40B4-BE49-F238E27FC236}">
                <a16:creationId xmlns:a16="http://schemas.microsoft.com/office/drawing/2014/main" id="{A693CEF2-BFA6-78C6-C373-BC796FD2D1A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10064228" y="415897"/>
            <a:ext cx="1361848" cy="132662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47A4826-2680-8589-43C5-529914A5ECB8}"/>
              </a:ext>
            </a:extLst>
          </p:cNvPr>
          <p:cNvSpPr txBox="1"/>
          <p:nvPr/>
        </p:nvSpPr>
        <p:spPr>
          <a:xfrm>
            <a:off x="3595226" y="2814055"/>
            <a:ext cx="7584940" cy="523220"/>
          </a:xfrm>
          <a:prstGeom prst="rect">
            <a:avLst/>
          </a:prstGeom>
          <a:noFill/>
        </p:spPr>
        <p:txBody>
          <a:bodyPr wrap="square" rtlCol="0">
            <a:spAutoFit/>
          </a:bodyPr>
          <a:lstStyle/>
          <a:p>
            <a:r>
              <a:rPr lang="vi-VN" sz="2800" b="1" dirty="0">
                <a:solidFill>
                  <a:srgbClr val="008000"/>
                </a:solidFill>
                <a:latin typeface="Times New Roman" panose="02020603050405020304" pitchFamily="18" charset="0"/>
                <a:cs typeface="Times New Roman" panose="02020603050405020304" pitchFamily="18" charset="0"/>
              </a:rPr>
              <a:t>- Hình thức nói (thuyết trình) </a:t>
            </a:r>
            <a:endParaRPr lang="en-SG" sz="2800" b="1" dirty="0">
              <a:solidFill>
                <a:srgbClr val="008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1E0729B-5BD7-70A5-126F-AB6C0D4AFF88}"/>
              </a:ext>
            </a:extLst>
          </p:cNvPr>
          <p:cNvSpPr txBox="1"/>
          <p:nvPr/>
        </p:nvSpPr>
        <p:spPr>
          <a:xfrm>
            <a:off x="3473317" y="5303386"/>
            <a:ext cx="8536585" cy="523220"/>
          </a:xfrm>
          <a:prstGeom prst="rect">
            <a:avLst/>
          </a:prstGeom>
          <a:noFill/>
        </p:spPr>
        <p:txBody>
          <a:bodyPr wrap="square" rtlCol="0">
            <a:spAutoFit/>
          </a:bodyPr>
          <a:lstStyle/>
          <a:p>
            <a:r>
              <a:rPr lang="vi-VN" sz="2800" b="1" dirty="0">
                <a:solidFill>
                  <a:srgbClr val="008000"/>
                </a:solidFill>
                <a:latin typeface="Times New Roman" panose="02020603050405020304" pitchFamily="18" charset="0"/>
                <a:cs typeface="Times New Roman" panose="02020603050405020304" pitchFamily="18" charset="0"/>
              </a:rPr>
              <a:t> - Nêu điểm thống nhất và khác biệt của các thành viên</a:t>
            </a:r>
            <a:endParaRPr lang="en-SG" sz="2800" b="1" dirty="0">
              <a:solidFill>
                <a:srgbClr val="008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4B9AB4C8-5FD2-FD9B-DDEA-F805F1123D67}"/>
              </a:ext>
            </a:extLst>
          </p:cNvPr>
          <p:cNvSpPr txBox="1"/>
          <p:nvPr/>
        </p:nvSpPr>
        <p:spPr>
          <a:xfrm>
            <a:off x="3473317" y="5919326"/>
            <a:ext cx="8438159" cy="523220"/>
          </a:xfrm>
          <a:prstGeom prst="rect">
            <a:avLst/>
          </a:prstGeom>
          <a:noFill/>
        </p:spPr>
        <p:txBody>
          <a:bodyPr wrap="square" rtlCol="0">
            <a:spAutoFit/>
          </a:bodyPr>
          <a:lstStyle/>
          <a:p>
            <a:r>
              <a:rPr lang="vi-VN" sz="2800" b="1" dirty="0">
                <a:solidFill>
                  <a:srgbClr val="008000"/>
                </a:solidFill>
                <a:latin typeface="Times New Roman" panose="02020603050405020304" pitchFamily="18" charset="0"/>
                <a:cs typeface="Times New Roman" panose="02020603050405020304" pitchFamily="18" charset="0"/>
              </a:rPr>
              <a:t> -  Tìm cách giải quyết</a:t>
            </a:r>
            <a:endParaRPr lang="en-SG" sz="2800" b="1" dirty="0">
              <a:solidFill>
                <a:srgbClr val="008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CFC3765-FB3A-B3F2-56CD-D86A5BEB2B0A}"/>
              </a:ext>
            </a:extLst>
          </p:cNvPr>
          <p:cNvSpPr txBox="1"/>
          <p:nvPr/>
        </p:nvSpPr>
        <p:spPr>
          <a:xfrm>
            <a:off x="3595226" y="3233147"/>
            <a:ext cx="7584940" cy="954107"/>
          </a:xfrm>
          <a:prstGeom prst="rect">
            <a:avLst/>
          </a:prstGeom>
          <a:noFill/>
        </p:spPr>
        <p:txBody>
          <a:bodyPr wrap="square" rtlCol="0">
            <a:spAutoFit/>
          </a:bodyPr>
          <a:lstStyle/>
          <a:p>
            <a:r>
              <a:rPr lang="vi-VN" sz="2800" b="1" dirty="0">
                <a:solidFill>
                  <a:srgbClr val="008000"/>
                </a:solidFill>
                <a:latin typeface="Times New Roman" panose="02020603050405020304" pitchFamily="18" charset="0"/>
                <a:cs typeface="Times New Roman" panose="02020603050405020304" pitchFamily="18" charset="0"/>
              </a:rPr>
              <a:t>- Cách thức: trao đổi, tranh luận về một vấn đề nào đó khi chưa thống nhất ý kiến</a:t>
            </a:r>
            <a:endParaRPr lang="en-SG" sz="28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0102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BA58-F43F-44AA-B439-5669E0D16345}"/>
              </a:ext>
            </a:extLst>
          </p:cNvPr>
          <p:cNvPicPr>
            <a:picLocks noChangeAspect="1"/>
          </p:cNvPicPr>
          <p:nvPr/>
        </p:nvPicPr>
        <p:blipFill>
          <a:blip r:embed="rId2"/>
          <a:stretch>
            <a:fillRect/>
          </a:stretch>
        </p:blipFill>
        <p:spPr>
          <a:xfrm>
            <a:off x="24169" y="345400"/>
            <a:ext cx="12192000" cy="6858000"/>
          </a:xfrm>
          <a:prstGeom prst="rect">
            <a:avLst/>
          </a:prstGeom>
        </p:spPr>
      </p:pic>
      <p:pic>
        <p:nvPicPr>
          <p:cNvPr id="4" name="图片 4">
            <a:extLst>
              <a:ext uri="{FF2B5EF4-FFF2-40B4-BE49-F238E27FC236}">
                <a16:creationId xmlns:a16="http://schemas.microsoft.com/office/drawing/2014/main" id="{2FCD9404-A23B-8134-AEDC-220F0104152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76239" y="-9874"/>
            <a:ext cx="2504028" cy="3618387"/>
          </a:xfrm>
          <a:prstGeom prst="rect">
            <a:avLst/>
          </a:prstGeom>
        </p:spPr>
      </p:pic>
      <p:grpSp>
        <p:nvGrpSpPr>
          <p:cNvPr id="6" name="Group 5">
            <a:extLst>
              <a:ext uri="{FF2B5EF4-FFF2-40B4-BE49-F238E27FC236}">
                <a16:creationId xmlns:a16="http://schemas.microsoft.com/office/drawing/2014/main" id="{32387FE4-CE0E-1231-F6D7-555558ADD913}"/>
              </a:ext>
            </a:extLst>
          </p:cNvPr>
          <p:cNvGrpSpPr/>
          <p:nvPr/>
        </p:nvGrpSpPr>
        <p:grpSpPr>
          <a:xfrm>
            <a:off x="1005680" y="2785016"/>
            <a:ext cx="3285601" cy="3597103"/>
            <a:chOff x="4606504" y="2859409"/>
            <a:chExt cx="2876042" cy="2894003"/>
          </a:xfrm>
        </p:grpSpPr>
        <p:sp>
          <p:nvSpPr>
            <p:cNvPr id="7" name="Rounded Rectangle 121">
              <a:extLst>
                <a:ext uri="{FF2B5EF4-FFF2-40B4-BE49-F238E27FC236}">
                  <a16:creationId xmlns:a16="http://schemas.microsoft.com/office/drawing/2014/main" id="{7983F4C2-C136-B422-5D0F-F3D46A834DE0}"/>
                </a:ext>
              </a:extLst>
            </p:cNvPr>
            <p:cNvSpPr>
              <a:spLocks noChangeAspect="1"/>
            </p:cNvSpPr>
            <p:nvPr/>
          </p:nvSpPr>
          <p:spPr>
            <a:xfrm>
              <a:off x="5356659" y="2859409"/>
              <a:ext cx="1478681" cy="1481533"/>
            </a:xfrm>
            <a:prstGeom prst="roundRect">
              <a:avLst/>
            </a:prstGeom>
            <a:solidFill>
              <a:srgbClr val="FEDAF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400"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86FC36EE-2EA3-EFA3-C0F9-76D2C4A5A04C}"/>
                </a:ext>
              </a:extLst>
            </p:cNvPr>
            <p:cNvSpPr txBox="1"/>
            <p:nvPr/>
          </p:nvSpPr>
          <p:spPr>
            <a:xfrm>
              <a:off x="4606504" y="4688656"/>
              <a:ext cx="2876042" cy="106475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Times New Roman" panose="02020603050405020304" pitchFamily="18" charset="0"/>
                  <a:ea typeface="Nunito Bold" charset="0"/>
                  <a:cs typeface="Times New Roman" panose="02020603050405020304" pitchFamily="18" charset="0"/>
                </a:rPr>
                <a:t> </a:t>
              </a:r>
              <a:r>
                <a:rPr kumimoji="0" lang="vi-VN" sz="4000" b="1" i="0" u="none" strike="noStrike" kern="0" cap="none" spc="0" normalizeH="0" baseline="0" noProof="0" dirty="0">
                  <a:ln>
                    <a:noFill/>
                  </a:ln>
                  <a:solidFill>
                    <a:srgbClr val="0000FF"/>
                  </a:solidFill>
                  <a:effectLst/>
                  <a:uLnTx/>
                  <a:uFillTx/>
                  <a:latin typeface="Times New Roman" panose="02020603050405020304" pitchFamily="18" charset="0"/>
                  <a:ea typeface="Nunito Bold" charset="0"/>
                  <a:cs typeface="Times New Roman" panose="02020603050405020304" pitchFamily="18" charset="0"/>
                </a:rPr>
                <a:t>Khi thảo luận nhóm</a:t>
              </a:r>
              <a:endParaRPr kumimoji="0" lang="en-US" sz="4000" b="1" i="0" u="none" strike="noStrike" kern="0" cap="none" spc="0" normalizeH="0" baseline="0" noProof="0" dirty="0">
                <a:ln>
                  <a:noFill/>
                </a:ln>
                <a:solidFill>
                  <a:srgbClr val="0000FF"/>
                </a:solidFill>
                <a:effectLst/>
                <a:uLnTx/>
                <a:uFillTx/>
                <a:latin typeface="Times New Roman" panose="02020603050405020304" pitchFamily="18" charset="0"/>
                <a:ea typeface="Nunito Bold" charset="0"/>
                <a:cs typeface="Times New Roman" panose="02020603050405020304" pitchFamily="18" charset="0"/>
              </a:endParaRPr>
            </a:p>
          </p:txBody>
        </p:sp>
        <p:pic>
          <p:nvPicPr>
            <p:cNvPr id="9" name="Picture 8">
              <a:extLst>
                <a:ext uri="{FF2B5EF4-FFF2-40B4-BE49-F238E27FC236}">
                  <a16:creationId xmlns:a16="http://schemas.microsoft.com/office/drawing/2014/main" id="{D1406306-4A18-D286-C741-29FD3ACAA38E}"/>
                </a:ext>
              </a:extLst>
            </p:cNvPr>
            <p:cNvPicPr>
              <a:picLocks noChangeAspect="1"/>
            </p:cNvPicPr>
            <p:nvPr/>
          </p:nvPicPr>
          <p:blipFill rotWithShape="1">
            <a:blip r:embed="rId5"/>
            <a:srcRect t="8203" r="42023" b="38664"/>
            <a:stretch/>
          </p:blipFill>
          <p:spPr>
            <a:xfrm>
              <a:off x="5515817" y="3035299"/>
              <a:ext cx="1196328" cy="1096373"/>
            </a:xfrm>
            <a:prstGeom prst="rect">
              <a:avLst/>
            </a:prstGeom>
          </p:spPr>
        </p:pic>
      </p:grpSp>
      <p:sp>
        <p:nvSpPr>
          <p:cNvPr id="10" name="Rectangle 9">
            <a:extLst>
              <a:ext uri="{FF2B5EF4-FFF2-40B4-BE49-F238E27FC236}">
                <a16:creationId xmlns:a16="http://schemas.microsoft.com/office/drawing/2014/main" id="{4263060F-A61C-F0CB-E655-D4080F7397EF}"/>
              </a:ext>
            </a:extLst>
          </p:cNvPr>
          <p:cNvSpPr>
            <a:spLocks/>
          </p:cNvSpPr>
          <p:nvPr/>
        </p:nvSpPr>
        <p:spPr bwMode="auto">
          <a:xfrm>
            <a:off x="3067368" y="568008"/>
            <a:ext cx="2814873"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vi-VN" sz="6000" b="1" dirty="0">
                <a:solidFill>
                  <a:srgbClr val="FF0000"/>
                </a:solidFill>
                <a:latin typeface="Times New Roman" panose="02020603050405020304" pitchFamily="18" charset="0"/>
                <a:ea typeface="Roboto" charset="0"/>
                <a:cs typeface="Times New Roman" panose="02020603050405020304" pitchFamily="18" charset="0"/>
                <a:sym typeface="Bebas Neue" charset="0"/>
              </a:rPr>
              <a:t>*</a:t>
            </a:r>
            <a:r>
              <a:rPr lang="en-US" sz="6000" b="1" dirty="0">
                <a:solidFill>
                  <a:srgbClr val="FF0000"/>
                </a:solidFill>
                <a:latin typeface="Times New Roman" panose="02020603050405020304" pitchFamily="18" charset="0"/>
                <a:ea typeface="Roboto" charset="0"/>
                <a:cs typeface="Times New Roman" panose="02020603050405020304" pitchFamily="18" charset="0"/>
                <a:sym typeface="Bebas Neue" charset="0"/>
              </a:rPr>
              <a:t>LƯU Ý</a:t>
            </a:r>
          </a:p>
        </p:txBody>
      </p:sp>
      <p:sp>
        <p:nvSpPr>
          <p:cNvPr id="11" name="Freeform: Shape 7696">
            <a:extLst>
              <a:ext uri="{FF2B5EF4-FFF2-40B4-BE49-F238E27FC236}">
                <a16:creationId xmlns:a16="http://schemas.microsoft.com/office/drawing/2014/main" id="{E11CDD69-434D-FD92-745D-D8674C7DB6AC}"/>
              </a:ext>
            </a:extLst>
          </p:cNvPr>
          <p:cNvSpPr/>
          <p:nvPr/>
        </p:nvSpPr>
        <p:spPr>
          <a:xfrm rot="4800">
            <a:off x="3735514" y="1838237"/>
            <a:ext cx="2547056" cy="2550991"/>
          </a:xfrm>
          <a:custGeom>
            <a:avLst/>
            <a:gdLst/>
            <a:ahLst/>
            <a:cxnLst>
              <a:cxn ang="3cd4">
                <a:pos x="hc" y="t"/>
              </a:cxn>
              <a:cxn ang="cd2">
                <a:pos x="l" y="vc"/>
              </a:cxn>
              <a:cxn ang="cd4">
                <a:pos x="hc" y="b"/>
              </a:cxn>
              <a:cxn ang="0">
                <a:pos x="r" y="vc"/>
              </a:cxn>
            </a:cxnLst>
            <a:rect l="l" t="t" r="r" b="b"/>
            <a:pathLst>
              <a:path w="742" h="743">
                <a:moveTo>
                  <a:pt x="742" y="372"/>
                </a:moveTo>
                <a:cubicBezTo>
                  <a:pt x="742" y="577"/>
                  <a:pt x="576" y="743"/>
                  <a:pt x="371" y="743"/>
                </a:cubicBezTo>
                <a:cubicBezTo>
                  <a:pt x="166" y="743"/>
                  <a:pt x="0" y="577"/>
                  <a:pt x="0" y="372"/>
                </a:cubicBezTo>
                <a:cubicBezTo>
                  <a:pt x="0" y="166"/>
                  <a:pt x="166" y="0"/>
                  <a:pt x="371" y="0"/>
                </a:cubicBezTo>
                <a:cubicBezTo>
                  <a:pt x="576" y="0"/>
                  <a:pt x="742" y="166"/>
                  <a:pt x="742" y="372"/>
                </a:cubicBezTo>
                <a:close/>
              </a:path>
            </a:pathLst>
          </a:custGeom>
          <a:noFill/>
          <a:ln w="57150" cap="flat">
            <a:solidFill>
              <a:srgbClr val="9CBBE1"/>
            </a:solidFill>
            <a:prstDash val="sysDot"/>
          </a:ln>
        </p:spPr>
        <p:txBody>
          <a:bodyPr vert="horz" wrap="none" lIns="45000" tIns="22500" rIns="45000" bIns="225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70C0"/>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12" name="TextBox 11">
            <a:extLst>
              <a:ext uri="{FF2B5EF4-FFF2-40B4-BE49-F238E27FC236}">
                <a16:creationId xmlns:a16="http://schemas.microsoft.com/office/drawing/2014/main" id="{0C03FB5D-E900-C88A-B447-B28F33D99CCC}"/>
              </a:ext>
            </a:extLst>
          </p:cNvPr>
          <p:cNvSpPr txBox="1"/>
          <p:nvPr/>
        </p:nvSpPr>
        <p:spPr>
          <a:xfrm>
            <a:off x="3855524" y="2308748"/>
            <a:ext cx="2191187" cy="1200329"/>
          </a:xfrm>
          <a:prstGeom prst="rect">
            <a:avLst/>
          </a:prstGeom>
          <a:noFill/>
        </p:spPr>
        <p:txBody>
          <a:bodyPr wrap="square" rtlCol="0">
            <a:spAutoFit/>
          </a:bodyPr>
          <a:lstStyle/>
          <a:p>
            <a:pPr algn="ctr"/>
            <a:r>
              <a:rPr lang="vi-VN" sz="2400" b="1" u="sng" dirty="0">
                <a:solidFill>
                  <a:srgbClr val="008000"/>
                </a:solidFill>
                <a:latin typeface="Times New Roman" panose="02020603050405020304" pitchFamily="18" charset="0"/>
                <a:ea typeface="Roboto" charset="0"/>
                <a:cs typeface="Times New Roman" panose="02020603050405020304" pitchFamily="18" charset="0"/>
              </a:rPr>
              <a:t>Nêu ý kiến</a:t>
            </a:r>
            <a:r>
              <a:rPr lang="vi-VN" sz="2400" b="1" dirty="0">
                <a:solidFill>
                  <a:srgbClr val="008000"/>
                </a:solidFill>
                <a:latin typeface="Times New Roman" panose="02020603050405020304" pitchFamily="18" charset="0"/>
                <a:ea typeface="Roboto" charset="0"/>
                <a:cs typeface="Times New Roman" panose="02020603050405020304" pitchFamily="18" charset="0"/>
              </a:rPr>
              <a:t>: tán thành hay phản đối</a:t>
            </a:r>
            <a:endParaRPr lang="en-US" sz="2400" b="1" dirty="0">
              <a:solidFill>
                <a:srgbClr val="008000"/>
              </a:solidFill>
              <a:latin typeface="Times New Roman" panose="02020603050405020304" pitchFamily="18" charset="0"/>
              <a:ea typeface="Roboto" charset="0"/>
              <a:cs typeface="Times New Roman" panose="02020603050405020304" pitchFamily="18" charset="0"/>
            </a:endParaRPr>
          </a:p>
        </p:txBody>
      </p:sp>
      <p:sp>
        <p:nvSpPr>
          <p:cNvPr id="13" name="Freeform: Shape 7697">
            <a:extLst>
              <a:ext uri="{FF2B5EF4-FFF2-40B4-BE49-F238E27FC236}">
                <a16:creationId xmlns:a16="http://schemas.microsoft.com/office/drawing/2014/main" id="{A03B8C67-18B3-AF71-5ADF-573FD142D63E}"/>
              </a:ext>
            </a:extLst>
          </p:cNvPr>
          <p:cNvSpPr/>
          <p:nvPr/>
        </p:nvSpPr>
        <p:spPr>
          <a:xfrm rot="4800">
            <a:off x="5064907" y="4198261"/>
            <a:ext cx="2550493" cy="2550991"/>
          </a:xfrm>
          <a:custGeom>
            <a:avLst/>
            <a:gdLst/>
            <a:ahLst/>
            <a:cxnLst>
              <a:cxn ang="3cd4">
                <a:pos x="hc" y="t"/>
              </a:cxn>
              <a:cxn ang="cd2">
                <a:pos x="l" y="vc"/>
              </a:cxn>
              <a:cxn ang="cd4">
                <a:pos x="hc" y="b"/>
              </a:cxn>
              <a:cxn ang="0">
                <a:pos x="r" y="vc"/>
              </a:cxn>
            </a:cxnLst>
            <a:rect l="l" t="t" r="r" b="b"/>
            <a:pathLst>
              <a:path w="743" h="743">
                <a:moveTo>
                  <a:pt x="743" y="372"/>
                </a:moveTo>
                <a:cubicBezTo>
                  <a:pt x="743" y="577"/>
                  <a:pt x="576" y="743"/>
                  <a:pt x="371" y="743"/>
                </a:cubicBezTo>
                <a:cubicBezTo>
                  <a:pt x="166" y="743"/>
                  <a:pt x="0" y="577"/>
                  <a:pt x="0" y="372"/>
                </a:cubicBezTo>
                <a:cubicBezTo>
                  <a:pt x="0" y="167"/>
                  <a:pt x="166" y="0"/>
                  <a:pt x="371" y="0"/>
                </a:cubicBezTo>
                <a:cubicBezTo>
                  <a:pt x="576" y="0"/>
                  <a:pt x="743" y="167"/>
                  <a:pt x="743" y="372"/>
                </a:cubicBezTo>
                <a:close/>
              </a:path>
            </a:pathLst>
          </a:custGeom>
          <a:noFill/>
          <a:ln w="57150" cap="flat">
            <a:solidFill>
              <a:srgbClr val="CBF0FD">
                <a:lumMod val="90000"/>
              </a:srgbClr>
            </a:solidFill>
            <a:prstDash val="sysDot"/>
          </a:ln>
        </p:spPr>
        <p:txBody>
          <a:bodyPr vert="horz" wrap="none" lIns="45000" tIns="22500" rIns="45000" bIns="225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838383"/>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14" name="TextBox 13">
            <a:extLst>
              <a:ext uri="{FF2B5EF4-FFF2-40B4-BE49-F238E27FC236}">
                <a16:creationId xmlns:a16="http://schemas.microsoft.com/office/drawing/2014/main" id="{9917AD54-6565-4009-D50C-8ABF8DF2EEF8}"/>
              </a:ext>
            </a:extLst>
          </p:cNvPr>
          <p:cNvSpPr txBox="1"/>
          <p:nvPr/>
        </p:nvSpPr>
        <p:spPr>
          <a:xfrm>
            <a:off x="5136878" y="5052149"/>
            <a:ext cx="2380930" cy="1569660"/>
          </a:xfrm>
          <a:prstGeom prst="rect">
            <a:avLst/>
          </a:prstGeom>
          <a:noFill/>
        </p:spPr>
        <p:txBody>
          <a:bodyPr wrap="square" rtlCol="0">
            <a:spAutoFit/>
          </a:bodyPr>
          <a:lstStyle/>
          <a:p>
            <a:pPr algn="ctr"/>
            <a:r>
              <a:rPr lang="vi-VN" sz="2400" b="1" dirty="0">
                <a:solidFill>
                  <a:srgbClr val="008000"/>
                </a:solidFill>
                <a:latin typeface="Times New Roman" panose="02020603050405020304" pitchFamily="18" charset="0"/>
                <a:ea typeface="Roboto" charset="0"/>
                <a:cs typeface="Times New Roman" panose="02020603050405020304" pitchFamily="18" charset="0"/>
              </a:rPr>
              <a:t> </a:t>
            </a:r>
            <a:r>
              <a:rPr lang="vi-VN" sz="2400" b="1" u="sng" dirty="0">
                <a:solidFill>
                  <a:srgbClr val="0080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Thuyết phục </a:t>
            </a:r>
            <a:r>
              <a:rPr lang="vi-VN" sz="2400" b="1" dirty="0">
                <a:solidFill>
                  <a:srgbClr val="0080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bằng lí lẽ và bằng chứng</a:t>
            </a:r>
            <a:endParaRPr lang="en-US" sz="2400" b="1" dirty="0">
              <a:solidFill>
                <a:srgbClr val="008000"/>
              </a:solidFill>
              <a:latin typeface="Times New Roman" panose="02020603050405020304" pitchFamily="18" charset="0"/>
              <a:ea typeface="Roboto" charset="0"/>
              <a:cs typeface="Times New Roman" panose="02020603050405020304" pitchFamily="18" charset="0"/>
            </a:endParaRPr>
          </a:p>
          <a:p>
            <a:pPr algn="ctr"/>
            <a:endParaRPr lang="en-US" sz="2400" b="1" dirty="0">
              <a:solidFill>
                <a:srgbClr val="008000"/>
              </a:solidFill>
              <a:latin typeface="Times New Roman" panose="02020603050405020304" pitchFamily="18" charset="0"/>
              <a:ea typeface="Roboto" charset="0"/>
              <a:cs typeface="Times New Roman" panose="02020603050405020304" pitchFamily="18" charset="0"/>
            </a:endParaRPr>
          </a:p>
        </p:txBody>
      </p:sp>
      <p:sp>
        <p:nvSpPr>
          <p:cNvPr id="15" name="Freeform: Shape 7698">
            <a:extLst>
              <a:ext uri="{FF2B5EF4-FFF2-40B4-BE49-F238E27FC236}">
                <a16:creationId xmlns:a16="http://schemas.microsoft.com/office/drawing/2014/main" id="{09EC0257-1CE4-B1A9-0A6A-D78066FB9D1C}"/>
              </a:ext>
            </a:extLst>
          </p:cNvPr>
          <p:cNvSpPr/>
          <p:nvPr/>
        </p:nvSpPr>
        <p:spPr>
          <a:xfrm rot="4800">
            <a:off x="6271122" y="1009532"/>
            <a:ext cx="2550493" cy="2550991"/>
          </a:xfrm>
          <a:custGeom>
            <a:avLst/>
            <a:gdLst/>
            <a:ahLst/>
            <a:cxnLst>
              <a:cxn ang="3cd4">
                <a:pos x="hc" y="t"/>
              </a:cxn>
              <a:cxn ang="cd2">
                <a:pos x="l" y="vc"/>
              </a:cxn>
              <a:cxn ang="cd4">
                <a:pos x="hc" y="b"/>
              </a:cxn>
              <a:cxn ang="0">
                <a:pos x="r" y="vc"/>
              </a:cxn>
            </a:cxnLst>
            <a:rect l="l" t="t" r="r" b="b"/>
            <a:pathLst>
              <a:path w="743" h="743">
                <a:moveTo>
                  <a:pt x="743" y="371"/>
                </a:moveTo>
                <a:cubicBezTo>
                  <a:pt x="743" y="576"/>
                  <a:pt x="576" y="743"/>
                  <a:pt x="371" y="743"/>
                </a:cubicBezTo>
                <a:cubicBezTo>
                  <a:pt x="166" y="743"/>
                  <a:pt x="0" y="576"/>
                  <a:pt x="0" y="371"/>
                </a:cubicBezTo>
                <a:cubicBezTo>
                  <a:pt x="0" y="166"/>
                  <a:pt x="166" y="0"/>
                  <a:pt x="371" y="0"/>
                </a:cubicBezTo>
                <a:cubicBezTo>
                  <a:pt x="576" y="0"/>
                  <a:pt x="743" y="166"/>
                  <a:pt x="743" y="371"/>
                </a:cubicBezTo>
                <a:close/>
              </a:path>
            </a:pathLst>
          </a:custGeom>
          <a:noFill/>
          <a:ln w="57150" cap="flat">
            <a:solidFill>
              <a:srgbClr val="DDF9F4">
                <a:lumMod val="90000"/>
              </a:srgbClr>
            </a:solidFill>
            <a:prstDash val="sysDot"/>
          </a:ln>
        </p:spPr>
        <p:txBody>
          <a:bodyPr vert="horz" wrap="none" lIns="45000" tIns="22500" rIns="45000" bIns="225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838383"/>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16" name="TextBox 15">
            <a:extLst>
              <a:ext uri="{FF2B5EF4-FFF2-40B4-BE49-F238E27FC236}">
                <a16:creationId xmlns:a16="http://schemas.microsoft.com/office/drawing/2014/main" id="{F038CBB9-234B-F7D5-5613-D167EDF28E75}"/>
              </a:ext>
            </a:extLst>
          </p:cNvPr>
          <p:cNvSpPr txBox="1"/>
          <p:nvPr/>
        </p:nvSpPr>
        <p:spPr>
          <a:xfrm>
            <a:off x="6483861" y="1399845"/>
            <a:ext cx="2266641" cy="1569660"/>
          </a:xfrm>
          <a:prstGeom prst="rect">
            <a:avLst/>
          </a:prstGeom>
          <a:noFill/>
          <a:ln>
            <a:noFill/>
          </a:ln>
        </p:spPr>
        <p:txBody>
          <a:bodyPr wrap="square" rtlCol="0">
            <a:spAutoFit/>
          </a:bodyPr>
          <a:lstStyle/>
          <a:p>
            <a:pPr algn="ctr"/>
            <a:r>
              <a:rPr lang="vi-VN" sz="2400" b="1" dirty="0">
                <a:solidFill>
                  <a:srgbClr val="0080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 </a:t>
            </a:r>
            <a:r>
              <a:rPr lang="vi-VN" sz="2400" b="1" u="sng" dirty="0">
                <a:solidFill>
                  <a:srgbClr val="0080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Sử dụng </a:t>
            </a:r>
            <a:r>
              <a:rPr lang="vi-VN" sz="2400" b="1" dirty="0">
                <a:solidFill>
                  <a:srgbClr val="008000"/>
                </a:solidFill>
                <a:latin typeface="Times New Roman" panose="02020603050405020304" pitchFamily="18" charset="0"/>
                <a:ea typeface="Roboto" charset="0"/>
                <a:cs typeface="Times New Roman" panose="02020603050405020304" pitchFamily="18" charset="0"/>
                <a:sym typeface="Wingdings" panose="05000000000000000000" pitchFamily="2" charset="2"/>
              </a:rPr>
              <a:t>tranh ảnh, video, thiết bị hỗ trợ phù hợp</a:t>
            </a:r>
            <a:endParaRPr lang="en-US" sz="2400" b="1" dirty="0">
              <a:solidFill>
                <a:srgbClr val="008000"/>
              </a:solidFill>
              <a:latin typeface="Times New Roman" panose="02020603050405020304" pitchFamily="18" charset="0"/>
              <a:ea typeface="Roboto" charset="0"/>
              <a:cs typeface="Times New Roman" panose="02020603050405020304" pitchFamily="18" charset="0"/>
            </a:endParaRPr>
          </a:p>
        </p:txBody>
      </p:sp>
      <p:sp>
        <p:nvSpPr>
          <p:cNvPr id="17" name="Freeform: Shape 7699">
            <a:extLst>
              <a:ext uri="{FF2B5EF4-FFF2-40B4-BE49-F238E27FC236}">
                <a16:creationId xmlns:a16="http://schemas.microsoft.com/office/drawing/2014/main" id="{F79DE5CB-3F69-8B65-A863-53B0EFE9D87B}"/>
              </a:ext>
            </a:extLst>
          </p:cNvPr>
          <p:cNvSpPr/>
          <p:nvPr/>
        </p:nvSpPr>
        <p:spPr>
          <a:xfrm rot="4800">
            <a:off x="7985293" y="4262311"/>
            <a:ext cx="2550493" cy="2550991"/>
          </a:xfrm>
          <a:custGeom>
            <a:avLst/>
            <a:gdLst/>
            <a:ahLst/>
            <a:cxnLst>
              <a:cxn ang="3cd4">
                <a:pos x="hc" y="t"/>
              </a:cxn>
              <a:cxn ang="cd2">
                <a:pos x="l" y="vc"/>
              </a:cxn>
              <a:cxn ang="cd4">
                <a:pos x="hc" y="b"/>
              </a:cxn>
              <a:cxn ang="0">
                <a:pos x="r" y="vc"/>
              </a:cxn>
            </a:cxnLst>
            <a:rect l="l" t="t" r="r" b="b"/>
            <a:pathLst>
              <a:path w="743" h="743">
                <a:moveTo>
                  <a:pt x="743" y="371"/>
                </a:moveTo>
                <a:cubicBezTo>
                  <a:pt x="743" y="576"/>
                  <a:pt x="577" y="743"/>
                  <a:pt x="372" y="743"/>
                </a:cubicBezTo>
                <a:cubicBezTo>
                  <a:pt x="166" y="743"/>
                  <a:pt x="0" y="576"/>
                  <a:pt x="0" y="371"/>
                </a:cubicBezTo>
                <a:cubicBezTo>
                  <a:pt x="0" y="166"/>
                  <a:pt x="166" y="0"/>
                  <a:pt x="372" y="0"/>
                </a:cubicBezTo>
                <a:cubicBezTo>
                  <a:pt x="577" y="0"/>
                  <a:pt x="743" y="166"/>
                  <a:pt x="743" y="371"/>
                </a:cubicBezTo>
                <a:close/>
              </a:path>
            </a:pathLst>
          </a:custGeom>
          <a:noFill/>
          <a:ln w="57150" cap="flat">
            <a:solidFill>
              <a:srgbClr val="E5E9EC">
                <a:lumMod val="90000"/>
              </a:srgbClr>
            </a:solidFill>
            <a:prstDash val="sysDot"/>
          </a:ln>
        </p:spPr>
        <p:txBody>
          <a:bodyPr vert="horz" wrap="none" lIns="45000" tIns="22500" rIns="45000" bIns="225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838383"/>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18" name="TextBox 17">
            <a:extLst>
              <a:ext uri="{FF2B5EF4-FFF2-40B4-BE49-F238E27FC236}">
                <a16:creationId xmlns:a16="http://schemas.microsoft.com/office/drawing/2014/main" id="{BE0AB936-91C0-C184-F590-EB654B81EC42}"/>
              </a:ext>
            </a:extLst>
          </p:cNvPr>
          <p:cNvSpPr txBox="1"/>
          <p:nvPr/>
        </p:nvSpPr>
        <p:spPr>
          <a:xfrm>
            <a:off x="8428249" y="4966339"/>
            <a:ext cx="2109317" cy="830997"/>
          </a:xfrm>
          <a:prstGeom prst="rect">
            <a:avLst/>
          </a:prstGeom>
          <a:noFill/>
        </p:spPr>
        <p:txBody>
          <a:bodyPr wrap="square" rtlCol="0">
            <a:spAutoFit/>
          </a:bodyPr>
          <a:lstStyle/>
          <a:p>
            <a:pPr algn="ctr"/>
            <a:r>
              <a:rPr lang="vi-VN" sz="2400" b="1" u="sng" dirty="0">
                <a:solidFill>
                  <a:srgbClr val="008000"/>
                </a:solidFill>
                <a:latin typeface="Times New Roman" panose="02020603050405020304" pitchFamily="18" charset="0"/>
                <a:ea typeface="Roboto" charset="0"/>
                <a:cs typeface="Times New Roman" panose="02020603050405020304" pitchFamily="18" charset="0"/>
              </a:rPr>
              <a:t>  Bảo vệ </a:t>
            </a:r>
            <a:r>
              <a:rPr lang="vi-VN" sz="2400" b="1" dirty="0">
                <a:solidFill>
                  <a:srgbClr val="008000"/>
                </a:solidFill>
                <a:latin typeface="Times New Roman" panose="02020603050405020304" pitchFamily="18" charset="0"/>
                <a:ea typeface="Roboto" charset="0"/>
                <a:cs typeface="Times New Roman" panose="02020603050405020304" pitchFamily="18" charset="0"/>
              </a:rPr>
              <a:t>ý kiến của mình</a:t>
            </a:r>
            <a:endParaRPr lang="en-US" sz="2400" b="1" dirty="0">
              <a:solidFill>
                <a:srgbClr val="008000"/>
              </a:solidFill>
              <a:latin typeface="Times New Roman" panose="02020603050405020304" pitchFamily="18" charset="0"/>
              <a:ea typeface="Roboto" charset="0"/>
              <a:cs typeface="Times New Roman" panose="02020603050405020304" pitchFamily="18" charset="0"/>
            </a:endParaRPr>
          </a:p>
        </p:txBody>
      </p:sp>
      <p:sp>
        <p:nvSpPr>
          <p:cNvPr id="19" name="Freeform: Shape 7700">
            <a:extLst>
              <a:ext uri="{FF2B5EF4-FFF2-40B4-BE49-F238E27FC236}">
                <a16:creationId xmlns:a16="http://schemas.microsoft.com/office/drawing/2014/main" id="{F342736A-229A-0880-6197-1F755D06D651}"/>
              </a:ext>
            </a:extLst>
          </p:cNvPr>
          <p:cNvSpPr/>
          <p:nvPr/>
        </p:nvSpPr>
        <p:spPr>
          <a:xfrm rot="4800">
            <a:off x="9209830" y="1683624"/>
            <a:ext cx="2550493" cy="2550991"/>
          </a:xfrm>
          <a:custGeom>
            <a:avLst/>
            <a:gdLst/>
            <a:ahLst/>
            <a:cxnLst>
              <a:cxn ang="3cd4">
                <a:pos x="hc" y="t"/>
              </a:cxn>
              <a:cxn ang="cd2">
                <a:pos x="l" y="vc"/>
              </a:cxn>
              <a:cxn ang="cd4">
                <a:pos x="hc" y="b"/>
              </a:cxn>
              <a:cxn ang="0">
                <a:pos x="r" y="vc"/>
              </a:cxn>
            </a:cxnLst>
            <a:rect l="l" t="t" r="r" b="b"/>
            <a:pathLst>
              <a:path w="743" h="743">
                <a:moveTo>
                  <a:pt x="743" y="371"/>
                </a:moveTo>
                <a:cubicBezTo>
                  <a:pt x="743" y="577"/>
                  <a:pt x="576" y="743"/>
                  <a:pt x="371" y="743"/>
                </a:cubicBezTo>
                <a:cubicBezTo>
                  <a:pt x="166" y="743"/>
                  <a:pt x="0" y="577"/>
                  <a:pt x="0" y="371"/>
                </a:cubicBezTo>
                <a:cubicBezTo>
                  <a:pt x="0" y="166"/>
                  <a:pt x="166" y="0"/>
                  <a:pt x="371" y="0"/>
                </a:cubicBezTo>
                <a:cubicBezTo>
                  <a:pt x="576" y="0"/>
                  <a:pt x="743" y="166"/>
                  <a:pt x="743" y="371"/>
                </a:cubicBezTo>
                <a:close/>
              </a:path>
            </a:pathLst>
          </a:custGeom>
          <a:noFill/>
          <a:ln w="57150" cap="flat">
            <a:solidFill>
              <a:srgbClr val="F3D0C7">
                <a:lumMod val="90000"/>
              </a:srgbClr>
            </a:solidFill>
            <a:prstDash val="sysDot"/>
          </a:ln>
        </p:spPr>
        <p:txBody>
          <a:bodyPr vert="horz" wrap="none" lIns="45000" tIns="22500" rIns="45000" bIns="225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838383"/>
              </a:solidFill>
              <a:effectLst/>
              <a:uLnTx/>
              <a:uFillTx/>
              <a:latin typeface="Times New Roman" panose="02020603050405020304" pitchFamily="18" charset="0"/>
              <a:ea typeface="Arial Unicode MS" pitchFamily="2"/>
              <a:cs typeface="Times New Roman" panose="02020603050405020304" pitchFamily="18" charset="0"/>
            </a:endParaRPr>
          </a:p>
        </p:txBody>
      </p:sp>
      <p:sp>
        <p:nvSpPr>
          <p:cNvPr id="20" name="TextBox 19">
            <a:extLst>
              <a:ext uri="{FF2B5EF4-FFF2-40B4-BE49-F238E27FC236}">
                <a16:creationId xmlns:a16="http://schemas.microsoft.com/office/drawing/2014/main" id="{4152582F-20DA-08FD-406C-BEC7570278AA}"/>
              </a:ext>
            </a:extLst>
          </p:cNvPr>
          <p:cNvSpPr txBox="1"/>
          <p:nvPr/>
        </p:nvSpPr>
        <p:spPr>
          <a:xfrm>
            <a:off x="9364238" y="2184675"/>
            <a:ext cx="2219103" cy="1200329"/>
          </a:xfrm>
          <a:prstGeom prst="rect">
            <a:avLst/>
          </a:prstGeom>
          <a:noFill/>
        </p:spPr>
        <p:txBody>
          <a:bodyPr wrap="square" rtlCol="0">
            <a:spAutoFit/>
          </a:bodyPr>
          <a:lstStyle/>
          <a:p>
            <a:pPr algn="ctr"/>
            <a:r>
              <a:rPr lang="vi-VN" sz="2400" b="1" u="sng" dirty="0">
                <a:solidFill>
                  <a:srgbClr val="008000"/>
                </a:solidFill>
                <a:latin typeface="Times New Roman" panose="02020603050405020304" pitchFamily="18" charset="0"/>
                <a:ea typeface="Roboto" charset="0"/>
                <a:cs typeface="Times New Roman" panose="02020603050405020304" pitchFamily="18" charset="0"/>
              </a:rPr>
              <a:t> Tôn trọng </a:t>
            </a:r>
            <a:r>
              <a:rPr lang="vi-VN" sz="2400" b="1" dirty="0">
                <a:solidFill>
                  <a:srgbClr val="008000"/>
                </a:solidFill>
                <a:latin typeface="Times New Roman" panose="02020603050405020304" pitchFamily="18" charset="0"/>
                <a:ea typeface="Roboto" charset="0"/>
                <a:cs typeface="Times New Roman" panose="02020603050405020304" pitchFamily="18" charset="0"/>
              </a:rPr>
              <a:t>tiếp thu những ý kiến khác biệt</a:t>
            </a:r>
            <a:endParaRPr lang="en-US" sz="2400" b="1" dirty="0">
              <a:solidFill>
                <a:srgbClr val="008000"/>
              </a:solidFill>
              <a:latin typeface="Times New Roman" panose="02020603050405020304" pitchFamily="18" charset="0"/>
              <a:ea typeface="Roboto" charset="0"/>
              <a:cs typeface="Times New Roman" panose="02020603050405020304" pitchFamily="18" charset="0"/>
            </a:endParaRPr>
          </a:p>
        </p:txBody>
      </p:sp>
    </p:spTree>
    <p:extLst>
      <p:ext uri="{BB962C8B-B14F-4D97-AF65-F5344CB8AC3E}">
        <p14:creationId xmlns:p14="http://schemas.microsoft.com/office/powerpoint/2010/main" val="40451513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ircle(in)">
                                      <p:cBhvr>
                                        <p:cTn id="46" dur="2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circle(in)">
                                      <p:cBhvr>
                                        <p:cTn id="51" dur="2000"/>
                                        <p:tgtEl>
                                          <p:spTgt spid="20"/>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ircle(in)">
                                      <p:cBhvr>
                                        <p:cTn id="5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animBg="1"/>
      <p:bldP spid="14" grpId="0"/>
      <p:bldP spid="15" grpId="0" animBg="1"/>
      <p:bldP spid="16" grpId="0"/>
      <p:bldP spid="17" grpId="0" animBg="1"/>
      <p:bldP spid="18" grpId="0"/>
      <p:bldP spid="19" grpId="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Custom 1">
      <a:dk1>
        <a:srgbClr val="838383"/>
      </a:dk1>
      <a:lt1>
        <a:srgbClr val="FFFFFF"/>
      </a:lt1>
      <a:dk2>
        <a:srgbClr val="535353"/>
      </a:dk2>
      <a:lt2>
        <a:srgbClr val="FFFFFF"/>
      </a:lt2>
      <a:accent1>
        <a:srgbClr val="9CBBE1"/>
      </a:accent1>
      <a:accent2>
        <a:srgbClr val="CBF0FD"/>
      </a:accent2>
      <a:accent3>
        <a:srgbClr val="DDF9F4"/>
      </a:accent3>
      <a:accent4>
        <a:srgbClr val="E5E9EC"/>
      </a:accent4>
      <a:accent5>
        <a:srgbClr val="F3D0C7"/>
      </a:accent5>
      <a:accent6>
        <a:srgbClr val="E7E0FE"/>
      </a:accent6>
      <a:hlink>
        <a:srgbClr val="FFFFFF"/>
      </a:hlink>
      <a:folHlink>
        <a:srgbClr val="E89BC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Custom 1">
      <a:dk1>
        <a:srgbClr val="838383"/>
      </a:dk1>
      <a:lt1>
        <a:srgbClr val="FFFFFF"/>
      </a:lt1>
      <a:dk2>
        <a:srgbClr val="535353"/>
      </a:dk2>
      <a:lt2>
        <a:srgbClr val="FFFFFF"/>
      </a:lt2>
      <a:accent1>
        <a:srgbClr val="9CBBE1"/>
      </a:accent1>
      <a:accent2>
        <a:srgbClr val="CBF0FD"/>
      </a:accent2>
      <a:accent3>
        <a:srgbClr val="DDF9F4"/>
      </a:accent3>
      <a:accent4>
        <a:srgbClr val="E5E9EC"/>
      </a:accent4>
      <a:accent5>
        <a:srgbClr val="F3D0C7"/>
      </a:accent5>
      <a:accent6>
        <a:srgbClr val="E7E0FE"/>
      </a:accent6>
      <a:hlink>
        <a:srgbClr val="FFFFFF"/>
      </a:hlink>
      <a:folHlink>
        <a:srgbClr val="E89BC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2983</TotalTime>
  <Words>1831</Words>
  <Application>Microsoft Office PowerPoint</Application>
  <PresentationFormat>Widescreen</PresentationFormat>
  <Paragraphs>177</Paragraphs>
  <Slides>39</Slides>
  <Notes>4</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39</vt:i4>
      </vt:variant>
    </vt:vector>
  </HeadingPairs>
  <TitlesOfParts>
    <vt:vector size="55" baseType="lpstr">
      <vt:lpstr>#9Slide03 Arima Madurai Black</vt:lpstr>
      <vt:lpstr>#9Slide03 SFU Futura_12</vt:lpstr>
      <vt:lpstr>Arial</vt:lpstr>
      <vt:lpstr>Calibri</vt:lpstr>
      <vt:lpstr>Calibri Light</vt:lpstr>
      <vt:lpstr>Cambria Math</vt:lpstr>
      <vt:lpstr>Lato Light</vt:lpstr>
      <vt:lpstr>Roboto Regular</vt:lpstr>
      <vt:lpstr>Times New Roman</vt:lpstr>
      <vt:lpstr>Wingdings</vt:lpstr>
      <vt:lpstr>Office Theme</vt:lpstr>
      <vt:lpstr>第一PPT，www.1ppt.com</vt:lpstr>
      <vt:lpstr>3_Office Theme</vt:lpstr>
      <vt:lpstr>4_Office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Vũ Thị Ánh Tuyết</cp:lastModifiedBy>
  <cp:revision>46</cp:revision>
  <dcterms:created xsi:type="dcterms:W3CDTF">2022-07-23T01:09:18Z</dcterms:created>
  <dcterms:modified xsi:type="dcterms:W3CDTF">2022-08-02T16:52:42Z</dcterms:modified>
</cp:coreProperties>
</file>