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30"/>
  </p:notesMasterIdLst>
  <p:sldIdLst>
    <p:sldId id="266" r:id="rId4"/>
    <p:sldId id="256" r:id="rId5"/>
    <p:sldId id="289" r:id="rId6"/>
    <p:sldId id="290" r:id="rId7"/>
    <p:sldId id="291" r:id="rId8"/>
    <p:sldId id="292" r:id="rId9"/>
    <p:sldId id="293" r:id="rId10"/>
    <p:sldId id="294" r:id="rId11"/>
    <p:sldId id="295" r:id="rId12"/>
    <p:sldId id="260" r:id="rId13"/>
    <p:sldId id="261" r:id="rId14"/>
    <p:sldId id="296" r:id="rId15"/>
    <p:sldId id="298" r:id="rId16"/>
    <p:sldId id="299" r:id="rId17"/>
    <p:sldId id="300" r:id="rId18"/>
    <p:sldId id="301" r:id="rId19"/>
    <p:sldId id="302" r:id="rId20"/>
    <p:sldId id="303" r:id="rId21"/>
    <p:sldId id="269" r:id="rId22"/>
    <p:sldId id="270" r:id="rId23"/>
    <p:sldId id="304" r:id="rId24"/>
    <p:sldId id="262" r:id="rId25"/>
    <p:sldId id="263" r:id="rId26"/>
    <p:sldId id="268" r:id="rId27"/>
    <p:sldId id="267" r:id="rId28"/>
    <p:sldId id="271" r:id="rId29"/>
  </p:sldIdLst>
  <p:sldSz cx="12192000" cy="6858000"/>
  <p:notesSz cx="6858000" cy="9144000"/>
  <p:embeddedFontLst>
    <p:embeddedFont>
      <p:font typeface="Cambria Math" panose="02040503050406030204" pitchFamily="18" charset="0"/>
      <p:regular r:id="rId31"/>
    </p:embeddedFont>
    <p:embeddedFont>
      <p:font typeface="Fredoka One" panose="02000000000000000000" pitchFamily="2" charset="0"/>
      <p:regular r:id="rId32"/>
    </p:embeddedFont>
    <p:embeddedFont>
      <p:font typeface="UTM Avo" panose="02040603050506020204" pitchFamily="18"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19" autoAdjust="0"/>
    <p:restoredTop sz="94687"/>
  </p:normalViewPr>
  <p:slideViewPr>
    <p:cSldViewPr snapToGrid="0">
      <p:cViewPr varScale="1">
        <p:scale>
          <a:sx n="104" d="100"/>
          <a:sy n="104" d="100"/>
        </p:scale>
        <p:origin x="2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quả chanh để đến các câu hỏi</a:t>
            </a:r>
          </a:p>
          <a:p>
            <a:r>
              <a:rPr lang="en-VN" dirty="0"/>
              <a:t>Trả lời hết các câu hỏi, bấm tiếp theo để tiếp tục bài giảng</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4</a:t>
            </a:fld>
            <a:endParaRPr lang="en-US"/>
          </a:p>
        </p:txBody>
      </p:sp>
    </p:spTree>
    <p:extLst>
      <p:ext uri="{BB962C8B-B14F-4D97-AF65-F5344CB8AC3E}">
        <p14:creationId xmlns:p14="http://schemas.microsoft.com/office/powerpoint/2010/main" val="50455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kết quả đúng/sai.</a:t>
            </a:r>
          </a:p>
          <a:p>
            <a:r>
              <a:rPr lang="en-VN" dirty="0"/>
              <a:t>Bấm quay về để tiếp tục chọn các câu hỏi.</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5</a:t>
            </a:fld>
            <a:endParaRPr lang="en-US"/>
          </a:p>
        </p:txBody>
      </p:sp>
    </p:spTree>
    <p:extLst>
      <p:ext uri="{BB962C8B-B14F-4D97-AF65-F5344CB8AC3E}">
        <p14:creationId xmlns:p14="http://schemas.microsoft.com/office/powerpoint/2010/main" val="258840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kết quả đúng/sai.</a:t>
            </a:r>
          </a:p>
          <a:p>
            <a:r>
              <a:rPr lang="en-VN" dirty="0"/>
              <a:t>Bấm quay về để tiếp tục chọn các câu hỏi.</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6</a:t>
            </a:fld>
            <a:endParaRPr lang="en-US"/>
          </a:p>
        </p:txBody>
      </p:sp>
    </p:spTree>
    <p:extLst>
      <p:ext uri="{BB962C8B-B14F-4D97-AF65-F5344CB8AC3E}">
        <p14:creationId xmlns:p14="http://schemas.microsoft.com/office/powerpoint/2010/main" val="375767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kết quả đúng/sai.</a:t>
            </a:r>
          </a:p>
          <a:p>
            <a:r>
              <a:rPr lang="en-VN" dirty="0"/>
              <a:t>Bấm quay về để tiếp tục chọn các câu hỏi.</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7</a:t>
            </a:fld>
            <a:endParaRPr lang="en-US"/>
          </a:p>
        </p:txBody>
      </p:sp>
    </p:spTree>
    <p:extLst>
      <p:ext uri="{BB962C8B-B14F-4D97-AF65-F5344CB8AC3E}">
        <p14:creationId xmlns:p14="http://schemas.microsoft.com/office/powerpoint/2010/main" val="334067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kết quả đúng/sai.</a:t>
            </a:r>
          </a:p>
          <a:p>
            <a:r>
              <a:rPr lang="en-VN" dirty="0"/>
              <a:t>Bấm quay về để tiếp tục chọn các câu hỏi.</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8</a:t>
            </a:fld>
            <a:endParaRPr lang="en-US"/>
          </a:p>
        </p:txBody>
      </p:sp>
    </p:spTree>
    <p:extLst>
      <p:ext uri="{BB962C8B-B14F-4D97-AF65-F5344CB8AC3E}">
        <p14:creationId xmlns:p14="http://schemas.microsoft.com/office/powerpoint/2010/main" val="230133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kết quả đúng/sai.</a:t>
            </a:r>
          </a:p>
          <a:p>
            <a:r>
              <a:rPr lang="en-VN" dirty="0"/>
              <a:t>Bấm quay về để tiếp tục chọn các câu hỏi.</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9</a:t>
            </a:fld>
            <a:endParaRPr lang="en-US"/>
          </a:p>
        </p:txBody>
      </p:sp>
    </p:spTree>
    <p:extLst>
      <p:ext uri="{BB962C8B-B14F-4D97-AF65-F5344CB8AC3E}">
        <p14:creationId xmlns:p14="http://schemas.microsoft.com/office/powerpoint/2010/main" val="273609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93BC-AF92-CC9F-F0F6-A63CC5065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A3BDB1-0840-E4E1-4729-CCBE8E5A41E1}"/>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EEF13C-A5E4-7202-0DEA-560A31D02BE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1803000-B2D4-7179-C3C1-38F2D19CE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4A112A-77C9-58D8-B37A-53F8E66B270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599736"/>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5324-8267-132B-A11B-7AE46AF1BD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8A2A9-9856-EA24-BEED-701C46A56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FEF54-67A4-A36E-2C37-CC9C6FF82C01}"/>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1338B9-C07F-FEFB-49D0-23A92A3154F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86B5C84-5290-50AB-44C7-5A2CF4DF84E0}"/>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438593"/>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1E5-DF2E-0B05-9BB6-D9805214ABC0}"/>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DD26D5-F523-2AD4-BE79-989A632471EA}"/>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F8548-A112-EEB6-C991-C2DFEE306884}"/>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5AEBFA2-728A-88B8-57B7-F6120955887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FFE61AE-AA2B-0E2E-87CB-EBE643C8AD1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30802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9D69-7EE2-A2A9-3DFD-82A23F8D59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9708F-40F8-02D9-9E08-3081FA9A478C}"/>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DAC71-91D4-0CCA-B5C6-B860CE3A3218}"/>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46B6C-E8EB-5F24-2EC4-5AE59D34863F}"/>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6288BF-083A-86BA-71B5-6534DC4E31D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D57735-B5D3-05FF-B5FE-375ABA1DDB4F}"/>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835065"/>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AADF-8A58-BB8E-E058-A8A6F7CB7684}"/>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ACF5C-C4EA-C5ED-B796-3AF0194E3F2C}"/>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8866CA-9EAA-B2E7-0CA4-23C2B9BE1CC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E5AA61-3D09-2AEC-00EE-88C753CD3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378F0-596B-A615-EAA1-80966A477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359671-8629-FC9D-902D-D54820F694CA}"/>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8001AA0-D4A0-81A9-EB96-DA620DD28C3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1210D1A-F1F3-F0E0-8BD5-2E879590AE5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242528"/>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E61-4878-6491-ACCA-B61AF82B4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9DE5D-57A7-A9DA-861A-E0F5251E2E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C099F61-5088-0C8A-6CBE-8917919D2FC7}"/>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085E899-16C9-B5D2-82F3-E5FB94DAB191}"/>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636846"/>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FDB1B-419D-895B-711E-9F0B85A0687C}"/>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E767070-4869-57D1-F0BF-139307D8C75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205A51C-B304-8479-EE0A-457E9FC8E89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85351"/>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625-3FDF-3F0A-D514-E1092C1DA34F}"/>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9B1D21-3F22-CD13-CA06-34557532E0D7}"/>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8C4C45-995B-8A6E-3410-3FE2ABC92C5D}"/>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E32418-ADF5-4315-18B3-486F702989C9}"/>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6C6413-116F-06EC-F381-FE5310BB4A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114981A-09F2-A49D-C83C-0854A3A8E95E}"/>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77153"/>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79C2-6668-E0F2-9323-011DFBF724C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80B6CD-8876-D6A7-8784-6DFFAC8F72AD}"/>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85A2E31-90F8-108C-AD05-C79AEF11FFA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759EC-2DEE-0FE0-8650-D5105FDA4E08}"/>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EBD7A55-F48A-0D2B-CA8D-08D73C12D2F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5C301F2-CC68-04B8-A3F4-B2A86107EE25}"/>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290185"/>
      </p:ext>
    </p:extLst>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2742A-C17C-B156-0D47-543BDA88E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E31-EB7D-BBCC-4FA8-36A252A88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616F0-2107-7400-E27E-BC284092CDD2}"/>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53F94C-02A9-1F77-6E25-51B5C1F505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5F836C7-7C3E-871C-8BB7-85CAEB48DA88}"/>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388183"/>
      </p:ext>
    </p:extLst>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34B22-C4FD-20C9-8E63-1B5492464330}"/>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EAE1C-3141-B001-93FF-8DE85AA0B9C6}"/>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2F049-7F1C-9103-03B8-3BA6D45B3653}"/>
              </a:ext>
            </a:extLst>
          </p:cNvPr>
          <p:cNvSpPr>
            <a:spLocks noGrp="1"/>
          </p:cNvSpPr>
          <p:nvPr>
            <p:ph type="dt" sz="half" idx="10"/>
          </p:nvPr>
        </p:nvSpPr>
        <p:spPr/>
        <p:txBody>
          <a:bodyPr/>
          <a:lstStyle/>
          <a:p>
            <a:fld id="{3E7A662F-ADB8-46B8-818A-62BC133FFAB9}"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901EC97-8FA8-BE09-A6C9-F247B292D2A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8AD60F-19B6-A3A4-3E93-7F6ABE7F79AC}"/>
              </a:ext>
            </a:extLst>
          </p:cNvPr>
          <p:cNvSpPr>
            <a:spLocks noGrp="1"/>
          </p:cNvSpPr>
          <p:nvPr>
            <p:ph type="sldNum" sz="quarter" idx="12"/>
          </p:nvPr>
        </p:nvSpPr>
        <p:spPr/>
        <p:txBody>
          <a:bodyPr/>
          <a:lstStyle/>
          <a:p>
            <a:fld id="{9D488BAC-C627-4D4D-894C-97E6872A1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690560"/>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2/19/2024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2/19/2024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F27F12-8837-2B33-CED8-292B49EB4797}"/>
              </a:ext>
            </a:extLst>
          </p:cNvPr>
          <p:cNvSpPr>
            <a:spLocks noGrp="1"/>
          </p:cNvSpPr>
          <p:nvPr>
            <p:ph type="title"/>
          </p:nvPr>
        </p:nvSpPr>
        <p:spPr>
          <a:xfrm>
            <a:off x="838200" y="365126"/>
            <a:ext cx="10515600" cy="1325563"/>
          </a:xfrm>
          <a:prstGeom prst="rect">
            <a:avLst/>
          </a:prstGeom>
        </p:spPr>
        <p:txBody>
          <a:bodyPr vert="horz" lIns="137160" tIns="68580" rIns="137160" bIns="6858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00B7A-46BB-67FC-329A-5ED05D94FE2B}"/>
              </a:ext>
            </a:extLst>
          </p:cNvPr>
          <p:cNvSpPr>
            <a:spLocks noGrp="1"/>
          </p:cNvSpPr>
          <p:nvPr>
            <p:ph type="body" idx="1"/>
          </p:nvPr>
        </p:nvSpPr>
        <p:spPr>
          <a:xfrm>
            <a:off x="838200" y="1825626"/>
            <a:ext cx="10515600" cy="4351338"/>
          </a:xfrm>
          <a:prstGeom prst="rect">
            <a:avLst/>
          </a:prstGeom>
        </p:spPr>
        <p:txBody>
          <a:bodyPr vert="horz" lIns="137160" tIns="68580" rIns="137160" bIns="685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63C1A-4EE7-BC6E-5365-7BAEC323EBD5}"/>
              </a:ext>
            </a:extLst>
          </p:cNvPr>
          <p:cNvSpPr>
            <a:spLocks noGrp="1"/>
          </p:cNvSpPr>
          <p:nvPr>
            <p:ph type="dt" sz="half" idx="2"/>
          </p:nvPr>
        </p:nvSpPr>
        <p:spPr>
          <a:xfrm>
            <a:off x="838200" y="6356351"/>
            <a:ext cx="2743200" cy="365125"/>
          </a:xfrm>
          <a:prstGeom prst="rect">
            <a:avLst/>
          </a:prstGeom>
        </p:spPr>
        <p:txBody>
          <a:bodyPr vert="horz" lIns="137160" tIns="68580" rIns="137160" bIns="68580" rtlCol="0" anchor="ctr"/>
          <a:lstStyle>
            <a:lvl1pPr algn="l">
              <a:defRPr sz="1200">
                <a:solidFill>
                  <a:schemeClr val="tx1">
                    <a:tint val="75000"/>
                  </a:schemeClr>
                </a:solidFill>
              </a:defRPr>
            </a:lvl1pPr>
          </a:lstStyle>
          <a:p>
            <a:pPr defTabSz="914446"/>
            <a:fld id="{3E7A662F-ADB8-46B8-818A-62BC133FFAB9}" type="datetimeFigureOut">
              <a:rPr lang="en-US" smtClean="0">
                <a:solidFill>
                  <a:prstClr val="black">
                    <a:tint val="75000"/>
                  </a:prstClr>
                </a:solidFill>
              </a:rPr>
              <a:pPr defTabSz="914446"/>
              <a:t>2/19/2024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C2F39F5-EBF4-CCB9-4C46-C73F1B5298D3}"/>
              </a:ext>
            </a:extLst>
          </p:cNvPr>
          <p:cNvSpPr>
            <a:spLocks noGrp="1"/>
          </p:cNvSpPr>
          <p:nvPr>
            <p:ph type="ftr" sz="quarter" idx="3"/>
          </p:nvPr>
        </p:nvSpPr>
        <p:spPr>
          <a:xfrm>
            <a:off x="4038600" y="6356351"/>
            <a:ext cx="4114800" cy="365125"/>
          </a:xfrm>
          <a:prstGeom prst="rect">
            <a:avLst/>
          </a:prstGeom>
        </p:spPr>
        <p:txBody>
          <a:bodyPr vert="horz" lIns="137160" tIns="68580" rIns="137160" bIns="68580" rtlCol="0" anchor="ctr"/>
          <a:lstStyle>
            <a:lvl1pPr algn="ctr">
              <a:defRPr sz="1200">
                <a:solidFill>
                  <a:schemeClr val="tx1">
                    <a:tint val="75000"/>
                  </a:schemeClr>
                </a:solidFill>
              </a:defRPr>
            </a:lvl1pPr>
          </a:lstStyle>
          <a:p>
            <a:pPr defTabSz="914446"/>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373C51-22E2-A174-FD82-15FFD07744E6}"/>
              </a:ext>
            </a:extLst>
          </p:cNvPr>
          <p:cNvSpPr>
            <a:spLocks noGrp="1"/>
          </p:cNvSpPr>
          <p:nvPr>
            <p:ph type="sldNum" sz="quarter" idx="4"/>
          </p:nvPr>
        </p:nvSpPr>
        <p:spPr>
          <a:xfrm>
            <a:off x="8610600" y="6356351"/>
            <a:ext cx="2743200" cy="365125"/>
          </a:xfrm>
          <a:prstGeom prst="rect">
            <a:avLst/>
          </a:prstGeom>
        </p:spPr>
        <p:txBody>
          <a:bodyPr vert="horz" lIns="137160" tIns="68580" rIns="137160" bIns="68580" rtlCol="0" anchor="ctr"/>
          <a:lstStyle>
            <a:lvl1pPr algn="r">
              <a:defRPr sz="1200">
                <a:solidFill>
                  <a:schemeClr val="tx1">
                    <a:tint val="75000"/>
                  </a:schemeClr>
                </a:solidFill>
              </a:defRPr>
            </a:lvl1pPr>
          </a:lstStyle>
          <a:p>
            <a:pPr defTabSz="914446"/>
            <a:fld id="{9D488BAC-C627-4D4D-894C-97E6872A1480}" type="slidenum">
              <a:rPr lang="en-US" smtClean="0">
                <a:solidFill>
                  <a:prstClr val="black">
                    <a:tint val="75000"/>
                  </a:prstClr>
                </a:solidFill>
              </a:rPr>
              <a:pPr defTabSz="914446"/>
              <a:t>‹#›</a:t>
            </a:fld>
            <a:endParaRPr lang="en-US">
              <a:solidFill>
                <a:prstClr val="black">
                  <a:tint val="75000"/>
                </a:prstClr>
              </a:solidFill>
            </a:endParaRPr>
          </a:p>
        </p:txBody>
      </p:sp>
    </p:spTree>
    <p:extLst>
      <p:ext uri="{BB962C8B-B14F-4D97-AF65-F5344CB8AC3E}">
        <p14:creationId xmlns:p14="http://schemas.microsoft.com/office/powerpoint/2010/main" val="2564035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plit orient="vert"/>
  </p:transition>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oc10.vn/doc-sach/toan-4-tap-2/1/391/63/" TargetMode="External"/><Relationship Id="rId2" Type="http://schemas.openxmlformats.org/officeDocument/2006/relationships/image" Target="../media/image25.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74.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hyperlink" Target="https://hoc10.vn/doc-sach/toan-4-tap-2/1/391/64/" TargetMode="External"/><Relationship Id="rId2" Type="http://schemas.openxmlformats.org/officeDocument/2006/relationships/image" Target="../media/image71.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4-tap-2/1/391/63/"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hoc10.vn/doc-sach/toan-4-tap-2/1/391/64/" TargetMode="External"/><Relationship Id="rId2" Type="http://schemas.openxmlformats.org/officeDocument/2006/relationships/image" Target="../media/image8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86.jp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9.png"/><Relationship Id="rId12"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jp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png"/><Relationship Id="rId18" Type="http://schemas.openxmlformats.org/officeDocument/2006/relationships/image" Target="../media/image21.png"/><Relationship Id="rId3" Type="http://schemas.openxmlformats.org/officeDocument/2006/relationships/audio" Target="../media/audio1.wav"/><Relationship Id="rId21" Type="http://schemas.openxmlformats.org/officeDocument/2006/relationships/slide" Target="slide6.xml"/><Relationship Id="rId7" Type="http://schemas.openxmlformats.org/officeDocument/2006/relationships/image" Target="../media/image8.png"/><Relationship Id="rId12" Type="http://schemas.openxmlformats.org/officeDocument/2006/relationships/image" Target="../media/image16.png"/><Relationship Id="rId17" Type="http://schemas.openxmlformats.org/officeDocument/2006/relationships/image" Target="../media/image20.png"/><Relationship Id="rId25" Type="http://schemas.openxmlformats.org/officeDocument/2006/relationships/image" Target="../media/image15.jp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slide" Target="slide5.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slide" Target="slide10.xml"/><Relationship Id="rId24" Type="http://schemas.openxmlformats.org/officeDocument/2006/relationships/slide" Target="slide9.xml"/><Relationship Id="rId5" Type="http://schemas.openxmlformats.org/officeDocument/2006/relationships/image" Target="../media/image5.svg"/><Relationship Id="rId15" Type="http://schemas.openxmlformats.org/officeDocument/2006/relationships/image" Target="../media/image18.png"/><Relationship Id="rId23" Type="http://schemas.openxmlformats.org/officeDocument/2006/relationships/slide" Target="slide8.xml"/><Relationship Id="rId10" Type="http://schemas.openxmlformats.org/officeDocument/2006/relationships/image" Target="../media/image11.png"/><Relationship Id="rId19"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17.png"/><Relationship Id="rId22"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26.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15.jpg"/><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24.png"/><Relationship Id="rId5" Type="http://schemas.openxmlformats.org/officeDocument/2006/relationships/slideLayout" Target="../slideLayouts/slideLayout23.xml"/><Relationship Id="rId15" Type="http://schemas.openxmlformats.org/officeDocument/2006/relationships/image" Target="../media/image28.png"/><Relationship Id="rId10" Type="http://schemas.openxmlformats.org/officeDocument/2006/relationships/slide" Target="slide4.xml"/><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2.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31.png"/><Relationship Id="rId17" Type="http://schemas.openxmlformats.org/officeDocument/2006/relationships/image" Target="../media/image15.jpg"/><Relationship Id="rId2" Type="http://schemas.openxmlformats.org/officeDocument/2006/relationships/audio" Target="../media/media1.mp3"/><Relationship Id="rId16" Type="http://schemas.openxmlformats.org/officeDocument/2006/relationships/image" Target="../media/image24.png"/><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30.png"/><Relationship Id="rId5" Type="http://schemas.openxmlformats.org/officeDocument/2006/relationships/slideLayout" Target="../slideLayouts/slideLayout23.xml"/><Relationship Id="rId15" Type="http://schemas.openxmlformats.org/officeDocument/2006/relationships/slide" Target="slide4.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15.jp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slide" Target="slide4.xml"/><Relationship Id="rId5" Type="http://schemas.openxmlformats.org/officeDocument/2006/relationships/slideLayout" Target="../slideLayouts/slideLayout23.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6.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24.png"/><Relationship Id="rId17" Type="http://schemas.openxmlformats.org/officeDocument/2006/relationships/image" Target="../media/image15.jpg"/><Relationship Id="rId2" Type="http://schemas.openxmlformats.org/officeDocument/2006/relationships/audio" Target="../media/media1.mp3"/><Relationship Id="rId16" Type="http://schemas.openxmlformats.org/officeDocument/2006/relationships/image" Target="../media/image39.png"/><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slide" Target="slide4.xml"/><Relationship Id="rId5" Type="http://schemas.openxmlformats.org/officeDocument/2006/relationships/slideLayout" Target="../slideLayouts/slideLayout23.xml"/><Relationship Id="rId15" Type="http://schemas.openxmlformats.org/officeDocument/2006/relationships/image" Target="../media/image38.png"/><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35.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audio" Target="../media/audio2.wav"/><Relationship Id="rId12" Type="http://schemas.openxmlformats.org/officeDocument/2006/relationships/image" Target="../media/image40.png"/><Relationship Id="rId2" Type="http://schemas.openxmlformats.org/officeDocument/2006/relationships/audio" Target="../media/media1.mp3"/><Relationship Id="rId16" Type="http://schemas.openxmlformats.org/officeDocument/2006/relationships/image" Target="../media/image15.jpg"/><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24.png"/><Relationship Id="rId5" Type="http://schemas.openxmlformats.org/officeDocument/2006/relationships/slideLayout" Target="../slideLayouts/slideLayout23.xml"/><Relationship Id="rId15" Type="http://schemas.openxmlformats.org/officeDocument/2006/relationships/image" Target="../media/image43.png"/><Relationship Id="rId10" Type="http://schemas.openxmlformats.org/officeDocument/2006/relationships/slide" Target="slide4.xml"/><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4</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4" name="Google Shape;54;p1">
            <a:extLst>
              <a:ext uri="{FF2B5EF4-FFF2-40B4-BE49-F238E27FC236}">
                <a16:creationId xmlns:a16="http://schemas.microsoft.com/office/drawing/2014/main" id="{5103678B-27FB-24E3-D7C2-1A121734E386}"/>
              </a:ext>
            </a:extLst>
          </p:cNvPr>
          <p:cNvSpPr txBox="1">
            <a:spLocks/>
          </p:cNvSpPr>
          <p:nvPr/>
        </p:nvSpPr>
        <p:spPr>
          <a:xfrm>
            <a:off x="856268" y="2082470"/>
            <a:ext cx="10737785"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29</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81: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Luyện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tập</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lang="en-US" sz="5200" b="1" kern="0" dirty="0" err="1">
                <a:solidFill>
                  <a:srgbClr val="FF0000"/>
                </a:solidFill>
                <a:latin typeface="UTM Avo" panose="02040603050506020204" pitchFamily="18" charset="0"/>
                <a:cs typeface="Arial" panose="020B0604020202020204" pitchFamily="34" charset="0"/>
              </a:rPr>
              <a:t>Tiết</a:t>
            </a:r>
            <a:r>
              <a:rPr lang="en-US" sz="5200" b="1" kern="0" dirty="0">
                <a:solidFill>
                  <a:srgbClr val="FF0000"/>
                </a:solidFill>
                <a:latin typeface="UTM Avo" panose="02040603050506020204" pitchFamily="18" charset="0"/>
                <a:cs typeface="Arial" panose="020B0604020202020204" pitchFamily="34" charset="0"/>
              </a:rPr>
              <a:t> 2</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B1125E-27E1-8148-BA9B-B964C0D24413}"/>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D2B6185D-EA0F-CBD5-132D-5F31D6AB167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83363AC7-56E6-42B4-1BD1-003B23B39EBD}"/>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6FCECB-F4EC-D0D3-5201-6AFC3A76B522}"/>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4" name="Group 13">
            <a:extLst>
              <a:ext uri="{FF2B5EF4-FFF2-40B4-BE49-F238E27FC236}">
                <a16:creationId xmlns:a16="http://schemas.microsoft.com/office/drawing/2014/main" id="{E55F2452-6C8B-E2C5-796C-B0C521FE0774}"/>
              </a:ext>
            </a:extLst>
          </p:cNvPr>
          <p:cNvGrpSpPr/>
          <p:nvPr/>
        </p:nvGrpSpPr>
        <p:grpSpPr>
          <a:xfrm>
            <a:off x="4380345" y="1768476"/>
            <a:ext cx="3403600" cy="755650"/>
            <a:chOff x="1123950" y="476250"/>
            <a:chExt cx="5105400" cy="1133475"/>
          </a:xfrm>
        </p:grpSpPr>
        <p:sp>
          <p:nvSpPr>
            <p:cNvPr id="15" name="Rounded Rectangle 14">
              <a:extLst>
                <a:ext uri="{FF2B5EF4-FFF2-40B4-BE49-F238E27FC236}">
                  <a16:creationId xmlns:a16="http://schemas.microsoft.com/office/drawing/2014/main" id="{A2DD1113-ECAF-88F2-C8B4-308BF64A7A97}"/>
                </a:ext>
              </a:extLst>
            </p:cNvPr>
            <p:cNvSpPr/>
            <p:nvPr/>
          </p:nvSpPr>
          <p:spPr>
            <a:xfrm>
              <a:off x="1123950" y="485775"/>
              <a:ext cx="5105400" cy="1123950"/>
            </a:xfrm>
            <a:prstGeom prst="roundRect">
              <a:avLst/>
            </a:prstGeom>
            <a:solidFill>
              <a:srgbClr val="FFFFFF"/>
            </a:solidFill>
            <a:ln w="25400" cap="flat" cmpd="sng" algn="ctr">
              <a:solidFill>
                <a:srgbClr val="F9D94C"/>
              </a:solidFill>
              <a:prstDash val="solid"/>
            </a:ln>
            <a:effectLst/>
          </p:spPr>
          <p:txBody>
            <a:bodyPr rtlCol="0" anchor="ctr"/>
            <a:lstStyle/>
            <a:p>
              <a:pPr algn="ctr" defTabSz="609630">
                <a:buFont typeface="Arial"/>
                <a:buNone/>
                <a:defRPr/>
              </a:pPr>
              <a:endParaRPr lang="en-US" sz="1100" kern="0">
                <a:solidFill>
                  <a:srgbClr val="191919"/>
                </a:solidFill>
                <a:latin typeface="UTM Avo" panose="02040603050506020204" pitchFamily="18"/>
                <a:cs typeface="Arial"/>
                <a:sym typeface="Arial"/>
              </a:endParaRPr>
            </a:p>
          </p:txBody>
        </p:sp>
        <p:sp>
          <p:nvSpPr>
            <p:cNvPr id="16" name="Rectangle 15">
              <a:extLst>
                <a:ext uri="{FF2B5EF4-FFF2-40B4-BE49-F238E27FC236}">
                  <a16:creationId xmlns:a16="http://schemas.microsoft.com/office/drawing/2014/main" id="{176E16D5-6EDC-A549-63C0-5F85BE3B7E1C}"/>
                </a:ext>
              </a:extLst>
            </p:cNvPr>
            <p:cNvSpPr/>
            <p:nvPr/>
          </p:nvSpPr>
          <p:spPr>
            <a:xfrm>
              <a:off x="1752602" y="476250"/>
              <a:ext cx="4210050" cy="980076"/>
            </a:xfrm>
            <a:prstGeom prst="rect">
              <a:avLst/>
            </a:prstGeom>
          </p:spPr>
          <p:txBody>
            <a:bodyPr wrap="square">
              <a:spAutoFit/>
            </a:bodyPr>
            <a:lstStyle/>
            <a:p>
              <a:pPr algn="just" defTabSz="609630">
                <a:lnSpc>
                  <a:spcPct val="150000"/>
                </a:lnSpc>
                <a:buFont typeface="Arial"/>
                <a:buNone/>
                <a:defRPr/>
              </a:pPr>
              <a:r>
                <a:rPr lang="en-US" sz="2800" b="1" kern="0" dirty="0" err="1">
                  <a:solidFill>
                    <a:srgbClr val="C00000"/>
                  </a:solidFill>
                  <a:latin typeface="UTM Avo" panose="02040603050506020204" pitchFamily="18"/>
                  <a:cs typeface="Arial"/>
                  <a:sym typeface="Arial"/>
                </a:rPr>
                <a:t>Bài</a:t>
              </a:r>
              <a:r>
                <a:rPr lang="en-US" sz="2800" b="1" kern="0" dirty="0">
                  <a:solidFill>
                    <a:srgbClr val="C00000"/>
                  </a:solidFill>
                  <a:latin typeface="UTM Avo" panose="02040603050506020204" pitchFamily="18"/>
                  <a:cs typeface="Arial"/>
                  <a:sym typeface="Arial"/>
                </a:rPr>
                <a:t> </a:t>
              </a:r>
              <a:r>
                <a:rPr lang="en-US" sz="2800" b="1" kern="0" dirty="0" err="1">
                  <a:solidFill>
                    <a:srgbClr val="C00000"/>
                  </a:solidFill>
                  <a:latin typeface="UTM Avo" panose="02040603050506020204" pitchFamily="18"/>
                  <a:cs typeface="Arial"/>
                  <a:sym typeface="Arial"/>
                </a:rPr>
                <a:t>tập</a:t>
              </a:r>
              <a:r>
                <a:rPr lang="en-US" sz="2800" b="1" kern="0" dirty="0">
                  <a:solidFill>
                    <a:srgbClr val="C00000"/>
                  </a:solidFill>
                  <a:latin typeface="UTM Avo" panose="02040603050506020204" pitchFamily="18"/>
                  <a:cs typeface="Arial"/>
                  <a:sym typeface="Arial"/>
                </a:rPr>
                <a:t> 2: </a:t>
              </a:r>
              <a:r>
                <a:rPr lang="en-US" sz="2800" kern="0" dirty="0" err="1">
                  <a:solidFill>
                    <a:sysClr val="windowText" lastClr="000000"/>
                  </a:solidFill>
                  <a:latin typeface="UTM Avo" panose="02040603050506020204" pitchFamily="18"/>
                  <a:cs typeface="Arial"/>
                  <a:sym typeface="Arial"/>
                </a:rPr>
                <a:t>Tính</a:t>
              </a:r>
              <a:r>
                <a:rPr lang="en-US" sz="2800" kern="0" dirty="0">
                  <a:solidFill>
                    <a:sysClr val="windowText" lastClr="000000"/>
                  </a:solidFill>
                  <a:latin typeface="UTM Avo" panose="02040603050506020204" pitchFamily="18"/>
                  <a:cs typeface="Arial"/>
                  <a:sym typeface="Arial"/>
                </a:rPr>
                <a:t>: </a:t>
              </a:r>
            </a:p>
          </p:txBody>
        </p:sp>
      </p:grpSp>
      <p:pic>
        <p:nvPicPr>
          <p:cNvPr id="4" name="Picture 3">
            <a:extLst>
              <a:ext uri="{FF2B5EF4-FFF2-40B4-BE49-F238E27FC236}">
                <a16:creationId xmlns:a16="http://schemas.microsoft.com/office/drawing/2014/main" id="{A1EB561E-9323-1688-4709-E49B5104B640}"/>
              </a:ext>
            </a:extLst>
          </p:cNvPr>
          <p:cNvPicPr>
            <a:picLocks noChangeAspect="1"/>
          </p:cNvPicPr>
          <p:nvPr/>
        </p:nvPicPr>
        <p:blipFill>
          <a:blip r:embed="rId3"/>
          <a:stretch>
            <a:fillRect/>
          </a:stretch>
        </p:blipFill>
        <p:spPr>
          <a:xfrm>
            <a:off x="983748" y="2994755"/>
            <a:ext cx="10438095" cy="2457143"/>
          </a:xfrm>
          <a:prstGeom prst="rect">
            <a:avLst/>
          </a:prstGeom>
        </p:spPr>
      </p:pic>
    </p:spTree>
    <p:extLst>
      <p:ext uri="{BB962C8B-B14F-4D97-AF65-F5344CB8AC3E}">
        <p14:creationId xmlns:p14="http://schemas.microsoft.com/office/powerpoint/2010/main" val="1464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6FCECB-F4EC-D0D3-5201-6AFC3A76B522}"/>
              </a:ext>
            </a:extLst>
          </p:cNvPr>
          <p:cNvSpPr/>
          <p:nvPr/>
        </p:nvSpPr>
        <p:spPr>
          <a:xfrm>
            <a:off x="6096000"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2500">
              <a:latin typeface="UTM Avo" panose="02040603050506020204" pitchFamily="18" charset="0"/>
            </a:endParaRPr>
          </a:p>
        </p:txBody>
      </p:sp>
      <p:cxnSp>
        <p:nvCxnSpPr>
          <p:cNvPr id="3" name="Straight Connector 2">
            <a:extLst>
              <a:ext uri="{FF2B5EF4-FFF2-40B4-BE49-F238E27FC236}">
                <a16:creationId xmlns:a16="http://schemas.microsoft.com/office/drawing/2014/main" id="{0433B4E9-DE3A-B2BB-4E66-242D70F13968}"/>
              </a:ext>
            </a:extLst>
          </p:cNvPr>
          <p:cNvCxnSpPr/>
          <p:nvPr/>
        </p:nvCxnSpPr>
        <p:spPr>
          <a:xfrm>
            <a:off x="6121400" y="1828903"/>
            <a:ext cx="0" cy="4622800"/>
          </a:xfrm>
          <a:prstGeom prst="line">
            <a:avLst/>
          </a:prstGeom>
          <a:noFill/>
          <a:ln w="38100" cap="flat" cmpd="sng" algn="ctr">
            <a:solidFill>
              <a:srgbClr val="FF767A">
                <a:shade val="95000"/>
                <a:satMod val="105000"/>
              </a:srgbClr>
            </a:solidFill>
            <a:prstDash val="lgDash"/>
          </a:ln>
          <a:effectLst/>
        </p:spPr>
      </p:cxn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9979E8B-37DB-575C-B339-96DDB589624D}"/>
                  </a:ext>
                </a:extLst>
              </p:cNvPr>
              <p:cNvSpPr/>
              <p:nvPr/>
            </p:nvSpPr>
            <p:spPr>
              <a:xfrm>
                <a:off x="1050126" y="1632125"/>
                <a:ext cx="1707151" cy="2058577"/>
              </a:xfrm>
              <a:prstGeom prst="rect">
                <a:avLst/>
              </a:prstGeom>
            </p:spPr>
            <p:txBody>
              <a:bodyPr wrap="square">
                <a:spAutoFit/>
              </a:bodyPr>
              <a:lstStyle/>
              <a:p>
                <a:pPr algn="just">
                  <a:lnSpc>
                    <a:spcPct val="150000"/>
                  </a:lnSpc>
                  <a:spcAft>
                    <a:spcPts val="533"/>
                  </a:spcAft>
                </a:pPr>
                <a:r>
                  <a:rPr lang="en-US" sz="2500" dirty="0">
                    <a:latin typeface="UTM Avo" panose="02040603050506020204" pitchFamily="18" charset="0"/>
                    <a:ea typeface="Calibri"/>
                    <a:cs typeface="Times New Roman"/>
                  </a:rPr>
                  <a:t>a) </a:t>
                </a:r>
                <a14:m>
                  <m:oMath xmlns:m="http://schemas.openxmlformats.org/officeDocument/2006/math">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2</m:t>
                        </m:r>
                      </m:num>
                      <m:den>
                        <m:r>
                          <m:rPr>
                            <m:nor/>
                          </m:rPr>
                          <a:rPr lang="en-US" sz="2500" i="0">
                            <a:latin typeface="UTM Avo" panose="02040603050506020204" pitchFamily="18" charset="0"/>
                            <a:ea typeface="Calibri"/>
                            <a:cs typeface="Times New Roman"/>
                          </a:rPr>
                          <m:t>5</m:t>
                        </m:r>
                      </m:den>
                    </m:f>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1</m:t>
                        </m:r>
                      </m:num>
                      <m:den>
                        <m:r>
                          <m:rPr>
                            <m:nor/>
                          </m:rPr>
                          <a:rPr lang="en-US" sz="2500" i="0">
                            <a:latin typeface="UTM Avo" panose="02040603050506020204" pitchFamily="18" charset="0"/>
                            <a:ea typeface="Calibri"/>
                            <a:cs typeface="Times New Roman"/>
                          </a:rPr>
                          <m:t>8</m:t>
                        </m:r>
                      </m:den>
                    </m:f>
                  </m:oMath>
                </a14:m>
                <a:r>
                  <a:rPr lang="en-US" sz="2500" i="1" dirty="0">
                    <a:latin typeface="UTM Avo" panose="02040603050506020204" pitchFamily="18" charset="0"/>
                    <a:ea typeface="Calibri"/>
                    <a:cs typeface="Times New Roman"/>
                  </a:rPr>
                  <a:t> </a:t>
                </a:r>
              </a:p>
              <a:p>
                <a:pPr algn="just">
                  <a:lnSpc>
                    <a:spcPct val="150000"/>
                  </a:lnSpc>
                  <a:spcAft>
                    <a:spcPts val="533"/>
                  </a:spcAft>
                </a:pPr>
                <a:r>
                  <a:rPr lang="en-US" sz="2500" dirty="0">
                    <a:latin typeface="UTM Avo" panose="02040603050506020204" pitchFamily="18" charset="0"/>
                    <a:ea typeface="Calibri"/>
                    <a:cs typeface="Times New Roman"/>
                  </a:rPr>
                  <a:t>   </a:t>
                </a:r>
                <a14:m>
                  <m:oMath xmlns:m="http://schemas.openxmlformats.org/officeDocument/2006/math">
                    <m:r>
                      <a:rPr lang="en-US" sz="2500" i="1">
                        <a:latin typeface="Cambria Math" panose="02040503050406030204" pitchFamily="18" charset="0"/>
                        <a:ea typeface="Calibri"/>
                        <a:cs typeface="Times New Roman"/>
                      </a:rPr>
                      <m:t> </m:t>
                    </m:r>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5</m:t>
                        </m:r>
                      </m:num>
                      <m:den>
                        <m:r>
                          <m:rPr>
                            <m:nor/>
                          </m:rPr>
                          <a:rPr lang="en-US" sz="2500" i="0">
                            <a:latin typeface="UTM Avo" panose="02040603050506020204" pitchFamily="18" charset="0"/>
                            <a:ea typeface="Calibri"/>
                            <a:cs typeface="Times New Roman"/>
                          </a:rPr>
                          <m:t>7</m:t>
                        </m:r>
                      </m:den>
                    </m:f>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2</m:t>
                        </m:r>
                      </m:num>
                      <m:den>
                        <m:r>
                          <m:rPr>
                            <m:nor/>
                          </m:rPr>
                          <a:rPr lang="en-US" sz="2500" i="0">
                            <a:latin typeface="UTM Avo" panose="02040603050506020204" pitchFamily="18" charset="0"/>
                            <a:ea typeface="Calibri"/>
                            <a:cs typeface="Times New Roman"/>
                          </a:rPr>
                          <m:t>3</m:t>
                        </m:r>
                      </m:den>
                    </m:f>
                  </m:oMath>
                </a14:m>
                <a:endParaRPr lang="en-US" sz="2500" dirty="0">
                  <a:latin typeface="UTM Avo" panose="02040603050506020204" pitchFamily="18" charset="0"/>
                  <a:ea typeface="Calibri"/>
                  <a:cs typeface="Times New Roman"/>
                </a:endParaRPr>
              </a:p>
            </p:txBody>
          </p:sp>
        </mc:Choice>
        <mc:Fallback xmlns="">
          <p:sp>
            <p:nvSpPr>
              <p:cNvPr id="4" name="Rectangle 3">
                <a:extLst>
                  <a:ext uri="{FF2B5EF4-FFF2-40B4-BE49-F238E27FC236}">
                    <a16:creationId xmlns:a16="http://schemas.microsoft.com/office/drawing/2014/main" id="{E9979E8B-37DB-575C-B339-96DDB589624D}"/>
                  </a:ext>
                </a:extLst>
              </p:cNvPr>
              <p:cNvSpPr>
                <a:spLocks noRot="1" noChangeAspect="1" noMove="1" noResize="1" noEditPoints="1" noAdjustHandles="1" noChangeArrowheads="1" noChangeShapeType="1" noTextEdit="1"/>
              </p:cNvSpPr>
              <p:nvPr/>
            </p:nvSpPr>
            <p:spPr>
              <a:xfrm>
                <a:off x="1050126" y="1632125"/>
                <a:ext cx="1707151" cy="2058577"/>
              </a:xfrm>
              <a:prstGeom prst="rect">
                <a:avLst/>
              </a:prstGeom>
              <a:blipFill>
                <a:blip r:embed="rId3"/>
                <a:stretch>
                  <a:fillRect l="-571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68D7A824-5572-84F3-5CD3-A092929CDD04}"/>
              </a:ext>
            </a:extLst>
          </p:cNvPr>
          <p:cNvCxnSpPr/>
          <p:nvPr/>
        </p:nvCxnSpPr>
        <p:spPr>
          <a:xfrm flipH="1">
            <a:off x="787400" y="4114903"/>
            <a:ext cx="10617200" cy="0"/>
          </a:xfrm>
          <a:prstGeom prst="line">
            <a:avLst/>
          </a:prstGeom>
          <a:noFill/>
          <a:ln w="38100" cap="flat" cmpd="sng" algn="ctr">
            <a:solidFill>
              <a:srgbClr val="FF767A">
                <a:shade val="95000"/>
                <a:satMod val="105000"/>
              </a:srgbClr>
            </a:solidFill>
            <a:prstDash val="lgDash"/>
          </a:ln>
          <a:effectLst/>
        </p:spPr>
      </p:cxn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A4A4913-5332-FA92-A113-82EDB10FFE3F}"/>
                  </a:ext>
                </a:extLst>
              </p:cNvPr>
              <p:cNvSpPr/>
              <p:nvPr/>
            </p:nvSpPr>
            <p:spPr>
              <a:xfrm>
                <a:off x="2243984" y="1829873"/>
                <a:ext cx="1729448" cy="842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cs typeface="Times New Roman"/>
                            </a:rPr>
                          </m:ctrlPr>
                        </m:fPr>
                        <m:num>
                          <m:r>
                            <m:rPr>
                              <m:nor/>
                            </m:rPr>
                            <a:rPr lang="en-US" sz="2500" i="0">
                              <a:latin typeface="UTM Avo" panose="02040603050506020204" pitchFamily="18" charset="0"/>
                              <a:ea typeface="Calibri"/>
                              <a:cs typeface="Times New Roman"/>
                            </a:rPr>
                            <m:t>2</m:t>
                          </m:r>
                        </m:num>
                        <m:den>
                          <m:r>
                            <m:rPr>
                              <m:nor/>
                            </m:rPr>
                            <a:rPr lang="en-US" sz="2500" i="0">
                              <a:latin typeface="UTM Avo" panose="02040603050506020204" pitchFamily="18" charset="0"/>
                              <a:ea typeface="Calibri"/>
                              <a:cs typeface="Times New Roman"/>
                            </a:rPr>
                            <m:t>40</m:t>
                          </m:r>
                        </m:den>
                      </m:f>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cs typeface="Times New Roman"/>
                            </a:rPr>
                          </m:ctrlPr>
                        </m:fPr>
                        <m:num>
                          <m:r>
                            <m:rPr>
                              <m:nor/>
                            </m:rPr>
                            <a:rPr lang="en-US" sz="2500" i="0">
                              <a:latin typeface="UTM Avo" panose="02040603050506020204" pitchFamily="18" charset="0"/>
                              <a:ea typeface="Calibri"/>
                              <a:cs typeface="Times New Roman"/>
                            </a:rPr>
                            <m:t>1</m:t>
                          </m:r>
                        </m:num>
                        <m:den>
                          <m:r>
                            <m:rPr>
                              <m:nor/>
                            </m:rPr>
                            <a:rPr lang="en-US" sz="2500" i="0">
                              <a:latin typeface="UTM Avo" panose="02040603050506020204" pitchFamily="18" charset="0"/>
                              <a:ea typeface="Calibri"/>
                              <a:cs typeface="Times New Roman"/>
                            </a:rPr>
                            <m:t>20</m:t>
                          </m:r>
                        </m:den>
                      </m:f>
                    </m:oMath>
                  </m:oMathPara>
                </a14:m>
                <a:endParaRPr lang="en-US" sz="2500" dirty="0">
                  <a:latin typeface="UTM Avo" panose="02040603050506020204" pitchFamily="18" charset="0"/>
                </a:endParaRPr>
              </a:p>
            </p:txBody>
          </p:sp>
        </mc:Choice>
        <mc:Fallback xmlns="">
          <p:sp>
            <p:nvSpPr>
              <p:cNvPr id="6" name="Rectangle 5">
                <a:extLst>
                  <a:ext uri="{FF2B5EF4-FFF2-40B4-BE49-F238E27FC236}">
                    <a16:creationId xmlns:a16="http://schemas.microsoft.com/office/drawing/2014/main" id="{6A4A4913-5332-FA92-A113-82EDB10FFE3F}"/>
                  </a:ext>
                </a:extLst>
              </p:cNvPr>
              <p:cNvSpPr>
                <a:spLocks noRot="1" noChangeAspect="1" noMove="1" noResize="1" noEditPoints="1" noAdjustHandles="1" noChangeArrowheads="1" noChangeShapeType="1" noTextEdit="1"/>
              </p:cNvSpPr>
              <p:nvPr/>
            </p:nvSpPr>
            <p:spPr>
              <a:xfrm>
                <a:off x="2243984" y="1829873"/>
                <a:ext cx="1729448" cy="8420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5950489-DF95-4491-EB5E-CEF3450493FD}"/>
                  </a:ext>
                </a:extLst>
              </p:cNvPr>
              <p:cNvSpPr/>
              <p:nvPr/>
            </p:nvSpPr>
            <p:spPr>
              <a:xfrm>
                <a:off x="2194066" y="2826587"/>
                <a:ext cx="956608" cy="8377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cs typeface="Times New Roman"/>
                            </a:rPr>
                          </m:ctrlPr>
                        </m:fPr>
                        <m:num>
                          <m:r>
                            <m:rPr>
                              <m:nor/>
                            </m:rPr>
                            <a:rPr lang="en-US" sz="2500" i="0">
                              <a:latin typeface="UTM Avo" panose="02040603050506020204" pitchFamily="18" charset="0"/>
                              <a:ea typeface="Calibri"/>
                              <a:cs typeface="Times New Roman"/>
                            </a:rPr>
                            <m:t>10</m:t>
                          </m:r>
                        </m:num>
                        <m:den>
                          <m:r>
                            <m:rPr>
                              <m:nor/>
                            </m:rPr>
                            <a:rPr lang="en-US" sz="2500" i="0">
                              <a:latin typeface="UTM Avo" panose="02040603050506020204" pitchFamily="18" charset="0"/>
                              <a:ea typeface="Calibri"/>
                              <a:cs typeface="Times New Roman"/>
                            </a:rPr>
                            <m:t>21</m:t>
                          </m:r>
                        </m:den>
                      </m:f>
                    </m:oMath>
                  </m:oMathPara>
                </a14:m>
                <a:endParaRPr lang="en-US" sz="2500" dirty="0">
                  <a:latin typeface="UTM Avo" panose="02040603050506020204" pitchFamily="18" charset="0"/>
                </a:endParaRPr>
              </a:p>
            </p:txBody>
          </p:sp>
        </mc:Choice>
        <mc:Fallback xmlns="">
          <p:sp>
            <p:nvSpPr>
              <p:cNvPr id="7" name="Rectangle 6">
                <a:extLst>
                  <a:ext uri="{FF2B5EF4-FFF2-40B4-BE49-F238E27FC236}">
                    <a16:creationId xmlns:a16="http://schemas.microsoft.com/office/drawing/2014/main" id="{A5950489-DF95-4491-EB5E-CEF3450493FD}"/>
                  </a:ext>
                </a:extLst>
              </p:cNvPr>
              <p:cNvSpPr>
                <a:spLocks noRot="1" noChangeAspect="1" noMove="1" noResize="1" noEditPoints="1" noAdjustHandles="1" noChangeArrowheads="1" noChangeShapeType="1" noTextEdit="1"/>
              </p:cNvSpPr>
              <p:nvPr/>
            </p:nvSpPr>
            <p:spPr>
              <a:xfrm>
                <a:off x="2194066" y="2826587"/>
                <a:ext cx="956608" cy="8377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0EBC809-53EF-13CA-AE02-CDA7E3D79F3B}"/>
                  </a:ext>
                </a:extLst>
              </p:cNvPr>
              <p:cNvSpPr/>
              <p:nvPr/>
            </p:nvSpPr>
            <p:spPr>
              <a:xfrm>
                <a:off x="1165014" y="4301813"/>
                <a:ext cx="1514967" cy="2306337"/>
              </a:xfrm>
              <a:prstGeom prst="rect">
                <a:avLst/>
              </a:prstGeom>
            </p:spPr>
            <p:txBody>
              <a:bodyPr wrap="none">
                <a:spAutoFit/>
              </a:bodyPr>
              <a:lstStyle/>
              <a:p>
                <a:pPr algn="just">
                  <a:lnSpc>
                    <a:spcPct val="150000"/>
                  </a:lnSpc>
                  <a:spcAft>
                    <a:spcPts val="533"/>
                  </a:spcAft>
                </a:pPr>
                <a:r>
                  <a:rPr lang="en-US" sz="2500" dirty="0">
                    <a:latin typeface="UTM Avo" panose="02040603050506020204" pitchFamily="18" charset="0"/>
                    <a:ea typeface="Calibri"/>
                    <a:cs typeface="Times New Roman"/>
                  </a:rPr>
                  <a:t>b) </a:t>
                </a:r>
                <a14:m>
                  <m:oMath xmlns:m="http://schemas.openxmlformats.org/officeDocument/2006/math">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4</m:t>
                        </m:r>
                      </m:num>
                      <m:den>
                        <m:r>
                          <m:rPr>
                            <m:nor/>
                          </m:rPr>
                          <a:rPr lang="en-US" sz="2500" i="0">
                            <a:latin typeface="UTM Avo" panose="02040603050506020204" pitchFamily="18" charset="0"/>
                            <a:ea typeface="Calibri"/>
                            <a:cs typeface="Times New Roman"/>
                          </a:rPr>
                          <m:t>7</m:t>
                        </m:r>
                      </m:den>
                    </m:f>
                    <m:r>
                      <a:rPr lang="en-US" sz="2500" i="1">
                        <a:latin typeface="Cambria Math" panose="02040503050406030204" pitchFamily="18" charset="0"/>
                        <a:ea typeface="Calibri"/>
                        <a:cs typeface="Times New Roman"/>
                      </a:rPr>
                      <m:t>×</m:t>
                    </m:r>
                    <m:r>
                      <m:rPr>
                        <m:nor/>
                      </m:rPr>
                      <a:rPr lang="en-US" sz="2500" i="0">
                        <a:latin typeface="UTM Avo" panose="02040603050506020204" pitchFamily="18" charset="0"/>
                        <a:ea typeface="Calibri"/>
                        <a:cs typeface="Times New Roman"/>
                      </a:rPr>
                      <m:t>14</m:t>
                    </m:r>
                  </m:oMath>
                </a14:m>
                <a:endParaRPr lang="en-US" sz="2500" i="1" dirty="0">
                  <a:latin typeface="UTM Avo" panose="02040603050506020204" pitchFamily="18" charset="0"/>
                  <a:ea typeface="Calibri"/>
                  <a:cs typeface="Times New Roman"/>
                </a:endParaRPr>
              </a:p>
              <a:p>
                <a:pPr algn="just">
                  <a:lnSpc>
                    <a:spcPct val="150000"/>
                  </a:lnSpc>
                  <a:spcAft>
                    <a:spcPts val="533"/>
                  </a:spcAft>
                </a:pPr>
                <a14:m>
                  <m:oMathPara xmlns:m="http://schemas.openxmlformats.org/officeDocument/2006/math">
                    <m:oMathParaPr>
                      <m:jc m:val="centerGroup"/>
                    </m:oMathParaPr>
                    <m:oMath xmlns:m="http://schemas.openxmlformats.org/officeDocument/2006/math">
                      <m:r>
                        <m:rPr>
                          <m:nor/>
                        </m:rPr>
                        <a:rPr lang="en-US" sz="2500" i="0">
                          <a:latin typeface="UTM Avo" panose="02040603050506020204" pitchFamily="18" charset="0"/>
                          <a:ea typeface="Calibri"/>
                          <a:cs typeface="Times New Roman"/>
                        </a:rPr>
                        <m:t>6</m:t>
                      </m:r>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4</m:t>
                          </m:r>
                        </m:num>
                        <m:den>
                          <m:r>
                            <m:rPr>
                              <m:nor/>
                            </m:rPr>
                            <a:rPr lang="en-US" sz="2500" i="0">
                              <a:latin typeface="UTM Avo" panose="02040603050506020204" pitchFamily="18" charset="0"/>
                              <a:ea typeface="Calibri"/>
                              <a:cs typeface="Times New Roman"/>
                            </a:rPr>
                            <m:t>9</m:t>
                          </m:r>
                        </m:den>
                      </m:f>
                    </m:oMath>
                  </m:oMathPara>
                </a14:m>
                <a:endParaRPr lang="en-US" sz="2500" dirty="0">
                  <a:latin typeface="UTM Avo" panose="02040603050506020204" pitchFamily="18" charset="0"/>
                  <a:ea typeface="Calibri"/>
                  <a:cs typeface="Times New Roman"/>
                </a:endParaRPr>
              </a:p>
            </p:txBody>
          </p:sp>
        </mc:Choice>
        <mc:Fallback xmlns="">
          <p:sp>
            <p:nvSpPr>
              <p:cNvPr id="8" name="Rectangle 7">
                <a:extLst>
                  <a:ext uri="{FF2B5EF4-FFF2-40B4-BE49-F238E27FC236}">
                    <a16:creationId xmlns:a16="http://schemas.microsoft.com/office/drawing/2014/main" id="{80EBC809-53EF-13CA-AE02-CDA7E3D79F3B}"/>
                  </a:ext>
                </a:extLst>
              </p:cNvPr>
              <p:cNvSpPr>
                <a:spLocks noRot="1" noChangeAspect="1" noMove="1" noResize="1" noEditPoints="1" noAdjustHandles="1" noChangeArrowheads="1" noChangeShapeType="1" noTextEdit="1"/>
              </p:cNvSpPr>
              <p:nvPr/>
            </p:nvSpPr>
            <p:spPr>
              <a:xfrm>
                <a:off x="1165014" y="4301813"/>
                <a:ext cx="1514967" cy="2306337"/>
              </a:xfrm>
              <a:prstGeom prst="rect">
                <a:avLst/>
              </a:prstGeom>
              <a:blipFill>
                <a:blip r:embed="rId6"/>
                <a:stretch>
                  <a:fillRect l="-6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71395D6-5700-6892-7A00-49999A906D57}"/>
                  </a:ext>
                </a:extLst>
              </p:cNvPr>
              <p:cNvSpPr/>
              <p:nvPr/>
            </p:nvSpPr>
            <p:spPr>
              <a:xfrm>
                <a:off x="2536436" y="4500489"/>
                <a:ext cx="2873992" cy="833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cs typeface="Times New Roman"/>
                            </a:rPr>
                          </m:ctrlPr>
                        </m:fPr>
                        <m:num>
                          <m:r>
                            <m:rPr>
                              <m:nor/>
                            </m:rPr>
                            <a:rPr lang="en-US" sz="2500" i="0">
                              <a:latin typeface="UTM Avo" panose="02040603050506020204" pitchFamily="18" charset="0"/>
                              <a:ea typeface="Calibri"/>
                              <a:cs typeface="Times New Roman"/>
                            </a:rPr>
                            <m:t>4</m:t>
                          </m:r>
                        </m:num>
                        <m:den>
                          <m:r>
                            <m:rPr>
                              <m:nor/>
                            </m:rPr>
                            <a:rPr lang="en-US" sz="2500" i="0">
                              <a:latin typeface="UTM Avo" panose="02040603050506020204" pitchFamily="18" charset="0"/>
                              <a:ea typeface="Calibri"/>
                              <a:cs typeface="Times New Roman"/>
                            </a:rPr>
                            <m:t>7</m:t>
                          </m:r>
                        </m:den>
                      </m:f>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cs typeface="Times New Roman"/>
                            </a:rPr>
                          </m:ctrlPr>
                        </m:fPr>
                        <m:num>
                          <m:r>
                            <m:rPr>
                              <m:nor/>
                            </m:rPr>
                            <a:rPr lang="en-US" sz="2500" i="0">
                              <a:latin typeface="UTM Avo" panose="02040603050506020204" pitchFamily="18" charset="0"/>
                              <a:ea typeface="Calibri"/>
                              <a:cs typeface="Times New Roman"/>
                            </a:rPr>
                            <m:t>14</m:t>
                          </m:r>
                        </m:num>
                        <m:den>
                          <m:r>
                            <m:rPr>
                              <m:nor/>
                            </m:rPr>
                            <a:rPr lang="en-US" sz="2500" i="0">
                              <a:latin typeface="UTM Avo" panose="02040603050506020204" pitchFamily="18" charset="0"/>
                              <a:ea typeface="Calibri"/>
                              <a:cs typeface="Times New Roman"/>
                            </a:rPr>
                            <m:t>1</m:t>
                          </m:r>
                        </m:den>
                      </m:f>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cs typeface="Times New Roman"/>
                            </a:rPr>
                          </m:ctrlPr>
                        </m:fPr>
                        <m:num>
                          <m:r>
                            <m:rPr>
                              <m:nor/>
                            </m:rPr>
                            <a:rPr lang="en-US" sz="2500" i="0">
                              <a:latin typeface="UTM Avo" panose="02040603050506020204" pitchFamily="18" charset="0"/>
                              <a:ea typeface="Calibri"/>
                              <a:cs typeface="Times New Roman"/>
                            </a:rPr>
                            <m:t>56</m:t>
                          </m:r>
                        </m:num>
                        <m:den>
                          <m:r>
                            <m:rPr>
                              <m:nor/>
                            </m:rPr>
                            <a:rPr lang="en-US" sz="2500" i="0">
                              <a:latin typeface="UTM Avo" panose="02040603050506020204" pitchFamily="18" charset="0"/>
                              <a:ea typeface="Calibri"/>
                              <a:cs typeface="Times New Roman"/>
                            </a:rPr>
                            <m:t>7</m:t>
                          </m:r>
                        </m:den>
                      </m:f>
                      <m:r>
                        <a:rPr lang="en-US" sz="2500" i="1">
                          <a:latin typeface="Cambria Math" panose="02040503050406030204" pitchFamily="18" charset="0"/>
                          <a:ea typeface="Calibri"/>
                          <a:cs typeface="Times New Roman"/>
                        </a:rPr>
                        <m:t>=</m:t>
                      </m:r>
                      <m:r>
                        <m:rPr>
                          <m:nor/>
                        </m:rPr>
                        <a:rPr lang="en-US" sz="2500" i="0">
                          <a:latin typeface="UTM Avo" panose="02040603050506020204" pitchFamily="18" charset="0"/>
                          <a:ea typeface="Calibri"/>
                          <a:cs typeface="Times New Roman"/>
                        </a:rPr>
                        <m:t>8</m:t>
                      </m:r>
                    </m:oMath>
                  </m:oMathPara>
                </a14:m>
                <a:endParaRPr lang="en-US" sz="2500" dirty="0">
                  <a:latin typeface="UTM Avo" panose="02040603050506020204" pitchFamily="18" charset="0"/>
                </a:endParaRPr>
              </a:p>
            </p:txBody>
          </p:sp>
        </mc:Choice>
        <mc:Fallback xmlns="">
          <p:sp>
            <p:nvSpPr>
              <p:cNvPr id="9" name="Rectangle 8">
                <a:extLst>
                  <a:ext uri="{FF2B5EF4-FFF2-40B4-BE49-F238E27FC236}">
                    <a16:creationId xmlns:a16="http://schemas.microsoft.com/office/drawing/2014/main" id="{371395D6-5700-6892-7A00-49999A906D57}"/>
                  </a:ext>
                </a:extLst>
              </p:cNvPr>
              <p:cNvSpPr>
                <a:spLocks noRot="1" noChangeAspect="1" noMove="1" noResize="1" noEditPoints="1" noAdjustHandles="1" noChangeArrowheads="1" noChangeShapeType="1" noTextEdit="1"/>
              </p:cNvSpPr>
              <p:nvPr/>
            </p:nvSpPr>
            <p:spPr>
              <a:xfrm>
                <a:off x="2536436" y="4500489"/>
                <a:ext cx="2873992" cy="8336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D7B8AD8-F729-7B36-EDEC-92DDA5EC41FE}"/>
                  </a:ext>
                </a:extLst>
              </p:cNvPr>
              <p:cNvSpPr/>
              <p:nvPr/>
            </p:nvSpPr>
            <p:spPr>
              <a:xfrm>
                <a:off x="2354194" y="5316806"/>
                <a:ext cx="2696059" cy="1280992"/>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6</m:t>
                          </m:r>
                        </m:num>
                        <m:den>
                          <m:r>
                            <m:rPr>
                              <m:nor/>
                            </m:rPr>
                            <a:rPr lang="en-US" sz="2500" i="0">
                              <a:latin typeface="UTM Avo" panose="02040603050506020204" pitchFamily="18" charset="0"/>
                              <a:ea typeface="Calibri"/>
                              <a:cs typeface="Times New Roman"/>
                            </a:rPr>
                            <m:t>1</m:t>
                          </m:r>
                        </m:den>
                      </m:f>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4</m:t>
                          </m:r>
                        </m:num>
                        <m:den>
                          <m:r>
                            <m:rPr>
                              <m:nor/>
                            </m:rPr>
                            <a:rPr lang="en-US" sz="2500" i="0">
                              <a:latin typeface="UTM Avo" panose="02040603050506020204" pitchFamily="18" charset="0"/>
                              <a:ea typeface="Calibri"/>
                              <a:cs typeface="Times New Roman"/>
                            </a:rPr>
                            <m:t>9</m:t>
                          </m:r>
                        </m:den>
                      </m:f>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24</m:t>
                          </m:r>
                        </m:num>
                        <m:den>
                          <m:r>
                            <m:rPr>
                              <m:nor/>
                            </m:rPr>
                            <a:rPr lang="en-US" sz="2500" i="0">
                              <a:latin typeface="UTM Avo" panose="02040603050506020204" pitchFamily="18" charset="0"/>
                              <a:ea typeface="Calibri"/>
                              <a:cs typeface="Times New Roman"/>
                            </a:rPr>
                            <m:t>9</m:t>
                          </m:r>
                        </m:den>
                      </m:f>
                      <m:r>
                        <a:rPr lang="en-US" sz="2500" i="1">
                          <a:latin typeface="Cambria Math" panose="02040503050406030204" pitchFamily="18" charset="0"/>
                          <a:ea typeface="Calibri"/>
                          <a:cs typeface="Times New Roman"/>
                        </a:rPr>
                        <m:t>=</m:t>
                      </m:r>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8</m:t>
                          </m:r>
                        </m:num>
                        <m:den>
                          <m:r>
                            <m:rPr>
                              <m:nor/>
                            </m:rPr>
                            <a:rPr lang="en-US" sz="2500" i="0">
                              <a:latin typeface="UTM Avo" panose="02040603050506020204" pitchFamily="18" charset="0"/>
                              <a:ea typeface="Calibri"/>
                              <a:cs typeface="Times New Roman"/>
                            </a:rPr>
                            <m:t>3</m:t>
                          </m:r>
                        </m:den>
                      </m:f>
                    </m:oMath>
                  </m:oMathPara>
                </a14:m>
                <a:endParaRPr lang="en-US" sz="2500" dirty="0">
                  <a:latin typeface="UTM Avo" panose="02040603050506020204" pitchFamily="18" charset="0"/>
                  <a:ea typeface="Calibri"/>
                  <a:cs typeface="Times New Roman"/>
                </a:endParaRPr>
              </a:p>
            </p:txBody>
          </p:sp>
        </mc:Choice>
        <mc:Fallback xmlns="">
          <p:sp>
            <p:nvSpPr>
              <p:cNvPr id="10" name="Rectangle 9">
                <a:extLst>
                  <a:ext uri="{FF2B5EF4-FFF2-40B4-BE49-F238E27FC236}">
                    <a16:creationId xmlns:a16="http://schemas.microsoft.com/office/drawing/2014/main" id="{2D7B8AD8-F729-7B36-EDEC-92DDA5EC41FE}"/>
                  </a:ext>
                </a:extLst>
              </p:cNvPr>
              <p:cNvSpPr>
                <a:spLocks noRot="1" noChangeAspect="1" noMove="1" noResize="1" noEditPoints="1" noAdjustHandles="1" noChangeArrowheads="1" noChangeShapeType="1" noTextEdit="1"/>
              </p:cNvSpPr>
              <p:nvPr/>
            </p:nvSpPr>
            <p:spPr>
              <a:xfrm>
                <a:off x="2354194" y="5316806"/>
                <a:ext cx="2696059" cy="128099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C51BB53-5C7F-91E2-0F02-6004A949E46D}"/>
                  </a:ext>
                </a:extLst>
              </p:cNvPr>
              <p:cNvSpPr/>
              <p:nvPr/>
            </p:nvSpPr>
            <p:spPr>
              <a:xfrm>
                <a:off x="6944158" y="1525813"/>
                <a:ext cx="1503745" cy="2318840"/>
              </a:xfrm>
              <a:prstGeom prst="rect">
                <a:avLst/>
              </a:prstGeom>
            </p:spPr>
            <p:txBody>
              <a:bodyPr wrap="none">
                <a:spAutoFit/>
              </a:bodyPr>
              <a:lstStyle/>
              <a:p>
                <a:pPr algn="just">
                  <a:lnSpc>
                    <a:spcPct val="150000"/>
                  </a:lnSpc>
                  <a:spcAft>
                    <a:spcPts val="533"/>
                  </a:spcAft>
                </a:pPr>
                <a:r>
                  <a:rPr lang="en-US" sz="2500" dirty="0">
                    <a:latin typeface="UTM Avo" panose="02040603050506020204" pitchFamily="18" charset="0"/>
                    <a:ea typeface="等线"/>
                    <a:cs typeface="Times New Roman"/>
                  </a:rPr>
                  <a:t>c) </a:t>
                </a:r>
                <a14:m>
                  <m:oMath xmlns:m="http://schemas.openxmlformats.org/officeDocument/2006/math">
                    <m:r>
                      <m:rPr>
                        <m:nor/>
                      </m:rPr>
                      <a:rPr lang="en-US" sz="2500" i="0">
                        <a:latin typeface="UTM Avo" panose="02040603050506020204" pitchFamily="18" charset="0"/>
                        <a:ea typeface="等线"/>
                        <a:cs typeface="Times New Roman"/>
                      </a:rPr>
                      <m:t>0</m:t>
                    </m:r>
                    <m:r>
                      <a:rPr lang="en-US" sz="2500" i="1">
                        <a:latin typeface="Cambria Math" panose="02040503050406030204" pitchFamily="18" charset="0"/>
                        <a:ea typeface="等线"/>
                        <a:cs typeface="Times New Roman"/>
                      </a:rPr>
                      <m:t>×</m:t>
                    </m:r>
                    <m:f>
                      <m:fPr>
                        <m:ctrlPr>
                          <a:rPr lang="en-US" sz="2500" i="1">
                            <a:latin typeface="Cambria Math" panose="02040503050406030204" pitchFamily="18" charset="0"/>
                            <a:ea typeface="等线"/>
                            <a:cs typeface="Times New Roman"/>
                          </a:rPr>
                        </m:ctrlPr>
                      </m:fPr>
                      <m:num>
                        <m:r>
                          <m:rPr>
                            <m:nor/>
                          </m:rPr>
                          <a:rPr lang="en-US" sz="2500" i="0">
                            <a:latin typeface="UTM Avo" panose="02040603050506020204" pitchFamily="18" charset="0"/>
                            <a:ea typeface="等线"/>
                            <a:cs typeface="Times New Roman"/>
                          </a:rPr>
                          <m:t>11</m:t>
                        </m:r>
                      </m:num>
                      <m:den>
                        <m:r>
                          <m:rPr>
                            <m:nor/>
                          </m:rPr>
                          <a:rPr lang="en-US" sz="2500" i="0">
                            <a:latin typeface="UTM Avo" panose="02040603050506020204" pitchFamily="18" charset="0"/>
                            <a:ea typeface="等线"/>
                            <a:cs typeface="Times New Roman"/>
                          </a:rPr>
                          <m:t>7</m:t>
                        </m:r>
                      </m:den>
                    </m:f>
                  </m:oMath>
                </a14:m>
                <a:endParaRPr lang="en-US" sz="2500" i="1" dirty="0">
                  <a:latin typeface="UTM Avo" panose="02040603050506020204" pitchFamily="18" charset="0"/>
                  <a:ea typeface="等线"/>
                  <a:cs typeface="Times New Roman"/>
                </a:endParaRPr>
              </a:p>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500" i="1">
                              <a:latin typeface="Cambria Math" panose="02040503050406030204" pitchFamily="18" charset="0"/>
                              <a:ea typeface="等线"/>
                              <a:cs typeface="Times New Roman"/>
                            </a:rPr>
                          </m:ctrlPr>
                        </m:fPr>
                        <m:num>
                          <m:r>
                            <m:rPr>
                              <m:nor/>
                            </m:rPr>
                            <a:rPr lang="en-US" sz="2500" i="0">
                              <a:latin typeface="UTM Avo" panose="02040603050506020204" pitchFamily="18" charset="0"/>
                              <a:ea typeface="等线"/>
                              <a:cs typeface="Times New Roman"/>
                            </a:rPr>
                            <m:t>3</m:t>
                          </m:r>
                        </m:num>
                        <m:den>
                          <m:r>
                            <m:rPr>
                              <m:nor/>
                            </m:rPr>
                            <a:rPr lang="en-US" sz="2500" i="0">
                              <a:latin typeface="UTM Avo" panose="02040603050506020204" pitchFamily="18" charset="0"/>
                              <a:ea typeface="等线"/>
                              <a:cs typeface="Times New Roman"/>
                            </a:rPr>
                            <m:t>8</m:t>
                          </m:r>
                        </m:den>
                      </m:f>
                      <m:r>
                        <a:rPr lang="en-US" sz="2500" i="1">
                          <a:latin typeface="Cambria Math" panose="02040503050406030204" pitchFamily="18" charset="0"/>
                          <a:ea typeface="等线"/>
                          <a:cs typeface="Times New Roman"/>
                        </a:rPr>
                        <m:t>×</m:t>
                      </m:r>
                      <m:r>
                        <m:rPr>
                          <m:nor/>
                        </m:rPr>
                        <a:rPr lang="en-US" sz="2500" i="0">
                          <a:latin typeface="UTM Avo" panose="02040603050506020204" pitchFamily="18" charset="0"/>
                          <a:ea typeface="等线"/>
                          <a:cs typeface="Times New Roman"/>
                        </a:rPr>
                        <m:t>0</m:t>
                      </m:r>
                    </m:oMath>
                  </m:oMathPara>
                </a14:m>
                <a:endParaRPr lang="en-US" sz="2500" dirty="0">
                  <a:latin typeface="UTM Avo" panose="02040603050506020204" pitchFamily="18" charset="0"/>
                  <a:ea typeface="Calibri"/>
                  <a:cs typeface="Times New Roman"/>
                </a:endParaRPr>
              </a:p>
            </p:txBody>
          </p:sp>
        </mc:Choice>
        <mc:Fallback xmlns="">
          <p:sp>
            <p:nvSpPr>
              <p:cNvPr id="11" name="Rectangle 10">
                <a:extLst>
                  <a:ext uri="{FF2B5EF4-FFF2-40B4-BE49-F238E27FC236}">
                    <a16:creationId xmlns:a16="http://schemas.microsoft.com/office/drawing/2014/main" id="{EC51BB53-5C7F-91E2-0F02-6004A949E46D}"/>
                  </a:ext>
                </a:extLst>
              </p:cNvPr>
              <p:cNvSpPr>
                <a:spLocks noRot="1" noChangeAspect="1" noMove="1" noResize="1" noEditPoints="1" noAdjustHandles="1" noChangeArrowheads="1" noChangeShapeType="1" noTextEdit="1"/>
              </p:cNvSpPr>
              <p:nvPr/>
            </p:nvSpPr>
            <p:spPr>
              <a:xfrm>
                <a:off x="6944158" y="1525813"/>
                <a:ext cx="1503745" cy="2318840"/>
              </a:xfrm>
              <a:prstGeom prst="rect">
                <a:avLst/>
              </a:prstGeom>
              <a:blipFill>
                <a:blip r:embed="rId9"/>
                <a:stretch>
                  <a:fillRect l="-6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5F2C1B0-BB6A-E0E3-902C-69B1E0274E4B}"/>
                  </a:ext>
                </a:extLst>
              </p:cNvPr>
              <p:cNvSpPr/>
              <p:nvPr/>
            </p:nvSpPr>
            <p:spPr>
              <a:xfrm>
                <a:off x="6989699" y="4330526"/>
                <a:ext cx="1516569" cy="2311851"/>
              </a:xfrm>
              <a:prstGeom prst="rect">
                <a:avLst/>
              </a:prstGeom>
            </p:spPr>
            <p:txBody>
              <a:bodyPr wrap="none">
                <a:spAutoFit/>
              </a:bodyPr>
              <a:lstStyle/>
              <a:p>
                <a:pPr algn="just">
                  <a:lnSpc>
                    <a:spcPct val="150000"/>
                  </a:lnSpc>
                  <a:spcAft>
                    <a:spcPts val="533"/>
                  </a:spcAft>
                </a:pPr>
                <a:r>
                  <a:rPr lang="en-US" sz="2500" dirty="0">
                    <a:latin typeface="UTM Avo" panose="02040603050506020204" pitchFamily="18" charset="0"/>
                    <a:ea typeface="等线"/>
                    <a:cs typeface="Times New Roman"/>
                  </a:rPr>
                  <a:t>d) </a:t>
                </a:r>
                <a14:m>
                  <m:oMath xmlns:m="http://schemas.openxmlformats.org/officeDocument/2006/math">
                    <m:r>
                      <m:rPr>
                        <m:nor/>
                      </m:rPr>
                      <a:rPr lang="en-US" sz="2500" i="0">
                        <a:latin typeface="UTM Avo" panose="02040603050506020204" pitchFamily="18" charset="0"/>
                        <a:ea typeface="等线"/>
                        <a:cs typeface="Times New Roman"/>
                      </a:rPr>
                      <m:t>1</m:t>
                    </m:r>
                    <m:r>
                      <a:rPr lang="en-US" sz="2500" i="1">
                        <a:latin typeface="Cambria Math" panose="02040503050406030204" pitchFamily="18" charset="0"/>
                        <a:ea typeface="等线"/>
                        <a:cs typeface="Times New Roman"/>
                      </a:rPr>
                      <m:t>×</m:t>
                    </m:r>
                    <m:f>
                      <m:fPr>
                        <m:ctrlPr>
                          <a:rPr lang="en-US" sz="2500" i="1">
                            <a:latin typeface="Cambria Math" panose="02040503050406030204" pitchFamily="18" charset="0"/>
                            <a:ea typeface="等线"/>
                            <a:cs typeface="Times New Roman"/>
                          </a:rPr>
                        </m:ctrlPr>
                      </m:fPr>
                      <m:num>
                        <m:r>
                          <m:rPr>
                            <m:nor/>
                          </m:rPr>
                          <a:rPr lang="en-US" sz="2500" i="0">
                            <a:latin typeface="UTM Avo" panose="02040603050506020204" pitchFamily="18" charset="0"/>
                            <a:ea typeface="等线"/>
                            <a:cs typeface="Times New Roman"/>
                          </a:rPr>
                          <m:t>6</m:t>
                        </m:r>
                      </m:num>
                      <m:den>
                        <m:r>
                          <m:rPr>
                            <m:nor/>
                          </m:rPr>
                          <a:rPr lang="en-US" sz="2500" i="0">
                            <a:latin typeface="UTM Avo" panose="02040603050506020204" pitchFamily="18" charset="0"/>
                            <a:ea typeface="等线"/>
                            <a:cs typeface="Times New Roman"/>
                          </a:rPr>
                          <m:t>17</m:t>
                        </m:r>
                      </m:den>
                    </m:f>
                  </m:oMath>
                </a14:m>
                <a:endParaRPr lang="en-US" sz="2500" i="1" dirty="0">
                  <a:latin typeface="UTM Avo" panose="02040603050506020204" pitchFamily="18" charset="0"/>
                  <a:ea typeface="等线"/>
                  <a:cs typeface="Times New Roman"/>
                </a:endParaRPr>
              </a:p>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500" i="1">
                              <a:latin typeface="Cambria Math" panose="02040503050406030204" pitchFamily="18" charset="0"/>
                              <a:ea typeface="等线"/>
                              <a:cs typeface="Times New Roman"/>
                            </a:rPr>
                          </m:ctrlPr>
                        </m:fPr>
                        <m:num>
                          <m:r>
                            <m:rPr>
                              <m:nor/>
                            </m:rPr>
                            <a:rPr lang="en-US" sz="2500" i="0">
                              <a:latin typeface="UTM Avo" panose="02040603050506020204" pitchFamily="18" charset="0"/>
                              <a:ea typeface="等线"/>
                              <a:cs typeface="Times New Roman"/>
                            </a:rPr>
                            <m:t>12</m:t>
                          </m:r>
                        </m:num>
                        <m:den>
                          <m:r>
                            <m:rPr>
                              <m:nor/>
                            </m:rPr>
                            <a:rPr lang="en-US" sz="2500" i="0">
                              <a:latin typeface="UTM Avo" panose="02040603050506020204" pitchFamily="18" charset="0"/>
                              <a:ea typeface="等线"/>
                              <a:cs typeface="Times New Roman"/>
                            </a:rPr>
                            <m:t>19</m:t>
                          </m:r>
                        </m:den>
                      </m:f>
                      <m:r>
                        <a:rPr lang="en-US" sz="2500" i="1">
                          <a:latin typeface="Cambria Math" panose="02040503050406030204" pitchFamily="18" charset="0"/>
                          <a:ea typeface="等线"/>
                          <a:cs typeface="Times New Roman"/>
                        </a:rPr>
                        <m:t>×</m:t>
                      </m:r>
                      <m:r>
                        <m:rPr>
                          <m:nor/>
                        </m:rPr>
                        <a:rPr lang="en-US" sz="2500" i="0">
                          <a:latin typeface="UTM Avo" panose="02040603050506020204" pitchFamily="18" charset="0"/>
                          <a:ea typeface="等线"/>
                          <a:cs typeface="Times New Roman"/>
                        </a:rPr>
                        <m:t>1</m:t>
                      </m:r>
                    </m:oMath>
                  </m:oMathPara>
                </a14:m>
                <a:endParaRPr lang="en-US" sz="2500" dirty="0">
                  <a:latin typeface="UTM Avo" panose="02040603050506020204" pitchFamily="18" charset="0"/>
                  <a:ea typeface="Calibri"/>
                  <a:cs typeface="Times New Roman"/>
                </a:endParaRPr>
              </a:p>
            </p:txBody>
          </p:sp>
        </mc:Choice>
        <mc:Fallback xmlns="">
          <p:sp>
            <p:nvSpPr>
              <p:cNvPr id="12" name="Rectangle 11">
                <a:extLst>
                  <a:ext uri="{FF2B5EF4-FFF2-40B4-BE49-F238E27FC236}">
                    <a16:creationId xmlns:a16="http://schemas.microsoft.com/office/drawing/2014/main" id="{B5F2C1B0-BB6A-E0E3-902C-69B1E0274E4B}"/>
                  </a:ext>
                </a:extLst>
              </p:cNvPr>
              <p:cNvSpPr>
                <a:spLocks noRot="1" noChangeAspect="1" noMove="1" noResize="1" noEditPoints="1" noAdjustHandles="1" noChangeArrowheads="1" noChangeShapeType="1" noTextEdit="1"/>
              </p:cNvSpPr>
              <p:nvPr/>
            </p:nvSpPr>
            <p:spPr>
              <a:xfrm>
                <a:off x="6989699" y="4330526"/>
                <a:ext cx="1516569" cy="2311851"/>
              </a:xfrm>
              <a:prstGeom prst="rect">
                <a:avLst/>
              </a:prstGeom>
              <a:blipFill>
                <a:blip r:embed="rId10"/>
                <a:stretch>
                  <a:fillRect l="-6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84F3B62-29F7-5AAF-3AF3-0D11F20179E6}"/>
                  </a:ext>
                </a:extLst>
              </p:cNvPr>
              <p:cNvSpPr/>
              <p:nvPr/>
            </p:nvSpPr>
            <p:spPr>
              <a:xfrm>
                <a:off x="8292485" y="1925805"/>
                <a:ext cx="778675" cy="477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ea typeface="Calibri"/>
                          <a:cs typeface="Times New Roman"/>
                        </a:rPr>
                        <m:t>=</m:t>
                      </m:r>
                      <m:r>
                        <m:rPr>
                          <m:nor/>
                        </m:rPr>
                        <a:rPr lang="en-US" sz="2500" i="0">
                          <a:latin typeface="UTM Avo" panose="02040603050506020204" pitchFamily="18" charset="0"/>
                          <a:ea typeface="Calibri"/>
                          <a:cs typeface="Times New Roman"/>
                        </a:rPr>
                        <m:t>0</m:t>
                      </m:r>
                    </m:oMath>
                  </m:oMathPara>
                </a14:m>
                <a:endParaRPr lang="en-US" sz="2500" dirty="0">
                  <a:latin typeface="UTM Avo" panose="02040603050506020204" pitchFamily="18" charset="0"/>
                </a:endParaRPr>
              </a:p>
            </p:txBody>
          </p:sp>
        </mc:Choice>
        <mc:Fallback xmlns="">
          <p:sp>
            <p:nvSpPr>
              <p:cNvPr id="13" name="Rectangle 12">
                <a:extLst>
                  <a:ext uri="{FF2B5EF4-FFF2-40B4-BE49-F238E27FC236}">
                    <a16:creationId xmlns:a16="http://schemas.microsoft.com/office/drawing/2014/main" id="{E84F3B62-29F7-5AAF-3AF3-0D11F20179E6}"/>
                  </a:ext>
                </a:extLst>
              </p:cNvPr>
              <p:cNvSpPr>
                <a:spLocks noRot="1" noChangeAspect="1" noMove="1" noResize="1" noEditPoints="1" noAdjustHandles="1" noChangeArrowheads="1" noChangeShapeType="1" noTextEdit="1"/>
              </p:cNvSpPr>
              <p:nvPr/>
            </p:nvSpPr>
            <p:spPr>
              <a:xfrm>
                <a:off x="8292485" y="1925805"/>
                <a:ext cx="778675" cy="4770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D1F7927C-E07B-8233-A851-1BE8E71586AE}"/>
                  </a:ext>
                </a:extLst>
              </p:cNvPr>
              <p:cNvSpPr/>
              <p:nvPr/>
            </p:nvSpPr>
            <p:spPr>
              <a:xfrm>
                <a:off x="8172826" y="3058850"/>
                <a:ext cx="778675" cy="477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ea typeface="Calibri"/>
                          <a:cs typeface="Times New Roman"/>
                        </a:rPr>
                        <m:t>=</m:t>
                      </m:r>
                      <m:r>
                        <m:rPr>
                          <m:nor/>
                        </m:rPr>
                        <a:rPr lang="en-US" sz="2500" i="0">
                          <a:latin typeface="UTM Avo" panose="02040603050506020204" pitchFamily="18" charset="0"/>
                          <a:ea typeface="Calibri"/>
                          <a:cs typeface="Times New Roman"/>
                        </a:rPr>
                        <m:t>0</m:t>
                      </m:r>
                    </m:oMath>
                  </m:oMathPara>
                </a14:m>
                <a:endParaRPr lang="en-US" sz="2500" dirty="0">
                  <a:latin typeface="UTM Avo" panose="02040603050506020204" pitchFamily="18" charset="0"/>
                </a:endParaRPr>
              </a:p>
            </p:txBody>
          </p:sp>
        </mc:Choice>
        <mc:Fallback xmlns="">
          <p:sp>
            <p:nvSpPr>
              <p:cNvPr id="25" name="Rectangle 24">
                <a:extLst>
                  <a:ext uri="{FF2B5EF4-FFF2-40B4-BE49-F238E27FC236}">
                    <a16:creationId xmlns:a16="http://schemas.microsoft.com/office/drawing/2014/main" id="{D1F7927C-E07B-8233-A851-1BE8E71586AE}"/>
                  </a:ext>
                </a:extLst>
              </p:cNvPr>
              <p:cNvSpPr>
                <a:spLocks noRot="1" noChangeAspect="1" noMove="1" noResize="1" noEditPoints="1" noAdjustHandles="1" noChangeArrowheads="1" noChangeShapeType="1" noTextEdit="1"/>
              </p:cNvSpPr>
              <p:nvPr/>
            </p:nvSpPr>
            <p:spPr>
              <a:xfrm>
                <a:off x="8172826" y="3058850"/>
                <a:ext cx="778675" cy="4770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DAC7C469-CB6A-A89B-B641-A9F16E7420B6}"/>
                  </a:ext>
                </a:extLst>
              </p:cNvPr>
              <p:cNvSpPr/>
              <p:nvPr/>
            </p:nvSpPr>
            <p:spPr>
              <a:xfrm>
                <a:off x="8387667" y="4575666"/>
                <a:ext cx="822661" cy="741037"/>
              </a:xfrm>
              <a:prstGeom prst="rect">
                <a:avLst/>
              </a:prstGeom>
            </p:spPr>
            <p:txBody>
              <a:bodyPr wrap="none">
                <a:spAutoFit/>
              </a:bodyPr>
              <a:lstStyle/>
              <a:p>
                <a:r>
                  <a:rPr lang="en-US" sz="2500" dirty="0">
                    <a:latin typeface="UTM Avo" panose="02040603050506020204" pitchFamily="18" charset="0"/>
                    <a:ea typeface="SimSun"/>
                  </a:rPr>
                  <a:t>= </a:t>
                </a:r>
                <a14:m>
                  <m:oMath xmlns:m="http://schemas.openxmlformats.org/officeDocument/2006/math">
                    <m:f>
                      <m:fPr>
                        <m:ctrlPr>
                          <a:rPr lang="en-US" sz="2500" i="1">
                            <a:latin typeface="Cambria Math" panose="02040503050406030204" pitchFamily="18" charset="0"/>
                            <a:ea typeface="SimSun"/>
                            <a:cs typeface="Times New Roman"/>
                          </a:rPr>
                        </m:ctrlPr>
                      </m:fPr>
                      <m:num>
                        <m:r>
                          <m:rPr>
                            <m:nor/>
                          </m:rPr>
                          <a:rPr lang="en-US" sz="2500" i="0">
                            <a:latin typeface="UTM Avo" panose="02040603050506020204" pitchFamily="18" charset="0"/>
                            <a:ea typeface="SimSun"/>
                            <a:cs typeface="Times New Roman"/>
                          </a:rPr>
                          <m:t>6</m:t>
                        </m:r>
                      </m:num>
                      <m:den>
                        <m:r>
                          <m:rPr>
                            <m:nor/>
                          </m:rPr>
                          <a:rPr lang="en-US" sz="2500" i="0">
                            <a:latin typeface="UTM Avo" panose="02040603050506020204" pitchFamily="18" charset="0"/>
                            <a:ea typeface="SimSun"/>
                            <a:cs typeface="Times New Roman"/>
                          </a:rPr>
                          <m:t>17</m:t>
                        </m:r>
                      </m:den>
                    </m:f>
                  </m:oMath>
                </a14:m>
                <a:endParaRPr lang="en-US" sz="2500" dirty="0">
                  <a:latin typeface="UTM Avo" panose="02040603050506020204" pitchFamily="18" charset="0"/>
                </a:endParaRPr>
              </a:p>
            </p:txBody>
          </p:sp>
        </mc:Choice>
        <mc:Fallback xmlns="">
          <p:sp>
            <p:nvSpPr>
              <p:cNvPr id="26" name="Rectangle 25">
                <a:extLst>
                  <a:ext uri="{FF2B5EF4-FFF2-40B4-BE49-F238E27FC236}">
                    <a16:creationId xmlns:a16="http://schemas.microsoft.com/office/drawing/2014/main" id="{DAC7C469-CB6A-A89B-B641-A9F16E7420B6}"/>
                  </a:ext>
                </a:extLst>
              </p:cNvPr>
              <p:cNvSpPr>
                <a:spLocks noRot="1" noChangeAspect="1" noMove="1" noResize="1" noEditPoints="1" noAdjustHandles="1" noChangeArrowheads="1" noChangeShapeType="1" noTextEdit="1"/>
              </p:cNvSpPr>
              <p:nvPr/>
            </p:nvSpPr>
            <p:spPr>
              <a:xfrm>
                <a:off x="8387667" y="4575666"/>
                <a:ext cx="822661" cy="741037"/>
              </a:xfrm>
              <a:prstGeom prst="rect">
                <a:avLst/>
              </a:prstGeom>
              <a:blipFill>
                <a:blip r:embed="rId13"/>
                <a:stretch>
                  <a:fillRect l="-12593" b="-41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2296DBF9-5B4A-0024-1398-B7E559423BCE}"/>
                  </a:ext>
                </a:extLst>
              </p:cNvPr>
              <p:cNvSpPr/>
              <p:nvPr/>
            </p:nvSpPr>
            <p:spPr>
              <a:xfrm>
                <a:off x="8183187" y="5625968"/>
                <a:ext cx="1027141" cy="8377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500" i="1">
                          <a:latin typeface="Cambria Math" panose="02040503050406030204" pitchFamily="18" charset="0"/>
                          <a:ea typeface="SimSun"/>
                          <a:cs typeface="Times New Roman"/>
                        </a:rPr>
                        <m:t>= </m:t>
                      </m:r>
                      <m:f>
                        <m:fPr>
                          <m:ctrlPr>
                            <a:rPr lang="en-US" sz="2500" i="1">
                              <a:latin typeface="Cambria Math" panose="02040503050406030204" pitchFamily="18" charset="0"/>
                              <a:ea typeface="SimSun"/>
                              <a:cs typeface="Times New Roman"/>
                            </a:rPr>
                          </m:ctrlPr>
                        </m:fPr>
                        <m:num>
                          <m:r>
                            <m:rPr>
                              <m:nor/>
                            </m:rPr>
                            <a:rPr lang="en-US" sz="2500" i="0">
                              <a:latin typeface="UTM Avo" panose="02040603050506020204" pitchFamily="18" charset="0"/>
                              <a:ea typeface="SimSun"/>
                              <a:cs typeface="Times New Roman"/>
                            </a:rPr>
                            <m:t>12</m:t>
                          </m:r>
                        </m:num>
                        <m:den>
                          <m:r>
                            <m:rPr>
                              <m:nor/>
                            </m:rPr>
                            <a:rPr lang="en-US" sz="2500" i="0">
                              <a:latin typeface="UTM Avo" panose="02040603050506020204" pitchFamily="18" charset="0"/>
                              <a:ea typeface="SimSun"/>
                              <a:cs typeface="Times New Roman"/>
                            </a:rPr>
                            <m:t>19</m:t>
                          </m:r>
                        </m:den>
                      </m:f>
                    </m:oMath>
                  </m:oMathPara>
                </a14:m>
                <a:endParaRPr lang="en-US" sz="2500" dirty="0">
                  <a:latin typeface="UTM Avo" panose="02040603050506020204" pitchFamily="18" charset="0"/>
                </a:endParaRPr>
              </a:p>
            </p:txBody>
          </p:sp>
        </mc:Choice>
        <mc:Fallback xmlns="">
          <p:sp>
            <p:nvSpPr>
              <p:cNvPr id="27" name="Rectangle 26">
                <a:extLst>
                  <a:ext uri="{FF2B5EF4-FFF2-40B4-BE49-F238E27FC236}">
                    <a16:creationId xmlns:a16="http://schemas.microsoft.com/office/drawing/2014/main" id="{2296DBF9-5B4A-0024-1398-B7E559423BCE}"/>
                  </a:ext>
                </a:extLst>
              </p:cNvPr>
              <p:cNvSpPr>
                <a:spLocks noRot="1" noChangeAspect="1" noMove="1" noResize="1" noEditPoints="1" noAdjustHandles="1" noChangeArrowheads="1" noChangeShapeType="1" noTextEdit="1"/>
              </p:cNvSpPr>
              <p:nvPr/>
            </p:nvSpPr>
            <p:spPr>
              <a:xfrm>
                <a:off x="8183187" y="5625968"/>
                <a:ext cx="1027141" cy="837793"/>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0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C966B45-36CF-A5C7-D795-8C474F9E2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4577775"/>
            <a:ext cx="2164080" cy="2280225"/>
          </a:xfrm>
          <a:prstGeom prst="rect">
            <a:avLst/>
          </a:prstGeom>
        </p:spPr>
      </p:pic>
      <p:sp>
        <p:nvSpPr>
          <p:cNvPr id="15" name="Rounded Rectangular Callout 14">
            <a:extLst>
              <a:ext uri="{FF2B5EF4-FFF2-40B4-BE49-F238E27FC236}">
                <a16:creationId xmlns:a16="http://schemas.microsoft.com/office/drawing/2014/main" id="{4E5A6F4D-4635-0A1A-519C-AFB0EECDF46D}"/>
              </a:ext>
            </a:extLst>
          </p:cNvPr>
          <p:cNvSpPr/>
          <p:nvPr/>
        </p:nvSpPr>
        <p:spPr>
          <a:xfrm>
            <a:off x="1392854" y="1888434"/>
            <a:ext cx="9406291" cy="2295277"/>
          </a:xfrm>
          <a:prstGeom prst="wedgeRoundRectCallout">
            <a:avLst>
              <a:gd name="adj1" fmla="val -44282"/>
              <a:gd name="adj2" fmla="val 74716"/>
              <a:gd name="adj3" fmla="val 16667"/>
            </a:avLst>
          </a:prstGeom>
          <a:solidFill>
            <a:srgbClr val="F5F797"/>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23" indent="-457223" algn="just">
              <a:lnSpc>
                <a:spcPct val="150000"/>
              </a:lnSpc>
              <a:spcAft>
                <a:spcPts val="533"/>
              </a:spcAft>
              <a:buFont typeface="Arial" pitchFamily="34" charset="0"/>
              <a:buChar char="•"/>
            </a:pPr>
            <a:r>
              <a:rPr lang="vi-VN" sz="2800" dirty="0">
                <a:solidFill>
                  <a:srgbClr val="000000"/>
                </a:solidFill>
                <a:latin typeface="UTM Avo" panose="02040603050506020204" pitchFamily="18"/>
                <a:ea typeface="Calibri"/>
                <a:cs typeface="Times New Roman"/>
              </a:rPr>
              <a:t>Phân số nào nhân với 0 cũng có kết quả bằng 0.</a:t>
            </a:r>
          </a:p>
          <a:p>
            <a:pPr marL="457223" indent="-457223" algn="just">
              <a:lnSpc>
                <a:spcPct val="150000"/>
              </a:lnSpc>
              <a:spcAft>
                <a:spcPts val="533"/>
              </a:spcAft>
              <a:buFont typeface="Arial" pitchFamily="34" charset="0"/>
              <a:buChar char="•"/>
            </a:pPr>
            <a:r>
              <a:rPr lang="vi-VN" sz="2800" dirty="0">
                <a:solidFill>
                  <a:srgbClr val="000000"/>
                </a:solidFill>
                <a:latin typeface="UTM Avo" panose="02040603050506020204" pitchFamily="18"/>
                <a:ea typeface="Calibri"/>
                <a:cs typeface="Times New Roman"/>
              </a:rPr>
              <a:t>Phân số nào nhân với 1 cũng có kết quả bằng chính phân số đó</a:t>
            </a:r>
            <a:r>
              <a:rPr lang="en-US" sz="2800" dirty="0">
                <a:solidFill>
                  <a:srgbClr val="000000"/>
                </a:solidFill>
                <a:latin typeface="UTM Avo" panose="02040603050506020204" pitchFamily="18"/>
                <a:ea typeface="Calibri"/>
                <a:cs typeface="Times New Roman"/>
              </a:rPr>
              <a:t>.</a:t>
            </a:r>
            <a:endParaRPr lang="vi-VN" sz="2800" dirty="0">
              <a:solidFill>
                <a:srgbClr val="000000"/>
              </a:solidFill>
              <a:latin typeface="UTM Avo" panose="02040603050506020204" pitchFamily="18"/>
              <a:ea typeface="Calibri"/>
              <a:cs typeface="Times New Roman"/>
            </a:endParaRPr>
          </a:p>
        </p:txBody>
      </p:sp>
    </p:spTree>
    <p:extLst>
      <p:ext uri="{BB962C8B-B14F-4D97-AF65-F5344CB8AC3E}">
        <p14:creationId xmlns:p14="http://schemas.microsoft.com/office/powerpoint/2010/main" val="126034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6FCECB-F4EC-D0D3-5201-6AFC3A76B522}"/>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2500"/>
          </a:p>
        </p:txBody>
      </p:sp>
      <p:sp>
        <p:nvSpPr>
          <p:cNvPr id="14" name="Rectangle 13">
            <a:extLst>
              <a:ext uri="{FF2B5EF4-FFF2-40B4-BE49-F238E27FC236}">
                <a16:creationId xmlns:a16="http://schemas.microsoft.com/office/drawing/2014/main" id="{59331F54-E331-CFB9-336C-BFED94DFC8E3}"/>
              </a:ext>
            </a:extLst>
          </p:cNvPr>
          <p:cNvSpPr/>
          <p:nvPr/>
        </p:nvSpPr>
        <p:spPr>
          <a:xfrm>
            <a:off x="1821561" y="2666862"/>
            <a:ext cx="2996333" cy="587725"/>
          </a:xfrm>
          <a:prstGeom prst="rect">
            <a:avLst/>
          </a:prstGeom>
        </p:spPr>
        <p:txBody>
          <a:bodyPr wrap="none">
            <a:spAutoFit/>
          </a:bodyPr>
          <a:lstStyle/>
          <a:p>
            <a:pPr algn="just">
              <a:lnSpc>
                <a:spcPct val="150000"/>
              </a:lnSpc>
            </a:pPr>
            <a:r>
              <a:rPr lang="en-US" sz="2500" dirty="0">
                <a:latin typeface="UTM Avo" panose="02040603050506020204" pitchFamily="18"/>
              </a:rPr>
              <a:t>a) </a:t>
            </a:r>
            <a:r>
              <a:rPr lang="en-US" sz="2500" dirty="0" err="1">
                <a:latin typeface="UTM Avo" panose="02040603050506020204" pitchFamily="18"/>
              </a:rPr>
              <a:t>Tính</a:t>
            </a:r>
            <a:r>
              <a:rPr lang="en-US" sz="2500" dirty="0">
                <a:latin typeface="UTM Avo" panose="02040603050506020204" pitchFamily="18"/>
              </a:rPr>
              <a:t> </a:t>
            </a:r>
            <a:r>
              <a:rPr lang="en-US" sz="2500" dirty="0" err="1">
                <a:latin typeface="UTM Avo" panose="02040603050506020204" pitchFamily="18"/>
              </a:rPr>
              <a:t>rồi</a:t>
            </a:r>
            <a:r>
              <a:rPr lang="en-US" sz="2500" dirty="0">
                <a:latin typeface="UTM Avo" panose="02040603050506020204" pitchFamily="18"/>
              </a:rPr>
              <a:t> so </a:t>
            </a:r>
            <a:r>
              <a:rPr lang="en-US" sz="2500" dirty="0" err="1">
                <a:latin typeface="UTM Avo" panose="02040603050506020204" pitchFamily="18"/>
              </a:rPr>
              <a:t>sánh</a:t>
            </a:r>
            <a:r>
              <a:rPr lang="en-US" sz="2500" dirty="0">
                <a:latin typeface="UTM Avo" panose="02040603050506020204" pitchFamily="18"/>
              </a:rPr>
              <a:t>:</a:t>
            </a:r>
          </a:p>
        </p:txBody>
      </p:sp>
      <p:sp>
        <p:nvSpPr>
          <p:cNvPr id="15" name="Rectangle 14">
            <a:extLst>
              <a:ext uri="{FF2B5EF4-FFF2-40B4-BE49-F238E27FC236}">
                <a16:creationId xmlns:a16="http://schemas.microsoft.com/office/drawing/2014/main" id="{F07BA2AE-7B70-831E-F8F8-CF69A178CA59}"/>
              </a:ext>
            </a:extLst>
          </p:cNvPr>
          <p:cNvSpPr/>
          <p:nvPr/>
        </p:nvSpPr>
        <p:spPr>
          <a:xfrm>
            <a:off x="1846692" y="5979755"/>
            <a:ext cx="7739619" cy="587725"/>
          </a:xfrm>
          <a:prstGeom prst="rect">
            <a:avLst/>
          </a:prstGeom>
        </p:spPr>
        <p:txBody>
          <a:bodyPr wrap="none">
            <a:spAutoFit/>
          </a:bodyPr>
          <a:lstStyle/>
          <a:p>
            <a:pPr algn="just">
              <a:lnSpc>
                <a:spcPct val="150000"/>
              </a:lnSpc>
            </a:pPr>
            <a:r>
              <a:rPr lang="en-US" sz="2500" dirty="0">
                <a:latin typeface="UTM Avo" panose="02040603050506020204" pitchFamily="18"/>
              </a:rPr>
              <a:t>b) </a:t>
            </a:r>
            <a:r>
              <a:rPr lang="en-US" sz="2500" dirty="0" err="1">
                <a:latin typeface="UTM Avo" panose="02040603050506020204" pitchFamily="18"/>
              </a:rPr>
              <a:t>Lấy</a:t>
            </a:r>
            <a:r>
              <a:rPr lang="en-US" sz="2500" dirty="0">
                <a:latin typeface="UTM Avo" panose="02040603050506020204" pitchFamily="18"/>
              </a:rPr>
              <a:t> </a:t>
            </a:r>
            <a:r>
              <a:rPr lang="en-US" sz="2500" dirty="0" err="1">
                <a:latin typeface="UTM Avo" panose="02040603050506020204" pitchFamily="18"/>
              </a:rPr>
              <a:t>ví</a:t>
            </a:r>
            <a:r>
              <a:rPr lang="en-US" sz="2500" dirty="0">
                <a:latin typeface="UTM Avo" panose="02040603050506020204" pitchFamily="18"/>
              </a:rPr>
              <a:t> </a:t>
            </a:r>
            <a:r>
              <a:rPr lang="en-US" sz="2500" dirty="0" err="1">
                <a:latin typeface="UTM Avo" panose="02040603050506020204" pitchFamily="18"/>
              </a:rPr>
              <a:t>dụ</a:t>
            </a:r>
            <a:r>
              <a:rPr lang="en-US" sz="2500" dirty="0">
                <a:latin typeface="UTM Avo" panose="02040603050506020204" pitchFamily="18"/>
              </a:rPr>
              <a:t> </a:t>
            </a:r>
            <a:r>
              <a:rPr lang="en-US" sz="2500" dirty="0" err="1">
                <a:latin typeface="UTM Avo" panose="02040603050506020204" pitchFamily="18"/>
              </a:rPr>
              <a:t>tương</a:t>
            </a:r>
            <a:r>
              <a:rPr lang="en-US" sz="2500" dirty="0">
                <a:latin typeface="UTM Avo" panose="02040603050506020204" pitchFamily="18"/>
              </a:rPr>
              <a:t> </a:t>
            </a:r>
            <a:r>
              <a:rPr lang="en-US" sz="2500" dirty="0" err="1">
                <a:latin typeface="UTM Avo" panose="02040603050506020204" pitchFamily="18"/>
              </a:rPr>
              <a:t>tự</a:t>
            </a:r>
            <a:r>
              <a:rPr lang="en-US" sz="2500" dirty="0">
                <a:latin typeface="UTM Avo" panose="02040603050506020204" pitchFamily="18"/>
              </a:rPr>
              <a:t> </a:t>
            </a:r>
            <a:r>
              <a:rPr lang="en-US" sz="2500" dirty="0" err="1">
                <a:latin typeface="UTM Avo" panose="02040603050506020204" pitchFamily="18"/>
              </a:rPr>
              <a:t>câu</a:t>
            </a:r>
            <a:r>
              <a:rPr lang="en-US" sz="2500" dirty="0">
                <a:latin typeface="UTM Avo" panose="02040603050506020204" pitchFamily="18"/>
              </a:rPr>
              <a:t> a </a:t>
            </a:r>
            <a:r>
              <a:rPr lang="en-US" sz="2500" dirty="0" err="1">
                <a:latin typeface="UTM Avo" panose="02040603050506020204" pitchFamily="18"/>
              </a:rPr>
              <a:t>rồi</a:t>
            </a:r>
            <a:r>
              <a:rPr lang="en-US" sz="2500" dirty="0">
                <a:latin typeface="UTM Avo" panose="02040603050506020204" pitchFamily="18"/>
              </a:rPr>
              <a:t> </a:t>
            </a:r>
            <a:r>
              <a:rPr lang="en-US" sz="2500" dirty="0" err="1">
                <a:latin typeface="UTM Avo" panose="02040603050506020204" pitchFamily="18"/>
              </a:rPr>
              <a:t>đố</a:t>
            </a:r>
            <a:r>
              <a:rPr lang="en-US" sz="2500" dirty="0">
                <a:latin typeface="UTM Avo" panose="02040603050506020204" pitchFamily="18"/>
              </a:rPr>
              <a:t> </a:t>
            </a:r>
            <a:r>
              <a:rPr lang="en-US" sz="2500" dirty="0" err="1">
                <a:latin typeface="UTM Avo" panose="02040603050506020204" pitchFamily="18"/>
              </a:rPr>
              <a:t>bạn</a:t>
            </a:r>
            <a:r>
              <a:rPr lang="en-US" sz="2500" dirty="0">
                <a:latin typeface="UTM Avo" panose="02040603050506020204" pitchFamily="18"/>
              </a:rPr>
              <a:t> </a:t>
            </a:r>
            <a:r>
              <a:rPr lang="en-US" sz="2500" dirty="0" err="1">
                <a:latin typeface="UTM Avo" panose="02040603050506020204" pitchFamily="18"/>
              </a:rPr>
              <a:t>thực</a:t>
            </a:r>
            <a:r>
              <a:rPr lang="en-US" sz="2500" dirty="0">
                <a:latin typeface="UTM Avo" panose="02040603050506020204" pitchFamily="18"/>
              </a:rPr>
              <a:t> </a:t>
            </a:r>
            <a:r>
              <a:rPr lang="en-US" sz="2500" dirty="0" err="1">
                <a:latin typeface="UTM Avo" panose="02040603050506020204" pitchFamily="18"/>
              </a:rPr>
              <a:t>hiện</a:t>
            </a:r>
            <a:r>
              <a:rPr lang="en-US" sz="2500" dirty="0">
                <a:latin typeface="UTM Avo" panose="02040603050506020204" pitchFamily="18"/>
              </a:rPr>
              <a:t>.</a:t>
            </a:r>
          </a:p>
        </p:txBody>
      </p:sp>
      <p:sp>
        <p:nvSpPr>
          <p:cNvPr id="16" name="Rectangle 15">
            <a:extLst>
              <a:ext uri="{FF2B5EF4-FFF2-40B4-BE49-F238E27FC236}">
                <a16:creationId xmlns:a16="http://schemas.microsoft.com/office/drawing/2014/main" id="{99725A90-6C22-8BD8-4636-976680D60275}"/>
              </a:ext>
            </a:extLst>
          </p:cNvPr>
          <p:cNvSpPr/>
          <p:nvPr/>
        </p:nvSpPr>
        <p:spPr>
          <a:xfrm>
            <a:off x="308090" y="4632870"/>
            <a:ext cx="11575820" cy="1164806"/>
          </a:xfrm>
          <a:prstGeom prst="rect">
            <a:avLst/>
          </a:prstGeom>
          <a:solidFill>
            <a:schemeClr val="accent5">
              <a:lumMod val="20000"/>
              <a:lumOff val="80000"/>
            </a:schemeClr>
          </a:solidFill>
        </p:spPr>
        <p:txBody>
          <a:bodyPr wrap="square">
            <a:spAutoFit/>
          </a:bodyPr>
          <a:lstStyle/>
          <a:p>
            <a:pPr algn="just">
              <a:lnSpc>
                <a:spcPct val="150000"/>
              </a:lnSpc>
            </a:pPr>
            <a:r>
              <a:rPr lang="en-US" sz="2500" b="1" dirty="0" err="1">
                <a:latin typeface="UTM Avo" panose="02040603050506020204" pitchFamily="18"/>
              </a:rPr>
              <a:t>Nhận</a:t>
            </a:r>
            <a:r>
              <a:rPr lang="en-US" sz="2500" b="1" dirty="0">
                <a:latin typeface="UTM Avo" panose="02040603050506020204" pitchFamily="18"/>
              </a:rPr>
              <a:t> </a:t>
            </a:r>
            <a:r>
              <a:rPr lang="en-US" sz="2500" b="1" dirty="0" err="1">
                <a:latin typeface="UTM Avo" panose="02040603050506020204" pitchFamily="18"/>
              </a:rPr>
              <a:t>xét</a:t>
            </a:r>
            <a:r>
              <a:rPr lang="en-US" sz="2500" b="1" dirty="0">
                <a:latin typeface="UTM Avo" panose="02040603050506020204" pitchFamily="18"/>
              </a:rPr>
              <a:t>: </a:t>
            </a:r>
            <a:r>
              <a:rPr lang="vi-VN" sz="2500" dirty="0">
                <a:latin typeface="UTM Avo" panose="02040603050506020204" pitchFamily="18"/>
              </a:rPr>
              <a:t>Khi nhân một tích hai phân số với phân số thứ ba, ta có thể nhân phân số thứ nhất với tích của phân số thứ hai và phân số thứ ba</a:t>
            </a:r>
            <a:endParaRPr lang="en-US" sz="2500" dirty="0">
              <a:latin typeface="UTM Avo" panose="02040603050506020204" pitchFamily="18"/>
            </a:endParaRPr>
          </a:p>
        </p:txBody>
      </p:sp>
      <p:sp>
        <p:nvSpPr>
          <p:cNvPr id="17" name="Oval 16">
            <a:extLst>
              <a:ext uri="{FF2B5EF4-FFF2-40B4-BE49-F238E27FC236}">
                <a16:creationId xmlns:a16="http://schemas.microsoft.com/office/drawing/2014/main" id="{B3BBF95B-27A1-B2C5-6F65-02F7A3D7CB1F}"/>
              </a:ext>
            </a:extLst>
          </p:cNvPr>
          <p:cNvSpPr/>
          <p:nvPr/>
        </p:nvSpPr>
        <p:spPr>
          <a:xfrm>
            <a:off x="2741915" y="3672831"/>
            <a:ext cx="731520" cy="7315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UTM Avo" panose="02040603050506020204" pitchFamily="18"/>
            </a:endParaRPr>
          </a:p>
        </p:txBody>
      </p:sp>
      <p:sp>
        <p:nvSpPr>
          <p:cNvPr id="18" name="Oval 17">
            <a:extLst>
              <a:ext uri="{FF2B5EF4-FFF2-40B4-BE49-F238E27FC236}">
                <a16:creationId xmlns:a16="http://schemas.microsoft.com/office/drawing/2014/main" id="{FD6D88D2-28A2-2A05-D9DF-6E58169472BA}"/>
              </a:ext>
            </a:extLst>
          </p:cNvPr>
          <p:cNvSpPr/>
          <p:nvPr/>
        </p:nvSpPr>
        <p:spPr>
          <a:xfrm>
            <a:off x="8424657" y="3665175"/>
            <a:ext cx="731520" cy="73152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UTM Avo" panose="02040603050506020204" pitchFamily="18"/>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772BADF-E19C-9C05-7D94-7216F9190C3F}"/>
                  </a:ext>
                </a:extLst>
              </p:cNvPr>
              <p:cNvSpPr/>
              <p:nvPr/>
            </p:nvSpPr>
            <p:spPr>
              <a:xfrm>
                <a:off x="744569" y="3158014"/>
                <a:ext cx="2147704" cy="1453090"/>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d>
                        <m:dPr>
                          <m:ctrlPr>
                            <a:rPr lang="en-US" sz="2500" i="1" smtClean="0">
                              <a:latin typeface="Cambria Math" panose="02040503050406030204" pitchFamily="18" charset="0"/>
                            </a:rPr>
                          </m:ctrlPr>
                        </m:dPr>
                        <m:e>
                          <m:f>
                            <m:fPr>
                              <m:ctrlPr>
                                <a:rPr lang="en-US" sz="2500" i="1">
                                  <a:latin typeface="Cambria Math" panose="02040503050406030204" pitchFamily="18" charset="0"/>
                                </a:rPr>
                              </m:ctrlPr>
                            </m:fPr>
                            <m:num>
                              <m:r>
                                <m:rPr>
                                  <m:nor/>
                                </m:rPr>
                                <a:rPr lang="en-US" sz="2500">
                                  <a:latin typeface="UTM Avo" panose="02040603050506020204" pitchFamily="18" charset="0"/>
                                </a:rPr>
                                <m:t>1</m:t>
                              </m:r>
                            </m:num>
                            <m:den>
                              <m:r>
                                <m:rPr>
                                  <m:nor/>
                                </m:rPr>
                                <a:rPr lang="en-US" sz="2500">
                                  <a:latin typeface="UTM Avo" panose="02040603050506020204" pitchFamily="18" charset="0"/>
                                </a:rPr>
                                <m:t>4</m:t>
                              </m:r>
                            </m:den>
                          </m:f>
                          <m:r>
                            <a:rPr lang="en-US" sz="2500" i="1">
                              <a:latin typeface="Cambria Math" panose="02040503050406030204" pitchFamily="18" charset="0"/>
                            </a:rPr>
                            <m:t>×</m:t>
                          </m:r>
                          <m:f>
                            <m:fPr>
                              <m:ctrlPr>
                                <a:rPr lang="en-US" sz="2500" i="1">
                                  <a:latin typeface="Cambria Math" panose="02040503050406030204" pitchFamily="18" charset="0"/>
                                </a:rPr>
                              </m:ctrlPr>
                            </m:fPr>
                            <m:num>
                              <m:r>
                                <m:rPr>
                                  <m:nor/>
                                </m:rPr>
                                <a:rPr lang="en-US" sz="2500">
                                  <a:latin typeface="UTM Avo" panose="02040603050506020204" pitchFamily="18" charset="0"/>
                                </a:rPr>
                                <m:t>2</m:t>
                              </m:r>
                            </m:num>
                            <m:den>
                              <m:r>
                                <m:rPr>
                                  <m:nor/>
                                </m:rPr>
                                <a:rPr lang="en-US" sz="2500">
                                  <a:latin typeface="UTM Avo" panose="02040603050506020204" pitchFamily="18" charset="0"/>
                                </a:rPr>
                                <m:t>3</m:t>
                              </m:r>
                            </m:den>
                          </m:f>
                        </m:e>
                      </m:d>
                      <m:r>
                        <a:rPr lang="en-US" sz="2500" i="1">
                          <a:latin typeface="Cambria Math" panose="02040503050406030204" pitchFamily="18" charset="0"/>
                        </a:rPr>
                        <m:t>×</m:t>
                      </m:r>
                      <m:f>
                        <m:fPr>
                          <m:ctrlPr>
                            <a:rPr lang="en-US" sz="2500" i="1">
                              <a:latin typeface="Cambria Math" panose="02040503050406030204" pitchFamily="18" charset="0"/>
                            </a:rPr>
                          </m:ctrlPr>
                        </m:fPr>
                        <m:num>
                          <m:r>
                            <m:rPr>
                              <m:nor/>
                            </m:rPr>
                            <a:rPr lang="en-US" sz="2500" i="0">
                              <a:latin typeface="UTM Avo" panose="02040603050506020204" pitchFamily="18" charset="0"/>
                            </a:rPr>
                            <m:t>3</m:t>
                          </m:r>
                        </m:num>
                        <m:den>
                          <m:r>
                            <m:rPr>
                              <m:nor/>
                            </m:rPr>
                            <a:rPr lang="en-US" sz="2500" i="0">
                              <a:latin typeface="UTM Avo" panose="02040603050506020204" pitchFamily="18" charset="0"/>
                            </a:rPr>
                            <m:t>5</m:t>
                          </m:r>
                        </m:den>
                      </m:f>
                      <m:r>
                        <m:rPr>
                          <m:nor/>
                        </m:rPr>
                        <a:rPr lang="en-US" sz="2500" i="0">
                          <a:latin typeface="UTM Avo" panose="02040603050506020204" pitchFamily="18" charset="0"/>
                        </a:rPr>
                        <m:t> </m:t>
                      </m:r>
                      <m:r>
                        <m:rPr>
                          <m:nor/>
                        </m:rPr>
                        <a:rPr lang="en-US" sz="2500" i="0">
                          <a:latin typeface="UTM Avo" panose="02040603050506020204" pitchFamily="18" charset="0"/>
                          <a:ea typeface="Calibri"/>
                          <a:cs typeface="Times New Roman"/>
                        </a:rPr>
                        <m:t> </m:t>
                      </m:r>
                    </m:oMath>
                  </m:oMathPara>
                </a14:m>
                <a:endParaRPr lang="en-US" sz="2500" dirty="0">
                  <a:latin typeface="UTM Avo" panose="02040603050506020204" pitchFamily="18" charset="0"/>
                  <a:ea typeface="Calibri"/>
                  <a:cs typeface="Times New Roman"/>
                </a:endParaRPr>
              </a:p>
            </p:txBody>
          </p:sp>
        </mc:Choice>
        <mc:Fallback xmlns="">
          <p:sp>
            <p:nvSpPr>
              <p:cNvPr id="19" name="Rectangle 18">
                <a:extLst>
                  <a:ext uri="{FF2B5EF4-FFF2-40B4-BE49-F238E27FC236}">
                    <a16:creationId xmlns:a16="http://schemas.microsoft.com/office/drawing/2014/main" id="{C772BADF-E19C-9C05-7D94-7216F9190C3F}"/>
                  </a:ext>
                </a:extLst>
              </p:cNvPr>
              <p:cNvSpPr>
                <a:spLocks noRot="1" noChangeAspect="1" noMove="1" noResize="1" noEditPoints="1" noAdjustHandles="1" noChangeArrowheads="1" noChangeShapeType="1" noTextEdit="1"/>
              </p:cNvSpPr>
              <p:nvPr/>
            </p:nvSpPr>
            <p:spPr>
              <a:xfrm>
                <a:off x="744569" y="3158014"/>
                <a:ext cx="2147704" cy="145309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E1212BA-D5C6-58BB-D43E-FCB4764C09B9}"/>
                  </a:ext>
                </a:extLst>
              </p:cNvPr>
              <p:cNvSpPr/>
              <p:nvPr/>
            </p:nvSpPr>
            <p:spPr>
              <a:xfrm>
                <a:off x="3690624" y="3196242"/>
                <a:ext cx="1917961" cy="1453090"/>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500" i="1">
                              <a:latin typeface="Cambria Math" panose="02040503050406030204" pitchFamily="18" charset="0"/>
                              <a:cs typeface="Times New Roman"/>
                            </a:rPr>
                          </m:ctrlPr>
                        </m:fPr>
                        <m:num>
                          <m:r>
                            <m:rPr>
                              <m:nor/>
                            </m:rPr>
                            <a:rPr lang="en-US" sz="2500" i="0">
                              <a:latin typeface="UTM Avo" panose="02040603050506020204" pitchFamily="18" charset="0"/>
                              <a:ea typeface="Calibri"/>
                              <a:cs typeface="Times New Roman"/>
                            </a:rPr>
                            <m:t>1</m:t>
                          </m:r>
                        </m:num>
                        <m:den>
                          <m:r>
                            <m:rPr>
                              <m:nor/>
                            </m:rPr>
                            <a:rPr lang="en-US" sz="2500" i="0">
                              <a:latin typeface="UTM Avo" panose="02040603050506020204" pitchFamily="18" charset="0"/>
                              <a:ea typeface="Calibri"/>
                              <a:cs typeface="Times New Roman"/>
                            </a:rPr>
                            <m:t>4</m:t>
                          </m:r>
                        </m:den>
                      </m:f>
                      <m:r>
                        <a:rPr lang="en-US" sz="2500" i="1">
                          <a:latin typeface="Cambria Math" panose="02040503050406030204" pitchFamily="18" charset="0"/>
                        </a:rPr>
                        <m:t>×</m:t>
                      </m:r>
                      <m:d>
                        <m:dPr>
                          <m:ctrlPr>
                            <a:rPr lang="en-US" sz="2500" i="1">
                              <a:latin typeface="Cambria Math" panose="02040503050406030204" pitchFamily="18" charset="0"/>
                            </a:rPr>
                          </m:ctrlPr>
                        </m:dPr>
                        <m:e>
                          <m:f>
                            <m:fPr>
                              <m:ctrlPr>
                                <a:rPr lang="en-US" sz="2500" i="1">
                                  <a:latin typeface="Cambria Math" panose="02040503050406030204" pitchFamily="18" charset="0"/>
                                </a:rPr>
                              </m:ctrlPr>
                            </m:fPr>
                            <m:num>
                              <m:r>
                                <m:rPr>
                                  <m:nor/>
                                </m:rPr>
                                <a:rPr lang="en-US" sz="2500" b="0" i="0" smtClean="0">
                                  <a:latin typeface="UTM Avo" panose="02040603050506020204" pitchFamily="18" charset="0"/>
                                </a:rPr>
                                <m:t>2</m:t>
                              </m:r>
                            </m:num>
                            <m:den>
                              <m:r>
                                <m:rPr>
                                  <m:nor/>
                                </m:rPr>
                                <a:rPr lang="en-US" sz="2500" b="0" i="0" smtClean="0">
                                  <a:latin typeface="UTM Avo" panose="02040603050506020204" pitchFamily="18" charset="0"/>
                                </a:rPr>
                                <m:t>3</m:t>
                              </m:r>
                            </m:den>
                          </m:f>
                          <m:r>
                            <a:rPr lang="en-US" sz="2500" i="1">
                              <a:latin typeface="Cambria Math" panose="02040503050406030204" pitchFamily="18" charset="0"/>
                            </a:rPr>
                            <m:t>×</m:t>
                          </m:r>
                          <m:f>
                            <m:fPr>
                              <m:ctrlPr>
                                <a:rPr lang="en-US" sz="2500" i="1">
                                  <a:latin typeface="Cambria Math" panose="02040503050406030204" pitchFamily="18" charset="0"/>
                                </a:rPr>
                              </m:ctrlPr>
                            </m:fPr>
                            <m:num>
                              <m:r>
                                <m:rPr>
                                  <m:nor/>
                                </m:rPr>
                                <a:rPr lang="en-US" sz="2500" b="0" i="0" smtClean="0">
                                  <a:latin typeface="UTM Avo" panose="02040603050506020204" pitchFamily="18" charset="0"/>
                                </a:rPr>
                                <m:t>3</m:t>
                              </m:r>
                            </m:num>
                            <m:den>
                              <m:r>
                                <m:rPr>
                                  <m:nor/>
                                </m:rPr>
                                <a:rPr lang="en-US" sz="2500" b="0" i="0" smtClean="0">
                                  <a:latin typeface="UTM Avo" panose="02040603050506020204" pitchFamily="18" charset="0"/>
                                </a:rPr>
                                <m:t>5</m:t>
                              </m:r>
                            </m:den>
                          </m:f>
                        </m:e>
                      </m:d>
                    </m:oMath>
                  </m:oMathPara>
                </a14:m>
                <a:endParaRPr lang="en-US" sz="2500" dirty="0">
                  <a:latin typeface="UTM Avo" panose="02040603050506020204" pitchFamily="18"/>
                  <a:ea typeface="Calibri"/>
                  <a:cs typeface="Times New Roman"/>
                </a:endParaRPr>
              </a:p>
            </p:txBody>
          </p:sp>
        </mc:Choice>
        <mc:Fallback xmlns="">
          <p:sp>
            <p:nvSpPr>
              <p:cNvPr id="20" name="Rectangle 19">
                <a:extLst>
                  <a:ext uri="{FF2B5EF4-FFF2-40B4-BE49-F238E27FC236}">
                    <a16:creationId xmlns:a16="http://schemas.microsoft.com/office/drawing/2014/main" id="{2E1212BA-D5C6-58BB-D43E-FCB4764C09B9}"/>
                  </a:ext>
                </a:extLst>
              </p:cNvPr>
              <p:cNvSpPr>
                <a:spLocks noRot="1" noChangeAspect="1" noMove="1" noResize="1" noEditPoints="1" noAdjustHandles="1" noChangeArrowheads="1" noChangeShapeType="1" noTextEdit="1"/>
              </p:cNvSpPr>
              <p:nvPr/>
            </p:nvSpPr>
            <p:spPr>
              <a:xfrm>
                <a:off x="3690624" y="3196242"/>
                <a:ext cx="1917961" cy="145309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16745B9-7CDB-A6AA-66C0-B855EB63E0D4}"/>
                  </a:ext>
                </a:extLst>
              </p:cNvPr>
              <p:cNvSpPr/>
              <p:nvPr/>
            </p:nvSpPr>
            <p:spPr>
              <a:xfrm>
                <a:off x="6406937" y="3207970"/>
                <a:ext cx="1917961" cy="1453090"/>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d>
                        <m:dPr>
                          <m:ctrlPr>
                            <a:rPr lang="en-US" sz="2500" i="1">
                              <a:latin typeface="Cambria Math" panose="02040503050406030204" pitchFamily="18" charset="0"/>
                            </a:rPr>
                          </m:ctrlPr>
                        </m:dPr>
                        <m:e>
                          <m:f>
                            <m:fPr>
                              <m:ctrlPr>
                                <a:rPr lang="en-US" sz="2500" i="1">
                                  <a:latin typeface="Cambria Math" panose="02040503050406030204" pitchFamily="18" charset="0"/>
                                </a:rPr>
                              </m:ctrlPr>
                            </m:fPr>
                            <m:num>
                              <m:r>
                                <m:rPr>
                                  <m:nor/>
                                </m:rPr>
                                <a:rPr lang="en-US" sz="2500">
                                  <a:latin typeface="UTM Avo" panose="02040603050506020204" pitchFamily="18" charset="0"/>
                                </a:rPr>
                                <m:t>1</m:t>
                              </m:r>
                            </m:num>
                            <m:den>
                              <m:r>
                                <m:rPr>
                                  <m:nor/>
                                </m:rPr>
                                <a:rPr lang="en-US" sz="2500" b="0" i="0" smtClean="0">
                                  <a:latin typeface="UTM Avo" panose="02040603050506020204" pitchFamily="18" charset="0"/>
                                </a:rPr>
                                <m:t>2</m:t>
                              </m:r>
                            </m:den>
                          </m:f>
                          <m:r>
                            <a:rPr lang="en-US" sz="2500" i="1">
                              <a:latin typeface="Cambria Math" panose="02040503050406030204" pitchFamily="18" charset="0"/>
                            </a:rPr>
                            <m:t>×</m:t>
                          </m:r>
                          <m:f>
                            <m:fPr>
                              <m:ctrlPr>
                                <a:rPr lang="en-US" sz="2500" i="1">
                                  <a:latin typeface="Cambria Math" panose="02040503050406030204" pitchFamily="18" charset="0"/>
                                </a:rPr>
                              </m:ctrlPr>
                            </m:fPr>
                            <m:num>
                              <m:r>
                                <m:rPr>
                                  <m:nor/>
                                </m:rPr>
                                <a:rPr lang="en-US" sz="2500" b="0" i="0" smtClean="0">
                                  <a:latin typeface="UTM Avo" panose="02040603050506020204" pitchFamily="18" charset="0"/>
                                </a:rPr>
                                <m:t>1</m:t>
                              </m:r>
                            </m:num>
                            <m:den>
                              <m:r>
                                <m:rPr>
                                  <m:nor/>
                                </m:rPr>
                                <a:rPr lang="en-US" sz="2500" b="0" i="0" smtClean="0">
                                  <a:latin typeface="UTM Avo" panose="02040603050506020204" pitchFamily="18" charset="0"/>
                                </a:rPr>
                                <m:t>6</m:t>
                              </m:r>
                            </m:den>
                          </m:f>
                        </m:e>
                      </m:d>
                      <m:r>
                        <a:rPr lang="en-US" sz="2500" i="1">
                          <a:latin typeface="Cambria Math" panose="02040503050406030204" pitchFamily="18" charset="0"/>
                        </a:rPr>
                        <m:t>×</m:t>
                      </m:r>
                      <m:f>
                        <m:fPr>
                          <m:ctrlPr>
                            <a:rPr lang="en-US" sz="2500" i="1">
                              <a:latin typeface="Cambria Math" panose="02040503050406030204" pitchFamily="18" charset="0"/>
                            </a:rPr>
                          </m:ctrlPr>
                        </m:fPr>
                        <m:num>
                          <m:r>
                            <m:rPr>
                              <m:nor/>
                            </m:rPr>
                            <a:rPr lang="en-US" sz="2500" i="0">
                              <a:latin typeface="UTM Avo" panose="02040603050506020204" pitchFamily="18" charset="0"/>
                            </a:rPr>
                            <m:t>1</m:t>
                          </m:r>
                        </m:num>
                        <m:den>
                          <m:r>
                            <m:rPr>
                              <m:nor/>
                            </m:rPr>
                            <a:rPr lang="en-US" sz="2500" i="0">
                              <a:latin typeface="UTM Avo" panose="02040603050506020204" pitchFamily="18" charset="0"/>
                            </a:rPr>
                            <m:t>5</m:t>
                          </m:r>
                        </m:den>
                      </m:f>
                    </m:oMath>
                  </m:oMathPara>
                </a14:m>
                <a:endParaRPr lang="en-US" sz="2500" dirty="0">
                  <a:latin typeface="UTM Avo" panose="02040603050506020204" pitchFamily="18" charset="0"/>
                  <a:ea typeface="Calibri"/>
                  <a:cs typeface="Times New Roman"/>
                </a:endParaRPr>
              </a:p>
            </p:txBody>
          </p:sp>
        </mc:Choice>
        <mc:Fallback xmlns="">
          <p:sp>
            <p:nvSpPr>
              <p:cNvPr id="21" name="Rectangle 20">
                <a:extLst>
                  <a:ext uri="{FF2B5EF4-FFF2-40B4-BE49-F238E27FC236}">
                    <a16:creationId xmlns:a16="http://schemas.microsoft.com/office/drawing/2014/main" id="{516745B9-7CDB-A6AA-66C0-B855EB63E0D4}"/>
                  </a:ext>
                </a:extLst>
              </p:cNvPr>
              <p:cNvSpPr>
                <a:spLocks noRot="1" noChangeAspect="1" noMove="1" noResize="1" noEditPoints="1" noAdjustHandles="1" noChangeArrowheads="1" noChangeShapeType="1" noTextEdit="1"/>
              </p:cNvSpPr>
              <p:nvPr/>
            </p:nvSpPr>
            <p:spPr>
              <a:xfrm>
                <a:off x="6406937" y="3207970"/>
                <a:ext cx="1917961" cy="14530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6E85B4-4639-B306-3229-8439D8DA38BD}"/>
                  </a:ext>
                </a:extLst>
              </p:cNvPr>
              <p:cNvSpPr/>
              <p:nvPr/>
            </p:nvSpPr>
            <p:spPr>
              <a:xfrm>
                <a:off x="9255936" y="3179780"/>
                <a:ext cx="2164592" cy="1453090"/>
              </a:xfrm>
              <a:prstGeom prst="rect">
                <a:avLst/>
              </a:prstGeom>
            </p:spPr>
            <p:txBody>
              <a:bodyPr wrap="squar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500" i="1" smtClean="0">
                              <a:latin typeface="Cambria Math" panose="02040503050406030204" pitchFamily="18" charset="0"/>
                            </a:rPr>
                          </m:ctrlPr>
                        </m:fPr>
                        <m:num>
                          <m:r>
                            <m:rPr>
                              <m:nor/>
                            </m:rPr>
                            <a:rPr lang="en-US" sz="2500" i="0">
                              <a:latin typeface="UTM Avo" panose="02040603050506020204" pitchFamily="18" charset="0"/>
                            </a:rPr>
                            <m:t>1</m:t>
                          </m:r>
                        </m:num>
                        <m:den>
                          <m:r>
                            <m:rPr>
                              <m:nor/>
                            </m:rPr>
                            <a:rPr lang="en-US" sz="2500" i="0">
                              <a:latin typeface="UTM Avo" panose="02040603050506020204" pitchFamily="18" charset="0"/>
                            </a:rPr>
                            <m:t>2</m:t>
                          </m:r>
                        </m:den>
                      </m:f>
                      <m:r>
                        <a:rPr lang="en-US" sz="2500" i="1">
                          <a:latin typeface="Cambria Math" panose="02040503050406030204" pitchFamily="18" charset="0"/>
                        </a:rPr>
                        <m:t>×</m:t>
                      </m:r>
                      <m:d>
                        <m:dPr>
                          <m:ctrlPr>
                            <a:rPr lang="en-US" sz="2500" i="1">
                              <a:latin typeface="Cambria Math" panose="02040503050406030204" pitchFamily="18" charset="0"/>
                            </a:rPr>
                          </m:ctrlPr>
                        </m:dPr>
                        <m:e>
                          <m:f>
                            <m:fPr>
                              <m:ctrlPr>
                                <a:rPr lang="en-US" sz="2500" i="1">
                                  <a:latin typeface="Cambria Math" panose="02040503050406030204" pitchFamily="18" charset="0"/>
                                </a:rPr>
                              </m:ctrlPr>
                            </m:fPr>
                            <m:num>
                              <m:r>
                                <m:rPr>
                                  <m:nor/>
                                </m:rPr>
                                <a:rPr lang="en-US" sz="2500">
                                  <a:latin typeface="UTM Avo" panose="02040603050506020204" pitchFamily="18" charset="0"/>
                                </a:rPr>
                                <m:t>1</m:t>
                              </m:r>
                            </m:num>
                            <m:den>
                              <m:r>
                                <m:rPr>
                                  <m:nor/>
                                </m:rPr>
                                <a:rPr lang="en-US" sz="2500" b="0" i="0" smtClean="0">
                                  <a:latin typeface="UTM Avo" panose="02040603050506020204" pitchFamily="18" charset="0"/>
                                </a:rPr>
                                <m:t>6</m:t>
                              </m:r>
                            </m:den>
                          </m:f>
                          <m:r>
                            <a:rPr lang="en-US" sz="2500" i="1">
                              <a:latin typeface="Cambria Math" panose="02040503050406030204" pitchFamily="18" charset="0"/>
                            </a:rPr>
                            <m:t>×</m:t>
                          </m:r>
                          <m:f>
                            <m:fPr>
                              <m:ctrlPr>
                                <a:rPr lang="en-US" sz="2500" i="1">
                                  <a:latin typeface="Cambria Math" panose="02040503050406030204" pitchFamily="18" charset="0"/>
                                </a:rPr>
                              </m:ctrlPr>
                            </m:fPr>
                            <m:num>
                              <m:r>
                                <m:rPr>
                                  <m:nor/>
                                </m:rPr>
                                <a:rPr lang="en-US" sz="2500">
                                  <a:latin typeface="UTM Avo" panose="02040603050506020204" pitchFamily="18" charset="0"/>
                                </a:rPr>
                                <m:t>1</m:t>
                              </m:r>
                            </m:num>
                            <m:den>
                              <m:r>
                                <m:rPr>
                                  <m:nor/>
                                </m:rPr>
                                <a:rPr lang="en-US" sz="2500" b="0" i="0" smtClean="0">
                                  <a:latin typeface="UTM Avo" panose="02040603050506020204" pitchFamily="18" charset="0"/>
                                </a:rPr>
                                <m:t>5</m:t>
                              </m:r>
                            </m:den>
                          </m:f>
                        </m:e>
                      </m:d>
                    </m:oMath>
                  </m:oMathPara>
                </a14:m>
                <a:endParaRPr lang="en-US" sz="2500" dirty="0">
                  <a:latin typeface="UTM Avo" panose="02040603050506020204" pitchFamily="18"/>
                  <a:ea typeface="Calibri"/>
                  <a:cs typeface="Times New Roman"/>
                </a:endParaRPr>
              </a:p>
            </p:txBody>
          </p:sp>
        </mc:Choice>
        <mc:Fallback xmlns="">
          <p:sp>
            <p:nvSpPr>
              <p:cNvPr id="22" name="Rectangle 21">
                <a:extLst>
                  <a:ext uri="{FF2B5EF4-FFF2-40B4-BE49-F238E27FC236}">
                    <a16:creationId xmlns:a16="http://schemas.microsoft.com/office/drawing/2014/main" id="{E16E85B4-4639-B306-3229-8439D8DA38BD}"/>
                  </a:ext>
                </a:extLst>
              </p:cNvPr>
              <p:cNvSpPr>
                <a:spLocks noRot="1" noChangeAspect="1" noMove="1" noResize="1" noEditPoints="1" noAdjustHandles="1" noChangeArrowheads="1" noChangeShapeType="1" noTextEdit="1"/>
              </p:cNvSpPr>
              <p:nvPr/>
            </p:nvSpPr>
            <p:spPr>
              <a:xfrm>
                <a:off x="9255936" y="3179780"/>
                <a:ext cx="2164592" cy="1453090"/>
              </a:xfrm>
              <a:prstGeom prst="rect">
                <a:avLst/>
              </a:prstGeom>
              <a:blipFill>
                <a:blip r:embed="rId6"/>
                <a:stretch>
                  <a:fillRect/>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B5FDC1E6-E591-FBEA-35F6-7D4E6E198959}"/>
              </a:ext>
            </a:extLst>
          </p:cNvPr>
          <p:cNvGrpSpPr/>
          <p:nvPr/>
        </p:nvGrpSpPr>
        <p:grpSpPr>
          <a:xfrm>
            <a:off x="4394200" y="1754766"/>
            <a:ext cx="3403600" cy="707319"/>
            <a:chOff x="1123950" y="428390"/>
            <a:chExt cx="5105400" cy="1181335"/>
          </a:xfrm>
        </p:grpSpPr>
        <p:sp>
          <p:nvSpPr>
            <p:cNvPr id="24" name="Rounded Rectangle 23">
              <a:extLst>
                <a:ext uri="{FF2B5EF4-FFF2-40B4-BE49-F238E27FC236}">
                  <a16:creationId xmlns:a16="http://schemas.microsoft.com/office/drawing/2014/main" id="{DAA02499-93A5-E238-AD77-59AF47A3CE6F}"/>
                </a:ext>
              </a:extLst>
            </p:cNvPr>
            <p:cNvSpPr/>
            <p:nvPr/>
          </p:nvSpPr>
          <p:spPr>
            <a:xfrm>
              <a:off x="1123950" y="485775"/>
              <a:ext cx="5105400" cy="1123950"/>
            </a:xfrm>
            <a:prstGeom prst="roundRect">
              <a:avLst/>
            </a:prstGeom>
            <a:solidFill>
              <a:srgbClr val="FFFFFF"/>
            </a:solidFill>
            <a:ln w="25400" cap="flat" cmpd="sng" algn="ctr">
              <a:solidFill>
                <a:srgbClr val="F9D94C"/>
              </a:solidFill>
              <a:prstDash val="solid"/>
            </a:ln>
            <a:effectLst/>
          </p:spPr>
          <p:txBody>
            <a:bodyPr rtlCol="0" anchor="ctr"/>
            <a:lstStyle/>
            <a:p>
              <a:pPr algn="ctr" defTabSz="609630">
                <a:buClrTx/>
                <a:defRPr/>
              </a:pPr>
              <a:endParaRPr lang="en-US" sz="2500">
                <a:solidFill>
                  <a:srgbClr val="191919"/>
                </a:solidFill>
                <a:latin typeface="UTM Avo" panose="02040603050506020204" pitchFamily="18"/>
              </a:endParaRPr>
            </a:p>
          </p:txBody>
        </p:sp>
        <p:sp>
          <p:nvSpPr>
            <p:cNvPr id="28" name="Rectangle 27">
              <a:extLst>
                <a:ext uri="{FF2B5EF4-FFF2-40B4-BE49-F238E27FC236}">
                  <a16:creationId xmlns:a16="http://schemas.microsoft.com/office/drawing/2014/main" id="{525C6616-9405-01A6-4FD9-1EF7AB051556}"/>
                </a:ext>
              </a:extLst>
            </p:cNvPr>
            <p:cNvSpPr/>
            <p:nvPr/>
          </p:nvSpPr>
          <p:spPr>
            <a:xfrm>
              <a:off x="1577198" y="428390"/>
              <a:ext cx="4210050" cy="990912"/>
            </a:xfrm>
            <a:prstGeom prst="rect">
              <a:avLst/>
            </a:prstGeom>
          </p:spPr>
          <p:txBody>
            <a:bodyPr wrap="square">
              <a:spAutoFit/>
            </a:bodyPr>
            <a:lstStyle/>
            <a:p>
              <a:pPr algn="ctr" defTabSz="609630">
                <a:lnSpc>
                  <a:spcPct val="150000"/>
                </a:lnSpc>
                <a:buClrTx/>
                <a:defRPr/>
              </a:pPr>
              <a:r>
                <a:rPr lang="en-US" sz="2500" b="1" dirty="0" err="1">
                  <a:solidFill>
                    <a:srgbClr val="C00000"/>
                  </a:solidFill>
                  <a:latin typeface="UTM Avo" panose="02040603050506020204" pitchFamily="18"/>
                </a:rPr>
                <a:t>Bài</a:t>
              </a:r>
              <a:r>
                <a:rPr lang="en-US" sz="2500" b="1" dirty="0">
                  <a:solidFill>
                    <a:srgbClr val="C00000"/>
                  </a:solidFill>
                  <a:latin typeface="UTM Avo" panose="02040603050506020204" pitchFamily="18"/>
                </a:rPr>
                <a:t> </a:t>
              </a:r>
              <a:r>
                <a:rPr lang="en-US" sz="2500" b="1" dirty="0" err="1">
                  <a:solidFill>
                    <a:srgbClr val="C00000"/>
                  </a:solidFill>
                  <a:latin typeface="UTM Avo" panose="02040603050506020204" pitchFamily="18"/>
                </a:rPr>
                <a:t>tập</a:t>
              </a:r>
              <a:r>
                <a:rPr lang="en-US" sz="2500" b="1" dirty="0">
                  <a:solidFill>
                    <a:srgbClr val="C00000"/>
                  </a:solidFill>
                  <a:latin typeface="UTM Avo" panose="02040603050506020204" pitchFamily="18"/>
                </a:rPr>
                <a:t> 4: </a:t>
              </a:r>
              <a:endParaRPr lang="en-US" sz="2500" dirty="0">
                <a:solidFill>
                  <a:sysClr val="windowText" lastClr="000000"/>
                </a:solidFill>
                <a:latin typeface="UTM Avo" panose="02040603050506020204" pitchFamily="18"/>
              </a:endParaRPr>
            </a:p>
          </p:txBody>
        </p:sp>
      </p:grpSp>
    </p:spTree>
    <p:extLst>
      <p:ext uri="{BB962C8B-B14F-4D97-AF65-F5344CB8AC3E}">
        <p14:creationId xmlns:p14="http://schemas.microsoft.com/office/powerpoint/2010/main" val="400549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P spid="18" grpId="0" animBg="1"/>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6FCECB-F4EC-D0D3-5201-6AFC3A76B522}"/>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2400"/>
          </a:p>
        </p:txBody>
      </p:sp>
      <p:sp>
        <p:nvSpPr>
          <p:cNvPr id="3" name="Rectangle 2">
            <a:extLst>
              <a:ext uri="{FF2B5EF4-FFF2-40B4-BE49-F238E27FC236}">
                <a16:creationId xmlns:a16="http://schemas.microsoft.com/office/drawing/2014/main" id="{6E8E3299-67A3-A7CF-853E-05DDDE8A5E29}"/>
              </a:ext>
            </a:extLst>
          </p:cNvPr>
          <p:cNvSpPr/>
          <p:nvPr/>
        </p:nvSpPr>
        <p:spPr>
          <a:xfrm>
            <a:off x="851203" y="1640966"/>
            <a:ext cx="593432" cy="567848"/>
          </a:xfrm>
          <a:prstGeom prst="rect">
            <a:avLst/>
          </a:prstGeom>
        </p:spPr>
        <p:txBody>
          <a:bodyPr wrap="none">
            <a:spAutoFit/>
          </a:bodyPr>
          <a:lstStyle/>
          <a:p>
            <a:pPr algn="just" defTabSz="609630">
              <a:lnSpc>
                <a:spcPct val="150000"/>
              </a:lnSpc>
              <a:buClrTx/>
              <a:defRPr/>
            </a:pPr>
            <a:r>
              <a:rPr lang="en-US" sz="2400" dirty="0">
                <a:solidFill>
                  <a:sysClr val="windowText" lastClr="000000"/>
                </a:solidFill>
                <a:latin typeface="UTM Avo" panose="02040603050506020204" pitchFamily="18"/>
              </a:rPr>
              <a:t>a) </a:t>
            </a:r>
          </a:p>
        </p:txBody>
      </p:sp>
      <p:sp>
        <p:nvSpPr>
          <p:cNvPr id="4" name="Oval 3">
            <a:extLst>
              <a:ext uri="{FF2B5EF4-FFF2-40B4-BE49-F238E27FC236}">
                <a16:creationId xmlns:a16="http://schemas.microsoft.com/office/drawing/2014/main" id="{45F74680-77D3-C55D-1A18-432DF845E14B}"/>
              </a:ext>
            </a:extLst>
          </p:cNvPr>
          <p:cNvSpPr/>
          <p:nvPr/>
        </p:nvSpPr>
        <p:spPr>
          <a:xfrm>
            <a:off x="3438171" y="2363797"/>
            <a:ext cx="731520" cy="731520"/>
          </a:xfrm>
          <a:prstGeom prst="ellipse">
            <a:avLst/>
          </a:prstGeom>
          <a:noFill/>
          <a:ln w="38100" cap="flat" cmpd="sng" algn="ctr">
            <a:solidFill>
              <a:srgbClr val="28BBB1"/>
            </a:solidFill>
            <a:prstDash val="solid"/>
          </a:ln>
          <a:effectLst/>
        </p:spPr>
        <p:txBody>
          <a:bodyPr rtlCol="0" anchor="ctr"/>
          <a:lstStyle/>
          <a:p>
            <a:pPr algn="ctr" defTabSz="609630">
              <a:buClrTx/>
              <a:defRPr/>
            </a:pPr>
            <a:endParaRPr lang="en-US" sz="2400">
              <a:solidFill>
                <a:srgbClr val="FFFFFF"/>
              </a:solidFill>
              <a:latin typeface="UTM Avo" panose="02040603050506020204" pitchFamily="18"/>
            </a:endParaRPr>
          </a:p>
        </p:txBody>
      </p:sp>
      <p:sp>
        <p:nvSpPr>
          <p:cNvPr id="5" name="Oval 4">
            <a:extLst>
              <a:ext uri="{FF2B5EF4-FFF2-40B4-BE49-F238E27FC236}">
                <a16:creationId xmlns:a16="http://schemas.microsoft.com/office/drawing/2014/main" id="{4D464FA6-0278-9E2C-AFAA-A95D42781E9D}"/>
              </a:ext>
            </a:extLst>
          </p:cNvPr>
          <p:cNvSpPr/>
          <p:nvPr/>
        </p:nvSpPr>
        <p:spPr>
          <a:xfrm>
            <a:off x="8941993" y="2405307"/>
            <a:ext cx="731520" cy="731520"/>
          </a:xfrm>
          <a:prstGeom prst="ellipse">
            <a:avLst/>
          </a:prstGeom>
          <a:noFill/>
          <a:ln w="38100" cap="flat" cmpd="sng" algn="ctr">
            <a:solidFill>
              <a:srgbClr val="28BBB1"/>
            </a:solidFill>
            <a:prstDash val="solid"/>
          </a:ln>
          <a:effectLst/>
        </p:spPr>
        <p:txBody>
          <a:bodyPr rtlCol="0" anchor="ctr"/>
          <a:lstStyle/>
          <a:p>
            <a:pPr algn="ctr" defTabSz="609630">
              <a:buClrTx/>
              <a:defRPr/>
            </a:pPr>
            <a:endParaRPr lang="en-US" sz="2400">
              <a:solidFill>
                <a:srgbClr val="FFFFFF"/>
              </a:solidFill>
              <a:latin typeface="UTM Avo" panose="02040603050506020204" pitchFamily="18"/>
            </a:endParaRPr>
          </a:p>
        </p:txBody>
      </p:sp>
      <p:cxnSp>
        <p:nvCxnSpPr>
          <p:cNvPr id="6" name="Straight Connector 5">
            <a:extLst>
              <a:ext uri="{FF2B5EF4-FFF2-40B4-BE49-F238E27FC236}">
                <a16:creationId xmlns:a16="http://schemas.microsoft.com/office/drawing/2014/main" id="{268289E6-874E-8553-1F40-7852CE511F01}"/>
              </a:ext>
            </a:extLst>
          </p:cNvPr>
          <p:cNvCxnSpPr/>
          <p:nvPr/>
        </p:nvCxnSpPr>
        <p:spPr>
          <a:xfrm>
            <a:off x="6444003" y="2117473"/>
            <a:ext cx="0" cy="4250488"/>
          </a:xfrm>
          <a:prstGeom prst="line">
            <a:avLst/>
          </a:prstGeom>
          <a:noFill/>
          <a:ln w="38100" cap="flat" cmpd="sng" algn="ctr">
            <a:solidFill>
              <a:srgbClr val="6E3F6D">
                <a:shade val="95000"/>
                <a:satMod val="105000"/>
              </a:srgbClr>
            </a:solidFill>
            <a:prstDash val="lgDash"/>
          </a:ln>
          <a:effectLst/>
        </p:spPr>
      </p:cxnSp>
      <p:sp>
        <p:nvSpPr>
          <p:cNvPr id="7" name="Rectangle 6">
            <a:extLst>
              <a:ext uri="{FF2B5EF4-FFF2-40B4-BE49-F238E27FC236}">
                <a16:creationId xmlns:a16="http://schemas.microsoft.com/office/drawing/2014/main" id="{AEAB531F-25A1-1F02-80B8-62E32C1959D6}"/>
              </a:ext>
            </a:extLst>
          </p:cNvPr>
          <p:cNvSpPr/>
          <p:nvPr/>
        </p:nvSpPr>
        <p:spPr>
          <a:xfrm>
            <a:off x="3619426" y="2465888"/>
            <a:ext cx="369012" cy="461665"/>
          </a:xfrm>
          <a:prstGeom prst="rect">
            <a:avLst/>
          </a:prstGeom>
        </p:spPr>
        <p:txBody>
          <a:bodyPr wrap="none">
            <a:spAutoFit/>
          </a:bodyPr>
          <a:lstStyle/>
          <a:p>
            <a:pPr algn="ctr" defTabSz="609630">
              <a:buClrTx/>
              <a:defRPr/>
            </a:pPr>
            <a:r>
              <a:rPr lang="en-US" sz="2400" b="1" dirty="0">
                <a:solidFill>
                  <a:srgbClr val="C00000"/>
                </a:solidFill>
                <a:latin typeface="UTM Avo" panose="02040603050506020204" pitchFamily="18"/>
                <a:ea typeface="Calibri"/>
                <a:cs typeface="Times New Roman"/>
              </a:rPr>
              <a:t>=</a:t>
            </a:r>
            <a:endParaRPr lang="en-US" sz="2400" b="1" dirty="0">
              <a:solidFill>
                <a:srgbClr val="C00000"/>
              </a:solidFill>
              <a:latin typeface="UTM Avo" panose="02040603050506020204" pitchFamily="18"/>
            </a:endParaRPr>
          </a:p>
        </p:txBody>
      </p:sp>
      <p:sp>
        <p:nvSpPr>
          <p:cNvPr id="8" name="Rectangle 7">
            <a:extLst>
              <a:ext uri="{FF2B5EF4-FFF2-40B4-BE49-F238E27FC236}">
                <a16:creationId xmlns:a16="http://schemas.microsoft.com/office/drawing/2014/main" id="{D0629BEE-3AF6-D4CE-09E5-BC6DF8E9BEDD}"/>
              </a:ext>
            </a:extLst>
          </p:cNvPr>
          <p:cNvSpPr/>
          <p:nvPr/>
        </p:nvSpPr>
        <p:spPr>
          <a:xfrm>
            <a:off x="9123247" y="2497828"/>
            <a:ext cx="369012" cy="461665"/>
          </a:xfrm>
          <a:prstGeom prst="rect">
            <a:avLst/>
          </a:prstGeom>
        </p:spPr>
        <p:txBody>
          <a:bodyPr wrap="none">
            <a:spAutoFit/>
          </a:bodyPr>
          <a:lstStyle/>
          <a:p>
            <a:pPr algn="ctr" defTabSz="609630">
              <a:buClrTx/>
              <a:defRPr/>
            </a:pPr>
            <a:r>
              <a:rPr lang="en-US" sz="2400" b="1" dirty="0">
                <a:solidFill>
                  <a:srgbClr val="C00000"/>
                </a:solidFill>
                <a:latin typeface="UTM Avo" panose="02040603050506020204" pitchFamily="18"/>
                <a:ea typeface="Calibri"/>
                <a:cs typeface="Times New Roman"/>
              </a:rPr>
              <a:t>=</a:t>
            </a:r>
            <a:endParaRPr lang="en-US" sz="2400" b="1" dirty="0">
              <a:solidFill>
                <a:srgbClr val="C00000"/>
              </a:solidFill>
              <a:latin typeface="UTM Avo" panose="02040603050506020204" pitchFamily="18"/>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5ADC7FB-90C6-053B-5FAD-2B915B8C37C6}"/>
                  </a:ext>
                </a:extLst>
              </p:cNvPr>
              <p:cNvSpPr/>
              <p:nvPr/>
            </p:nvSpPr>
            <p:spPr>
              <a:xfrm>
                <a:off x="1512181" y="2015471"/>
                <a:ext cx="1845441" cy="1401217"/>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4</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2</m:t>
                              </m:r>
                            </m:num>
                            <m:den>
                              <m:r>
                                <m:rPr>
                                  <m:nor/>
                                </m:rPr>
                                <a:rPr lang="en-US" sz="2400">
                                  <a:latin typeface="UTM Avo" panose="02040603050506020204" pitchFamily="18" charset="0"/>
                                </a:rPr>
                                <m:t>3</m:t>
                              </m:r>
                            </m:den>
                          </m:f>
                        </m:e>
                      </m:d>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3</m:t>
                          </m:r>
                        </m:num>
                        <m:den>
                          <m:r>
                            <m:rPr>
                              <m:nor/>
                            </m:rPr>
                            <a:rPr lang="en-US" sz="2400">
                              <a:latin typeface="UTM Avo" panose="02040603050506020204" pitchFamily="18" charset="0"/>
                            </a:rPr>
                            <m:t>5</m:t>
                          </m:r>
                        </m:den>
                      </m:f>
                    </m:oMath>
                  </m:oMathPara>
                </a14:m>
                <a:endParaRPr lang="en-US" sz="2400" dirty="0">
                  <a:latin typeface="UTM Avo" panose="02040603050506020204" pitchFamily="18"/>
                  <a:ea typeface="Calibri"/>
                  <a:cs typeface="Times New Roman"/>
                </a:endParaRPr>
              </a:p>
            </p:txBody>
          </p:sp>
        </mc:Choice>
        <mc:Fallback xmlns="">
          <p:sp>
            <p:nvSpPr>
              <p:cNvPr id="13" name="Rectangle 12">
                <a:extLst>
                  <a:ext uri="{FF2B5EF4-FFF2-40B4-BE49-F238E27FC236}">
                    <a16:creationId xmlns:a16="http://schemas.microsoft.com/office/drawing/2014/main" id="{55ADC7FB-90C6-053B-5FAD-2B915B8C37C6}"/>
                  </a:ext>
                </a:extLst>
              </p:cNvPr>
              <p:cNvSpPr>
                <a:spLocks noRot="1" noChangeAspect="1" noMove="1" noResize="1" noEditPoints="1" noAdjustHandles="1" noChangeArrowheads="1" noChangeShapeType="1" noTextEdit="1"/>
              </p:cNvSpPr>
              <p:nvPr/>
            </p:nvSpPr>
            <p:spPr>
              <a:xfrm>
                <a:off x="1512181" y="2015471"/>
                <a:ext cx="1845441" cy="14012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8C35BCF7-8F0E-EC05-6828-14ECFA7EBB10}"/>
                  </a:ext>
                </a:extLst>
              </p:cNvPr>
              <p:cNvSpPr/>
              <p:nvPr/>
            </p:nvSpPr>
            <p:spPr>
              <a:xfrm>
                <a:off x="4370272" y="2005466"/>
                <a:ext cx="1845441" cy="1401217"/>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4</m:t>
                          </m:r>
                        </m:den>
                      </m:f>
                      <m:r>
                        <a:rPr lang="en-US" sz="2400" i="1">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2</m:t>
                              </m:r>
                            </m:num>
                            <m:den>
                              <m:r>
                                <m:rPr>
                                  <m:nor/>
                                </m:rPr>
                                <a:rPr lang="en-US" sz="2400">
                                  <a:latin typeface="UTM Avo" panose="02040603050506020204" pitchFamily="18" charset="0"/>
                                </a:rPr>
                                <m:t>3</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3</m:t>
                              </m:r>
                            </m:num>
                            <m:den>
                              <m:r>
                                <m:rPr>
                                  <m:nor/>
                                </m:rPr>
                                <a:rPr lang="en-US" sz="2400">
                                  <a:latin typeface="UTM Avo" panose="02040603050506020204" pitchFamily="18" charset="0"/>
                                </a:rPr>
                                <m:t>5</m:t>
                              </m:r>
                            </m:den>
                          </m:f>
                        </m:e>
                      </m:d>
                    </m:oMath>
                  </m:oMathPara>
                </a14:m>
                <a:endParaRPr lang="en-US" sz="2400" dirty="0">
                  <a:latin typeface="UTM Avo" panose="02040603050506020204" pitchFamily="18"/>
                  <a:ea typeface="Calibri"/>
                  <a:cs typeface="Times New Roman"/>
                </a:endParaRPr>
              </a:p>
            </p:txBody>
          </p:sp>
        </mc:Choice>
        <mc:Fallback xmlns="">
          <p:sp>
            <p:nvSpPr>
              <p:cNvPr id="25" name="Rectangle 24">
                <a:extLst>
                  <a:ext uri="{FF2B5EF4-FFF2-40B4-BE49-F238E27FC236}">
                    <a16:creationId xmlns:a16="http://schemas.microsoft.com/office/drawing/2014/main" id="{8C35BCF7-8F0E-EC05-6828-14ECFA7EBB10}"/>
                  </a:ext>
                </a:extLst>
              </p:cNvPr>
              <p:cNvSpPr>
                <a:spLocks noRot="1" noChangeAspect="1" noMove="1" noResize="1" noEditPoints="1" noAdjustHandles="1" noChangeArrowheads="1" noChangeShapeType="1" noTextEdit="1"/>
              </p:cNvSpPr>
              <p:nvPr/>
            </p:nvSpPr>
            <p:spPr>
              <a:xfrm>
                <a:off x="4370272" y="2005466"/>
                <a:ext cx="1845441" cy="14012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7D9BF822-34BB-DB64-0639-1FBE99BD9E0F}"/>
                  </a:ext>
                </a:extLst>
              </p:cNvPr>
              <p:cNvSpPr/>
              <p:nvPr/>
            </p:nvSpPr>
            <p:spPr>
              <a:xfrm>
                <a:off x="6928901" y="2031763"/>
                <a:ext cx="1917961" cy="1453090"/>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2</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6</m:t>
                              </m:r>
                            </m:den>
                          </m:f>
                        </m:e>
                      </m:d>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5</m:t>
                          </m:r>
                        </m:den>
                      </m:f>
                    </m:oMath>
                  </m:oMathPara>
                </a14:m>
                <a:endParaRPr lang="en-US" sz="2400" dirty="0">
                  <a:latin typeface="UTM Avo" panose="02040603050506020204" pitchFamily="18" charset="0"/>
                  <a:ea typeface="Calibri"/>
                  <a:cs typeface="Times New Roman"/>
                </a:endParaRPr>
              </a:p>
            </p:txBody>
          </p:sp>
        </mc:Choice>
        <mc:Fallback xmlns="">
          <p:sp>
            <p:nvSpPr>
              <p:cNvPr id="26" name="Rectangle 25">
                <a:extLst>
                  <a:ext uri="{FF2B5EF4-FFF2-40B4-BE49-F238E27FC236}">
                    <a16:creationId xmlns:a16="http://schemas.microsoft.com/office/drawing/2014/main" id="{7D9BF822-34BB-DB64-0639-1FBE99BD9E0F}"/>
                  </a:ext>
                </a:extLst>
              </p:cNvPr>
              <p:cNvSpPr>
                <a:spLocks noRot="1" noChangeAspect="1" noMove="1" noResize="1" noEditPoints="1" noAdjustHandles="1" noChangeArrowheads="1" noChangeShapeType="1" noTextEdit="1"/>
              </p:cNvSpPr>
              <p:nvPr/>
            </p:nvSpPr>
            <p:spPr>
              <a:xfrm>
                <a:off x="6928901" y="2031763"/>
                <a:ext cx="1917961" cy="14530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A74E502A-0928-43C6-A025-B413EB3BCAB0}"/>
                  </a:ext>
                </a:extLst>
              </p:cNvPr>
              <p:cNvSpPr/>
              <p:nvPr/>
            </p:nvSpPr>
            <p:spPr>
              <a:xfrm>
                <a:off x="9787225" y="2044522"/>
                <a:ext cx="2164592" cy="1453090"/>
              </a:xfrm>
              <a:prstGeom prst="rect">
                <a:avLst/>
              </a:prstGeom>
            </p:spPr>
            <p:txBody>
              <a:bodyPr wrap="squar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2</m:t>
                          </m:r>
                        </m:den>
                      </m:f>
                      <m:r>
                        <a:rPr lang="en-US" sz="2400" i="1">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6</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5</m:t>
                              </m:r>
                            </m:den>
                          </m:f>
                        </m:e>
                      </m:d>
                    </m:oMath>
                  </m:oMathPara>
                </a14:m>
                <a:endParaRPr lang="en-US" sz="2400" dirty="0">
                  <a:latin typeface="UTM Avo" panose="02040603050506020204" pitchFamily="18"/>
                  <a:ea typeface="Calibri"/>
                  <a:cs typeface="Times New Roman"/>
                </a:endParaRPr>
              </a:p>
            </p:txBody>
          </p:sp>
        </mc:Choice>
        <mc:Fallback xmlns="">
          <p:sp>
            <p:nvSpPr>
              <p:cNvPr id="27" name="Rectangle 26">
                <a:extLst>
                  <a:ext uri="{FF2B5EF4-FFF2-40B4-BE49-F238E27FC236}">
                    <a16:creationId xmlns:a16="http://schemas.microsoft.com/office/drawing/2014/main" id="{A74E502A-0928-43C6-A025-B413EB3BCAB0}"/>
                  </a:ext>
                </a:extLst>
              </p:cNvPr>
              <p:cNvSpPr>
                <a:spLocks noRot="1" noChangeAspect="1" noMove="1" noResize="1" noEditPoints="1" noAdjustHandles="1" noChangeArrowheads="1" noChangeShapeType="1" noTextEdit="1"/>
              </p:cNvSpPr>
              <p:nvPr/>
            </p:nvSpPr>
            <p:spPr>
              <a:xfrm>
                <a:off x="9787225" y="2044522"/>
                <a:ext cx="2164592" cy="145309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8A559268-0946-0216-A678-DA512D4A6DD6}"/>
                  </a:ext>
                </a:extLst>
              </p:cNvPr>
              <p:cNvSpPr/>
              <p:nvPr/>
            </p:nvSpPr>
            <p:spPr>
              <a:xfrm>
                <a:off x="1136920" y="3266340"/>
                <a:ext cx="4769228" cy="3102388"/>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a:ea typeface="等线"/>
                    <a:cs typeface="Times New Roman"/>
                  </a:rPr>
                  <a:t>Ta có: </a:t>
                </a:r>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4</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2</m:t>
                            </m:r>
                          </m:num>
                          <m:den>
                            <m:r>
                              <m:rPr>
                                <m:nor/>
                              </m:rPr>
                              <a:rPr lang="en-US" sz="2400">
                                <a:latin typeface="UTM Avo" panose="02040603050506020204" pitchFamily="18" charset="0"/>
                              </a:rPr>
                              <m:t>3</m:t>
                            </m:r>
                          </m:den>
                        </m:f>
                      </m:e>
                    </m:d>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3</m:t>
                        </m:r>
                      </m:num>
                      <m:den>
                        <m:r>
                          <m:rPr>
                            <m:nor/>
                          </m:rPr>
                          <a:rPr lang="en-US" sz="2400">
                            <a:latin typeface="UTM Avo" panose="02040603050506020204" pitchFamily="18" charset="0"/>
                          </a:rPr>
                          <m:t>5</m:t>
                        </m:r>
                      </m:den>
                    </m:f>
                    <m:r>
                      <a:rPr lang="en-US" sz="2400" i="1">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6</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3</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10</m:t>
                        </m:r>
                      </m:den>
                    </m:f>
                  </m:oMath>
                </a14:m>
                <a:endParaRPr lang="en-US" sz="2400" dirty="0">
                  <a:latin typeface="UTM Avo" panose="02040603050506020204" pitchFamily="18" charset="0"/>
                  <a:ea typeface="Calibri"/>
                  <a:cs typeface="Times New Roman"/>
                </a:endParaRPr>
              </a:p>
              <a:p>
                <a:pPr>
                  <a:lnSpc>
                    <a:spcPct val="150000"/>
                  </a:lnSpc>
                </a:pPr>
                <a14:m>
                  <m:oMath xmlns:m="http://schemas.openxmlformats.org/officeDocument/2006/math">
                    <m:f>
                      <m:fPr>
                        <m:ctrlPr>
                          <a:rPr lang="en-US" sz="2400" i="1">
                            <a:latin typeface="Cambria Math" panose="02040503050406030204" pitchFamily="18" charset="0"/>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4</m:t>
                        </m:r>
                      </m:den>
                    </m:f>
                    <m:r>
                      <a:rPr lang="en-US" sz="2400" i="1">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2</m:t>
                            </m:r>
                          </m:num>
                          <m:den>
                            <m:r>
                              <m:rPr>
                                <m:nor/>
                              </m:rPr>
                              <a:rPr lang="en-US" sz="2400">
                                <a:latin typeface="UTM Avo" panose="02040603050506020204" pitchFamily="18" charset="0"/>
                              </a:rPr>
                              <m:t>3</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3</m:t>
                            </m:r>
                          </m:num>
                          <m:den>
                            <m:r>
                              <m:rPr>
                                <m:nor/>
                              </m:rPr>
                              <a:rPr lang="en-US" sz="2400">
                                <a:latin typeface="UTM Avo" panose="02040603050506020204" pitchFamily="18" charset="0"/>
                              </a:rPr>
                              <m:t>5</m:t>
                            </m:r>
                          </m:den>
                        </m:f>
                      </m:e>
                    </m:d>
                  </m:oMath>
                </a14:m>
                <a:r>
                  <a:rPr lang="en-US" sz="2400" i="1" dirty="0">
                    <a:latin typeface="UTM Avo" panose="02040603050506020204" pitchFamily="18"/>
                    <a:ea typeface="SimSun"/>
                  </a:rPr>
                  <a:t>= </a:t>
                </a:r>
                <a14:m>
                  <m:oMath xmlns:m="http://schemas.openxmlformats.org/officeDocument/2006/math">
                    <m:f>
                      <m:fPr>
                        <m:ctrlPr>
                          <a:rPr lang="en-US" sz="2400" i="1">
                            <a:latin typeface="Cambria Math" panose="02040503050406030204" pitchFamily="18" charset="0"/>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4</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cs typeface="Times New Roman"/>
                          </a:rPr>
                        </m:ctrlPr>
                      </m:fPr>
                      <m:num>
                        <m:r>
                          <m:rPr>
                            <m:nor/>
                          </m:rPr>
                          <a:rPr lang="en-US" sz="2400" i="0">
                            <a:latin typeface="UTM Avo" panose="02040603050506020204" pitchFamily="18" charset="0"/>
                            <a:ea typeface="Calibri"/>
                            <a:cs typeface="Times New Roman"/>
                          </a:rPr>
                          <m:t>2</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10</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r>
                  <a:rPr lang="en-US" sz="2400" dirty="0" err="1">
                    <a:latin typeface="UTM Avo" panose="02040603050506020204" pitchFamily="18"/>
                    <a:ea typeface="等线"/>
                    <a:cs typeface="Times New Roman"/>
                  </a:rPr>
                  <a:t>Vậy</a:t>
                </a:r>
                <a:r>
                  <a:rPr lang="en-US" sz="2400" dirty="0">
                    <a:latin typeface="UTM Avo" panose="02040603050506020204" pitchFamily="18"/>
                    <a:ea typeface="等线"/>
                    <a:cs typeface="Times New Roman"/>
                  </a:rPr>
                  <a:t>:</a:t>
                </a:r>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4</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2</m:t>
                            </m:r>
                          </m:num>
                          <m:den>
                            <m:r>
                              <m:rPr>
                                <m:nor/>
                              </m:rPr>
                              <a:rPr lang="en-US" sz="2400">
                                <a:latin typeface="UTM Avo" panose="02040603050506020204" pitchFamily="18" charset="0"/>
                              </a:rPr>
                              <m:t>3</m:t>
                            </m:r>
                          </m:den>
                        </m:f>
                      </m:e>
                    </m:d>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3</m:t>
                        </m:r>
                      </m:num>
                      <m:den>
                        <m:r>
                          <m:rPr>
                            <m:nor/>
                          </m:rPr>
                          <a:rPr lang="en-US" sz="2400">
                            <a:latin typeface="UTM Avo" panose="02040603050506020204" pitchFamily="18" charset="0"/>
                          </a:rPr>
                          <m:t>5</m:t>
                        </m:r>
                      </m:den>
                    </m:f>
                    <m:r>
                      <a:rPr lang="en-US" sz="2400" b="0" i="0" smtClean="0">
                        <a:latin typeface="Cambria Math" panose="02040503050406030204" pitchFamily="18" charset="0"/>
                      </a:rPr>
                      <m:t> </m:t>
                    </m:r>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cs typeface="Times New Roman"/>
                          </a:rPr>
                        </m:ctrlPr>
                      </m:fPr>
                      <m:num>
                        <m:r>
                          <m:rPr>
                            <m:nor/>
                          </m:rPr>
                          <a:rPr lang="en-US" sz="2400">
                            <a:latin typeface="UTM Avo" panose="02040603050506020204" pitchFamily="18" charset="0"/>
                            <a:ea typeface="Calibri"/>
                            <a:cs typeface="Times New Roman"/>
                          </a:rPr>
                          <m:t>1</m:t>
                        </m:r>
                      </m:num>
                      <m:den>
                        <m:r>
                          <m:rPr>
                            <m:nor/>
                          </m:rPr>
                          <a:rPr lang="en-US" sz="2400">
                            <a:latin typeface="UTM Avo" panose="02040603050506020204" pitchFamily="18" charset="0"/>
                            <a:ea typeface="Calibri"/>
                            <a:cs typeface="Times New Roman"/>
                          </a:rPr>
                          <m:t>4</m:t>
                        </m:r>
                      </m:den>
                    </m:f>
                    <m:r>
                      <a:rPr lang="en-US" sz="2400" i="1">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2</m:t>
                            </m:r>
                          </m:num>
                          <m:den>
                            <m:r>
                              <m:rPr>
                                <m:nor/>
                              </m:rPr>
                              <a:rPr lang="en-US" sz="2400">
                                <a:latin typeface="UTM Avo" panose="02040603050506020204" pitchFamily="18" charset="0"/>
                              </a:rPr>
                              <m:t>3</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3</m:t>
                            </m:r>
                          </m:num>
                          <m:den>
                            <m:r>
                              <m:rPr>
                                <m:nor/>
                              </m:rPr>
                              <a:rPr lang="en-US" sz="2400">
                                <a:latin typeface="UTM Avo" panose="02040603050506020204" pitchFamily="18" charset="0"/>
                              </a:rPr>
                              <m:t>5</m:t>
                            </m:r>
                          </m:den>
                        </m:f>
                      </m:e>
                    </m:d>
                  </m:oMath>
                </a14:m>
                <a:endParaRPr lang="en-US" sz="2400" dirty="0">
                  <a:latin typeface="UTM Avo" panose="02040603050506020204" pitchFamily="18"/>
                  <a:ea typeface="Calibri"/>
                  <a:cs typeface="Times New Roman"/>
                </a:endParaRPr>
              </a:p>
            </p:txBody>
          </p:sp>
        </mc:Choice>
        <mc:Fallback xmlns="">
          <p:sp>
            <p:nvSpPr>
              <p:cNvPr id="29" name="Rectangle 28">
                <a:extLst>
                  <a:ext uri="{FF2B5EF4-FFF2-40B4-BE49-F238E27FC236}">
                    <a16:creationId xmlns:a16="http://schemas.microsoft.com/office/drawing/2014/main" id="{8A559268-0946-0216-A678-DA512D4A6DD6}"/>
                  </a:ext>
                </a:extLst>
              </p:cNvPr>
              <p:cNvSpPr>
                <a:spLocks noRot="1" noChangeAspect="1" noMove="1" noResize="1" noEditPoints="1" noAdjustHandles="1" noChangeArrowheads="1" noChangeShapeType="1" noTextEdit="1"/>
              </p:cNvSpPr>
              <p:nvPr/>
            </p:nvSpPr>
            <p:spPr>
              <a:xfrm>
                <a:off x="1136920" y="3266340"/>
                <a:ext cx="4769228" cy="3102388"/>
              </a:xfrm>
              <a:prstGeom prst="rect">
                <a:avLst/>
              </a:prstGeom>
              <a:blipFill>
                <a:blip r:embed="rId7"/>
                <a:stretch>
                  <a:fillRect l="-2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E20894DC-58DC-3BD6-6AD7-6339A34DB8E6}"/>
                  </a:ext>
                </a:extLst>
              </p:cNvPr>
              <p:cNvSpPr/>
              <p:nvPr/>
            </p:nvSpPr>
            <p:spPr>
              <a:xfrm>
                <a:off x="6733723" y="3218701"/>
                <a:ext cx="5669587" cy="3149260"/>
              </a:xfrm>
              <a:prstGeom prst="rect">
                <a:avLst/>
              </a:prstGeom>
            </p:spPr>
            <p:txBody>
              <a:bodyPr wrap="square">
                <a:spAutoFit/>
              </a:bodyPr>
              <a:lstStyle/>
              <a:p>
                <a:pPr>
                  <a:lnSpc>
                    <a:spcPct val="150000"/>
                  </a:lnSpc>
                  <a:spcAft>
                    <a:spcPts val="533"/>
                  </a:spcAft>
                </a:pPr>
                <a:r>
                  <a:rPr lang="en-US" sz="2400" dirty="0">
                    <a:latin typeface="UTM Avo" panose="02040603050506020204" pitchFamily="18"/>
                    <a:ea typeface="等线"/>
                    <a:cs typeface="Times New Roman"/>
                  </a:rPr>
                  <a:t>Ta có:</a:t>
                </a:r>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2</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6</m:t>
                            </m:r>
                          </m:den>
                        </m:f>
                      </m:e>
                    </m:d>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5</m:t>
                        </m:r>
                      </m:den>
                    </m:f>
                    <m:r>
                      <a:rPr lang="en-US" sz="2400" i="1">
                        <a:latin typeface="Cambria Math" panose="02040503050406030204" pitchFamily="18" charset="0"/>
                        <a:ea typeface="Calibri"/>
                        <a:cs typeface="Times New Roman"/>
                      </a:rPr>
                      <m:t>= </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12</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60</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14:m>
                  <m:oMath xmlns:m="http://schemas.openxmlformats.org/officeDocument/2006/math">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2</m:t>
                        </m:r>
                      </m:den>
                    </m:f>
                    <m:r>
                      <a:rPr lang="en-US" sz="2400" i="1">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6</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5</m:t>
                            </m:r>
                          </m:den>
                        </m:f>
                      </m:e>
                    </m:d>
                  </m:oMath>
                </a14:m>
                <a:r>
                  <a:rPr lang="en-US" sz="2400" i="1" dirty="0">
                    <a:latin typeface="UTM Avo" panose="02040603050506020204" pitchFamily="18"/>
                    <a:ea typeface="SimSun"/>
                    <a:cs typeface="Times New Roman"/>
                  </a:rPr>
                  <a:t> </a:t>
                </a:r>
                <a:r>
                  <a:rPr lang="en-US" sz="2400" dirty="0">
                    <a:latin typeface="UTM Avo" panose="02040603050506020204" pitchFamily="18"/>
                    <a:ea typeface="SimSun"/>
                    <a:cs typeface="Times New Roman"/>
                  </a:rPr>
                  <a:t>=</a:t>
                </a:r>
                <a:r>
                  <a:rPr lang="en-US" sz="2400" i="1" dirty="0">
                    <a:latin typeface="UTM Avo" panose="02040603050506020204" pitchFamily="18"/>
                    <a:ea typeface="SimSun"/>
                    <a:cs typeface="Times New Roman"/>
                  </a:rPr>
                  <a:t> </a:t>
                </a: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2</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30</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60</m:t>
                        </m:r>
                      </m:den>
                    </m:f>
                  </m:oMath>
                </a14:m>
                <a:endParaRPr lang="en-US" sz="2400" dirty="0">
                  <a:latin typeface="UTM Avo" panose="02040603050506020204" pitchFamily="18" charset="0"/>
                  <a:ea typeface="Calibri"/>
                  <a:cs typeface="Times New Roman"/>
                </a:endParaRPr>
              </a:p>
              <a:p>
                <a:pPr algn="just">
                  <a:lnSpc>
                    <a:spcPct val="150000"/>
                  </a:lnSpc>
                  <a:spcAft>
                    <a:spcPts val="533"/>
                  </a:spcAft>
                </a:pPr>
                <a:r>
                  <a:rPr lang="en-US" sz="2400" dirty="0" err="1">
                    <a:latin typeface="UTM Avo" panose="02040603050506020204" pitchFamily="18"/>
                    <a:ea typeface="Calibri"/>
                    <a:cs typeface="Times New Roman"/>
                  </a:rPr>
                  <a:t>Vậy</a:t>
                </a:r>
                <a:r>
                  <a:rPr lang="en-US" sz="2400" dirty="0">
                    <a:latin typeface="UTM Avo" panose="02040603050506020204" pitchFamily="18"/>
                    <a:ea typeface="Calibri"/>
                    <a:cs typeface="Times New Roman"/>
                  </a:rPr>
                  <a:t>:</a:t>
                </a:r>
                <a14:m>
                  <m:oMath xmlns:m="http://schemas.openxmlformats.org/officeDocument/2006/math">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2</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6</m:t>
                            </m:r>
                          </m:den>
                        </m:f>
                      </m:e>
                    </m:d>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5</m:t>
                        </m:r>
                      </m:den>
                    </m:f>
                    <m:r>
                      <a:rPr lang="en-US" sz="2400" i="1">
                        <a:latin typeface="Cambria Math" panose="02040503050406030204" pitchFamily="18" charset="0"/>
                        <a:ea typeface="Calibri"/>
                        <a:cs typeface="Times New Roman"/>
                      </a:rPr>
                      <m:t>=</m:t>
                    </m:r>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2</m:t>
                        </m:r>
                      </m:den>
                    </m:f>
                    <m:r>
                      <a:rPr lang="en-US" sz="2400" i="1">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6</m:t>
                            </m:r>
                          </m:den>
                        </m:f>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a:latin typeface="UTM Avo" panose="02040603050506020204" pitchFamily="18" charset="0"/>
                              </a:rPr>
                              <m:t>1</m:t>
                            </m:r>
                          </m:num>
                          <m:den>
                            <m:r>
                              <m:rPr>
                                <m:nor/>
                              </m:rPr>
                              <a:rPr lang="en-US" sz="2400">
                                <a:latin typeface="UTM Avo" panose="02040603050506020204" pitchFamily="18" charset="0"/>
                              </a:rPr>
                              <m:t>5</m:t>
                            </m:r>
                          </m:den>
                        </m:f>
                      </m:e>
                    </m:d>
                  </m:oMath>
                </a14:m>
                <a:endParaRPr lang="en-US" sz="2400" dirty="0">
                  <a:latin typeface="UTM Avo" panose="02040603050506020204" pitchFamily="18"/>
                  <a:ea typeface="Calibri"/>
                  <a:cs typeface="Times New Roman"/>
                </a:endParaRPr>
              </a:p>
            </p:txBody>
          </p:sp>
        </mc:Choice>
        <mc:Fallback xmlns="">
          <p:sp>
            <p:nvSpPr>
              <p:cNvPr id="30" name="Rectangle 29">
                <a:extLst>
                  <a:ext uri="{FF2B5EF4-FFF2-40B4-BE49-F238E27FC236}">
                    <a16:creationId xmlns:a16="http://schemas.microsoft.com/office/drawing/2014/main" id="{E20894DC-58DC-3BD6-6AD7-6339A34DB8E6}"/>
                  </a:ext>
                </a:extLst>
              </p:cNvPr>
              <p:cNvSpPr>
                <a:spLocks noRot="1" noChangeAspect="1" noMove="1" noResize="1" noEditPoints="1" noAdjustHandles="1" noChangeArrowheads="1" noChangeShapeType="1" noTextEdit="1"/>
              </p:cNvSpPr>
              <p:nvPr/>
            </p:nvSpPr>
            <p:spPr>
              <a:xfrm>
                <a:off x="6733723" y="3218701"/>
                <a:ext cx="5669587" cy="3149260"/>
              </a:xfrm>
              <a:prstGeom prst="rect">
                <a:avLst/>
              </a:prstGeom>
              <a:blipFill>
                <a:blip r:embed="rId8"/>
                <a:stretch>
                  <a:fillRect l="-1720"/>
                </a:stretch>
              </a:blipFill>
            </p:spPr>
            <p:txBody>
              <a:bodyPr/>
              <a:lstStyle/>
              <a:p>
                <a:r>
                  <a:rPr lang="en-US">
                    <a:noFill/>
                  </a:rPr>
                  <a:t> </a:t>
                </a:r>
              </a:p>
            </p:txBody>
          </p:sp>
        </mc:Fallback>
      </mc:AlternateContent>
    </p:spTree>
    <p:extLst>
      <p:ext uri="{BB962C8B-B14F-4D97-AF65-F5344CB8AC3E}">
        <p14:creationId xmlns:p14="http://schemas.microsoft.com/office/powerpoint/2010/main" val="165187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p:bldP spid="13" grpId="0"/>
      <p:bldP spid="25" grpId="0"/>
      <p:bldP spid="26" grpId="0"/>
      <p:bldP spid="27"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6FCECB-F4EC-D0D3-5201-6AFC3A76B522}"/>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sz="2500"/>
          </a:p>
        </p:txBody>
      </p:sp>
      <p:sp>
        <p:nvSpPr>
          <p:cNvPr id="9" name="Rectangle 8">
            <a:extLst>
              <a:ext uri="{FF2B5EF4-FFF2-40B4-BE49-F238E27FC236}">
                <a16:creationId xmlns:a16="http://schemas.microsoft.com/office/drawing/2014/main" id="{7F9E287C-B1A3-9457-E3A4-8559603479FC}"/>
              </a:ext>
            </a:extLst>
          </p:cNvPr>
          <p:cNvSpPr/>
          <p:nvPr/>
        </p:nvSpPr>
        <p:spPr>
          <a:xfrm>
            <a:off x="1279498" y="2089740"/>
            <a:ext cx="521297" cy="587725"/>
          </a:xfrm>
          <a:prstGeom prst="rect">
            <a:avLst/>
          </a:prstGeom>
        </p:spPr>
        <p:txBody>
          <a:bodyPr wrap="none">
            <a:spAutoFit/>
          </a:bodyPr>
          <a:lstStyle/>
          <a:p>
            <a:pPr algn="just" defTabSz="609630">
              <a:lnSpc>
                <a:spcPct val="150000"/>
              </a:lnSpc>
              <a:buClrTx/>
              <a:defRPr/>
            </a:pPr>
            <a:r>
              <a:rPr lang="en-US" sz="2500" dirty="0">
                <a:solidFill>
                  <a:sysClr val="windowText" lastClr="000000"/>
                </a:solidFill>
                <a:latin typeface="UTM Avo" panose="02040603050506020204" pitchFamily="18"/>
              </a:rPr>
              <a:t>b)</a:t>
            </a:r>
          </a:p>
        </p:txBody>
      </p:sp>
      <p:sp>
        <p:nvSpPr>
          <p:cNvPr id="10" name="Oval 9">
            <a:extLst>
              <a:ext uri="{FF2B5EF4-FFF2-40B4-BE49-F238E27FC236}">
                <a16:creationId xmlns:a16="http://schemas.microsoft.com/office/drawing/2014/main" id="{EB238CDE-5452-253E-525D-1115773524FB}"/>
              </a:ext>
            </a:extLst>
          </p:cNvPr>
          <p:cNvSpPr/>
          <p:nvPr/>
        </p:nvSpPr>
        <p:spPr>
          <a:xfrm>
            <a:off x="3128975" y="2952308"/>
            <a:ext cx="731520" cy="731520"/>
          </a:xfrm>
          <a:prstGeom prst="ellipse">
            <a:avLst/>
          </a:prstGeom>
          <a:noFill/>
          <a:ln w="38100" cap="flat" cmpd="sng" algn="ctr">
            <a:solidFill>
              <a:srgbClr val="28BBB1"/>
            </a:solidFill>
            <a:prstDash val="solid"/>
          </a:ln>
          <a:effectLst/>
        </p:spPr>
        <p:txBody>
          <a:bodyPr rtlCol="0" anchor="ctr"/>
          <a:lstStyle/>
          <a:p>
            <a:pPr algn="ctr" defTabSz="609630">
              <a:buClrTx/>
              <a:defRPr/>
            </a:pPr>
            <a:endParaRPr lang="en-US" sz="2500">
              <a:solidFill>
                <a:srgbClr val="FFFFFF"/>
              </a:solidFill>
              <a:latin typeface="UTM Avo" panose="02040603050506020204" pitchFamily="18"/>
            </a:endParaRPr>
          </a:p>
        </p:txBody>
      </p:sp>
      <p:sp>
        <p:nvSpPr>
          <p:cNvPr id="11" name="Rectangle 10">
            <a:extLst>
              <a:ext uri="{FF2B5EF4-FFF2-40B4-BE49-F238E27FC236}">
                <a16:creationId xmlns:a16="http://schemas.microsoft.com/office/drawing/2014/main" id="{D989F680-A319-E7B2-3E9B-A96D02561BBE}"/>
              </a:ext>
            </a:extLst>
          </p:cNvPr>
          <p:cNvSpPr/>
          <p:nvPr/>
        </p:nvSpPr>
        <p:spPr>
          <a:xfrm>
            <a:off x="3306223" y="3035926"/>
            <a:ext cx="377027" cy="477054"/>
          </a:xfrm>
          <a:prstGeom prst="rect">
            <a:avLst/>
          </a:prstGeom>
        </p:spPr>
        <p:txBody>
          <a:bodyPr wrap="none">
            <a:spAutoFit/>
          </a:bodyPr>
          <a:lstStyle/>
          <a:p>
            <a:pPr algn="ctr" defTabSz="609630">
              <a:buClrTx/>
              <a:defRPr/>
            </a:pPr>
            <a:r>
              <a:rPr lang="en-US" sz="2500" b="1" dirty="0">
                <a:solidFill>
                  <a:srgbClr val="C00000"/>
                </a:solidFill>
                <a:latin typeface="UTM Avo" panose="02040603050506020204" pitchFamily="18"/>
                <a:ea typeface="Calibri"/>
                <a:cs typeface="Times New Roman"/>
              </a:rPr>
              <a:t>=</a:t>
            </a:r>
            <a:endParaRPr lang="en-US" sz="2500" b="1" dirty="0">
              <a:solidFill>
                <a:srgbClr val="C00000"/>
              </a:solidFill>
              <a:latin typeface="UTM Avo" panose="02040603050506020204" pitchFamily="18"/>
            </a:endParaRPr>
          </a:p>
        </p:txBody>
      </p:sp>
      <p:pic>
        <p:nvPicPr>
          <p:cNvPr id="12" name="Picture 2">
            <a:extLst>
              <a:ext uri="{FF2B5EF4-FFF2-40B4-BE49-F238E27FC236}">
                <a16:creationId xmlns:a16="http://schemas.microsoft.com/office/drawing/2014/main" id="{2E86908D-86C4-68C2-1229-17DEC0DD3D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826" flipV="1">
            <a:off x="4942318" y="3890632"/>
            <a:ext cx="923381" cy="444436"/>
          </a:xfrm>
          <a:prstGeom prst="rect">
            <a:avLst/>
          </a:prstGeom>
        </p:spPr>
      </p:pic>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66B18E65-AC4C-AAAA-4DC8-1DB54487EA11}"/>
                  </a:ext>
                </a:extLst>
              </p:cNvPr>
              <p:cNvSpPr/>
              <p:nvPr/>
            </p:nvSpPr>
            <p:spPr>
              <a:xfrm>
                <a:off x="1200344" y="2612329"/>
                <a:ext cx="1917961" cy="1453090"/>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d>
                        <m:dPr>
                          <m:ctrlPr>
                            <a:rPr lang="en-US" sz="2500" i="1">
                              <a:latin typeface="Cambria Math" panose="02040503050406030204" pitchFamily="18" charset="0"/>
                            </a:rPr>
                          </m:ctrlPr>
                        </m:dPr>
                        <m:e>
                          <m:f>
                            <m:fPr>
                              <m:ctrlPr>
                                <a:rPr lang="en-US" sz="2500" i="1">
                                  <a:latin typeface="Cambria Math" panose="02040503050406030204" pitchFamily="18" charset="0"/>
                                </a:rPr>
                              </m:ctrlPr>
                            </m:fPr>
                            <m:num>
                              <m:r>
                                <m:rPr>
                                  <m:nor/>
                                </m:rPr>
                                <a:rPr lang="en-US" sz="2500" b="0" i="0" smtClean="0">
                                  <a:latin typeface="UTM Avo" panose="02040603050506020204" pitchFamily="18" charset="0"/>
                                </a:rPr>
                                <m:t>1</m:t>
                              </m:r>
                            </m:num>
                            <m:den>
                              <m:r>
                                <m:rPr>
                                  <m:nor/>
                                </m:rPr>
                                <a:rPr lang="en-US" sz="2500">
                                  <a:latin typeface="UTM Avo" panose="02040603050506020204" pitchFamily="18" charset="0"/>
                                </a:rPr>
                                <m:t>4</m:t>
                              </m:r>
                            </m:den>
                          </m:f>
                          <m:r>
                            <a:rPr lang="en-US" sz="2500" i="1">
                              <a:latin typeface="Cambria Math" panose="02040503050406030204" pitchFamily="18" charset="0"/>
                            </a:rPr>
                            <m:t>×</m:t>
                          </m:r>
                          <m:f>
                            <m:fPr>
                              <m:ctrlPr>
                                <a:rPr lang="en-US" sz="2500" i="1">
                                  <a:latin typeface="Cambria Math" panose="02040503050406030204" pitchFamily="18" charset="0"/>
                                </a:rPr>
                              </m:ctrlPr>
                            </m:fPr>
                            <m:num>
                              <m:r>
                                <m:rPr>
                                  <m:nor/>
                                </m:rPr>
                                <a:rPr lang="en-US" sz="2500">
                                  <a:latin typeface="UTM Avo" panose="02040603050506020204" pitchFamily="18" charset="0"/>
                                </a:rPr>
                                <m:t>2</m:t>
                              </m:r>
                            </m:num>
                            <m:den>
                              <m:r>
                                <m:rPr>
                                  <m:nor/>
                                </m:rPr>
                                <a:rPr lang="en-US" sz="2500">
                                  <a:latin typeface="UTM Avo" panose="02040603050506020204" pitchFamily="18" charset="0"/>
                                </a:rPr>
                                <m:t>3</m:t>
                              </m:r>
                            </m:den>
                          </m:f>
                        </m:e>
                      </m:d>
                      <m:r>
                        <a:rPr lang="en-US" sz="2500" i="1">
                          <a:latin typeface="Cambria Math" panose="02040503050406030204" pitchFamily="18" charset="0"/>
                        </a:rPr>
                        <m:t>×</m:t>
                      </m:r>
                      <m:f>
                        <m:fPr>
                          <m:ctrlPr>
                            <a:rPr lang="en-US" sz="2500" i="1">
                              <a:latin typeface="Cambria Math" panose="02040503050406030204" pitchFamily="18" charset="0"/>
                              <a:cs typeface="Times New Roman"/>
                            </a:rPr>
                          </m:ctrlPr>
                        </m:fPr>
                        <m:num>
                          <m:r>
                            <m:rPr>
                              <m:nor/>
                            </m:rPr>
                            <a:rPr lang="en-US" sz="2500" i="0">
                              <a:latin typeface="UTM Avo" panose="02040603050506020204" pitchFamily="18" charset="0"/>
                              <a:ea typeface="Calibri"/>
                              <a:cs typeface="Times New Roman"/>
                            </a:rPr>
                            <m:t>3</m:t>
                          </m:r>
                        </m:num>
                        <m:den>
                          <m:r>
                            <m:rPr>
                              <m:nor/>
                            </m:rPr>
                            <a:rPr lang="en-US" sz="2500" i="0">
                              <a:latin typeface="UTM Avo" panose="02040603050506020204" pitchFamily="18" charset="0"/>
                              <a:ea typeface="Calibri"/>
                              <a:cs typeface="Times New Roman"/>
                            </a:rPr>
                            <m:t>5</m:t>
                          </m:r>
                        </m:den>
                      </m:f>
                    </m:oMath>
                  </m:oMathPara>
                </a14:m>
                <a:endParaRPr lang="en-US" sz="2500" dirty="0">
                  <a:latin typeface="UTM Avo" panose="02040603050506020204" pitchFamily="18" charset="0"/>
                  <a:ea typeface="Calibri"/>
                  <a:cs typeface="Times New Roman"/>
                </a:endParaRPr>
              </a:p>
            </p:txBody>
          </p:sp>
        </mc:Choice>
        <mc:Fallback xmlns="">
          <p:sp>
            <p:nvSpPr>
              <p:cNvPr id="31" name="Rectangle 30">
                <a:extLst>
                  <a:ext uri="{FF2B5EF4-FFF2-40B4-BE49-F238E27FC236}">
                    <a16:creationId xmlns:a16="http://schemas.microsoft.com/office/drawing/2014/main" id="{66B18E65-AC4C-AAAA-4DC8-1DB54487EA11}"/>
                  </a:ext>
                </a:extLst>
              </p:cNvPr>
              <p:cNvSpPr>
                <a:spLocks noRot="1" noChangeAspect="1" noMove="1" noResize="1" noEditPoints="1" noAdjustHandles="1" noChangeArrowheads="1" noChangeShapeType="1" noTextEdit="1"/>
              </p:cNvSpPr>
              <p:nvPr/>
            </p:nvSpPr>
            <p:spPr>
              <a:xfrm>
                <a:off x="1200344" y="2612329"/>
                <a:ext cx="1917961" cy="14530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2730B68B-69F6-BB02-2045-658341D58E4F}"/>
                  </a:ext>
                </a:extLst>
              </p:cNvPr>
              <p:cNvSpPr/>
              <p:nvPr/>
            </p:nvSpPr>
            <p:spPr>
              <a:xfrm>
                <a:off x="3936485" y="2612329"/>
                <a:ext cx="1917961" cy="1453090"/>
              </a:xfrm>
              <a:prstGeom prst="rect">
                <a:avLst/>
              </a:prstGeom>
            </p:spPr>
            <p:txBody>
              <a:bodyPr wrap="none">
                <a:spAutoFit/>
              </a:bodyPr>
              <a:lstStyle/>
              <a:p>
                <a:pPr algn="just">
                  <a:lnSpc>
                    <a:spcPct val="150000"/>
                  </a:lnSpc>
                  <a:spcAft>
                    <a:spcPts val="533"/>
                  </a:spcAft>
                </a:pPr>
                <a14:m>
                  <m:oMathPara xmlns:m="http://schemas.openxmlformats.org/officeDocument/2006/math">
                    <m:oMathParaPr>
                      <m:jc m:val="centerGroup"/>
                    </m:oMathParaPr>
                    <m:oMath xmlns:m="http://schemas.openxmlformats.org/officeDocument/2006/math">
                      <m:f>
                        <m:fPr>
                          <m:ctrlPr>
                            <a:rPr lang="en-US" sz="2500" i="1">
                              <a:latin typeface="Cambria Math" panose="02040503050406030204" pitchFamily="18" charset="0"/>
                              <a:cs typeface="Times New Roman"/>
                            </a:rPr>
                          </m:ctrlPr>
                        </m:fPr>
                        <m:num>
                          <m:r>
                            <m:rPr>
                              <m:nor/>
                            </m:rPr>
                            <a:rPr lang="en-US" sz="2500" i="0">
                              <a:latin typeface="UTM Avo" panose="02040603050506020204" pitchFamily="18" charset="0"/>
                              <a:ea typeface="Calibri"/>
                              <a:cs typeface="Times New Roman"/>
                            </a:rPr>
                            <m:t>1</m:t>
                          </m:r>
                        </m:num>
                        <m:den>
                          <m:r>
                            <m:rPr>
                              <m:nor/>
                            </m:rPr>
                            <a:rPr lang="en-US" sz="2500" i="0">
                              <a:latin typeface="UTM Avo" panose="02040603050506020204" pitchFamily="18" charset="0"/>
                              <a:ea typeface="Calibri"/>
                              <a:cs typeface="Times New Roman"/>
                            </a:rPr>
                            <m:t>2</m:t>
                          </m:r>
                        </m:den>
                      </m:f>
                      <m:r>
                        <a:rPr lang="en-US" sz="2500" i="1">
                          <a:latin typeface="Cambria Math" panose="02040503050406030204" pitchFamily="18" charset="0"/>
                        </a:rPr>
                        <m:t>×</m:t>
                      </m:r>
                      <m:d>
                        <m:dPr>
                          <m:ctrlPr>
                            <a:rPr lang="en-US" sz="2500" i="1">
                              <a:latin typeface="Cambria Math" panose="02040503050406030204" pitchFamily="18" charset="0"/>
                            </a:rPr>
                          </m:ctrlPr>
                        </m:dPr>
                        <m:e>
                          <m:f>
                            <m:fPr>
                              <m:ctrlPr>
                                <a:rPr lang="en-US" sz="2500" i="1">
                                  <a:latin typeface="Cambria Math" panose="02040503050406030204" pitchFamily="18" charset="0"/>
                                </a:rPr>
                              </m:ctrlPr>
                            </m:fPr>
                            <m:num>
                              <m:r>
                                <m:rPr>
                                  <m:nor/>
                                </m:rPr>
                                <a:rPr lang="en-US" sz="2500">
                                  <a:latin typeface="UTM Avo" panose="02040603050506020204" pitchFamily="18" charset="0"/>
                                </a:rPr>
                                <m:t>1</m:t>
                              </m:r>
                            </m:num>
                            <m:den>
                              <m:r>
                                <m:rPr>
                                  <m:nor/>
                                </m:rPr>
                                <a:rPr lang="en-US" sz="2500">
                                  <a:latin typeface="UTM Avo" panose="02040603050506020204" pitchFamily="18" charset="0"/>
                                </a:rPr>
                                <m:t>4</m:t>
                              </m:r>
                            </m:den>
                          </m:f>
                          <m:r>
                            <a:rPr lang="en-US" sz="2500" i="1">
                              <a:latin typeface="Cambria Math" panose="02040503050406030204" pitchFamily="18" charset="0"/>
                            </a:rPr>
                            <m:t>×</m:t>
                          </m:r>
                          <m:f>
                            <m:fPr>
                              <m:ctrlPr>
                                <a:rPr lang="en-US" sz="2500" i="1">
                                  <a:latin typeface="Cambria Math" panose="02040503050406030204" pitchFamily="18" charset="0"/>
                                </a:rPr>
                              </m:ctrlPr>
                            </m:fPr>
                            <m:num>
                              <m:r>
                                <m:rPr>
                                  <m:nor/>
                                </m:rPr>
                                <a:rPr lang="en-US" sz="2500">
                                  <a:latin typeface="UTM Avo" panose="02040603050506020204" pitchFamily="18" charset="0"/>
                                </a:rPr>
                                <m:t>2</m:t>
                              </m:r>
                            </m:num>
                            <m:den>
                              <m:r>
                                <m:rPr>
                                  <m:nor/>
                                </m:rPr>
                                <a:rPr lang="en-US" sz="2500">
                                  <a:latin typeface="UTM Avo" panose="02040603050506020204" pitchFamily="18" charset="0"/>
                                </a:rPr>
                                <m:t>3</m:t>
                              </m:r>
                            </m:den>
                          </m:f>
                        </m:e>
                      </m:d>
                    </m:oMath>
                  </m:oMathPara>
                </a14:m>
                <a:endParaRPr lang="en-US" sz="2500" dirty="0">
                  <a:latin typeface="UTM Avo" panose="02040603050506020204" pitchFamily="18"/>
                  <a:ea typeface="Calibri"/>
                  <a:cs typeface="Times New Roman"/>
                </a:endParaRPr>
              </a:p>
            </p:txBody>
          </p:sp>
        </mc:Choice>
        <mc:Fallback xmlns="">
          <p:sp>
            <p:nvSpPr>
              <p:cNvPr id="32" name="Rectangle 31">
                <a:extLst>
                  <a:ext uri="{FF2B5EF4-FFF2-40B4-BE49-F238E27FC236}">
                    <a16:creationId xmlns:a16="http://schemas.microsoft.com/office/drawing/2014/main" id="{2730B68B-69F6-BB02-2045-658341D58E4F}"/>
                  </a:ext>
                </a:extLst>
              </p:cNvPr>
              <p:cNvSpPr>
                <a:spLocks noRot="1" noChangeAspect="1" noMove="1" noResize="1" noEditPoints="1" noAdjustHandles="1" noChangeArrowheads="1" noChangeShapeType="1" noTextEdit="1"/>
              </p:cNvSpPr>
              <p:nvPr/>
            </p:nvSpPr>
            <p:spPr>
              <a:xfrm>
                <a:off x="3936485" y="2612329"/>
                <a:ext cx="1917961" cy="145309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A2965CA1-D0AF-4D2D-2570-2B72C8EF82B9}"/>
                  </a:ext>
                </a:extLst>
              </p:cNvPr>
              <p:cNvSpPr/>
              <p:nvPr/>
            </p:nvSpPr>
            <p:spPr>
              <a:xfrm>
                <a:off x="6144038" y="3543771"/>
                <a:ext cx="5497593" cy="2172839"/>
              </a:xfrm>
              <a:prstGeom prst="rect">
                <a:avLst/>
              </a:prstGeom>
            </p:spPr>
            <p:txBody>
              <a:bodyPr wrap="square">
                <a:spAutoFit/>
              </a:bodyPr>
              <a:lstStyle/>
              <a:p>
                <a:pPr algn="just">
                  <a:lnSpc>
                    <a:spcPct val="150000"/>
                  </a:lnSpc>
                  <a:spcAft>
                    <a:spcPts val="533"/>
                  </a:spcAft>
                </a:pPr>
                <a:r>
                  <a:rPr lang="en-US" sz="2500" dirty="0">
                    <a:latin typeface="UTM Avo" panose="02040603050506020204" pitchFamily="18"/>
                    <a:ea typeface="等线"/>
                    <a:cs typeface="Times New Roman"/>
                  </a:rPr>
                  <a:t>Ta có: </a:t>
                </a:r>
                <a14:m>
                  <m:oMath xmlns:m="http://schemas.openxmlformats.org/officeDocument/2006/math">
                    <m:d>
                      <m:dPr>
                        <m:ctrlPr>
                          <a:rPr lang="en-US" sz="2500" i="1">
                            <a:latin typeface="Cambria Math" panose="02040503050406030204" pitchFamily="18" charset="0"/>
                          </a:rPr>
                        </m:ctrlPr>
                      </m:dPr>
                      <m:e>
                        <m:f>
                          <m:fPr>
                            <m:ctrlPr>
                              <a:rPr lang="en-US" sz="2500" i="1">
                                <a:latin typeface="Cambria Math" panose="02040503050406030204" pitchFamily="18" charset="0"/>
                              </a:rPr>
                            </m:ctrlPr>
                          </m:fPr>
                          <m:num>
                            <m:r>
                              <m:rPr>
                                <m:nor/>
                              </m:rPr>
                              <a:rPr lang="en-US" sz="2500">
                                <a:latin typeface="UTM Avo" panose="02040603050506020204" pitchFamily="18" charset="0"/>
                              </a:rPr>
                              <m:t>1</m:t>
                            </m:r>
                          </m:num>
                          <m:den>
                            <m:r>
                              <m:rPr>
                                <m:nor/>
                              </m:rPr>
                              <a:rPr lang="en-US" sz="2500">
                                <a:latin typeface="UTM Avo" panose="02040603050506020204" pitchFamily="18" charset="0"/>
                              </a:rPr>
                              <m:t>4</m:t>
                            </m:r>
                          </m:den>
                        </m:f>
                        <m:r>
                          <a:rPr lang="en-US" sz="2500" i="1">
                            <a:latin typeface="Cambria Math" panose="02040503050406030204" pitchFamily="18" charset="0"/>
                          </a:rPr>
                          <m:t>×</m:t>
                        </m:r>
                        <m:f>
                          <m:fPr>
                            <m:ctrlPr>
                              <a:rPr lang="en-US" sz="2500" i="1">
                                <a:latin typeface="Cambria Math" panose="02040503050406030204" pitchFamily="18" charset="0"/>
                              </a:rPr>
                            </m:ctrlPr>
                          </m:fPr>
                          <m:num>
                            <m:r>
                              <m:rPr>
                                <m:nor/>
                              </m:rPr>
                              <a:rPr lang="en-US" sz="2500">
                                <a:latin typeface="UTM Avo" panose="02040603050506020204" pitchFamily="18" charset="0"/>
                              </a:rPr>
                              <m:t>2</m:t>
                            </m:r>
                          </m:num>
                          <m:den>
                            <m:r>
                              <m:rPr>
                                <m:nor/>
                              </m:rPr>
                              <a:rPr lang="en-US" sz="2500">
                                <a:latin typeface="UTM Avo" panose="02040603050506020204" pitchFamily="18" charset="0"/>
                              </a:rPr>
                              <m:t>3</m:t>
                            </m:r>
                          </m:den>
                        </m:f>
                      </m:e>
                    </m:d>
                    <m:r>
                      <a:rPr lang="en-US" sz="2500" i="1">
                        <a:latin typeface="Cambria Math" panose="02040503050406030204" pitchFamily="18" charset="0"/>
                      </a:rPr>
                      <m:t>×</m:t>
                    </m:r>
                    <m:f>
                      <m:fPr>
                        <m:ctrlPr>
                          <a:rPr lang="en-US" sz="2500" i="1">
                            <a:latin typeface="Cambria Math" panose="02040503050406030204" pitchFamily="18" charset="0"/>
                            <a:cs typeface="Times New Roman"/>
                          </a:rPr>
                        </m:ctrlPr>
                      </m:fPr>
                      <m:num>
                        <m:r>
                          <m:rPr>
                            <m:nor/>
                          </m:rPr>
                          <a:rPr lang="en-US" sz="2500">
                            <a:latin typeface="UTM Avo" panose="02040603050506020204" pitchFamily="18" charset="0"/>
                            <a:ea typeface="Calibri"/>
                            <a:cs typeface="Times New Roman"/>
                          </a:rPr>
                          <m:t>3</m:t>
                        </m:r>
                      </m:num>
                      <m:den>
                        <m:r>
                          <m:rPr>
                            <m:nor/>
                          </m:rPr>
                          <a:rPr lang="en-US" sz="2500">
                            <a:latin typeface="UTM Avo" panose="02040603050506020204" pitchFamily="18" charset="0"/>
                            <a:ea typeface="Calibri"/>
                            <a:cs typeface="Times New Roman"/>
                          </a:rPr>
                          <m:t>5</m:t>
                        </m:r>
                      </m:den>
                    </m:f>
                    <m:r>
                      <a:rPr lang="en-US" sz="2500" i="1">
                        <a:latin typeface="Cambria Math" panose="02040503050406030204" pitchFamily="18" charset="0"/>
                        <a:ea typeface="Calibri"/>
                        <a:cs typeface="Times New Roman"/>
                      </a:rPr>
                      <m:t> = </m:t>
                    </m:r>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1</m:t>
                        </m:r>
                      </m:num>
                      <m:den>
                        <m:r>
                          <m:rPr>
                            <m:nor/>
                          </m:rPr>
                          <a:rPr lang="en-US" sz="2500" i="0">
                            <a:latin typeface="UTM Avo" panose="02040603050506020204" pitchFamily="18" charset="0"/>
                            <a:ea typeface="Calibri"/>
                            <a:cs typeface="Times New Roman"/>
                          </a:rPr>
                          <m:t>3</m:t>
                        </m:r>
                      </m:den>
                    </m:f>
                    <m:r>
                      <a:rPr lang="en-US" sz="2500" i="1">
                        <a:latin typeface="Cambria Math" panose="02040503050406030204" pitchFamily="18" charset="0"/>
                        <a:ea typeface="SimSun"/>
                        <a:cs typeface="Times New Roman"/>
                      </a:rPr>
                      <m:t>×</m:t>
                    </m:r>
                    <m:f>
                      <m:fPr>
                        <m:ctrlPr>
                          <a:rPr lang="en-US" sz="2500" i="1">
                            <a:latin typeface="Cambria Math" panose="02040503050406030204" pitchFamily="18" charset="0"/>
                            <a:ea typeface="SimSun"/>
                            <a:cs typeface="Times New Roman"/>
                          </a:rPr>
                        </m:ctrlPr>
                      </m:fPr>
                      <m:num>
                        <m:r>
                          <m:rPr>
                            <m:nor/>
                          </m:rPr>
                          <a:rPr lang="en-US" sz="2500" i="0">
                            <a:latin typeface="UTM Avo" panose="02040603050506020204" pitchFamily="18" charset="0"/>
                            <a:ea typeface="SimSun"/>
                            <a:cs typeface="Times New Roman"/>
                          </a:rPr>
                          <m:t>3</m:t>
                        </m:r>
                      </m:num>
                      <m:den>
                        <m:r>
                          <m:rPr>
                            <m:nor/>
                          </m:rPr>
                          <a:rPr lang="en-US" sz="2500" i="0">
                            <a:latin typeface="UTM Avo" panose="02040603050506020204" pitchFamily="18" charset="0"/>
                            <a:ea typeface="SimSun"/>
                            <a:cs typeface="Times New Roman"/>
                          </a:rPr>
                          <m:t>5</m:t>
                        </m:r>
                      </m:den>
                    </m:f>
                    <m:r>
                      <a:rPr lang="en-US" sz="2500" i="1">
                        <a:latin typeface="Cambria Math" panose="02040503050406030204" pitchFamily="18" charset="0"/>
                        <a:ea typeface="SimSun"/>
                        <a:cs typeface="Times New Roman"/>
                      </a:rPr>
                      <m:t>=</m:t>
                    </m:r>
                    <m:f>
                      <m:fPr>
                        <m:ctrlPr>
                          <a:rPr lang="en-US" sz="2500" i="1">
                            <a:latin typeface="Cambria Math" panose="02040503050406030204" pitchFamily="18" charset="0"/>
                            <a:ea typeface="SimSun"/>
                            <a:cs typeface="Times New Roman"/>
                          </a:rPr>
                        </m:ctrlPr>
                      </m:fPr>
                      <m:num>
                        <m:r>
                          <m:rPr>
                            <m:nor/>
                          </m:rPr>
                          <a:rPr lang="en-US" sz="2500" i="0">
                            <a:latin typeface="UTM Avo" panose="02040603050506020204" pitchFamily="18" charset="0"/>
                            <a:ea typeface="SimSun"/>
                            <a:cs typeface="Times New Roman"/>
                          </a:rPr>
                          <m:t>1</m:t>
                        </m:r>
                      </m:num>
                      <m:den>
                        <m:r>
                          <m:rPr>
                            <m:nor/>
                          </m:rPr>
                          <a:rPr lang="en-US" sz="2500" i="0">
                            <a:latin typeface="UTM Avo" panose="02040603050506020204" pitchFamily="18" charset="0"/>
                            <a:ea typeface="SimSun"/>
                            <a:cs typeface="Times New Roman"/>
                          </a:rPr>
                          <m:t>5</m:t>
                        </m:r>
                      </m:den>
                    </m:f>
                  </m:oMath>
                </a14:m>
                <a:endParaRPr lang="en-US" sz="2500" dirty="0">
                  <a:latin typeface="UTM Avo" panose="02040603050506020204" pitchFamily="18" charset="0"/>
                  <a:ea typeface="Calibri"/>
                  <a:cs typeface="Times New Roman"/>
                </a:endParaRPr>
              </a:p>
              <a:p>
                <a:pPr algn="just">
                  <a:lnSpc>
                    <a:spcPct val="150000"/>
                  </a:lnSpc>
                  <a:spcAft>
                    <a:spcPts val="533"/>
                  </a:spcAft>
                </a:pPr>
                <a14:m>
                  <m:oMath xmlns:m="http://schemas.openxmlformats.org/officeDocument/2006/math">
                    <m:r>
                      <a:rPr lang="en-US" sz="2500" b="0" i="1" smtClean="0">
                        <a:latin typeface="Cambria Math" panose="02040503050406030204" pitchFamily="18" charset="0"/>
                        <a:cs typeface="Times New Roman"/>
                      </a:rPr>
                      <m:t>               </m:t>
                    </m:r>
                    <m:f>
                      <m:fPr>
                        <m:ctrlPr>
                          <a:rPr lang="en-US" sz="2500" i="1">
                            <a:latin typeface="Cambria Math" panose="02040503050406030204" pitchFamily="18" charset="0"/>
                            <a:cs typeface="Times New Roman"/>
                          </a:rPr>
                        </m:ctrlPr>
                      </m:fPr>
                      <m:num>
                        <m:r>
                          <m:rPr>
                            <m:nor/>
                          </m:rPr>
                          <a:rPr lang="en-US" sz="2500">
                            <a:latin typeface="UTM Avo" panose="02040603050506020204" pitchFamily="18" charset="0"/>
                            <a:ea typeface="Calibri"/>
                            <a:cs typeface="Times New Roman"/>
                          </a:rPr>
                          <m:t>1</m:t>
                        </m:r>
                      </m:num>
                      <m:den>
                        <m:r>
                          <m:rPr>
                            <m:nor/>
                          </m:rPr>
                          <a:rPr lang="en-US" sz="2500">
                            <a:latin typeface="UTM Avo" panose="02040603050506020204" pitchFamily="18" charset="0"/>
                            <a:ea typeface="Calibri"/>
                            <a:cs typeface="Times New Roman"/>
                          </a:rPr>
                          <m:t>2</m:t>
                        </m:r>
                      </m:den>
                    </m:f>
                    <m:r>
                      <a:rPr lang="en-US" sz="2500" i="1">
                        <a:latin typeface="Cambria Math" panose="02040503050406030204" pitchFamily="18" charset="0"/>
                      </a:rPr>
                      <m:t>×</m:t>
                    </m:r>
                    <m:d>
                      <m:dPr>
                        <m:ctrlPr>
                          <a:rPr lang="en-US" sz="2500" i="1">
                            <a:latin typeface="Cambria Math" panose="02040503050406030204" pitchFamily="18" charset="0"/>
                          </a:rPr>
                        </m:ctrlPr>
                      </m:dPr>
                      <m:e>
                        <m:f>
                          <m:fPr>
                            <m:ctrlPr>
                              <a:rPr lang="en-US" sz="2500" i="1">
                                <a:latin typeface="Cambria Math" panose="02040503050406030204" pitchFamily="18" charset="0"/>
                              </a:rPr>
                            </m:ctrlPr>
                          </m:fPr>
                          <m:num>
                            <m:r>
                              <m:rPr>
                                <m:nor/>
                              </m:rPr>
                              <a:rPr lang="en-US" sz="2500">
                                <a:latin typeface="UTM Avo" panose="02040603050506020204" pitchFamily="18" charset="0"/>
                              </a:rPr>
                              <m:t>1</m:t>
                            </m:r>
                          </m:num>
                          <m:den>
                            <m:r>
                              <m:rPr>
                                <m:nor/>
                              </m:rPr>
                              <a:rPr lang="en-US" sz="2500">
                                <a:latin typeface="UTM Avo" panose="02040603050506020204" pitchFamily="18" charset="0"/>
                              </a:rPr>
                              <m:t>4</m:t>
                            </m:r>
                          </m:den>
                        </m:f>
                        <m:r>
                          <a:rPr lang="en-US" sz="2500" i="1">
                            <a:latin typeface="Cambria Math" panose="02040503050406030204" pitchFamily="18" charset="0"/>
                          </a:rPr>
                          <m:t>×</m:t>
                        </m:r>
                        <m:f>
                          <m:fPr>
                            <m:ctrlPr>
                              <a:rPr lang="en-US" sz="2500" i="1">
                                <a:latin typeface="Cambria Math" panose="02040503050406030204" pitchFamily="18" charset="0"/>
                              </a:rPr>
                            </m:ctrlPr>
                          </m:fPr>
                          <m:num>
                            <m:r>
                              <m:rPr>
                                <m:nor/>
                              </m:rPr>
                              <a:rPr lang="en-US" sz="2500">
                                <a:latin typeface="UTM Avo" panose="02040603050506020204" pitchFamily="18" charset="0"/>
                              </a:rPr>
                              <m:t>2</m:t>
                            </m:r>
                          </m:num>
                          <m:den>
                            <m:r>
                              <m:rPr>
                                <m:nor/>
                              </m:rPr>
                              <a:rPr lang="en-US" sz="2500">
                                <a:latin typeface="UTM Avo" panose="02040603050506020204" pitchFamily="18" charset="0"/>
                              </a:rPr>
                              <m:t>3</m:t>
                            </m:r>
                          </m:den>
                        </m:f>
                      </m:e>
                    </m:d>
                    <m:r>
                      <a:rPr lang="en-US" sz="2500" i="1">
                        <a:latin typeface="Cambria Math" panose="02040503050406030204" pitchFamily="18" charset="0"/>
                        <a:ea typeface="Calibri"/>
                        <a:cs typeface="Times New Roman"/>
                      </a:rPr>
                      <m:t>= </m:t>
                    </m:r>
                    <m:f>
                      <m:fPr>
                        <m:ctrlPr>
                          <a:rPr lang="en-US" sz="2500" i="1">
                            <a:latin typeface="Cambria Math" panose="02040503050406030204" pitchFamily="18" charset="0"/>
                            <a:ea typeface="Calibri"/>
                            <a:cs typeface="Times New Roman"/>
                          </a:rPr>
                        </m:ctrlPr>
                      </m:fPr>
                      <m:num>
                        <m:r>
                          <m:rPr>
                            <m:nor/>
                          </m:rPr>
                          <a:rPr lang="en-US" sz="2500" i="0">
                            <a:latin typeface="UTM Avo" panose="02040603050506020204" pitchFamily="18" charset="0"/>
                            <a:ea typeface="Calibri"/>
                            <a:cs typeface="Times New Roman"/>
                          </a:rPr>
                          <m:t>1</m:t>
                        </m:r>
                      </m:num>
                      <m:den>
                        <m:r>
                          <m:rPr>
                            <m:nor/>
                          </m:rPr>
                          <a:rPr lang="en-US" sz="2500" i="0">
                            <a:latin typeface="UTM Avo" panose="02040603050506020204" pitchFamily="18" charset="0"/>
                            <a:ea typeface="Calibri"/>
                            <a:cs typeface="Times New Roman"/>
                          </a:rPr>
                          <m:t>2</m:t>
                        </m:r>
                      </m:den>
                    </m:f>
                    <m:r>
                      <a:rPr lang="en-US" sz="2500" i="1">
                        <a:latin typeface="Cambria Math" panose="02040503050406030204" pitchFamily="18" charset="0"/>
                        <a:ea typeface="SimSun"/>
                        <a:cs typeface="Times New Roman"/>
                      </a:rPr>
                      <m:t>×</m:t>
                    </m:r>
                    <m:f>
                      <m:fPr>
                        <m:ctrlPr>
                          <a:rPr lang="en-US" sz="2500" i="1">
                            <a:latin typeface="Cambria Math" panose="02040503050406030204" pitchFamily="18" charset="0"/>
                            <a:ea typeface="SimSun"/>
                            <a:cs typeface="Times New Roman"/>
                          </a:rPr>
                        </m:ctrlPr>
                      </m:fPr>
                      <m:num>
                        <m:r>
                          <m:rPr>
                            <m:nor/>
                          </m:rPr>
                          <a:rPr lang="en-US" sz="2500" i="0">
                            <a:latin typeface="UTM Avo" panose="02040603050506020204" pitchFamily="18" charset="0"/>
                            <a:ea typeface="SimSun"/>
                            <a:cs typeface="Times New Roman"/>
                          </a:rPr>
                          <m:t>2</m:t>
                        </m:r>
                      </m:num>
                      <m:den>
                        <m:r>
                          <m:rPr>
                            <m:nor/>
                          </m:rPr>
                          <a:rPr lang="en-US" sz="2500" i="0">
                            <a:latin typeface="UTM Avo" panose="02040603050506020204" pitchFamily="18" charset="0"/>
                            <a:ea typeface="SimSun"/>
                            <a:cs typeface="Times New Roman"/>
                          </a:rPr>
                          <m:t>5</m:t>
                        </m:r>
                      </m:den>
                    </m:f>
                    <m:r>
                      <a:rPr lang="en-US" sz="2500" i="1">
                        <a:latin typeface="Cambria Math" panose="02040503050406030204" pitchFamily="18" charset="0"/>
                        <a:ea typeface="SimSun"/>
                        <a:cs typeface="Times New Roman"/>
                      </a:rPr>
                      <m:t>=</m:t>
                    </m:r>
                    <m:f>
                      <m:fPr>
                        <m:ctrlPr>
                          <a:rPr lang="en-US" sz="2500" i="1">
                            <a:latin typeface="Cambria Math" panose="02040503050406030204" pitchFamily="18" charset="0"/>
                            <a:ea typeface="SimSun"/>
                            <a:cs typeface="Times New Roman"/>
                          </a:rPr>
                        </m:ctrlPr>
                      </m:fPr>
                      <m:num>
                        <m:r>
                          <m:rPr>
                            <m:nor/>
                          </m:rPr>
                          <a:rPr lang="en-US" sz="2500" i="0">
                            <a:latin typeface="UTM Avo" panose="02040603050506020204" pitchFamily="18" charset="0"/>
                            <a:ea typeface="SimSun"/>
                            <a:cs typeface="Times New Roman"/>
                          </a:rPr>
                          <m:t>1</m:t>
                        </m:r>
                      </m:num>
                      <m:den>
                        <m:r>
                          <m:rPr>
                            <m:nor/>
                          </m:rPr>
                          <a:rPr lang="en-US" sz="2500" i="0">
                            <a:latin typeface="UTM Avo" panose="02040603050506020204" pitchFamily="18" charset="0"/>
                            <a:ea typeface="SimSun"/>
                            <a:cs typeface="Times New Roman"/>
                          </a:rPr>
                          <m:t>5</m:t>
                        </m:r>
                      </m:den>
                    </m:f>
                  </m:oMath>
                </a14:m>
                <a:r>
                  <a:rPr lang="en-US" sz="2500" dirty="0">
                    <a:latin typeface="UTM Avo" panose="02040603050506020204" pitchFamily="18" charset="0"/>
                    <a:ea typeface="Calibri"/>
                    <a:cs typeface="Times New Roman"/>
                  </a:rPr>
                  <a:t> </a:t>
                </a:r>
              </a:p>
            </p:txBody>
          </p:sp>
        </mc:Choice>
        <mc:Fallback xmlns="">
          <p:sp>
            <p:nvSpPr>
              <p:cNvPr id="33" name="Rectangle 32">
                <a:extLst>
                  <a:ext uri="{FF2B5EF4-FFF2-40B4-BE49-F238E27FC236}">
                    <a16:creationId xmlns:a16="http://schemas.microsoft.com/office/drawing/2014/main" id="{A2965CA1-D0AF-4D2D-2570-2B72C8EF82B9}"/>
                  </a:ext>
                </a:extLst>
              </p:cNvPr>
              <p:cNvSpPr>
                <a:spLocks noRot="1" noChangeAspect="1" noMove="1" noResize="1" noEditPoints="1" noAdjustHandles="1" noChangeArrowheads="1" noChangeShapeType="1" noTextEdit="1"/>
              </p:cNvSpPr>
              <p:nvPr/>
            </p:nvSpPr>
            <p:spPr>
              <a:xfrm>
                <a:off x="6144038" y="3543771"/>
                <a:ext cx="5497593" cy="2172839"/>
              </a:xfrm>
              <a:prstGeom prst="rect">
                <a:avLst/>
              </a:prstGeom>
              <a:blipFill>
                <a:blip r:embed="rId7"/>
                <a:stretch>
                  <a:fillRect l="-1885"/>
                </a:stretch>
              </a:blipFill>
            </p:spPr>
            <p:txBody>
              <a:bodyPr/>
              <a:lstStyle/>
              <a:p>
                <a:r>
                  <a:rPr lang="en-US">
                    <a:noFill/>
                  </a:rPr>
                  <a:t> </a:t>
                </a:r>
              </a:p>
            </p:txBody>
          </p:sp>
        </mc:Fallback>
      </mc:AlternateContent>
    </p:spTree>
    <p:extLst>
      <p:ext uri="{BB962C8B-B14F-4D97-AF65-F5344CB8AC3E}">
        <p14:creationId xmlns:p14="http://schemas.microsoft.com/office/powerpoint/2010/main" val="353861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6FCECB-F4EC-D0D3-5201-6AFC3A76B522}"/>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8" name="Group 7">
            <a:extLst>
              <a:ext uri="{FF2B5EF4-FFF2-40B4-BE49-F238E27FC236}">
                <a16:creationId xmlns:a16="http://schemas.microsoft.com/office/drawing/2014/main" id="{5CC589FF-BA02-39BA-FE23-396F0F0FF180}"/>
              </a:ext>
            </a:extLst>
          </p:cNvPr>
          <p:cNvGrpSpPr/>
          <p:nvPr/>
        </p:nvGrpSpPr>
        <p:grpSpPr>
          <a:xfrm>
            <a:off x="967509" y="1685937"/>
            <a:ext cx="3403600" cy="755650"/>
            <a:chOff x="1123950" y="476250"/>
            <a:chExt cx="5105400" cy="1133475"/>
          </a:xfrm>
        </p:grpSpPr>
        <p:sp>
          <p:nvSpPr>
            <p:cNvPr id="13" name="Rounded Rectangle 12">
              <a:extLst>
                <a:ext uri="{FF2B5EF4-FFF2-40B4-BE49-F238E27FC236}">
                  <a16:creationId xmlns:a16="http://schemas.microsoft.com/office/drawing/2014/main" id="{32A808F3-C088-A0DA-8507-F8CA1AAC5A7B}"/>
                </a:ext>
              </a:extLst>
            </p:cNvPr>
            <p:cNvSpPr/>
            <p:nvPr/>
          </p:nvSpPr>
          <p:spPr>
            <a:xfrm>
              <a:off x="1123950" y="485775"/>
              <a:ext cx="5105400" cy="1123950"/>
            </a:xfrm>
            <a:prstGeom prst="roundRect">
              <a:avLst/>
            </a:prstGeom>
            <a:solidFill>
              <a:srgbClr val="FFFFFF"/>
            </a:solidFill>
            <a:ln w="25400" cap="flat" cmpd="sng" algn="ctr">
              <a:solidFill>
                <a:srgbClr val="F9D94C"/>
              </a:solidFill>
              <a:prstDash val="solid"/>
            </a:ln>
            <a:effectLst/>
          </p:spPr>
          <p:txBody>
            <a:bodyPr rtlCol="0" anchor="ctr"/>
            <a:lstStyle/>
            <a:p>
              <a:pPr algn="ctr" defTabSz="609630">
                <a:buFont typeface="Arial"/>
                <a:buNone/>
                <a:defRPr/>
              </a:pPr>
              <a:endParaRPr lang="en-US" sz="1100" kern="0">
                <a:solidFill>
                  <a:srgbClr val="191919"/>
                </a:solidFill>
                <a:latin typeface="UTM Avo" panose="02040603050506020204" pitchFamily="18"/>
                <a:cs typeface="Arial"/>
                <a:sym typeface="Arial"/>
              </a:endParaRPr>
            </a:p>
          </p:txBody>
        </p:sp>
        <p:sp>
          <p:nvSpPr>
            <p:cNvPr id="14" name="Rectangle 13">
              <a:extLst>
                <a:ext uri="{FF2B5EF4-FFF2-40B4-BE49-F238E27FC236}">
                  <a16:creationId xmlns:a16="http://schemas.microsoft.com/office/drawing/2014/main" id="{956EBC47-857B-6294-E57A-A90B3B489E84}"/>
                </a:ext>
              </a:extLst>
            </p:cNvPr>
            <p:cNvSpPr/>
            <p:nvPr/>
          </p:nvSpPr>
          <p:spPr>
            <a:xfrm>
              <a:off x="1752602" y="476250"/>
              <a:ext cx="4210050" cy="980076"/>
            </a:xfrm>
            <a:prstGeom prst="rect">
              <a:avLst/>
            </a:prstGeom>
          </p:spPr>
          <p:txBody>
            <a:bodyPr wrap="square">
              <a:spAutoFit/>
            </a:bodyPr>
            <a:lstStyle/>
            <a:p>
              <a:pPr algn="ctr" defTabSz="609630">
                <a:lnSpc>
                  <a:spcPct val="150000"/>
                </a:lnSpc>
                <a:buFont typeface="Arial"/>
                <a:buNone/>
                <a:defRPr/>
              </a:pPr>
              <a:r>
                <a:rPr lang="en-US" sz="2800" b="1" kern="0" dirty="0" err="1">
                  <a:solidFill>
                    <a:srgbClr val="C00000"/>
                  </a:solidFill>
                  <a:latin typeface="UTM Avo" panose="02040603050506020204" pitchFamily="18"/>
                  <a:cs typeface="Arial"/>
                  <a:sym typeface="Arial"/>
                </a:rPr>
                <a:t>Bài</a:t>
              </a:r>
              <a:r>
                <a:rPr lang="en-US" sz="2800" b="1" kern="0" dirty="0">
                  <a:solidFill>
                    <a:srgbClr val="C00000"/>
                  </a:solidFill>
                  <a:latin typeface="UTM Avo" panose="02040603050506020204" pitchFamily="18"/>
                  <a:cs typeface="Arial"/>
                  <a:sym typeface="Arial"/>
                </a:rPr>
                <a:t> </a:t>
              </a:r>
              <a:r>
                <a:rPr lang="en-US" sz="2800" b="1" kern="0" dirty="0" err="1">
                  <a:solidFill>
                    <a:srgbClr val="C00000"/>
                  </a:solidFill>
                  <a:latin typeface="UTM Avo" panose="02040603050506020204" pitchFamily="18"/>
                  <a:cs typeface="Arial"/>
                  <a:sym typeface="Arial"/>
                </a:rPr>
                <a:t>tập</a:t>
              </a:r>
              <a:r>
                <a:rPr lang="en-US" sz="2800" b="1" kern="0" dirty="0">
                  <a:solidFill>
                    <a:srgbClr val="C00000"/>
                  </a:solidFill>
                  <a:latin typeface="UTM Avo" panose="02040603050506020204" pitchFamily="18"/>
                  <a:cs typeface="Arial"/>
                  <a:sym typeface="Arial"/>
                </a:rPr>
                <a:t> 6: </a:t>
              </a:r>
              <a:endParaRPr lang="en-US" sz="2800" kern="0" dirty="0">
                <a:solidFill>
                  <a:sysClr val="windowText" lastClr="000000"/>
                </a:solidFill>
                <a:latin typeface="UTM Avo" panose="02040603050506020204" pitchFamily="18"/>
                <a:cs typeface="Arial"/>
                <a:sym typeface="Arial"/>
              </a:endParaRPr>
            </a:p>
          </p:txBody>
        </p:sp>
      </p:gr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3CF7FFE-5DCA-94D6-FB88-F4FC498B31EE}"/>
                  </a:ext>
                </a:extLst>
              </p:cNvPr>
              <p:cNvSpPr/>
              <p:nvPr/>
            </p:nvSpPr>
            <p:spPr>
              <a:xfrm>
                <a:off x="730042" y="2404942"/>
                <a:ext cx="6749763" cy="4406719"/>
              </a:xfrm>
              <a:prstGeom prst="rect">
                <a:avLst/>
              </a:prstGeom>
            </p:spPr>
            <p:txBody>
              <a:bodyPr wrap="square">
                <a:spAutoFit/>
              </a:bodyPr>
              <a:lstStyle/>
              <a:p>
                <a:pPr algn="just">
                  <a:lnSpc>
                    <a:spcPct val="150000"/>
                  </a:lnSpc>
                  <a:spcAft>
                    <a:spcPts val="533"/>
                  </a:spcAft>
                  <a:buClr>
                    <a:srgbClr val="000000"/>
                  </a:buClr>
                  <a:buFont typeface="Arial"/>
                  <a:buNone/>
                </a:pPr>
                <a:r>
                  <a:rPr lang="en-US" sz="2400" kern="0" dirty="0" err="1">
                    <a:solidFill>
                      <a:srgbClr val="000000"/>
                    </a:solidFill>
                    <a:latin typeface="UTM Avo" panose="02040603050506020204" pitchFamily="18"/>
                    <a:ea typeface="SimSun"/>
                    <a:cs typeface="Times New Roman"/>
                    <a:sym typeface="Arial"/>
                  </a:rPr>
                  <a:t>Để</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giặt</a:t>
                </a:r>
                <a:r>
                  <a:rPr lang="en-US" sz="2400" kern="0" dirty="0">
                    <a:solidFill>
                      <a:srgbClr val="000000"/>
                    </a:solidFill>
                    <a:latin typeface="UTM Avo" panose="02040603050506020204" pitchFamily="18"/>
                    <a:ea typeface="SimSun"/>
                    <a:cs typeface="Times New Roman"/>
                    <a:sym typeface="Arial"/>
                  </a:rPr>
                  <a:t> 1 kg </a:t>
                </a:r>
                <a:r>
                  <a:rPr lang="en-US" sz="2400" kern="0" dirty="0" err="1">
                    <a:solidFill>
                      <a:srgbClr val="000000"/>
                    </a:solidFill>
                    <a:latin typeface="UTM Avo" panose="02040603050506020204" pitchFamily="18"/>
                    <a:ea typeface="SimSun"/>
                    <a:cs typeface="Times New Roman"/>
                    <a:sym typeface="Arial"/>
                  </a:rPr>
                  <a:t>quần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áo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bạn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Lan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cần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cho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vào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máy</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giặt</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lượng</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nước</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giặt</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bằng</a:t>
                </a:r>
                <a:r>
                  <a:rPr lang="en-US" sz="2400" kern="0" dirty="0">
                    <a:solidFill>
                      <a:srgbClr val="000000"/>
                    </a:solidFill>
                    <a:latin typeface="UTM Avo" panose="02040603050506020204" pitchFamily="18"/>
                    <a:ea typeface="SimSun"/>
                    <a:cs typeface="Times New Roman"/>
                    <a:sym typeface="Arial"/>
                  </a:rPr>
                  <a:t> </a:t>
                </a:r>
                <a14:m>
                  <m:oMath xmlns:m="http://schemas.openxmlformats.org/officeDocument/2006/math">
                    <m:f>
                      <m:fPr>
                        <m:ctrlPr>
                          <a:rPr lang="en-US" sz="2400" i="1" kern="0">
                            <a:solidFill>
                              <a:srgbClr val="000000"/>
                            </a:solidFill>
                            <a:latin typeface="Cambria Math" panose="02040503050406030204" pitchFamily="18" charset="0"/>
                            <a:ea typeface="SimSun"/>
                            <a:cs typeface="Times New Roman"/>
                            <a:sym typeface="Arial"/>
                          </a:rPr>
                        </m:ctrlPr>
                      </m:fPr>
                      <m:num>
                        <m:r>
                          <m:rPr>
                            <m:nor/>
                          </m:rPr>
                          <a:rPr lang="en-US" sz="2400" i="0" kern="0">
                            <a:solidFill>
                              <a:srgbClr val="000000"/>
                            </a:solidFill>
                            <a:latin typeface="UTM Avo" panose="02040603050506020204" pitchFamily="18" charset="0"/>
                            <a:ea typeface="SimSun"/>
                            <a:cs typeface="Times New Roman"/>
                            <a:sym typeface="Arial"/>
                          </a:rPr>
                          <m:t>1</m:t>
                        </m:r>
                      </m:num>
                      <m:den>
                        <m:r>
                          <m:rPr>
                            <m:nor/>
                          </m:rPr>
                          <a:rPr lang="en-US" sz="2400" i="0" kern="0">
                            <a:solidFill>
                              <a:srgbClr val="000000"/>
                            </a:solidFill>
                            <a:latin typeface="UTM Avo" panose="02040603050506020204" pitchFamily="18" charset="0"/>
                            <a:ea typeface="SimSun"/>
                            <a:cs typeface="Times New Roman"/>
                            <a:sym typeface="Arial"/>
                          </a:rPr>
                          <m:t>2</m:t>
                        </m:r>
                      </m:den>
                    </m:f>
                  </m:oMath>
                </a14:m>
                <a:r>
                  <a:rPr lang="en-US" sz="2400" kern="0" dirty="0">
                    <a:solidFill>
                      <a:srgbClr val="000000"/>
                    </a:solidFill>
                    <a:latin typeface="UTM Avo" panose="02040603050506020204" pitchFamily="18" charset="0"/>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nắp</a:t>
                </a:r>
                <a:r>
                  <a:rPr lang="en-US" sz="2400" kern="0" dirty="0">
                    <a:solidFill>
                      <a:srgbClr val="000000"/>
                    </a:solidFill>
                    <a:latin typeface="UTM Avo" panose="02040603050506020204" pitchFamily="18"/>
                    <a:ea typeface="SimSun"/>
                    <a:cs typeface="Times New Roman"/>
                    <a:sym typeface="Arial"/>
                  </a:rPr>
                  <a:t> chai </a:t>
                </a:r>
                <a:r>
                  <a:rPr lang="en-US" sz="2400" kern="0" dirty="0" err="1">
                    <a:solidFill>
                      <a:srgbClr val="000000"/>
                    </a:solidFill>
                    <a:latin typeface="UTM Avo" panose="02040603050506020204" pitchFamily="18"/>
                    <a:ea typeface="SimSun"/>
                    <a:cs typeface="Times New Roman"/>
                    <a:sym typeface="Arial"/>
                  </a:rPr>
                  <a:t>nước</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giặt</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Hỏi</a:t>
                </a:r>
                <a:r>
                  <a:rPr lang="en-US" sz="2400" kern="0" dirty="0">
                    <a:solidFill>
                      <a:srgbClr val="000000"/>
                    </a:solidFill>
                    <a:latin typeface="UTM Avo" panose="02040603050506020204" pitchFamily="18"/>
                    <a:ea typeface="SimSun"/>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400" kern="0" dirty="0">
                    <a:solidFill>
                      <a:srgbClr val="000000"/>
                    </a:solidFill>
                    <a:latin typeface="UTM Avo" panose="02040603050506020204" pitchFamily="18"/>
                    <a:ea typeface="SimSun"/>
                    <a:cs typeface="Times New Roman"/>
                    <a:sym typeface="Arial"/>
                  </a:rPr>
                  <a:t>a) </a:t>
                </a:r>
                <a:r>
                  <a:rPr lang="en-US" sz="2400" kern="0" dirty="0" err="1">
                    <a:solidFill>
                      <a:srgbClr val="000000"/>
                    </a:solidFill>
                    <a:latin typeface="UTM Avo" panose="02040603050506020204" pitchFamily="18"/>
                    <a:ea typeface="SimSun"/>
                    <a:cs typeface="Times New Roman"/>
                    <a:sym typeface="Arial"/>
                  </a:rPr>
                  <a:t>Đối</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với</a:t>
                </a:r>
                <a:r>
                  <a:rPr lang="en-US" sz="2400" kern="0" dirty="0">
                    <a:solidFill>
                      <a:srgbClr val="000000"/>
                    </a:solidFill>
                    <a:latin typeface="UTM Avo" panose="02040603050506020204" pitchFamily="18"/>
                    <a:ea typeface="SimSun"/>
                    <a:cs typeface="Times New Roman"/>
                    <a:sym typeface="Arial"/>
                  </a:rPr>
                  <a:t> 4 kg </a:t>
                </a:r>
                <a:r>
                  <a:rPr lang="en-US" sz="2400" kern="0" dirty="0" err="1">
                    <a:solidFill>
                      <a:srgbClr val="000000"/>
                    </a:solidFill>
                    <a:latin typeface="UTM Avo" panose="02040603050506020204" pitchFamily="18"/>
                    <a:ea typeface="SimSun"/>
                    <a:cs typeface="Times New Roman"/>
                    <a:sym typeface="Arial"/>
                  </a:rPr>
                  <a:t>quần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áo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bạn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Lan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cần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cho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vào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máy</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lượng</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nước</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giặt</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là</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bao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nhiêu</a:t>
                </a:r>
                <a:r>
                  <a:rPr lang="en-US" sz="2400" kern="0" dirty="0">
                    <a:solidFill>
                      <a:srgbClr val="000000"/>
                    </a:solidFill>
                    <a:latin typeface="UTM Avo" panose="02040603050506020204" pitchFamily="18"/>
                    <a:ea typeface="SimSun"/>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400" kern="0" dirty="0">
                    <a:solidFill>
                      <a:srgbClr val="000000"/>
                    </a:solidFill>
                    <a:latin typeface="UTM Avo" panose="02040603050506020204" pitchFamily="18"/>
                    <a:ea typeface="SimSun"/>
                    <a:cs typeface="Times New Roman"/>
                    <a:sym typeface="Arial"/>
                  </a:rPr>
                  <a:t>b) </a:t>
                </a:r>
                <a:r>
                  <a:rPr lang="en-US" sz="2400" kern="0" dirty="0" err="1">
                    <a:solidFill>
                      <a:srgbClr val="000000"/>
                    </a:solidFill>
                    <a:latin typeface="UTM Avo" panose="02040603050506020204" pitchFamily="18"/>
                    <a:ea typeface="SimSun"/>
                    <a:cs typeface="Times New Roman"/>
                    <a:sym typeface="Arial"/>
                  </a:rPr>
                  <a:t>Đối</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với</a:t>
                </a:r>
                <a:r>
                  <a:rPr lang="en-US" sz="2400" kern="0" dirty="0">
                    <a:solidFill>
                      <a:srgbClr val="000000"/>
                    </a:solidFill>
                    <a:latin typeface="UTM Avo" panose="02040603050506020204" pitchFamily="18"/>
                    <a:ea typeface="SimSun"/>
                    <a:cs typeface="Times New Roman"/>
                    <a:sym typeface="Arial"/>
                  </a:rPr>
                  <a:t> 6 kg </a:t>
                </a:r>
                <a:r>
                  <a:rPr lang="en-US" sz="2400" kern="0" dirty="0" err="1">
                    <a:solidFill>
                      <a:srgbClr val="000000"/>
                    </a:solidFill>
                    <a:latin typeface="UTM Avo" panose="02040603050506020204" pitchFamily="18"/>
                    <a:ea typeface="SimSun"/>
                    <a:cs typeface="Times New Roman"/>
                    <a:sym typeface="Arial"/>
                  </a:rPr>
                  <a:t>quần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áo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bạn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Lan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cần</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cho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vào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máy</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lượng</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nước</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giặt</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là</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bao</a:t>
                </a:r>
                <a:r>
                  <a:rPr lang="en-US" sz="2400" kern="0" dirty="0">
                    <a:solidFill>
                      <a:srgbClr val="000000"/>
                    </a:solidFill>
                    <a:latin typeface="UTM Avo" panose="02040603050506020204" pitchFamily="18"/>
                    <a:ea typeface="SimSun"/>
                    <a:cs typeface="Times New Roman"/>
                    <a:sym typeface="Arial"/>
                  </a:rPr>
                  <a:t> </a:t>
                </a:r>
                <a:r>
                  <a:rPr lang="en-US" sz="2400" kern="0" dirty="0" err="1">
                    <a:solidFill>
                      <a:srgbClr val="000000"/>
                    </a:solidFill>
                    <a:latin typeface="UTM Avo" panose="02040603050506020204" pitchFamily="18"/>
                    <a:ea typeface="SimSun"/>
                    <a:cs typeface="Times New Roman"/>
                    <a:sym typeface="Arial"/>
                  </a:rPr>
                  <a:t>nhiêu</a:t>
                </a:r>
                <a:r>
                  <a:rPr lang="en-US" sz="2400" kern="0" dirty="0">
                    <a:solidFill>
                      <a:srgbClr val="000000"/>
                    </a:solidFill>
                    <a:latin typeface="UTM Avo" panose="02040603050506020204" pitchFamily="18"/>
                    <a:ea typeface="SimSun"/>
                    <a:cs typeface="Times New Roman"/>
                    <a:sym typeface="Arial"/>
                  </a:rPr>
                  <a:t>?</a:t>
                </a:r>
                <a:endParaRPr lang="en-US" sz="2400" kern="0" dirty="0">
                  <a:solidFill>
                    <a:srgbClr val="000000"/>
                  </a:solidFill>
                  <a:latin typeface="UTM Avo" panose="02040603050506020204" pitchFamily="18"/>
                  <a:ea typeface="Calibri"/>
                  <a:cs typeface="Times New Roman"/>
                  <a:sym typeface="Arial"/>
                </a:endParaRPr>
              </a:p>
            </p:txBody>
          </p:sp>
        </mc:Choice>
        <mc:Fallback xmlns="">
          <p:sp>
            <p:nvSpPr>
              <p:cNvPr id="15" name="Rectangle 14">
                <a:extLst>
                  <a:ext uri="{FF2B5EF4-FFF2-40B4-BE49-F238E27FC236}">
                    <a16:creationId xmlns:a16="http://schemas.microsoft.com/office/drawing/2014/main" id="{93CF7FFE-5DCA-94D6-FB88-F4FC498B31EE}"/>
                  </a:ext>
                </a:extLst>
              </p:cNvPr>
              <p:cNvSpPr>
                <a:spLocks noRot="1" noChangeAspect="1" noMove="1" noResize="1" noEditPoints="1" noAdjustHandles="1" noChangeArrowheads="1" noChangeShapeType="1" noTextEdit="1"/>
              </p:cNvSpPr>
              <p:nvPr/>
            </p:nvSpPr>
            <p:spPr>
              <a:xfrm>
                <a:off x="730042" y="2404942"/>
                <a:ext cx="6749763" cy="4406719"/>
              </a:xfrm>
              <a:prstGeom prst="rect">
                <a:avLst/>
              </a:prstGeom>
              <a:blipFill>
                <a:blip r:embed="rId3"/>
                <a:stretch>
                  <a:fillRect l="-1445" r="-1355" b="-2355"/>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DF96B8B5-C942-F48F-AF93-BD2007271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1" y="3069654"/>
            <a:ext cx="4029833" cy="3174183"/>
          </a:xfrm>
          <a:prstGeom prst="rect">
            <a:avLst/>
          </a:prstGeom>
        </p:spPr>
      </p:pic>
    </p:spTree>
    <p:extLst>
      <p:ext uri="{BB962C8B-B14F-4D97-AF65-F5344CB8AC3E}">
        <p14:creationId xmlns:p14="http://schemas.microsoft.com/office/powerpoint/2010/main" val="82117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6FCECB-F4EC-D0D3-5201-6AFC3A76B522}"/>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Rectangle 2">
            <a:extLst>
              <a:ext uri="{FF2B5EF4-FFF2-40B4-BE49-F238E27FC236}">
                <a16:creationId xmlns:a16="http://schemas.microsoft.com/office/drawing/2014/main" id="{77E0FBA4-2821-98E2-36C1-6BBD9CB7A3D8}"/>
              </a:ext>
            </a:extLst>
          </p:cNvPr>
          <p:cNvSpPr/>
          <p:nvPr/>
        </p:nvSpPr>
        <p:spPr>
          <a:xfrm>
            <a:off x="1348188" y="1879056"/>
            <a:ext cx="1483938" cy="577850"/>
          </a:xfrm>
          <a:prstGeom prst="rect">
            <a:avLst/>
          </a:prstGeom>
        </p:spPr>
        <p:txBody>
          <a:bodyPr wrap="square">
            <a:spAutoFit/>
          </a:bodyPr>
          <a:lstStyle/>
          <a:p>
            <a:pPr algn="ctr">
              <a:lnSpc>
                <a:spcPct val="150000"/>
              </a:lnSpc>
            </a:pPr>
            <a:r>
              <a:rPr lang="en-US" sz="2400" b="1" i="1" u="sng" dirty="0" err="1">
                <a:solidFill>
                  <a:srgbClr val="C00000"/>
                </a:solidFill>
                <a:latin typeface="UTM Avo" panose="02040603050506020204" pitchFamily="18"/>
                <a:cs typeface="Arial" pitchFamily="34" charset="0"/>
              </a:rPr>
              <a:t>Tóm</a:t>
            </a:r>
            <a:r>
              <a:rPr lang="en-US" sz="2400" b="1" i="1" u="sng" dirty="0">
                <a:solidFill>
                  <a:srgbClr val="C00000"/>
                </a:solidFill>
                <a:latin typeface="UTM Avo" panose="02040603050506020204" pitchFamily="18"/>
                <a:cs typeface="Arial" pitchFamily="34" charset="0"/>
              </a:rPr>
              <a:t> </a:t>
            </a:r>
            <a:r>
              <a:rPr lang="en-US" sz="2400" b="1" i="1" u="sng" dirty="0" err="1">
                <a:solidFill>
                  <a:srgbClr val="C00000"/>
                </a:solidFill>
                <a:latin typeface="UTM Avo" panose="02040603050506020204" pitchFamily="18"/>
                <a:cs typeface="Arial" pitchFamily="34" charset="0"/>
              </a:rPr>
              <a:t>tắt</a:t>
            </a:r>
            <a:endParaRPr lang="en-US" sz="2400" b="1" i="1" u="sng" dirty="0">
              <a:solidFill>
                <a:srgbClr val="C00000"/>
              </a:solidFill>
              <a:latin typeface="UTM Avo" panose="02040603050506020204" pitchFamily="18"/>
              <a:cs typeface="Arial"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6011ACA-6A5A-B2C1-43BB-69D158E5FBB7}"/>
                  </a:ext>
                </a:extLst>
              </p:cNvPr>
              <p:cNvSpPr/>
              <p:nvPr/>
            </p:nvSpPr>
            <p:spPr>
              <a:xfrm>
                <a:off x="-469011" y="2544904"/>
                <a:ext cx="4962982" cy="2598596"/>
              </a:xfrm>
              <a:prstGeom prst="rect">
                <a:avLst/>
              </a:prstGeom>
            </p:spPr>
            <p:txBody>
              <a:bodyPr wrap="square">
                <a:spAutoFit/>
              </a:bodyPr>
              <a:lstStyle/>
              <a:p>
                <a:pPr algn="ctr">
                  <a:lnSpc>
                    <a:spcPct val="150000"/>
                  </a:lnSpc>
                  <a:spcAft>
                    <a:spcPts val="533"/>
                  </a:spcAft>
                </a:pPr>
                <a:r>
                  <a:rPr lang="en-US" sz="2200" dirty="0">
                    <a:latin typeface="UTM Avo" panose="02040603050506020204" pitchFamily="18"/>
                    <a:ea typeface="SimSun"/>
                    <a:cs typeface="Times New Roman"/>
                  </a:rPr>
                  <a:t>1 kg </a:t>
                </a:r>
                <a:r>
                  <a:rPr lang="en-US" sz="2200" dirty="0" err="1">
                    <a:latin typeface="UTM Avo" panose="02040603050506020204" pitchFamily="18"/>
                    <a:ea typeface="SimSun"/>
                    <a:cs typeface="Times New Roman"/>
                  </a:rPr>
                  <a:t>quần</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áo</a:t>
                </a:r>
                <a:r>
                  <a:rPr lang="en-US" sz="2200" dirty="0">
                    <a:latin typeface="UTM Avo" panose="02040603050506020204" pitchFamily="18"/>
                    <a:ea typeface="SimSun"/>
                    <a:cs typeface="Times New Roman"/>
                  </a:rPr>
                  <a:t>: </a:t>
                </a:r>
                <a14:m>
                  <m:oMath xmlns:m="http://schemas.openxmlformats.org/officeDocument/2006/math">
                    <m:f>
                      <m:fPr>
                        <m:ctrlPr>
                          <a:rPr lang="en-US" sz="2200" i="1">
                            <a:latin typeface="Cambria Math" panose="02040503050406030204" pitchFamily="18" charset="0"/>
                            <a:ea typeface="SimSun"/>
                            <a:cs typeface="Times New Roman"/>
                          </a:rPr>
                        </m:ctrlPr>
                      </m:fPr>
                      <m:num>
                        <m:r>
                          <m:rPr>
                            <m:nor/>
                          </m:rPr>
                          <a:rPr lang="en-US" sz="2200" i="0">
                            <a:latin typeface="UTM Avo" panose="02040603050506020204" pitchFamily="18" charset="0"/>
                            <a:ea typeface="SimSun"/>
                            <a:cs typeface="Times New Roman"/>
                          </a:rPr>
                          <m:t>1</m:t>
                        </m:r>
                      </m:num>
                      <m:den>
                        <m:r>
                          <m:rPr>
                            <m:nor/>
                          </m:rPr>
                          <a:rPr lang="en-US" sz="2200" i="0">
                            <a:latin typeface="UTM Avo" panose="02040603050506020204" pitchFamily="18" charset="0"/>
                            <a:ea typeface="SimSun"/>
                            <a:cs typeface="Times New Roman"/>
                          </a:rPr>
                          <m:t>2</m:t>
                        </m:r>
                      </m:den>
                    </m:f>
                    <m:r>
                      <m:rPr>
                        <m:nor/>
                      </m:rPr>
                      <a:rPr lang="en-US" sz="2200" i="0">
                        <a:latin typeface="UTM Avo" panose="02040603050506020204" pitchFamily="18" charset="0"/>
                        <a:ea typeface="SimSun"/>
                        <a:cs typeface="Times New Roman"/>
                      </a:rPr>
                      <m:t> </m:t>
                    </m:r>
                  </m:oMath>
                </a14:m>
                <a:r>
                  <a:rPr lang="en-US" sz="2200" dirty="0" err="1">
                    <a:latin typeface="UTM Avo" panose="02040603050506020204" pitchFamily="18"/>
                    <a:ea typeface="SimSun"/>
                    <a:cs typeface="Times New Roman"/>
                  </a:rPr>
                  <a:t>nắp</a:t>
                </a:r>
                <a:endParaRPr lang="en-US" sz="2200" dirty="0">
                  <a:latin typeface="UTM Avo" panose="02040603050506020204" pitchFamily="18"/>
                  <a:ea typeface="Calibri"/>
                  <a:cs typeface="Times New Roman"/>
                </a:endParaRPr>
              </a:p>
              <a:p>
                <a:pPr algn="ctr">
                  <a:lnSpc>
                    <a:spcPct val="150000"/>
                  </a:lnSpc>
                  <a:spcAft>
                    <a:spcPts val="533"/>
                  </a:spcAft>
                </a:pPr>
                <a:r>
                  <a:rPr lang="en-US" sz="2200" dirty="0" err="1">
                    <a:latin typeface="UTM Avo" panose="02040603050506020204" pitchFamily="18"/>
                    <a:ea typeface="SimSun"/>
                    <a:cs typeface="Times New Roman"/>
                  </a:rPr>
                  <a:t>Hỏi</a:t>
                </a:r>
                <a:r>
                  <a:rPr lang="en-US" sz="2200" dirty="0">
                    <a:latin typeface="UTM Avo" panose="02040603050506020204" pitchFamily="18"/>
                    <a:ea typeface="SimSun"/>
                    <a:cs typeface="Times New Roman"/>
                  </a:rPr>
                  <a:t>:</a:t>
                </a:r>
                <a:endParaRPr lang="en-US" sz="2200" dirty="0">
                  <a:latin typeface="UTM Avo" panose="02040603050506020204" pitchFamily="18"/>
                  <a:ea typeface="Calibri"/>
                  <a:cs typeface="Times New Roman"/>
                </a:endParaRPr>
              </a:p>
              <a:p>
                <a:pPr algn="ctr">
                  <a:lnSpc>
                    <a:spcPct val="150000"/>
                  </a:lnSpc>
                  <a:spcAft>
                    <a:spcPts val="533"/>
                  </a:spcAft>
                </a:pPr>
                <a:r>
                  <a:rPr lang="en-US" sz="2200" dirty="0">
                    <a:latin typeface="UTM Avo" panose="02040603050506020204" pitchFamily="18"/>
                    <a:ea typeface="SimSun"/>
                    <a:cs typeface="Times New Roman"/>
                  </a:rPr>
                  <a:t>a) 4 kg </a:t>
                </a:r>
                <a:r>
                  <a:rPr lang="en-US" sz="2200" dirty="0" err="1">
                    <a:latin typeface="UTM Avo" panose="02040603050506020204" pitchFamily="18"/>
                    <a:ea typeface="SimSun"/>
                    <a:cs typeface="Times New Roman"/>
                  </a:rPr>
                  <a:t>quần</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áo</a:t>
                </a:r>
                <a:r>
                  <a:rPr lang="en-US" sz="2200" dirty="0">
                    <a:latin typeface="UTM Avo" panose="02040603050506020204" pitchFamily="18"/>
                    <a:ea typeface="SimSun"/>
                    <a:cs typeface="Times New Roman"/>
                  </a:rPr>
                  <a:t>: ? </a:t>
                </a:r>
                <a:r>
                  <a:rPr lang="en-US" sz="2200" dirty="0" err="1">
                    <a:latin typeface="UTM Avo" panose="02040603050506020204" pitchFamily="18"/>
                    <a:ea typeface="SimSun"/>
                    <a:cs typeface="Times New Roman"/>
                  </a:rPr>
                  <a:t>nắp</a:t>
                </a:r>
                <a:endParaRPr lang="en-US" sz="2200" dirty="0">
                  <a:latin typeface="UTM Avo" panose="02040603050506020204" pitchFamily="18"/>
                  <a:ea typeface="Calibri"/>
                  <a:cs typeface="Times New Roman"/>
                </a:endParaRPr>
              </a:p>
              <a:p>
                <a:pPr algn="ctr">
                  <a:lnSpc>
                    <a:spcPct val="150000"/>
                  </a:lnSpc>
                  <a:spcAft>
                    <a:spcPts val="533"/>
                  </a:spcAft>
                </a:pPr>
                <a:r>
                  <a:rPr lang="en-US" sz="2200" dirty="0">
                    <a:latin typeface="UTM Avo" panose="02040603050506020204" pitchFamily="18"/>
                    <a:ea typeface="SimSun"/>
                    <a:cs typeface="Times New Roman"/>
                  </a:rPr>
                  <a:t>b) 6 kg </a:t>
                </a:r>
                <a:r>
                  <a:rPr lang="en-US" sz="2200" dirty="0" err="1">
                    <a:latin typeface="UTM Avo" panose="02040603050506020204" pitchFamily="18"/>
                    <a:ea typeface="SimSun"/>
                    <a:cs typeface="Times New Roman"/>
                  </a:rPr>
                  <a:t>quần</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áo</a:t>
                </a:r>
                <a:r>
                  <a:rPr lang="en-US" sz="2200" dirty="0">
                    <a:latin typeface="UTM Avo" panose="02040603050506020204" pitchFamily="18"/>
                    <a:ea typeface="SimSun"/>
                    <a:cs typeface="Times New Roman"/>
                  </a:rPr>
                  <a:t>: ? </a:t>
                </a:r>
                <a:r>
                  <a:rPr lang="en-US" sz="2200" dirty="0" err="1">
                    <a:latin typeface="UTM Avo" panose="02040603050506020204" pitchFamily="18"/>
                    <a:ea typeface="SimSun"/>
                    <a:cs typeface="Times New Roman"/>
                  </a:rPr>
                  <a:t>nắp</a:t>
                </a:r>
                <a:endParaRPr lang="en-US" sz="2200" dirty="0">
                  <a:latin typeface="UTM Avo" panose="02040603050506020204" pitchFamily="18"/>
                  <a:ea typeface="Calibri"/>
                  <a:cs typeface="Times New Roman"/>
                </a:endParaRPr>
              </a:p>
            </p:txBody>
          </p:sp>
        </mc:Choice>
        <mc:Fallback xmlns="">
          <p:sp>
            <p:nvSpPr>
              <p:cNvPr id="4" name="Rectangle 3">
                <a:extLst>
                  <a:ext uri="{FF2B5EF4-FFF2-40B4-BE49-F238E27FC236}">
                    <a16:creationId xmlns:a16="http://schemas.microsoft.com/office/drawing/2014/main" id="{A6011ACA-6A5A-B2C1-43BB-69D158E5FBB7}"/>
                  </a:ext>
                </a:extLst>
              </p:cNvPr>
              <p:cNvSpPr>
                <a:spLocks noRot="1" noChangeAspect="1" noMove="1" noResize="1" noEditPoints="1" noAdjustHandles="1" noChangeArrowheads="1" noChangeShapeType="1" noTextEdit="1"/>
              </p:cNvSpPr>
              <p:nvPr/>
            </p:nvSpPr>
            <p:spPr>
              <a:xfrm>
                <a:off x="-469011" y="2544904"/>
                <a:ext cx="4962982" cy="2598596"/>
              </a:xfrm>
              <a:prstGeom prst="rect">
                <a:avLst/>
              </a:prstGeom>
              <a:blipFill>
                <a:blip r:embed="rId3"/>
                <a:stretch>
                  <a:fillRect b="-3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044DE07-2C38-1394-B5DF-6EFE9056BEC1}"/>
                  </a:ext>
                </a:extLst>
              </p:cNvPr>
              <p:cNvSpPr/>
              <p:nvPr/>
            </p:nvSpPr>
            <p:spPr>
              <a:xfrm>
                <a:off x="3768718" y="2492324"/>
                <a:ext cx="8694548" cy="1988173"/>
              </a:xfrm>
              <a:prstGeom prst="rect">
                <a:avLst/>
              </a:prstGeom>
            </p:spPr>
            <p:txBody>
              <a:bodyPr wrap="square">
                <a:spAutoFit/>
              </a:bodyPr>
              <a:lstStyle/>
              <a:p>
                <a:pPr algn="ctr">
                  <a:lnSpc>
                    <a:spcPct val="150000"/>
                  </a:lnSpc>
                  <a:spcAft>
                    <a:spcPts val="667"/>
                  </a:spcAft>
                </a:pPr>
                <a:r>
                  <a:rPr lang="en-US" sz="2200" dirty="0">
                    <a:latin typeface="UTM Avo" panose="02040603050506020204" pitchFamily="18"/>
                    <a:ea typeface="SimSun"/>
                    <a:cs typeface="Times New Roman"/>
                  </a:rPr>
                  <a:t>a) </a:t>
                </a:r>
                <a:r>
                  <a:rPr lang="en-US" sz="2200" dirty="0" err="1">
                    <a:latin typeface="UTM Avo" panose="02040603050506020204" pitchFamily="18"/>
                    <a:ea typeface="SimSun"/>
                    <a:cs typeface="Times New Roman"/>
                  </a:rPr>
                  <a:t>Lượng</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nước</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giặt</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bạn</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Lan</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cần</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để</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giặt</a:t>
                </a:r>
                <a:r>
                  <a:rPr lang="en-US" sz="2200" dirty="0">
                    <a:latin typeface="UTM Avo" panose="02040603050506020204" pitchFamily="18"/>
                    <a:ea typeface="SimSun"/>
                    <a:cs typeface="Times New Roman"/>
                  </a:rPr>
                  <a:t> 4 kg </a:t>
                </a:r>
                <a:r>
                  <a:rPr lang="en-US" sz="2200" dirty="0" err="1">
                    <a:latin typeface="UTM Avo" panose="02040603050506020204" pitchFamily="18"/>
                    <a:ea typeface="SimSun"/>
                    <a:cs typeface="Times New Roman"/>
                  </a:rPr>
                  <a:t>quần</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áo</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là</a:t>
                </a:r>
                <a:r>
                  <a:rPr lang="en-US" sz="2200" dirty="0">
                    <a:latin typeface="UTM Avo" panose="02040603050506020204" pitchFamily="18"/>
                    <a:ea typeface="SimSun"/>
                    <a:cs typeface="Times New Roman"/>
                  </a:rPr>
                  <a:t>:</a:t>
                </a:r>
                <a:endParaRPr lang="en-US" sz="2200" dirty="0">
                  <a:latin typeface="UTM Avo" panose="02040603050506020204" pitchFamily="18"/>
                  <a:ea typeface="Calibri"/>
                  <a:cs typeface="Times New Roman"/>
                </a:endParaRPr>
              </a:p>
              <a:p>
                <a:pPr marL="304815" algn="ctr">
                  <a:lnSpc>
                    <a:spcPct val="150000"/>
                  </a:lnSpc>
                </a:pPr>
                <a14:m>
                  <m:oMath xmlns:m="http://schemas.openxmlformats.org/officeDocument/2006/math">
                    <m:f>
                      <m:fPr>
                        <m:ctrlPr>
                          <a:rPr lang="en-US" sz="2200" i="1">
                            <a:latin typeface="Cambria Math" panose="02040503050406030204" pitchFamily="18" charset="0"/>
                            <a:ea typeface="SimSun"/>
                            <a:cs typeface="Times New Roman"/>
                          </a:rPr>
                        </m:ctrlPr>
                      </m:fPr>
                      <m:num>
                        <m:r>
                          <m:rPr>
                            <m:nor/>
                          </m:rPr>
                          <a:rPr lang="en-US" sz="2200" i="0">
                            <a:latin typeface="UTM Avo" panose="02040603050506020204" pitchFamily="18" charset="0"/>
                            <a:ea typeface="SimSun"/>
                            <a:cs typeface="Times New Roman"/>
                          </a:rPr>
                          <m:t>1</m:t>
                        </m:r>
                      </m:num>
                      <m:den>
                        <m:r>
                          <m:rPr>
                            <m:nor/>
                          </m:rPr>
                          <a:rPr lang="en-US" sz="2200" i="0">
                            <a:latin typeface="UTM Avo" panose="02040603050506020204" pitchFamily="18" charset="0"/>
                            <a:ea typeface="SimSun"/>
                            <a:cs typeface="Times New Roman"/>
                          </a:rPr>
                          <m:t>2</m:t>
                        </m:r>
                      </m:den>
                    </m:f>
                    <m:r>
                      <a:rPr lang="en-US" sz="2200">
                        <a:latin typeface="Cambria Math" panose="02040503050406030204" pitchFamily="18" charset="0"/>
                        <a:ea typeface="SimSun"/>
                        <a:cs typeface="Times New Roman"/>
                      </a:rPr>
                      <m:t>×</m:t>
                    </m:r>
                    <m:r>
                      <m:rPr>
                        <m:nor/>
                      </m:rPr>
                      <a:rPr lang="en-US" sz="2200" i="0">
                        <a:latin typeface="UTM Avo" panose="02040603050506020204" pitchFamily="18" charset="0"/>
                        <a:ea typeface="SimSun"/>
                        <a:cs typeface="Times New Roman"/>
                      </a:rPr>
                      <m:t>4</m:t>
                    </m:r>
                    <m:r>
                      <a:rPr lang="en-US" sz="2200">
                        <a:latin typeface="Cambria Math" panose="02040503050406030204" pitchFamily="18" charset="0"/>
                        <a:ea typeface="SimSun"/>
                        <a:cs typeface="Times New Roman"/>
                      </a:rPr>
                      <m:t>=</m:t>
                    </m:r>
                    <m:r>
                      <m:rPr>
                        <m:nor/>
                      </m:rPr>
                      <a:rPr lang="en-US" sz="2200" i="0">
                        <a:latin typeface="UTM Avo" panose="02040603050506020204" pitchFamily="18" charset="0"/>
                        <a:ea typeface="SimSun"/>
                        <a:cs typeface="Times New Roman"/>
                      </a:rPr>
                      <m:t>2</m:t>
                    </m:r>
                    <m:r>
                      <a:rPr lang="en-US" sz="2200">
                        <a:latin typeface="Cambria Math" panose="02040503050406030204" pitchFamily="18" charset="0"/>
                        <a:ea typeface="SimSun"/>
                        <a:cs typeface="Times New Roman"/>
                      </a:rPr>
                      <m:t> </m:t>
                    </m:r>
                  </m:oMath>
                </a14:m>
                <a:r>
                  <a:rPr lang="en-US" sz="2200" dirty="0">
                    <a:latin typeface="UTM Avo" panose="02040603050506020204" pitchFamily="18"/>
                    <a:ea typeface="SimSun"/>
                    <a:cs typeface="Times New Roman"/>
                  </a:rPr>
                  <a:t>(</a:t>
                </a:r>
                <a:r>
                  <a:rPr lang="en-US" sz="2200" dirty="0" err="1">
                    <a:latin typeface="UTM Avo" panose="02040603050506020204" pitchFamily="18"/>
                    <a:ea typeface="SimSun"/>
                    <a:cs typeface="Times New Roman"/>
                  </a:rPr>
                  <a:t>nắp</a:t>
                </a:r>
                <a:r>
                  <a:rPr lang="en-US" sz="2200" dirty="0">
                    <a:latin typeface="UTM Avo" panose="02040603050506020204" pitchFamily="18"/>
                    <a:ea typeface="SimSun"/>
                    <a:cs typeface="Times New Roman"/>
                  </a:rPr>
                  <a:t>)</a:t>
                </a:r>
                <a:endParaRPr lang="en-US" sz="2200" dirty="0">
                  <a:latin typeface="UTM Avo" panose="02040603050506020204" pitchFamily="18"/>
                  <a:ea typeface="Calibri"/>
                  <a:cs typeface="Times New Roman"/>
                </a:endParaRPr>
              </a:p>
              <a:p>
                <a:pPr algn="ctr">
                  <a:lnSpc>
                    <a:spcPct val="150000"/>
                  </a:lnSpc>
                  <a:spcAft>
                    <a:spcPts val="533"/>
                  </a:spcAft>
                </a:pPr>
                <a:endParaRPr lang="en-US" sz="2200" dirty="0">
                  <a:latin typeface="UTM Avo" panose="02040603050506020204" pitchFamily="18"/>
                </a:endParaRPr>
              </a:p>
            </p:txBody>
          </p:sp>
        </mc:Choice>
        <mc:Fallback xmlns="">
          <p:sp>
            <p:nvSpPr>
              <p:cNvPr id="5" name="Rectangle 4">
                <a:extLst>
                  <a:ext uri="{FF2B5EF4-FFF2-40B4-BE49-F238E27FC236}">
                    <a16:creationId xmlns:a16="http://schemas.microsoft.com/office/drawing/2014/main" id="{A044DE07-2C38-1394-B5DF-6EFE9056BEC1}"/>
                  </a:ext>
                </a:extLst>
              </p:cNvPr>
              <p:cNvSpPr>
                <a:spLocks noRot="1" noChangeAspect="1" noMove="1" noResize="1" noEditPoints="1" noAdjustHandles="1" noChangeArrowheads="1" noChangeShapeType="1" noTextEdit="1"/>
              </p:cNvSpPr>
              <p:nvPr/>
            </p:nvSpPr>
            <p:spPr>
              <a:xfrm>
                <a:off x="3768718" y="2492324"/>
                <a:ext cx="8694548" cy="1988173"/>
              </a:xfrm>
              <a:prstGeom prst="rect">
                <a:avLst/>
              </a:prstGeom>
              <a:blipFill>
                <a:blip r:embed="rId4"/>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E680128B-978E-5B3D-C9A4-8745A9284D69}"/>
              </a:ext>
            </a:extLst>
          </p:cNvPr>
          <p:cNvSpPr/>
          <p:nvPr/>
        </p:nvSpPr>
        <p:spPr>
          <a:xfrm>
            <a:off x="7374023" y="1901062"/>
            <a:ext cx="1483938" cy="577850"/>
          </a:xfrm>
          <a:prstGeom prst="rect">
            <a:avLst/>
          </a:prstGeom>
        </p:spPr>
        <p:txBody>
          <a:bodyPr wrap="square">
            <a:spAutoFit/>
          </a:bodyPr>
          <a:lstStyle/>
          <a:p>
            <a:pPr algn="ctr">
              <a:lnSpc>
                <a:spcPct val="150000"/>
              </a:lnSpc>
            </a:pPr>
            <a:r>
              <a:rPr lang="en-US" sz="2400" b="1" i="1" u="sng" dirty="0" err="1">
                <a:solidFill>
                  <a:srgbClr val="C00000"/>
                </a:solidFill>
                <a:latin typeface="UTM Avo" panose="02040603050506020204" pitchFamily="18"/>
                <a:cs typeface="Arial" pitchFamily="34" charset="0"/>
              </a:rPr>
              <a:t>Bài</a:t>
            </a:r>
            <a:r>
              <a:rPr lang="en-US" sz="2400" b="1" i="1" u="sng" dirty="0">
                <a:solidFill>
                  <a:srgbClr val="C00000"/>
                </a:solidFill>
                <a:latin typeface="UTM Avo" panose="02040603050506020204" pitchFamily="18"/>
                <a:cs typeface="Arial" pitchFamily="34" charset="0"/>
              </a:rPr>
              <a:t> </a:t>
            </a:r>
            <a:r>
              <a:rPr lang="en-US" sz="2400" b="1" i="1" u="sng" dirty="0" err="1">
                <a:solidFill>
                  <a:srgbClr val="C00000"/>
                </a:solidFill>
                <a:latin typeface="UTM Avo" panose="02040603050506020204" pitchFamily="18"/>
                <a:cs typeface="Arial" pitchFamily="34" charset="0"/>
              </a:rPr>
              <a:t>giải</a:t>
            </a:r>
            <a:endParaRPr lang="en-US" sz="2400" b="1" i="1" u="sng" dirty="0">
              <a:solidFill>
                <a:srgbClr val="C00000"/>
              </a:solidFill>
              <a:latin typeface="UTM Avo" panose="02040603050506020204" pitchFamily="18"/>
              <a:cs typeface="Arial" pitchFamily="34" charset="0"/>
            </a:endParaRPr>
          </a:p>
        </p:txBody>
      </p:sp>
      <p:cxnSp>
        <p:nvCxnSpPr>
          <p:cNvPr id="7" name="Straight Connector 6">
            <a:extLst>
              <a:ext uri="{FF2B5EF4-FFF2-40B4-BE49-F238E27FC236}">
                <a16:creationId xmlns:a16="http://schemas.microsoft.com/office/drawing/2014/main" id="{76ABD695-168E-DFB3-982A-93D767F3AFCB}"/>
              </a:ext>
            </a:extLst>
          </p:cNvPr>
          <p:cNvCxnSpPr/>
          <p:nvPr/>
        </p:nvCxnSpPr>
        <p:spPr>
          <a:xfrm>
            <a:off x="4021315" y="2256518"/>
            <a:ext cx="0" cy="4250488"/>
          </a:xfrm>
          <a:prstGeom prst="line">
            <a:avLst/>
          </a:prstGeom>
          <a:noFill/>
          <a:ln w="38100" cap="flat" cmpd="sng" algn="ctr">
            <a:solidFill>
              <a:srgbClr val="6E3F6D">
                <a:shade val="95000"/>
                <a:satMod val="105000"/>
              </a:srgbClr>
            </a:solidFill>
            <a:prstDash val="lgDash"/>
          </a:ln>
          <a:effectLst/>
        </p:spPr>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C0A053B-EA5F-E626-D2B9-D1EFD8235610}"/>
                  </a:ext>
                </a:extLst>
              </p:cNvPr>
              <p:cNvSpPr/>
              <p:nvPr/>
            </p:nvSpPr>
            <p:spPr>
              <a:xfrm>
                <a:off x="3851633" y="3964540"/>
                <a:ext cx="8694548" cy="2630464"/>
              </a:xfrm>
              <a:prstGeom prst="rect">
                <a:avLst/>
              </a:prstGeom>
            </p:spPr>
            <p:txBody>
              <a:bodyPr wrap="square">
                <a:spAutoFit/>
              </a:bodyPr>
              <a:lstStyle/>
              <a:p>
                <a:pPr algn="ctr">
                  <a:lnSpc>
                    <a:spcPct val="150000"/>
                  </a:lnSpc>
                  <a:spcAft>
                    <a:spcPts val="667"/>
                  </a:spcAft>
                </a:pPr>
                <a:r>
                  <a:rPr lang="en-US" sz="2200" dirty="0">
                    <a:latin typeface="UTM Avo" panose="02040603050506020204" pitchFamily="18"/>
                    <a:ea typeface="SimSun"/>
                    <a:cs typeface="Times New Roman"/>
                  </a:rPr>
                  <a:t>b) </a:t>
                </a:r>
                <a:r>
                  <a:rPr lang="en-US" sz="2200" dirty="0" err="1">
                    <a:latin typeface="UTM Avo" panose="02040603050506020204" pitchFamily="18"/>
                    <a:ea typeface="SimSun"/>
                    <a:cs typeface="Times New Roman"/>
                  </a:rPr>
                  <a:t>Lượng</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nước</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giặt</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bạn</a:t>
                </a:r>
                <a:r>
                  <a:rPr lang="en-US" sz="2200" dirty="0">
                    <a:latin typeface="UTM Avo" panose="02040603050506020204" pitchFamily="18"/>
                    <a:ea typeface="SimSun"/>
                    <a:cs typeface="Times New Roman"/>
                  </a:rPr>
                  <a:t> Lan </a:t>
                </a:r>
                <a:r>
                  <a:rPr lang="en-US" sz="2200" dirty="0" err="1">
                    <a:latin typeface="UTM Avo" panose="02040603050506020204" pitchFamily="18"/>
                    <a:ea typeface="SimSun"/>
                    <a:cs typeface="Times New Roman"/>
                  </a:rPr>
                  <a:t>cần</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để</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giặt</a:t>
                </a:r>
                <a:r>
                  <a:rPr lang="en-US" sz="2200" dirty="0">
                    <a:latin typeface="UTM Avo" panose="02040603050506020204" pitchFamily="18"/>
                    <a:ea typeface="SimSun"/>
                    <a:cs typeface="Times New Roman"/>
                  </a:rPr>
                  <a:t> 6 kg </a:t>
                </a:r>
                <a:r>
                  <a:rPr lang="en-US" sz="2200" dirty="0" err="1">
                    <a:latin typeface="UTM Avo" panose="02040603050506020204" pitchFamily="18"/>
                    <a:ea typeface="SimSun"/>
                    <a:cs typeface="Times New Roman"/>
                  </a:rPr>
                  <a:t>quần</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áo</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là</a:t>
                </a:r>
                <a:r>
                  <a:rPr lang="en-US" sz="2200" dirty="0">
                    <a:latin typeface="UTM Avo" panose="02040603050506020204" pitchFamily="18"/>
                    <a:ea typeface="SimSun"/>
                    <a:cs typeface="Times New Roman"/>
                  </a:rPr>
                  <a:t>:</a:t>
                </a:r>
                <a:endParaRPr lang="en-US" sz="2200" dirty="0">
                  <a:latin typeface="UTM Avo" panose="02040603050506020204" pitchFamily="18"/>
                  <a:ea typeface="Calibri"/>
                  <a:cs typeface="Times New Roman"/>
                </a:endParaRPr>
              </a:p>
              <a:p>
                <a:pPr marL="304815" algn="ctr">
                  <a:lnSpc>
                    <a:spcPct val="150000"/>
                  </a:lnSpc>
                  <a:spcAft>
                    <a:spcPts val="533"/>
                  </a:spcAft>
                </a:pPr>
                <a14:m>
                  <m:oMath xmlns:m="http://schemas.openxmlformats.org/officeDocument/2006/math">
                    <m:f>
                      <m:fPr>
                        <m:ctrlPr>
                          <a:rPr lang="en-US" sz="2200" i="1">
                            <a:latin typeface="Cambria Math" panose="02040503050406030204" pitchFamily="18" charset="0"/>
                            <a:ea typeface="SimSun"/>
                            <a:cs typeface="Times New Roman"/>
                          </a:rPr>
                        </m:ctrlPr>
                      </m:fPr>
                      <m:num>
                        <m:r>
                          <m:rPr>
                            <m:nor/>
                          </m:rPr>
                          <a:rPr lang="en-US" sz="2200" i="0">
                            <a:latin typeface="UTM Avo" panose="02040603050506020204" pitchFamily="18" charset="0"/>
                            <a:ea typeface="SimSun"/>
                            <a:cs typeface="Times New Roman"/>
                          </a:rPr>
                          <m:t>1</m:t>
                        </m:r>
                      </m:num>
                      <m:den>
                        <m:r>
                          <m:rPr>
                            <m:nor/>
                          </m:rPr>
                          <a:rPr lang="en-US" sz="2200" i="0">
                            <a:latin typeface="UTM Avo" panose="02040603050506020204" pitchFamily="18" charset="0"/>
                            <a:ea typeface="SimSun"/>
                            <a:cs typeface="Times New Roman"/>
                          </a:rPr>
                          <m:t>2</m:t>
                        </m:r>
                      </m:den>
                    </m:f>
                    <m:r>
                      <a:rPr lang="en-US" sz="2200">
                        <a:latin typeface="Cambria Math" panose="02040503050406030204" pitchFamily="18" charset="0"/>
                        <a:ea typeface="SimSun"/>
                        <a:cs typeface="Times New Roman"/>
                      </a:rPr>
                      <m:t>×</m:t>
                    </m:r>
                    <m:r>
                      <m:rPr>
                        <m:nor/>
                      </m:rPr>
                      <a:rPr lang="en-US" sz="2200" i="0">
                        <a:latin typeface="UTM Avo" panose="02040603050506020204" pitchFamily="18" charset="0"/>
                        <a:ea typeface="SimSun"/>
                        <a:cs typeface="Times New Roman"/>
                      </a:rPr>
                      <m:t>6</m:t>
                    </m:r>
                    <m:r>
                      <a:rPr lang="en-US" sz="2200">
                        <a:latin typeface="Cambria Math" panose="02040503050406030204" pitchFamily="18" charset="0"/>
                        <a:ea typeface="SimSun"/>
                        <a:cs typeface="Times New Roman"/>
                      </a:rPr>
                      <m:t>=</m:t>
                    </m:r>
                    <m:r>
                      <m:rPr>
                        <m:nor/>
                      </m:rPr>
                      <a:rPr lang="en-US" sz="2200" i="0">
                        <a:latin typeface="UTM Avo" panose="02040603050506020204" pitchFamily="18" charset="0"/>
                        <a:ea typeface="SimSun"/>
                        <a:cs typeface="Times New Roman"/>
                      </a:rPr>
                      <m:t>3</m:t>
                    </m:r>
                    <m:r>
                      <a:rPr lang="en-US" sz="2200">
                        <a:latin typeface="Cambria Math" panose="02040503050406030204" pitchFamily="18" charset="0"/>
                        <a:ea typeface="SimSun"/>
                        <a:cs typeface="Times New Roman"/>
                      </a:rPr>
                      <m:t> </m:t>
                    </m:r>
                  </m:oMath>
                </a14:m>
                <a:r>
                  <a:rPr lang="en-US" sz="2200" dirty="0">
                    <a:latin typeface="UTM Avo" panose="02040603050506020204" pitchFamily="18"/>
                    <a:ea typeface="SimSun"/>
                    <a:cs typeface="Times New Roman"/>
                  </a:rPr>
                  <a:t>(</a:t>
                </a:r>
                <a:r>
                  <a:rPr lang="en-US" sz="2200" dirty="0" err="1">
                    <a:latin typeface="UTM Avo" panose="02040603050506020204" pitchFamily="18"/>
                    <a:ea typeface="SimSun"/>
                    <a:cs typeface="Times New Roman"/>
                  </a:rPr>
                  <a:t>nắp</a:t>
                </a:r>
                <a:r>
                  <a:rPr lang="en-US" sz="2200" dirty="0">
                    <a:latin typeface="UTM Avo" panose="02040603050506020204" pitchFamily="18"/>
                    <a:ea typeface="SimSun"/>
                    <a:cs typeface="Times New Roman"/>
                  </a:rPr>
                  <a:t>)</a:t>
                </a:r>
                <a:endParaRPr lang="en-US" sz="2200" dirty="0">
                  <a:latin typeface="UTM Avo" panose="02040603050506020204" pitchFamily="18"/>
                  <a:ea typeface="Calibri"/>
                  <a:cs typeface="Times New Roman"/>
                </a:endParaRPr>
              </a:p>
              <a:p>
                <a:pPr algn="ctr">
                  <a:lnSpc>
                    <a:spcPct val="150000"/>
                  </a:lnSpc>
                  <a:spcAft>
                    <a:spcPts val="533"/>
                  </a:spcAft>
                </a:pPr>
                <a:r>
                  <a:rPr lang="en-US" sz="2200" dirty="0" err="1">
                    <a:latin typeface="UTM Avo" panose="02040603050506020204" pitchFamily="18"/>
                    <a:ea typeface="SimSun"/>
                    <a:cs typeface="Times New Roman"/>
                  </a:rPr>
                  <a:t>Đáp</a:t>
                </a:r>
                <a:r>
                  <a:rPr lang="en-US" sz="2200" dirty="0">
                    <a:latin typeface="UTM Avo" panose="02040603050506020204" pitchFamily="18"/>
                    <a:ea typeface="SimSun"/>
                    <a:cs typeface="Times New Roman"/>
                  </a:rPr>
                  <a:t> </a:t>
                </a:r>
                <a:r>
                  <a:rPr lang="en-US" sz="2200" dirty="0" err="1">
                    <a:latin typeface="UTM Avo" panose="02040603050506020204" pitchFamily="18"/>
                    <a:ea typeface="SimSun"/>
                    <a:cs typeface="Times New Roman"/>
                  </a:rPr>
                  <a:t>số</a:t>
                </a:r>
                <a:r>
                  <a:rPr lang="en-US" sz="2200" dirty="0">
                    <a:latin typeface="UTM Avo" panose="02040603050506020204" pitchFamily="18"/>
                    <a:ea typeface="SimSun"/>
                    <a:cs typeface="Times New Roman"/>
                  </a:rPr>
                  <a:t>: a) </a:t>
                </a:r>
                <a14:m>
                  <m:oMath xmlns:m="http://schemas.openxmlformats.org/officeDocument/2006/math">
                    <m:r>
                      <m:rPr>
                        <m:nor/>
                      </m:rPr>
                      <a:rPr lang="en-US" sz="2200" i="0">
                        <a:latin typeface="UTM Avo" panose="02040603050506020204" pitchFamily="18" charset="0"/>
                        <a:ea typeface="SimSun"/>
                        <a:cs typeface="Times New Roman"/>
                      </a:rPr>
                      <m:t>2</m:t>
                    </m:r>
                    <m:r>
                      <a:rPr lang="en-US" sz="2200">
                        <a:latin typeface="Cambria Math" panose="02040503050406030204" pitchFamily="18" charset="0"/>
                        <a:ea typeface="SimSun"/>
                        <a:cs typeface="Times New Roman"/>
                      </a:rPr>
                      <m:t> </m:t>
                    </m:r>
                  </m:oMath>
                </a14:m>
                <a:r>
                  <a:rPr lang="en-US" sz="2200" dirty="0">
                    <a:latin typeface="UTM Avo" panose="02040603050506020204" pitchFamily="18"/>
                    <a:ea typeface="SimSun"/>
                    <a:cs typeface="Times New Roman"/>
                  </a:rPr>
                  <a:t>nắp</a:t>
                </a:r>
                <a:r>
                  <a:rPr lang="en-US" sz="2000" kern="0" dirty="0">
                    <a:solidFill>
                      <a:srgbClr val="000000"/>
                    </a:solidFill>
                    <a:latin typeface="UTM Avo" panose="02040603050506020204" pitchFamily="18"/>
                    <a:ea typeface="SimSun"/>
                    <a:cs typeface="Times New Roman"/>
                    <a:sym typeface="Arial"/>
                  </a:rPr>
                  <a:t> chai </a:t>
                </a:r>
                <a:r>
                  <a:rPr lang="en-US" sz="2000" kern="0" dirty="0" err="1">
                    <a:solidFill>
                      <a:srgbClr val="000000"/>
                    </a:solidFill>
                    <a:latin typeface="UTM Avo" panose="02040603050506020204" pitchFamily="18"/>
                    <a:ea typeface="SimSun"/>
                    <a:cs typeface="Times New Roman"/>
                    <a:sym typeface="Arial"/>
                  </a:rPr>
                  <a:t>nước</a:t>
                </a:r>
                <a:r>
                  <a:rPr lang="en-US" sz="2000" kern="0" dirty="0">
                    <a:solidFill>
                      <a:srgbClr val="000000"/>
                    </a:solidFill>
                    <a:latin typeface="UTM Avo" panose="02040603050506020204" pitchFamily="18"/>
                    <a:ea typeface="SimSun"/>
                    <a:cs typeface="Times New Roman"/>
                    <a:sym typeface="Arial"/>
                  </a:rPr>
                  <a:t> </a:t>
                </a:r>
                <a:r>
                  <a:rPr lang="en-US" sz="2000" kern="0" dirty="0" err="1">
                    <a:solidFill>
                      <a:srgbClr val="000000"/>
                    </a:solidFill>
                    <a:latin typeface="UTM Avo" panose="02040603050506020204" pitchFamily="18"/>
                    <a:ea typeface="SimSun"/>
                    <a:cs typeface="Times New Roman"/>
                    <a:sym typeface="Arial"/>
                  </a:rPr>
                  <a:t>giặt</a:t>
                </a:r>
                <a:r>
                  <a:rPr lang="en-US" sz="2000" kern="0" dirty="0">
                    <a:solidFill>
                      <a:srgbClr val="000000"/>
                    </a:solidFill>
                    <a:latin typeface="UTM Avo" panose="02040603050506020204" pitchFamily="18"/>
                    <a:ea typeface="SimSun"/>
                    <a:cs typeface="Times New Roman"/>
                    <a:sym typeface="Arial"/>
                  </a:rPr>
                  <a:t>.</a:t>
                </a:r>
                <a:r>
                  <a:rPr lang="en-US" sz="2200" dirty="0">
                    <a:latin typeface="UTM Avo" panose="02040603050506020204" pitchFamily="18"/>
                    <a:ea typeface="SimSun"/>
                    <a:cs typeface="Times New Roman"/>
                  </a:rPr>
                  <a:t> </a:t>
                </a:r>
                <a:endParaRPr lang="en-US" sz="2200" dirty="0">
                  <a:latin typeface="UTM Avo" panose="02040603050506020204" pitchFamily="18"/>
                  <a:ea typeface="Calibri"/>
                  <a:cs typeface="Times New Roman"/>
                </a:endParaRPr>
              </a:p>
              <a:p>
                <a:pPr algn="ctr">
                  <a:lnSpc>
                    <a:spcPct val="150000"/>
                  </a:lnSpc>
                </a:pPr>
                <a:r>
                  <a:rPr lang="en-US" sz="2200" dirty="0">
                    <a:latin typeface="UTM Avo" panose="02040603050506020204" pitchFamily="18"/>
                    <a:ea typeface="SimSun"/>
                  </a:rPr>
                  <a:t>               b) </a:t>
                </a:r>
                <a14:m>
                  <m:oMath xmlns:m="http://schemas.openxmlformats.org/officeDocument/2006/math">
                    <m:r>
                      <m:rPr>
                        <m:nor/>
                      </m:rPr>
                      <a:rPr lang="en-US" sz="2200" i="0">
                        <a:latin typeface="UTM Avo" panose="02040603050506020204" pitchFamily="18" charset="0"/>
                        <a:ea typeface="SimSun"/>
                        <a:cs typeface="Times New Roman"/>
                      </a:rPr>
                      <m:t>3</m:t>
                    </m:r>
                    <m:r>
                      <a:rPr lang="en-US" sz="2200">
                        <a:latin typeface="Cambria Math" panose="02040503050406030204" pitchFamily="18" charset="0"/>
                        <a:ea typeface="SimSun"/>
                        <a:cs typeface="Times New Roman"/>
                      </a:rPr>
                      <m:t> </m:t>
                    </m:r>
                  </m:oMath>
                </a14:m>
                <a:r>
                  <a:rPr lang="en-US" sz="2200" dirty="0">
                    <a:latin typeface="UTM Avo" panose="02040603050506020204" pitchFamily="18"/>
                    <a:ea typeface="SimSun"/>
                  </a:rPr>
                  <a:t>nắp</a:t>
                </a:r>
                <a:r>
                  <a:rPr lang="en-US" sz="2000" kern="0" dirty="0">
                    <a:solidFill>
                      <a:srgbClr val="000000"/>
                    </a:solidFill>
                    <a:latin typeface="UTM Avo" panose="02040603050506020204" pitchFamily="18"/>
                    <a:ea typeface="SimSun"/>
                    <a:cs typeface="Times New Roman"/>
                    <a:sym typeface="Arial"/>
                  </a:rPr>
                  <a:t> chai </a:t>
                </a:r>
                <a:r>
                  <a:rPr lang="en-US" sz="2000" kern="0" dirty="0" err="1">
                    <a:solidFill>
                      <a:srgbClr val="000000"/>
                    </a:solidFill>
                    <a:latin typeface="UTM Avo" panose="02040603050506020204" pitchFamily="18"/>
                    <a:ea typeface="SimSun"/>
                    <a:cs typeface="Times New Roman"/>
                    <a:sym typeface="Arial"/>
                  </a:rPr>
                  <a:t>nước</a:t>
                </a:r>
                <a:r>
                  <a:rPr lang="en-US" sz="2000" kern="0" dirty="0">
                    <a:solidFill>
                      <a:srgbClr val="000000"/>
                    </a:solidFill>
                    <a:latin typeface="UTM Avo" panose="02040603050506020204" pitchFamily="18"/>
                    <a:ea typeface="SimSun"/>
                    <a:cs typeface="Times New Roman"/>
                    <a:sym typeface="Arial"/>
                  </a:rPr>
                  <a:t> </a:t>
                </a:r>
                <a:r>
                  <a:rPr lang="en-US" sz="2000" kern="0" dirty="0" err="1">
                    <a:solidFill>
                      <a:srgbClr val="000000"/>
                    </a:solidFill>
                    <a:latin typeface="UTM Avo" panose="02040603050506020204" pitchFamily="18"/>
                    <a:ea typeface="SimSun"/>
                    <a:cs typeface="Times New Roman"/>
                    <a:sym typeface="Arial"/>
                  </a:rPr>
                  <a:t>giặt</a:t>
                </a:r>
                <a:r>
                  <a:rPr lang="en-US" sz="2000" kern="0" dirty="0">
                    <a:solidFill>
                      <a:srgbClr val="000000"/>
                    </a:solidFill>
                    <a:latin typeface="UTM Avo" panose="02040603050506020204" pitchFamily="18"/>
                    <a:ea typeface="SimSun"/>
                    <a:cs typeface="Times New Roman"/>
                    <a:sym typeface="Arial"/>
                  </a:rPr>
                  <a:t>.</a:t>
                </a:r>
                <a:endParaRPr lang="en-US" sz="2200" dirty="0">
                  <a:latin typeface="UTM Avo" panose="02040603050506020204" pitchFamily="18"/>
                </a:endParaRPr>
              </a:p>
            </p:txBody>
          </p:sp>
        </mc:Choice>
        <mc:Fallback xmlns="">
          <p:sp>
            <p:nvSpPr>
              <p:cNvPr id="8" name="Rectangle 7">
                <a:extLst>
                  <a:ext uri="{FF2B5EF4-FFF2-40B4-BE49-F238E27FC236}">
                    <a16:creationId xmlns:a16="http://schemas.microsoft.com/office/drawing/2014/main" id="{CC0A053B-EA5F-E626-D2B9-D1EFD8235610}"/>
                  </a:ext>
                </a:extLst>
              </p:cNvPr>
              <p:cNvSpPr>
                <a:spLocks noRot="1" noChangeAspect="1" noMove="1" noResize="1" noEditPoints="1" noAdjustHandles="1" noChangeArrowheads="1" noChangeShapeType="1" noTextEdit="1"/>
              </p:cNvSpPr>
              <p:nvPr/>
            </p:nvSpPr>
            <p:spPr>
              <a:xfrm>
                <a:off x="3851633" y="3964540"/>
                <a:ext cx="8694548" cy="2630464"/>
              </a:xfrm>
              <a:prstGeom prst="rect">
                <a:avLst/>
              </a:prstGeom>
              <a:blipFill>
                <a:blip r:embed="rId5"/>
                <a:stretch>
                  <a:fillRect b="-3472"/>
                </a:stretch>
              </a:blipFill>
            </p:spPr>
            <p:txBody>
              <a:bodyPr/>
              <a:lstStyle/>
              <a:p>
                <a:r>
                  <a:rPr lang="en-US">
                    <a:noFill/>
                  </a:rPr>
                  <a:t> </a:t>
                </a:r>
              </a:p>
            </p:txBody>
          </p:sp>
        </mc:Fallback>
      </mc:AlternateContent>
    </p:spTree>
    <p:extLst>
      <p:ext uri="{BB962C8B-B14F-4D97-AF65-F5344CB8AC3E}">
        <p14:creationId xmlns:p14="http://schemas.microsoft.com/office/powerpoint/2010/main" val="392102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5BF518-0267-C096-AA56-93E79746DFBB}"/>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6EE18F05-3AB4-30C7-5AEA-087FACE9CC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6133567B-EC11-4309-1251-9F3CB2A6AB4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3758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727728" y="3010718"/>
            <a:ext cx="2736543" cy="1674349"/>
            <a:chOff x="309542" y="967667"/>
            <a:chExt cx="2878585" cy="167434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B1F5BE-25E5-A2AE-5FBA-BA5941F08F14}"/>
              </a:ext>
            </a:extLst>
          </p:cNvPr>
          <p:cNvSpPr/>
          <p:nvPr/>
        </p:nvSpPr>
        <p:spPr>
          <a:xfrm>
            <a:off x="6106729" y="3429000"/>
            <a:ext cx="6096000" cy="3429000"/>
          </a:xfrm>
          <a:prstGeom prst="rect">
            <a:avLst/>
          </a:prstGeom>
          <a:solidFill>
            <a:srgbClr val="FFFAF7"/>
          </a:solidFill>
          <a:ln>
            <a:solidFill>
              <a:srgbClr val="FFFA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0" name="Group 9">
            <a:extLst>
              <a:ext uri="{FF2B5EF4-FFF2-40B4-BE49-F238E27FC236}">
                <a16:creationId xmlns:a16="http://schemas.microsoft.com/office/drawing/2014/main" id="{7BA91ADD-E45E-1E79-6968-BF1706F8FD8B}"/>
              </a:ext>
            </a:extLst>
          </p:cNvPr>
          <p:cNvGrpSpPr/>
          <p:nvPr/>
        </p:nvGrpSpPr>
        <p:grpSpPr>
          <a:xfrm>
            <a:off x="1027760" y="1654942"/>
            <a:ext cx="2285569" cy="645454"/>
            <a:chOff x="1123950" y="366727"/>
            <a:chExt cx="5105400" cy="1242998"/>
          </a:xfrm>
        </p:grpSpPr>
        <p:sp>
          <p:nvSpPr>
            <p:cNvPr id="11" name="Rounded Rectangle 10">
              <a:extLst>
                <a:ext uri="{FF2B5EF4-FFF2-40B4-BE49-F238E27FC236}">
                  <a16:creationId xmlns:a16="http://schemas.microsoft.com/office/drawing/2014/main" id="{C55B13C8-629A-74E4-6756-CA52CAD8C0D4}"/>
                </a:ext>
              </a:extLst>
            </p:cNvPr>
            <p:cNvSpPr/>
            <p:nvPr/>
          </p:nvSpPr>
          <p:spPr>
            <a:xfrm>
              <a:off x="1123950" y="485775"/>
              <a:ext cx="5105400" cy="1123950"/>
            </a:xfrm>
            <a:prstGeom prst="roundRect">
              <a:avLst/>
            </a:prstGeom>
            <a:solidFill>
              <a:srgbClr val="FFFFFF"/>
            </a:solidFill>
            <a:ln w="25400" cap="flat" cmpd="sng" algn="ctr">
              <a:solidFill>
                <a:srgbClr val="F9D94C"/>
              </a:solidFill>
              <a:prstDash val="solid"/>
            </a:ln>
            <a:effectLst/>
          </p:spPr>
          <p:txBody>
            <a:bodyPr rtlCol="0" anchor="ctr"/>
            <a:lstStyle/>
            <a:p>
              <a:pPr algn="ctr" defTabSz="609630">
                <a:buFont typeface="Arial"/>
                <a:buNone/>
                <a:defRPr/>
              </a:pPr>
              <a:endParaRPr lang="en-US" sz="1050" kern="0">
                <a:solidFill>
                  <a:srgbClr val="191919"/>
                </a:solidFill>
                <a:latin typeface="UTM Avo" panose="02040603050506020204" pitchFamily="18"/>
                <a:cs typeface="Arial"/>
                <a:sym typeface="Arial"/>
              </a:endParaRPr>
            </a:p>
          </p:txBody>
        </p:sp>
        <p:sp>
          <p:nvSpPr>
            <p:cNvPr id="12" name="Rectangle 11">
              <a:extLst>
                <a:ext uri="{FF2B5EF4-FFF2-40B4-BE49-F238E27FC236}">
                  <a16:creationId xmlns:a16="http://schemas.microsoft.com/office/drawing/2014/main" id="{1C5FCCB1-0CFB-8EC6-D41B-35CA7C9D4302}"/>
                </a:ext>
              </a:extLst>
            </p:cNvPr>
            <p:cNvSpPr/>
            <p:nvPr/>
          </p:nvSpPr>
          <p:spPr>
            <a:xfrm>
              <a:off x="1579504" y="366727"/>
              <a:ext cx="4210051" cy="859852"/>
            </a:xfrm>
            <a:prstGeom prst="rect">
              <a:avLst/>
            </a:prstGeom>
          </p:spPr>
          <p:txBody>
            <a:bodyPr wrap="square">
              <a:spAutoFit/>
            </a:bodyPr>
            <a:lstStyle/>
            <a:p>
              <a:pPr algn="ctr" defTabSz="609630">
                <a:lnSpc>
                  <a:spcPct val="150000"/>
                </a:lnSpc>
                <a:buFont typeface="Arial"/>
                <a:buNone/>
                <a:defRPr/>
              </a:pPr>
              <a:r>
                <a:rPr lang="en-US" sz="2400" b="1" kern="0" dirty="0" err="1">
                  <a:solidFill>
                    <a:srgbClr val="C00000"/>
                  </a:solidFill>
                  <a:latin typeface="UTM Avo" panose="02040603050506020204" pitchFamily="18"/>
                  <a:cs typeface="Arial"/>
                  <a:sym typeface="Arial"/>
                </a:rPr>
                <a:t>Bài</a:t>
              </a:r>
              <a:r>
                <a:rPr lang="en-US" sz="2400" b="1" kern="0" dirty="0">
                  <a:solidFill>
                    <a:srgbClr val="C00000"/>
                  </a:solidFill>
                  <a:latin typeface="UTM Avo" panose="02040603050506020204" pitchFamily="18"/>
                  <a:cs typeface="Arial"/>
                  <a:sym typeface="Arial"/>
                </a:rPr>
                <a:t> </a:t>
              </a:r>
              <a:r>
                <a:rPr lang="en-US" sz="2400" b="1" kern="0" dirty="0" err="1">
                  <a:solidFill>
                    <a:srgbClr val="C00000"/>
                  </a:solidFill>
                  <a:latin typeface="UTM Avo" panose="02040603050506020204" pitchFamily="18"/>
                  <a:cs typeface="Arial"/>
                  <a:sym typeface="Arial"/>
                </a:rPr>
                <a:t>tập</a:t>
              </a:r>
              <a:r>
                <a:rPr lang="en-US" sz="2400" b="1" kern="0" dirty="0">
                  <a:solidFill>
                    <a:srgbClr val="C00000"/>
                  </a:solidFill>
                  <a:latin typeface="UTM Avo" panose="02040603050506020204" pitchFamily="18"/>
                  <a:cs typeface="Arial"/>
                  <a:sym typeface="Arial"/>
                </a:rPr>
                <a:t> 8: </a:t>
              </a:r>
              <a:endParaRPr lang="en-US" sz="2400" kern="0" dirty="0">
                <a:solidFill>
                  <a:sysClr val="windowText" lastClr="000000"/>
                </a:solidFill>
                <a:latin typeface="UTM Avo" panose="02040603050506020204" pitchFamily="18"/>
                <a:cs typeface="Arial"/>
                <a:sym typeface="Arial"/>
              </a:endParaRPr>
            </a:p>
          </p:txBody>
        </p:sp>
      </p:gr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A77D5776-A5E1-C672-EA8B-AA022EAE8F33}"/>
                  </a:ext>
                </a:extLst>
              </p:cNvPr>
              <p:cNvSpPr/>
              <p:nvPr/>
            </p:nvSpPr>
            <p:spPr>
              <a:xfrm>
                <a:off x="748378" y="2147648"/>
                <a:ext cx="11108787" cy="2057871"/>
              </a:xfrm>
              <a:prstGeom prst="rect">
                <a:avLst/>
              </a:prstGeom>
            </p:spPr>
            <p:txBody>
              <a:bodyPr wrap="square">
                <a:spAutoFit/>
              </a:bodyPr>
              <a:lstStyle/>
              <a:p>
                <a:pPr algn="just">
                  <a:lnSpc>
                    <a:spcPct val="150000"/>
                  </a:lnSpc>
                  <a:spcAft>
                    <a:spcPts val="533"/>
                  </a:spcAft>
                  <a:buClr>
                    <a:srgbClr val="000000"/>
                  </a:buClr>
                  <a:buFont typeface="Arial"/>
                  <a:buNone/>
                </a:pPr>
                <a:r>
                  <a:rPr lang="en-US" sz="2200" kern="0" dirty="0" err="1">
                    <a:solidFill>
                      <a:srgbClr val="000000"/>
                    </a:solidFill>
                    <a:latin typeface="UTM Avo" panose="02040603050506020204" pitchFamily="18"/>
                    <a:ea typeface="Calibri"/>
                    <a:cs typeface="Times New Roman"/>
                    <a:sym typeface="Arial"/>
                  </a:rPr>
                  <a:t>Một</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vòi</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nước</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bị</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hỏng</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mỗi</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giờ</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vòi</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nước</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đó</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bị</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rò</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rỉ</a:t>
                </a:r>
                <a:r>
                  <a:rPr lang="en-US" sz="2200" kern="0" dirty="0">
                    <a:solidFill>
                      <a:srgbClr val="000000"/>
                    </a:solidFill>
                    <a:latin typeface="UTM Avo" panose="02040603050506020204" pitchFamily="18"/>
                    <a:ea typeface="Calibri"/>
                    <a:cs typeface="Times New Roman"/>
                    <a:sym typeface="Arial"/>
                  </a:rPr>
                  <a:t> </a:t>
                </a:r>
                <a14:m>
                  <m:oMath xmlns:m="http://schemas.openxmlformats.org/officeDocument/2006/math">
                    <m:f>
                      <m:fPr>
                        <m:ctrlPr>
                          <a:rPr lang="en-US" sz="2200" i="1" kern="0">
                            <a:solidFill>
                              <a:srgbClr val="000000"/>
                            </a:solidFill>
                            <a:latin typeface="Cambria Math" panose="02040503050406030204" pitchFamily="18" charset="0"/>
                            <a:ea typeface="Calibri"/>
                            <a:cs typeface="Times New Roman"/>
                            <a:sym typeface="Arial"/>
                          </a:rPr>
                        </m:ctrlPr>
                      </m:fPr>
                      <m:num>
                        <m:r>
                          <m:rPr>
                            <m:nor/>
                          </m:rPr>
                          <a:rPr lang="en-US" sz="2200" i="0" kern="0">
                            <a:solidFill>
                              <a:srgbClr val="000000"/>
                            </a:solidFill>
                            <a:latin typeface="UTM Avo" panose="02040603050506020204" pitchFamily="18" charset="0"/>
                            <a:ea typeface="Calibri"/>
                            <a:cs typeface="Times New Roman"/>
                            <a:sym typeface="Arial"/>
                          </a:rPr>
                          <m:t>1</m:t>
                        </m:r>
                      </m:num>
                      <m:den>
                        <m:r>
                          <m:rPr>
                            <m:nor/>
                          </m:rPr>
                          <a:rPr lang="en-US" sz="2200" i="0" kern="0">
                            <a:solidFill>
                              <a:srgbClr val="000000"/>
                            </a:solidFill>
                            <a:latin typeface="UTM Avo" panose="02040603050506020204" pitchFamily="18" charset="0"/>
                            <a:ea typeface="Calibri"/>
                            <a:cs typeface="Times New Roman"/>
                            <a:sym typeface="Arial"/>
                          </a:rPr>
                          <m:t>10</m:t>
                        </m:r>
                      </m:den>
                    </m:f>
                  </m:oMath>
                </a14:m>
                <a:r>
                  <a:rPr lang="en-US" sz="2200" kern="0" dirty="0">
                    <a:solidFill>
                      <a:srgbClr val="000000"/>
                    </a:solidFill>
                    <a:latin typeface="UTM Avo" panose="02040603050506020204" pitchFamily="18" charset="0"/>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xô</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nước</a:t>
                </a:r>
                <a:r>
                  <a:rPr lang="en-US" sz="2200" kern="0" dirty="0">
                    <a:solidFill>
                      <a:srgbClr val="000000"/>
                    </a:solidFill>
                    <a:latin typeface="UTM Avo" panose="02040603050506020204" pitchFamily="18"/>
                    <a:ea typeface="SimSun"/>
                    <a:cs typeface="Times New Roman"/>
                    <a:sym typeface="Arial"/>
                  </a:rPr>
                  <a:t>.</a:t>
                </a:r>
                <a:endParaRPr lang="en-US" sz="2200" kern="0" dirty="0">
                  <a:solidFill>
                    <a:srgbClr val="000000"/>
                  </a:solidFill>
                  <a:latin typeface="UTM Avo" panose="02040603050506020204" pitchFamily="18"/>
                  <a:ea typeface="Calibri"/>
                  <a:cs typeface="Times New Roman"/>
                  <a:sym typeface="Arial"/>
                </a:endParaRPr>
              </a:p>
              <a:p>
                <a:pPr marL="228611" indent="-228611" algn="just">
                  <a:lnSpc>
                    <a:spcPct val="150000"/>
                  </a:lnSpc>
                  <a:spcAft>
                    <a:spcPts val="667"/>
                  </a:spcAft>
                  <a:buClr>
                    <a:srgbClr val="000000"/>
                  </a:buClr>
                  <a:buFont typeface="+mj-lt"/>
                  <a:buAutoNum type="alphaLcParenR"/>
                </a:pP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Hỏi</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trong</a:t>
                </a:r>
                <a:r>
                  <a:rPr lang="en-US" sz="2200" kern="0" dirty="0">
                    <a:solidFill>
                      <a:srgbClr val="000000"/>
                    </a:solidFill>
                    <a:latin typeface="UTM Avo" panose="02040603050506020204" pitchFamily="18"/>
                    <a:ea typeface="SimSun"/>
                    <a:cs typeface="Times New Roman"/>
                    <a:sym typeface="Arial"/>
                  </a:rPr>
                  <a:t> 5 </a:t>
                </a:r>
                <a:r>
                  <a:rPr lang="en-US" sz="2200" kern="0" dirty="0" err="1">
                    <a:solidFill>
                      <a:srgbClr val="000000"/>
                    </a:solidFill>
                    <a:latin typeface="UTM Avo" panose="02040603050506020204" pitchFamily="18"/>
                    <a:ea typeface="SimSun"/>
                    <a:cs typeface="Times New Roman"/>
                    <a:sym typeface="Arial"/>
                  </a:rPr>
                  <a:t>giờ</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vòi</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nước</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đó</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bị</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rò</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rỉ</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bao</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nhiêu</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phần</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xô</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nước</a:t>
                </a:r>
                <a:r>
                  <a:rPr lang="en-US" sz="2200" kern="0" dirty="0">
                    <a:solidFill>
                      <a:srgbClr val="000000"/>
                    </a:solidFill>
                    <a:latin typeface="UTM Avo" panose="02040603050506020204" pitchFamily="18"/>
                    <a:ea typeface="SimSun"/>
                    <a:cs typeface="Times New Roman"/>
                    <a:sym typeface="Arial"/>
                  </a:rPr>
                  <a:t>?</a:t>
                </a:r>
                <a:endParaRPr lang="en-US" sz="2200" kern="0" dirty="0">
                  <a:solidFill>
                    <a:srgbClr val="000000"/>
                  </a:solidFill>
                  <a:latin typeface="UTM Avo" panose="02040603050506020204" pitchFamily="18"/>
                  <a:ea typeface="Calibri"/>
                  <a:cs typeface="Times New Roman"/>
                  <a:sym typeface="Arial"/>
                </a:endParaRPr>
              </a:p>
              <a:p>
                <a:pPr marL="228611" indent="-228611" algn="just">
                  <a:lnSpc>
                    <a:spcPct val="150000"/>
                  </a:lnSpc>
                  <a:spcAft>
                    <a:spcPts val="667"/>
                  </a:spcAft>
                  <a:buClr>
                    <a:srgbClr val="000000"/>
                  </a:buClr>
                  <a:buFont typeface="+mj-lt"/>
                  <a:buAutoNum type="alphaLcParenR"/>
                </a:pP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Hỏi</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trong</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một</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ngày</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vòi</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nước</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đó</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bị</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rò</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rỉ</a:t>
                </a:r>
                <a:r>
                  <a:rPr lang="en-US" sz="2200" kern="0" dirty="0">
                    <a:solidFill>
                      <a:srgbClr val="000000"/>
                    </a:solidFill>
                    <a:latin typeface="UTM Avo" panose="02040603050506020204" pitchFamily="18"/>
                    <a:ea typeface="SimSun"/>
                    <a:cs typeface="Times New Roman"/>
                    <a:sym typeface="Arial"/>
                  </a:rPr>
                  <a:t> bao </a:t>
                </a:r>
                <a:r>
                  <a:rPr lang="en-US" sz="2200" kern="0" dirty="0" err="1">
                    <a:solidFill>
                      <a:srgbClr val="000000"/>
                    </a:solidFill>
                    <a:latin typeface="UTM Avo" panose="02040603050506020204" pitchFamily="18"/>
                    <a:ea typeface="SimSun"/>
                    <a:cs typeface="Times New Roman"/>
                    <a:sym typeface="Arial"/>
                  </a:rPr>
                  <a:t>nhiêu</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phần</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xô</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nước</a:t>
                </a:r>
                <a:r>
                  <a:rPr lang="en-US" sz="2200" kern="0" dirty="0">
                    <a:solidFill>
                      <a:srgbClr val="000000"/>
                    </a:solidFill>
                    <a:latin typeface="UTM Avo" panose="02040603050506020204" pitchFamily="18"/>
                    <a:ea typeface="SimSun"/>
                    <a:cs typeface="Times New Roman"/>
                    <a:sym typeface="Arial"/>
                  </a:rPr>
                  <a:t>?</a:t>
                </a:r>
                <a:endParaRPr lang="en-US" sz="2200" kern="0" dirty="0">
                  <a:solidFill>
                    <a:srgbClr val="000000"/>
                  </a:solidFill>
                  <a:latin typeface="UTM Avo" panose="02040603050506020204" pitchFamily="18"/>
                  <a:ea typeface="Calibri"/>
                  <a:cs typeface="Times New Roman"/>
                  <a:sym typeface="Arial"/>
                </a:endParaRPr>
              </a:p>
            </p:txBody>
          </p:sp>
        </mc:Choice>
        <mc:Fallback>
          <p:sp>
            <p:nvSpPr>
              <p:cNvPr id="13" name="Rectangle 12">
                <a:extLst>
                  <a:ext uri="{FF2B5EF4-FFF2-40B4-BE49-F238E27FC236}">
                    <a16:creationId xmlns:a16="http://schemas.microsoft.com/office/drawing/2014/main" id="{A77D5776-A5E1-C672-EA8B-AA022EAE8F33}"/>
                  </a:ext>
                </a:extLst>
              </p:cNvPr>
              <p:cNvSpPr>
                <a:spLocks noRot="1" noChangeAspect="1" noMove="1" noResize="1" noEditPoints="1" noAdjustHandles="1" noChangeArrowheads="1" noChangeShapeType="1" noTextEdit="1"/>
              </p:cNvSpPr>
              <p:nvPr/>
            </p:nvSpPr>
            <p:spPr>
              <a:xfrm>
                <a:off x="748378" y="2147648"/>
                <a:ext cx="11108787" cy="2057871"/>
              </a:xfrm>
              <a:prstGeom prst="rect">
                <a:avLst/>
              </a:prstGeom>
              <a:blipFill>
                <a:blip r:embed="rId3"/>
                <a:stretch>
                  <a:fillRect l="-933" b="-6509"/>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9999B79E-64F5-4CAE-7E42-7AD016A8E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07" y="4404476"/>
            <a:ext cx="5015534" cy="2350767"/>
          </a:xfrm>
          <a:prstGeom prst="rect">
            <a:avLst/>
          </a:prstGeom>
        </p:spPr>
      </p:pic>
      <p:sp>
        <p:nvSpPr>
          <p:cNvPr id="15" name="Rectangle 14">
            <a:extLst>
              <a:ext uri="{FF2B5EF4-FFF2-40B4-BE49-F238E27FC236}">
                <a16:creationId xmlns:a16="http://schemas.microsoft.com/office/drawing/2014/main" id="{C1E0AA0C-0FC2-AA26-E0F0-D99A047DEEBD}"/>
              </a:ext>
            </a:extLst>
          </p:cNvPr>
          <p:cNvSpPr/>
          <p:nvPr/>
        </p:nvSpPr>
        <p:spPr>
          <a:xfrm>
            <a:off x="5560802" y="4213486"/>
            <a:ext cx="1483938" cy="577850"/>
          </a:xfrm>
          <a:prstGeom prst="rect">
            <a:avLst/>
          </a:prstGeom>
        </p:spPr>
        <p:txBody>
          <a:bodyPr wrap="square">
            <a:spAutoFit/>
          </a:bodyPr>
          <a:lstStyle/>
          <a:p>
            <a:pPr algn="ctr">
              <a:lnSpc>
                <a:spcPct val="150000"/>
              </a:lnSpc>
              <a:buClr>
                <a:srgbClr val="000000"/>
              </a:buClr>
              <a:buFont typeface="Arial"/>
              <a:buNone/>
            </a:pPr>
            <a:r>
              <a:rPr lang="en-US" sz="2400" b="1" i="1" u="sng" kern="0" dirty="0" err="1">
                <a:solidFill>
                  <a:srgbClr val="C00000"/>
                </a:solidFill>
                <a:latin typeface="UTM Avo" panose="02040603050506020204" pitchFamily="18"/>
                <a:cs typeface="Arial" pitchFamily="34" charset="0"/>
                <a:sym typeface="Arial"/>
              </a:rPr>
              <a:t>Tóm</a:t>
            </a:r>
            <a:r>
              <a:rPr lang="en-US" sz="2400" b="1" i="1" u="sng" kern="0" dirty="0">
                <a:solidFill>
                  <a:srgbClr val="C00000"/>
                </a:solidFill>
                <a:latin typeface="UTM Avo" panose="02040603050506020204" pitchFamily="18"/>
                <a:cs typeface="Arial" pitchFamily="34" charset="0"/>
                <a:sym typeface="Arial"/>
              </a:rPr>
              <a:t> </a:t>
            </a:r>
            <a:r>
              <a:rPr lang="en-US" sz="2400" b="1" i="1" u="sng" kern="0" dirty="0" err="1">
                <a:solidFill>
                  <a:srgbClr val="C00000"/>
                </a:solidFill>
                <a:latin typeface="UTM Avo" panose="02040603050506020204" pitchFamily="18"/>
                <a:cs typeface="Arial" pitchFamily="34" charset="0"/>
                <a:sym typeface="Arial"/>
              </a:rPr>
              <a:t>tắt</a:t>
            </a:r>
            <a:endParaRPr lang="en-US" sz="2400" b="1" i="1" u="sng" kern="0" dirty="0">
              <a:solidFill>
                <a:srgbClr val="C00000"/>
              </a:solidFill>
              <a:latin typeface="UTM Avo" panose="02040603050506020204" pitchFamily="18"/>
              <a:cs typeface="Arial" pitchFamily="34" charset="0"/>
              <a:sym typeface="Arial"/>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792BE45-4446-0F88-9664-9CC748CD367B}"/>
                  </a:ext>
                </a:extLst>
              </p:cNvPr>
              <p:cNvSpPr/>
              <p:nvPr/>
            </p:nvSpPr>
            <p:spPr>
              <a:xfrm>
                <a:off x="7044740" y="4213486"/>
                <a:ext cx="5455632" cy="2604174"/>
              </a:xfrm>
              <a:prstGeom prst="rect">
                <a:avLst/>
              </a:prstGeom>
            </p:spPr>
            <p:txBody>
              <a:bodyPr wrap="square">
                <a:spAutoFit/>
              </a:bodyPr>
              <a:lstStyle/>
              <a:p>
                <a:pPr algn="just">
                  <a:lnSpc>
                    <a:spcPct val="150000"/>
                  </a:lnSpc>
                  <a:spcAft>
                    <a:spcPts val="533"/>
                  </a:spcAft>
                  <a:buClr>
                    <a:srgbClr val="000000"/>
                  </a:buClr>
                  <a:buFont typeface="Arial"/>
                  <a:buNone/>
                </a:pPr>
                <a:r>
                  <a:rPr lang="en-US" sz="2200" kern="0" dirty="0">
                    <a:solidFill>
                      <a:srgbClr val="000000"/>
                    </a:solidFill>
                    <a:latin typeface="UTM Avo" panose="02040603050506020204" pitchFamily="18"/>
                    <a:ea typeface="Calibri"/>
                    <a:cs typeface="Times New Roman"/>
                    <a:sym typeface="Arial"/>
                  </a:rPr>
                  <a:t>1 </a:t>
                </a:r>
                <a:r>
                  <a:rPr lang="en-US" sz="2200" kern="0" dirty="0" err="1">
                    <a:solidFill>
                      <a:srgbClr val="000000"/>
                    </a:solidFill>
                    <a:latin typeface="UTM Avo" panose="02040603050506020204" pitchFamily="18"/>
                    <a:ea typeface="Calibri"/>
                    <a:cs typeface="Times New Roman"/>
                    <a:sym typeface="Arial"/>
                  </a:rPr>
                  <a:t>giờ</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vòi</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nước</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rò</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rỉ</a:t>
                </a:r>
                <a:r>
                  <a:rPr lang="en-US" sz="2200" kern="0" dirty="0">
                    <a:solidFill>
                      <a:srgbClr val="000000"/>
                    </a:solidFill>
                    <a:latin typeface="UTM Avo" panose="02040603050506020204" pitchFamily="18"/>
                    <a:ea typeface="Calibri"/>
                    <a:cs typeface="Times New Roman"/>
                    <a:sym typeface="Arial"/>
                  </a:rPr>
                  <a:t>: </a:t>
                </a:r>
                <a14:m>
                  <m:oMath xmlns:m="http://schemas.openxmlformats.org/officeDocument/2006/math">
                    <m:f>
                      <m:fPr>
                        <m:ctrlPr>
                          <a:rPr lang="en-US" sz="2200" i="1" kern="0">
                            <a:solidFill>
                              <a:srgbClr val="000000"/>
                            </a:solidFill>
                            <a:latin typeface="Cambria Math" panose="02040503050406030204" pitchFamily="18" charset="0"/>
                            <a:ea typeface="Calibri"/>
                            <a:cs typeface="Times New Roman"/>
                            <a:sym typeface="Arial"/>
                          </a:rPr>
                        </m:ctrlPr>
                      </m:fPr>
                      <m:num>
                        <m:r>
                          <m:rPr>
                            <m:nor/>
                          </m:rPr>
                          <a:rPr lang="en-US" sz="2200" i="0" kern="0">
                            <a:solidFill>
                              <a:srgbClr val="000000"/>
                            </a:solidFill>
                            <a:latin typeface="UTM Avo" panose="02040603050506020204" pitchFamily="18" charset="0"/>
                            <a:ea typeface="Calibri"/>
                            <a:cs typeface="Times New Roman"/>
                            <a:sym typeface="Arial"/>
                          </a:rPr>
                          <m:t>1</m:t>
                        </m:r>
                      </m:num>
                      <m:den>
                        <m:r>
                          <m:rPr>
                            <m:nor/>
                          </m:rPr>
                          <a:rPr lang="en-US" sz="2200" i="0" kern="0">
                            <a:solidFill>
                              <a:srgbClr val="000000"/>
                            </a:solidFill>
                            <a:latin typeface="UTM Avo" panose="02040603050506020204" pitchFamily="18" charset="0"/>
                            <a:ea typeface="Calibri"/>
                            <a:cs typeface="Times New Roman"/>
                            <a:sym typeface="Arial"/>
                          </a:rPr>
                          <m:t>10</m:t>
                        </m:r>
                      </m:den>
                    </m:f>
                    <m:r>
                      <m:rPr>
                        <m:nor/>
                      </m:rPr>
                      <a:rPr lang="en-US" sz="2200" i="0" kern="0">
                        <a:solidFill>
                          <a:srgbClr val="000000"/>
                        </a:solidFill>
                        <a:latin typeface="UTM Avo" panose="02040603050506020204" pitchFamily="18" charset="0"/>
                        <a:ea typeface="Calibri"/>
                        <a:cs typeface="Times New Roman"/>
                        <a:sym typeface="Arial"/>
                      </a:rPr>
                      <m:t> </m:t>
                    </m:r>
                  </m:oMath>
                </a14:m>
                <a:r>
                  <a:rPr lang="en-US" sz="2200" kern="0" dirty="0" err="1">
                    <a:solidFill>
                      <a:srgbClr val="000000"/>
                    </a:solidFill>
                    <a:latin typeface="UTM Avo" panose="02040603050506020204" pitchFamily="18"/>
                    <a:ea typeface="SimSun"/>
                    <a:cs typeface="Times New Roman"/>
                    <a:sym typeface="Arial"/>
                  </a:rPr>
                  <a:t>xô</a:t>
                </a: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nước</a:t>
                </a:r>
                <a:endParaRPr lang="en-US" sz="22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buFont typeface="Arial"/>
                  <a:buNone/>
                </a:pPr>
                <a:r>
                  <a:rPr lang="en-US" sz="2200" kern="0" dirty="0">
                    <a:solidFill>
                      <a:srgbClr val="000000"/>
                    </a:solidFill>
                    <a:latin typeface="UTM Avo" panose="02040603050506020204" pitchFamily="18"/>
                    <a:ea typeface="SimSun"/>
                    <a:cs typeface="Times New Roman"/>
                    <a:sym typeface="Arial"/>
                  </a:rPr>
                  <a:t> </a:t>
                </a:r>
                <a:r>
                  <a:rPr lang="en-US" sz="2200" kern="0" dirty="0" err="1">
                    <a:solidFill>
                      <a:srgbClr val="000000"/>
                    </a:solidFill>
                    <a:latin typeface="UTM Avo" panose="02040603050506020204" pitchFamily="18"/>
                    <a:ea typeface="SimSun"/>
                    <a:cs typeface="Times New Roman"/>
                    <a:sym typeface="Arial"/>
                  </a:rPr>
                  <a:t>Hỏi</a:t>
                </a:r>
                <a:r>
                  <a:rPr lang="en-US" sz="2200" kern="0" dirty="0">
                    <a:solidFill>
                      <a:srgbClr val="000000"/>
                    </a:solidFill>
                    <a:latin typeface="UTM Avo" panose="02040603050506020204" pitchFamily="18"/>
                    <a:ea typeface="SimSun"/>
                    <a:cs typeface="Times New Roman"/>
                    <a:sym typeface="Arial"/>
                  </a:rPr>
                  <a:t>: </a:t>
                </a:r>
                <a:endParaRPr lang="en-US" sz="22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pPr>
                <a:r>
                  <a:rPr lang="en-US" sz="2200" kern="0" dirty="0">
                    <a:solidFill>
                      <a:srgbClr val="000000"/>
                    </a:solidFill>
                    <a:latin typeface="UTM Avo" panose="02040603050506020204" pitchFamily="18"/>
                    <a:ea typeface="Calibri"/>
                    <a:cs typeface="Times New Roman"/>
                    <a:sym typeface="Arial"/>
                  </a:rPr>
                  <a:t>a) 5 </a:t>
                </a:r>
                <a:r>
                  <a:rPr lang="en-US" sz="2200" kern="0" dirty="0" err="1">
                    <a:solidFill>
                      <a:srgbClr val="000000"/>
                    </a:solidFill>
                    <a:latin typeface="UTM Avo" panose="02040603050506020204" pitchFamily="18"/>
                    <a:ea typeface="Calibri"/>
                    <a:cs typeface="Times New Roman"/>
                    <a:sym typeface="Arial"/>
                  </a:rPr>
                  <a:t>giờ</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vòi</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nước</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rò</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rỉ</a:t>
                </a:r>
                <a:r>
                  <a:rPr lang="en-US" sz="2200" kern="0" dirty="0">
                    <a:solidFill>
                      <a:srgbClr val="000000"/>
                    </a:solidFill>
                    <a:latin typeface="UTM Avo" panose="02040603050506020204" pitchFamily="18"/>
                    <a:ea typeface="Calibri"/>
                    <a:cs typeface="Times New Roman"/>
                    <a:sym typeface="Arial"/>
                  </a:rPr>
                  <a:t>: ? </a:t>
                </a:r>
                <a:r>
                  <a:rPr lang="en-US" sz="2200" kern="0" dirty="0" err="1">
                    <a:solidFill>
                      <a:srgbClr val="000000"/>
                    </a:solidFill>
                    <a:latin typeface="UTM Avo" panose="02040603050506020204" pitchFamily="18"/>
                    <a:ea typeface="Calibri"/>
                    <a:cs typeface="Times New Roman"/>
                    <a:sym typeface="Arial"/>
                  </a:rPr>
                  <a:t>xô</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nước</a:t>
                </a:r>
                <a:endParaRPr lang="en-US" sz="2200" kern="0" dirty="0">
                  <a:solidFill>
                    <a:srgbClr val="000000"/>
                  </a:solidFill>
                  <a:latin typeface="UTM Avo" panose="02040603050506020204" pitchFamily="18"/>
                  <a:ea typeface="Calibri"/>
                  <a:cs typeface="Times New Roman"/>
                  <a:sym typeface="Arial"/>
                </a:endParaRPr>
              </a:p>
              <a:p>
                <a:pPr algn="just">
                  <a:lnSpc>
                    <a:spcPct val="150000"/>
                  </a:lnSpc>
                  <a:spcAft>
                    <a:spcPts val="533"/>
                  </a:spcAft>
                  <a:buClr>
                    <a:srgbClr val="000000"/>
                  </a:buClr>
                </a:pPr>
                <a:r>
                  <a:rPr lang="en-US" sz="2200" kern="0" dirty="0">
                    <a:solidFill>
                      <a:srgbClr val="000000"/>
                    </a:solidFill>
                    <a:latin typeface="UTM Avo" panose="02040603050506020204" pitchFamily="18"/>
                    <a:ea typeface="Calibri"/>
                    <a:cs typeface="Times New Roman"/>
                    <a:sym typeface="Arial"/>
                  </a:rPr>
                  <a:t>b) 1 </a:t>
                </a:r>
                <a:r>
                  <a:rPr lang="en-US" sz="2200" kern="0" dirty="0" err="1">
                    <a:solidFill>
                      <a:srgbClr val="000000"/>
                    </a:solidFill>
                    <a:latin typeface="UTM Avo" panose="02040603050506020204" pitchFamily="18"/>
                    <a:ea typeface="Calibri"/>
                    <a:cs typeface="Times New Roman"/>
                    <a:sym typeface="Arial"/>
                  </a:rPr>
                  <a:t>ngày</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vòi</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nước</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rò</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rỉ</a:t>
                </a:r>
                <a:r>
                  <a:rPr lang="en-US" sz="2200" kern="0" dirty="0">
                    <a:solidFill>
                      <a:srgbClr val="000000"/>
                    </a:solidFill>
                    <a:latin typeface="UTM Avo" panose="02040603050506020204" pitchFamily="18"/>
                    <a:ea typeface="Calibri"/>
                    <a:cs typeface="Times New Roman"/>
                    <a:sym typeface="Arial"/>
                  </a:rPr>
                  <a:t>: ? </a:t>
                </a:r>
                <a:r>
                  <a:rPr lang="en-US" sz="2200" kern="0" dirty="0" err="1">
                    <a:solidFill>
                      <a:srgbClr val="000000"/>
                    </a:solidFill>
                    <a:latin typeface="UTM Avo" panose="02040603050506020204" pitchFamily="18"/>
                    <a:ea typeface="Calibri"/>
                    <a:cs typeface="Times New Roman"/>
                    <a:sym typeface="Arial"/>
                  </a:rPr>
                  <a:t>xô</a:t>
                </a:r>
                <a:r>
                  <a:rPr lang="en-US" sz="2200" kern="0" dirty="0">
                    <a:solidFill>
                      <a:srgbClr val="000000"/>
                    </a:solidFill>
                    <a:latin typeface="UTM Avo" panose="02040603050506020204" pitchFamily="18"/>
                    <a:ea typeface="Calibri"/>
                    <a:cs typeface="Times New Roman"/>
                    <a:sym typeface="Arial"/>
                  </a:rPr>
                  <a:t> </a:t>
                </a:r>
                <a:r>
                  <a:rPr lang="en-US" sz="2200" kern="0" dirty="0" err="1">
                    <a:solidFill>
                      <a:srgbClr val="000000"/>
                    </a:solidFill>
                    <a:latin typeface="UTM Avo" panose="02040603050506020204" pitchFamily="18"/>
                    <a:ea typeface="Calibri"/>
                    <a:cs typeface="Times New Roman"/>
                    <a:sym typeface="Arial"/>
                  </a:rPr>
                  <a:t>nước</a:t>
                </a:r>
                <a:endParaRPr lang="en-US" sz="2200" kern="0" dirty="0">
                  <a:solidFill>
                    <a:srgbClr val="000000"/>
                  </a:solidFill>
                  <a:latin typeface="UTM Avo" panose="02040603050506020204" pitchFamily="18"/>
                  <a:ea typeface="Calibri"/>
                  <a:cs typeface="Times New Roman"/>
                  <a:sym typeface="Arial"/>
                </a:endParaRPr>
              </a:p>
            </p:txBody>
          </p:sp>
        </mc:Choice>
        <mc:Fallback xmlns="">
          <p:sp>
            <p:nvSpPr>
              <p:cNvPr id="16" name="Rectangle 15">
                <a:extLst>
                  <a:ext uri="{FF2B5EF4-FFF2-40B4-BE49-F238E27FC236}">
                    <a16:creationId xmlns:a16="http://schemas.microsoft.com/office/drawing/2014/main" id="{3792BE45-4446-0F88-9664-9CC748CD367B}"/>
                  </a:ext>
                </a:extLst>
              </p:cNvPr>
              <p:cNvSpPr>
                <a:spLocks noRot="1" noChangeAspect="1" noMove="1" noResize="1" noEditPoints="1" noAdjustHandles="1" noChangeArrowheads="1" noChangeShapeType="1" noTextEdit="1"/>
              </p:cNvSpPr>
              <p:nvPr/>
            </p:nvSpPr>
            <p:spPr>
              <a:xfrm>
                <a:off x="7044740" y="4213486"/>
                <a:ext cx="5455632" cy="2604174"/>
              </a:xfrm>
              <a:prstGeom prst="rect">
                <a:avLst/>
              </a:prstGeom>
              <a:blipFill>
                <a:blip r:embed="rId5"/>
                <a:stretch>
                  <a:fillRect l="-1453" b="-3981"/>
                </a:stretch>
              </a:blipFill>
            </p:spPr>
            <p:txBody>
              <a:bodyPr/>
              <a:lstStyle/>
              <a:p>
                <a:r>
                  <a:rPr lang="en-US">
                    <a:noFill/>
                  </a:rPr>
                  <a:t> </a:t>
                </a:r>
              </a:p>
            </p:txBody>
          </p:sp>
        </mc:Fallback>
      </mc:AlternateContent>
    </p:spTree>
    <p:extLst>
      <p:ext uri="{BB962C8B-B14F-4D97-AF65-F5344CB8AC3E}">
        <p14:creationId xmlns:p14="http://schemas.microsoft.com/office/powerpoint/2010/main" val="23255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C5D434-86CF-974F-9356-532D9C4E8204}"/>
              </a:ext>
            </a:extLst>
          </p:cNvPr>
          <p:cNvSpPr/>
          <p:nvPr/>
        </p:nvSpPr>
        <p:spPr>
          <a:xfrm>
            <a:off x="4277877" y="1491525"/>
            <a:ext cx="1483938" cy="577850"/>
          </a:xfrm>
          <a:prstGeom prst="rect">
            <a:avLst/>
          </a:prstGeom>
        </p:spPr>
        <p:txBody>
          <a:bodyPr wrap="square">
            <a:spAutoFit/>
          </a:bodyPr>
          <a:lstStyle/>
          <a:p>
            <a:pPr algn="ctr">
              <a:lnSpc>
                <a:spcPct val="150000"/>
              </a:lnSpc>
            </a:pPr>
            <a:r>
              <a:rPr lang="en-US" sz="2400" b="1" i="1" u="sng" dirty="0" err="1">
                <a:solidFill>
                  <a:srgbClr val="C00000"/>
                </a:solidFill>
                <a:latin typeface="UTM Avo" panose="02040603050506020204" pitchFamily="18"/>
                <a:cs typeface="Arial" pitchFamily="34" charset="0"/>
              </a:rPr>
              <a:t>Bài</a:t>
            </a:r>
            <a:r>
              <a:rPr lang="en-US" sz="2400" b="1" i="1" u="sng" dirty="0">
                <a:solidFill>
                  <a:srgbClr val="C00000"/>
                </a:solidFill>
                <a:latin typeface="UTM Avo" panose="02040603050506020204" pitchFamily="18"/>
                <a:cs typeface="Arial" pitchFamily="34" charset="0"/>
              </a:rPr>
              <a:t> </a:t>
            </a:r>
            <a:r>
              <a:rPr lang="en-US" sz="2400" b="1" i="1" u="sng" dirty="0" err="1">
                <a:solidFill>
                  <a:srgbClr val="C00000"/>
                </a:solidFill>
                <a:latin typeface="UTM Avo" panose="02040603050506020204" pitchFamily="18"/>
                <a:cs typeface="Arial" pitchFamily="34" charset="0"/>
              </a:rPr>
              <a:t>giải</a:t>
            </a:r>
            <a:endParaRPr lang="en-US" sz="2400" b="1" i="1" u="sng" dirty="0">
              <a:solidFill>
                <a:srgbClr val="C00000"/>
              </a:solidFill>
              <a:latin typeface="UTM Avo" panose="02040603050506020204" pitchFamily="18"/>
              <a:cs typeface="Arial"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F019212-395F-A36A-0C19-677C87BE1E70}"/>
                  </a:ext>
                </a:extLst>
              </p:cNvPr>
              <p:cNvSpPr/>
              <p:nvPr/>
            </p:nvSpPr>
            <p:spPr>
              <a:xfrm>
                <a:off x="536339" y="2277944"/>
                <a:ext cx="8636000" cy="3983206"/>
              </a:xfrm>
              <a:prstGeom prst="rect">
                <a:avLst/>
              </a:prstGeom>
            </p:spPr>
            <p:txBody>
              <a:bodyPr wrap="square">
                <a:spAutoFit/>
              </a:bodyPr>
              <a:lstStyle/>
              <a:p>
                <a:pPr algn="ctr">
                  <a:lnSpc>
                    <a:spcPct val="150000"/>
                  </a:lnSpc>
                  <a:spcAft>
                    <a:spcPts val="533"/>
                  </a:spcAft>
                </a:pPr>
                <a:r>
                  <a:rPr lang="en-US" sz="2400" dirty="0">
                    <a:latin typeface="UTM Avo" panose="02040603050506020204" pitchFamily="18"/>
                    <a:ea typeface="Calibri"/>
                    <a:cs typeface="Times New Roman"/>
                  </a:rPr>
                  <a:t>a) Trong 5 </a:t>
                </a:r>
                <a:r>
                  <a:rPr lang="en-US" sz="2400" dirty="0" err="1">
                    <a:latin typeface="UTM Avo" panose="02040603050506020204" pitchFamily="18"/>
                    <a:ea typeface="Calibri"/>
                    <a:cs typeface="Times New Roman"/>
                  </a:rPr>
                  <a:t>giờ</a:t>
                </a:r>
                <a:r>
                  <a:rPr lang="en-US" sz="2400" dirty="0">
                    <a:latin typeface="UTM Avo" panose="02040603050506020204" pitchFamily="18"/>
                    <a:ea typeface="Calibri"/>
                    <a:cs typeface="Times New Roman"/>
                  </a:rPr>
                  <a:t>, </a:t>
                </a:r>
                <a:r>
                  <a:rPr lang="en-US" sz="2400" dirty="0" err="1">
                    <a:latin typeface="UTM Avo" panose="02040603050506020204" pitchFamily="18"/>
                    <a:ea typeface="Calibri"/>
                    <a:cs typeface="Times New Roman"/>
                  </a:rPr>
                  <a:t>vòi</a:t>
                </a:r>
                <a:r>
                  <a:rPr lang="en-US" sz="2400" dirty="0">
                    <a:latin typeface="UTM Avo" panose="02040603050506020204" pitchFamily="18"/>
                    <a:ea typeface="Calibri"/>
                    <a:cs typeface="Times New Roman"/>
                  </a:rPr>
                  <a:t> </a:t>
                </a:r>
                <a:r>
                  <a:rPr lang="en-US" sz="2400" dirty="0" err="1">
                    <a:latin typeface="UTM Avo" panose="02040603050506020204" pitchFamily="18"/>
                    <a:ea typeface="Calibri"/>
                    <a:cs typeface="Times New Roman"/>
                  </a:rPr>
                  <a:t>nước</a:t>
                </a:r>
                <a:r>
                  <a:rPr lang="en-US" sz="2400" dirty="0">
                    <a:latin typeface="UTM Avo" panose="02040603050506020204" pitchFamily="18"/>
                    <a:ea typeface="Calibri"/>
                    <a:cs typeface="Times New Roman"/>
                  </a:rPr>
                  <a:t> </a:t>
                </a:r>
                <a:r>
                  <a:rPr lang="en-US" sz="2400" dirty="0" err="1">
                    <a:latin typeface="UTM Avo" panose="02040603050506020204" pitchFamily="18"/>
                    <a:ea typeface="Calibri"/>
                    <a:cs typeface="Times New Roman"/>
                  </a:rPr>
                  <a:t>bị</a:t>
                </a:r>
                <a:r>
                  <a:rPr lang="en-US" sz="2400" dirty="0">
                    <a:latin typeface="UTM Avo" panose="02040603050506020204" pitchFamily="18"/>
                    <a:ea typeface="Calibri"/>
                    <a:cs typeface="Times New Roman"/>
                  </a:rPr>
                  <a:t> </a:t>
                </a:r>
                <a:r>
                  <a:rPr lang="en-US" sz="2400" dirty="0" err="1">
                    <a:latin typeface="UTM Avo" panose="02040603050506020204" pitchFamily="18"/>
                    <a:ea typeface="Calibri"/>
                    <a:cs typeface="Times New Roman"/>
                  </a:rPr>
                  <a:t>rò</a:t>
                </a:r>
                <a:r>
                  <a:rPr lang="en-US" sz="2400" dirty="0">
                    <a:latin typeface="UTM Avo" panose="02040603050506020204" pitchFamily="18"/>
                    <a:ea typeface="Calibri"/>
                    <a:cs typeface="Times New Roman"/>
                  </a:rPr>
                  <a:t> </a:t>
                </a:r>
                <a:r>
                  <a:rPr lang="en-US" sz="2400" dirty="0" err="1">
                    <a:latin typeface="UTM Avo" panose="02040603050506020204" pitchFamily="18"/>
                    <a:ea typeface="Calibri"/>
                    <a:cs typeface="Times New Roman"/>
                  </a:rPr>
                  <a:t>rỉ</a:t>
                </a:r>
                <a:r>
                  <a:rPr lang="en-US" sz="2400" dirty="0">
                    <a:latin typeface="UTM Avo" panose="02040603050506020204" pitchFamily="18"/>
                    <a:ea typeface="Calibri"/>
                    <a:cs typeface="Times New Roman"/>
                  </a:rPr>
                  <a:t> </a:t>
                </a:r>
                <a:r>
                  <a:rPr lang="en-US" sz="2400" dirty="0" err="1">
                    <a:latin typeface="UTM Avo" panose="02040603050506020204" pitchFamily="18"/>
                    <a:ea typeface="Calibri"/>
                    <a:cs typeface="Times New Roman"/>
                  </a:rPr>
                  <a:t>số</a:t>
                </a:r>
                <a:r>
                  <a:rPr lang="en-US" sz="2400" dirty="0">
                    <a:latin typeface="UTM Avo" panose="02040603050506020204" pitchFamily="18"/>
                    <a:ea typeface="Calibri"/>
                    <a:cs typeface="Times New Roman"/>
                  </a:rPr>
                  <a:t> </a:t>
                </a:r>
                <a:r>
                  <a:rPr lang="en-US" sz="2400" dirty="0" err="1">
                    <a:latin typeface="UTM Avo" panose="02040603050506020204" pitchFamily="18"/>
                    <a:ea typeface="Calibri"/>
                    <a:cs typeface="Times New Roman"/>
                  </a:rPr>
                  <a:t>lượng</a:t>
                </a:r>
                <a:r>
                  <a:rPr lang="en-US" sz="2400" dirty="0">
                    <a:latin typeface="UTM Avo" panose="02040603050506020204" pitchFamily="18"/>
                    <a:ea typeface="Calibri"/>
                    <a:cs typeface="Times New Roman"/>
                  </a:rPr>
                  <a:t> </a:t>
                </a:r>
                <a:r>
                  <a:rPr lang="en-US" sz="2400" dirty="0" err="1">
                    <a:latin typeface="UTM Avo" panose="02040603050506020204" pitchFamily="18"/>
                    <a:ea typeface="Calibri"/>
                    <a:cs typeface="Times New Roman"/>
                  </a:rPr>
                  <a:t>nước</a:t>
                </a:r>
                <a:r>
                  <a:rPr lang="en-US" sz="2400" dirty="0">
                    <a:latin typeface="UTM Avo" panose="02040603050506020204" pitchFamily="18"/>
                    <a:ea typeface="Calibri"/>
                    <a:cs typeface="Times New Roman"/>
                  </a:rPr>
                  <a:t> </a:t>
                </a:r>
                <a:r>
                  <a:rPr lang="en-US" sz="2400" dirty="0" err="1">
                    <a:latin typeface="UTM Avo" panose="02040603050506020204" pitchFamily="18"/>
                    <a:ea typeface="Calibri"/>
                    <a:cs typeface="Times New Roman"/>
                  </a:rPr>
                  <a:t>là</a:t>
                </a:r>
                <a:r>
                  <a:rPr lang="en-US" sz="2400" dirty="0">
                    <a:latin typeface="UTM Avo" panose="02040603050506020204" pitchFamily="18"/>
                    <a:ea typeface="Calibri"/>
                    <a:cs typeface="Times New Roman"/>
                  </a:rPr>
                  <a:t>:</a:t>
                </a:r>
              </a:p>
              <a:p>
                <a:pPr algn="ctr">
                  <a:lnSpc>
                    <a:spcPct val="150000"/>
                  </a:lnSpc>
                  <a:spcAft>
                    <a:spcPts val="533"/>
                  </a:spcAft>
                </a:pP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10</m:t>
                        </m:r>
                      </m:den>
                    </m:f>
                    <m:r>
                      <a:rPr lang="en-US" sz="2400">
                        <a:latin typeface="Cambria Math" panose="02040503050406030204" pitchFamily="18" charset="0"/>
                        <a:ea typeface="Calibri"/>
                        <a:cs typeface="Times New Roman"/>
                      </a:rPr>
                      <m:t>×</m:t>
                    </m:r>
                    <m:r>
                      <m:rPr>
                        <m:nor/>
                      </m:rPr>
                      <a:rPr lang="en-US" sz="2400" i="0">
                        <a:latin typeface="UTM Avo" panose="02040603050506020204" pitchFamily="18" charset="0"/>
                        <a:ea typeface="Calibri"/>
                        <a:cs typeface="Times New Roman"/>
                      </a:rPr>
                      <m:t>5</m:t>
                    </m:r>
                    <m:r>
                      <a:rPr lang="en-US" sz="2400">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2</m:t>
                        </m:r>
                      </m:den>
                    </m:f>
                  </m:oMath>
                </a14:m>
                <a:r>
                  <a:rPr lang="en-US" sz="2400" dirty="0">
                    <a:latin typeface="UTM Avo" panose="02040603050506020204" pitchFamily="18" charset="0"/>
                    <a:ea typeface="SimSun"/>
                    <a:cs typeface="Times New Roman"/>
                  </a:rPr>
                  <a:t> </a:t>
                </a:r>
                <a:r>
                  <a:rPr lang="en-US" sz="2400" dirty="0">
                    <a:latin typeface="UTM Avo" panose="02040603050506020204" pitchFamily="18"/>
                    <a:ea typeface="SimSun"/>
                    <a:cs typeface="Times New Roman"/>
                  </a:rPr>
                  <a:t>(</a:t>
                </a:r>
                <a:r>
                  <a:rPr lang="en-US" sz="2400" dirty="0" err="1">
                    <a:latin typeface="UTM Avo" panose="02040603050506020204" pitchFamily="18"/>
                    <a:ea typeface="SimSun"/>
                    <a:cs typeface="Times New Roman"/>
                  </a:rPr>
                  <a:t>xô</a:t>
                </a:r>
                <a:r>
                  <a:rPr lang="en-US" sz="2400" dirty="0">
                    <a:latin typeface="UTM Avo" panose="02040603050506020204" pitchFamily="18"/>
                    <a:ea typeface="SimSun"/>
                    <a:cs typeface="Times New Roman"/>
                  </a:rPr>
                  <a:t> </a:t>
                </a:r>
                <a:r>
                  <a:rPr lang="en-US" sz="2400" dirty="0" err="1">
                    <a:latin typeface="UTM Avo" panose="02040603050506020204" pitchFamily="18"/>
                    <a:ea typeface="SimSun"/>
                    <a:cs typeface="Times New Roman"/>
                  </a:rPr>
                  <a:t>nước</a:t>
                </a:r>
                <a:r>
                  <a:rPr lang="en-US" sz="2400" dirty="0">
                    <a:latin typeface="UTM Avo" panose="02040603050506020204" pitchFamily="18"/>
                    <a:ea typeface="SimSun"/>
                    <a:cs typeface="Times New Roman"/>
                  </a:rPr>
                  <a:t>)</a:t>
                </a:r>
                <a:endParaRPr lang="en-US" sz="2400" dirty="0">
                  <a:latin typeface="UTM Avo" panose="02040603050506020204" pitchFamily="18"/>
                  <a:ea typeface="Calibri"/>
                  <a:cs typeface="Times New Roman"/>
                </a:endParaRPr>
              </a:p>
              <a:p>
                <a:pPr algn="ctr">
                  <a:lnSpc>
                    <a:spcPct val="150000"/>
                  </a:lnSpc>
                  <a:spcAft>
                    <a:spcPts val="533"/>
                  </a:spcAft>
                </a:pPr>
                <a:r>
                  <a:rPr lang="en-US" sz="2400" dirty="0">
                    <a:latin typeface="UTM Avo" panose="02040603050506020204" pitchFamily="18"/>
                    <a:ea typeface="SimSun"/>
                    <a:cs typeface="Times New Roman"/>
                  </a:rPr>
                  <a:t>b) Trong </a:t>
                </a:r>
                <a:r>
                  <a:rPr lang="en-US" sz="2400" dirty="0" err="1">
                    <a:latin typeface="UTM Avo" panose="02040603050506020204" pitchFamily="18"/>
                    <a:ea typeface="SimSun"/>
                    <a:cs typeface="Times New Roman"/>
                  </a:rPr>
                  <a:t>một</a:t>
                </a:r>
                <a:r>
                  <a:rPr lang="en-US" sz="2400" dirty="0">
                    <a:latin typeface="UTM Avo" panose="02040603050506020204" pitchFamily="18"/>
                    <a:ea typeface="SimSun"/>
                    <a:cs typeface="Times New Roman"/>
                  </a:rPr>
                  <a:t> </a:t>
                </a:r>
                <a:r>
                  <a:rPr lang="en-US" sz="2400" dirty="0" err="1">
                    <a:latin typeface="UTM Avo" panose="02040603050506020204" pitchFamily="18"/>
                    <a:ea typeface="SimSun"/>
                    <a:cs typeface="Times New Roman"/>
                  </a:rPr>
                  <a:t>ngày</a:t>
                </a:r>
                <a:r>
                  <a:rPr lang="en-US" sz="2400" dirty="0">
                    <a:latin typeface="UTM Avo" panose="02040603050506020204" pitchFamily="18"/>
                    <a:ea typeface="SimSun"/>
                    <a:cs typeface="Times New Roman"/>
                  </a:rPr>
                  <a:t>, </a:t>
                </a:r>
                <a:r>
                  <a:rPr lang="en-US" sz="2400" dirty="0" err="1">
                    <a:latin typeface="UTM Avo" panose="02040603050506020204" pitchFamily="18"/>
                    <a:ea typeface="SimSun"/>
                    <a:cs typeface="Times New Roman"/>
                  </a:rPr>
                  <a:t>vòi</a:t>
                </a:r>
                <a:r>
                  <a:rPr lang="en-US" sz="2400" dirty="0">
                    <a:latin typeface="UTM Avo" panose="02040603050506020204" pitchFamily="18"/>
                    <a:ea typeface="SimSun"/>
                    <a:cs typeface="Times New Roman"/>
                  </a:rPr>
                  <a:t> </a:t>
                </a:r>
                <a:r>
                  <a:rPr lang="en-US" sz="2400" dirty="0" err="1">
                    <a:latin typeface="UTM Avo" panose="02040603050506020204" pitchFamily="18"/>
                    <a:ea typeface="SimSun"/>
                    <a:cs typeface="Times New Roman"/>
                  </a:rPr>
                  <a:t>nước</a:t>
                </a:r>
                <a:r>
                  <a:rPr lang="en-US" sz="2400" dirty="0">
                    <a:latin typeface="UTM Avo" panose="02040603050506020204" pitchFamily="18"/>
                    <a:ea typeface="SimSun"/>
                    <a:cs typeface="Times New Roman"/>
                  </a:rPr>
                  <a:t> </a:t>
                </a:r>
                <a:r>
                  <a:rPr lang="en-US" sz="2400" dirty="0" err="1">
                    <a:latin typeface="UTM Avo" panose="02040603050506020204" pitchFamily="18"/>
                    <a:ea typeface="SimSun"/>
                    <a:cs typeface="Times New Roman"/>
                  </a:rPr>
                  <a:t>rò</a:t>
                </a:r>
                <a:r>
                  <a:rPr lang="en-US" sz="2400" dirty="0">
                    <a:latin typeface="UTM Avo" panose="02040603050506020204" pitchFamily="18"/>
                    <a:ea typeface="SimSun"/>
                    <a:cs typeface="Times New Roman"/>
                  </a:rPr>
                  <a:t> </a:t>
                </a:r>
                <a:r>
                  <a:rPr lang="en-US" sz="2400" dirty="0" err="1">
                    <a:latin typeface="UTM Avo" panose="02040603050506020204" pitchFamily="18"/>
                    <a:ea typeface="SimSun"/>
                    <a:cs typeface="Times New Roman"/>
                  </a:rPr>
                  <a:t>rỉ</a:t>
                </a:r>
                <a:r>
                  <a:rPr lang="en-US" sz="2400" dirty="0">
                    <a:latin typeface="UTM Avo" panose="02040603050506020204" pitchFamily="18"/>
                    <a:ea typeface="SimSun"/>
                    <a:cs typeface="Times New Roman"/>
                  </a:rPr>
                  <a:t> </a:t>
                </a:r>
                <a:r>
                  <a:rPr lang="en-US" sz="2400" dirty="0" err="1">
                    <a:latin typeface="UTM Avo" panose="02040603050506020204" pitchFamily="18"/>
                    <a:ea typeface="SimSun"/>
                    <a:cs typeface="Times New Roman"/>
                  </a:rPr>
                  <a:t>lượng</a:t>
                </a:r>
                <a:r>
                  <a:rPr lang="en-US" sz="2400" dirty="0">
                    <a:latin typeface="UTM Avo" panose="02040603050506020204" pitchFamily="18"/>
                    <a:ea typeface="SimSun"/>
                    <a:cs typeface="Times New Roman"/>
                  </a:rPr>
                  <a:t> </a:t>
                </a:r>
                <a:r>
                  <a:rPr lang="en-US" sz="2400" dirty="0" err="1">
                    <a:latin typeface="UTM Avo" panose="02040603050506020204" pitchFamily="18"/>
                    <a:ea typeface="SimSun"/>
                    <a:cs typeface="Times New Roman"/>
                  </a:rPr>
                  <a:t>nước</a:t>
                </a:r>
                <a:r>
                  <a:rPr lang="en-US" sz="2400" dirty="0">
                    <a:latin typeface="UTM Avo" panose="02040603050506020204" pitchFamily="18"/>
                    <a:ea typeface="SimSun"/>
                    <a:cs typeface="Times New Roman"/>
                  </a:rPr>
                  <a:t> </a:t>
                </a:r>
                <a:r>
                  <a:rPr lang="en-US" sz="2400" dirty="0" err="1">
                    <a:latin typeface="UTM Avo" panose="02040603050506020204" pitchFamily="18"/>
                    <a:ea typeface="SimSun"/>
                    <a:cs typeface="Times New Roman"/>
                  </a:rPr>
                  <a:t>là</a:t>
                </a:r>
                <a:r>
                  <a:rPr lang="en-US" sz="2400" dirty="0">
                    <a:latin typeface="UTM Avo" panose="02040603050506020204" pitchFamily="18"/>
                    <a:ea typeface="SimSun"/>
                    <a:cs typeface="Times New Roman"/>
                  </a:rPr>
                  <a:t>:</a:t>
                </a:r>
                <a:endParaRPr lang="en-US" sz="2400" dirty="0">
                  <a:latin typeface="UTM Avo" panose="02040603050506020204" pitchFamily="18"/>
                  <a:ea typeface="Calibri"/>
                  <a:cs typeface="Times New Roman"/>
                </a:endParaRPr>
              </a:p>
              <a:p>
                <a:pPr algn="ctr">
                  <a:lnSpc>
                    <a:spcPct val="150000"/>
                  </a:lnSpc>
                  <a:spcAft>
                    <a:spcPts val="533"/>
                  </a:spcAft>
                </a:pPr>
                <a14:m>
                  <m:oMath xmlns:m="http://schemas.openxmlformats.org/officeDocument/2006/math">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10</m:t>
                        </m:r>
                      </m:den>
                    </m:f>
                    <m:r>
                      <a:rPr lang="en-US" sz="2400">
                        <a:latin typeface="Cambria Math" panose="02040503050406030204" pitchFamily="18" charset="0"/>
                        <a:ea typeface="Calibri"/>
                        <a:cs typeface="Times New Roman"/>
                      </a:rPr>
                      <m:t>×</m:t>
                    </m:r>
                    <m:r>
                      <m:rPr>
                        <m:nor/>
                      </m:rPr>
                      <a:rPr lang="en-US" sz="2400" i="0">
                        <a:latin typeface="UTM Avo" panose="02040603050506020204" pitchFamily="18" charset="0"/>
                        <a:ea typeface="Calibri"/>
                        <a:cs typeface="Times New Roman"/>
                      </a:rPr>
                      <m:t>24</m:t>
                    </m:r>
                    <m:r>
                      <a:rPr lang="en-US" sz="2400">
                        <a:latin typeface="Cambria Math" panose="02040503050406030204" pitchFamily="18" charset="0"/>
                        <a:ea typeface="Calibri"/>
                        <a:cs typeface="Times New Roman"/>
                      </a:rPr>
                      <m:t>=</m:t>
                    </m:r>
                    <m:f>
                      <m:fPr>
                        <m:ctrlPr>
                          <a:rPr lang="en-US" sz="2400" i="1">
                            <a:latin typeface="Cambria Math" panose="02040503050406030204" pitchFamily="18" charset="0"/>
                            <a:ea typeface="Calibri"/>
                            <a:cs typeface="Times New Roman"/>
                          </a:rPr>
                        </m:ctrlPr>
                      </m:fPr>
                      <m:num>
                        <m:r>
                          <m:rPr>
                            <m:nor/>
                          </m:rPr>
                          <a:rPr lang="en-US" sz="2400" i="0">
                            <a:latin typeface="UTM Avo" panose="02040603050506020204" pitchFamily="18" charset="0"/>
                            <a:ea typeface="Calibri"/>
                            <a:cs typeface="Times New Roman"/>
                          </a:rPr>
                          <m:t>12</m:t>
                        </m:r>
                      </m:num>
                      <m:den>
                        <m:r>
                          <m:rPr>
                            <m:nor/>
                          </m:rPr>
                          <a:rPr lang="en-US" sz="2400" i="0">
                            <a:latin typeface="UTM Avo" panose="02040603050506020204" pitchFamily="18" charset="0"/>
                            <a:ea typeface="Calibri"/>
                            <a:cs typeface="Times New Roman"/>
                          </a:rPr>
                          <m:t>5</m:t>
                        </m:r>
                      </m:den>
                    </m:f>
                  </m:oMath>
                </a14:m>
                <a:r>
                  <a:rPr lang="en-US" sz="2400" dirty="0">
                    <a:latin typeface="UTM Avo" panose="02040603050506020204" pitchFamily="18" charset="0"/>
                    <a:ea typeface="SimSun"/>
                    <a:cs typeface="Times New Roman"/>
                  </a:rPr>
                  <a:t> </a:t>
                </a:r>
                <a:r>
                  <a:rPr lang="en-US" sz="2400" dirty="0">
                    <a:latin typeface="UTM Avo" panose="02040603050506020204" pitchFamily="18"/>
                    <a:ea typeface="SimSun"/>
                    <a:cs typeface="Times New Roman"/>
                  </a:rPr>
                  <a:t>(</a:t>
                </a:r>
                <a:r>
                  <a:rPr lang="en-US" sz="2400" dirty="0" err="1">
                    <a:latin typeface="UTM Avo" panose="02040603050506020204" pitchFamily="18"/>
                    <a:ea typeface="SimSun"/>
                    <a:cs typeface="Times New Roman"/>
                  </a:rPr>
                  <a:t>xô</a:t>
                </a:r>
                <a:r>
                  <a:rPr lang="en-US" sz="2400" dirty="0">
                    <a:latin typeface="UTM Avo" panose="02040603050506020204" pitchFamily="18"/>
                    <a:ea typeface="SimSun"/>
                    <a:cs typeface="Times New Roman"/>
                  </a:rPr>
                  <a:t> </a:t>
                </a:r>
                <a:r>
                  <a:rPr lang="en-US" sz="2400" dirty="0" err="1">
                    <a:latin typeface="UTM Avo" panose="02040603050506020204" pitchFamily="18"/>
                    <a:ea typeface="SimSun"/>
                    <a:cs typeface="Times New Roman"/>
                  </a:rPr>
                  <a:t>nước</a:t>
                </a:r>
                <a:r>
                  <a:rPr lang="en-US" sz="2400" dirty="0">
                    <a:latin typeface="UTM Avo" panose="02040603050506020204" pitchFamily="18"/>
                    <a:ea typeface="SimSun"/>
                    <a:cs typeface="Times New Roman"/>
                  </a:rPr>
                  <a:t>)</a:t>
                </a:r>
                <a:endParaRPr lang="en-US" sz="2400" dirty="0">
                  <a:latin typeface="UTM Avo" panose="02040603050506020204" pitchFamily="18"/>
                  <a:ea typeface="Calibri"/>
                  <a:cs typeface="Times New Roman"/>
                </a:endParaRPr>
              </a:p>
              <a:p>
                <a:pPr algn="ctr"/>
                <a:r>
                  <a:rPr lang="en-US" sz="2400" dirty="0" err="1">
                    <a:latin typeface="UTM Avo" panose="02040603050506020204" pitchFamily="18"/>
                    <a:ea typeface="SimSun"/>
                  </a:rPr>
                  <a:t>Đáp</a:t>
                </a:r>
                <a:r>
                  <a:rPr lang="en-US" sz="2400" dirty="0">
                    <a:latin typeface="UTM Avo" panose="02040603050506020204" pitchFamily="18"/>
                    <a:ea typeface="SimSun"/>
                  </a:rPr>
                  <a:t> </a:t>
                </a:r>
                <a:r>
                  <a:rPr lang="en-US" sz="2400" dirty="0" err="1">
                    <a:latin typeface="UTM Avo" panose="02040603050506020204" pitchFamily="18"/>
                    <a:ea typeface="SimSun"/>
                  </a:rPr>
                  <a:t>số</a:t>
                </a:r>
                <a:r>
                  <a:rPr lang="en-US" sz="2400" dirty="0">
                    <a:latin typeface="UTM Avo" panose="02040603050506020204" pitchFamily="18"/>
                    <a:ea typeface="SimSun"/>
                  </a:rPr>
                  <a:t>: </a:t>
                </a:r>
                <a14:m>
                  <m:oMath xmlns:m="http://schemas.openxmlformats.org/officeDocument/2006/math">
                    <m:f>
                      <m:fPr>
                        <m:ctrlPr>
                          <a:rPr lang="en-US" sz="2400" i="1">
                            <a:latin typeface="Cambria Math" panose="02040503050406030204" pitchFamily="18" charset="0"/>
                            <a:cs typeface="Times New Roman"/>
                          </a:rPr>
                        </m:ctrlPr>
                      </m:fPr>
                      <m:num>
                        <m:r>
                          <m:rPr>
                            <m:nor/>
                          </m:rPr>
                          <a:rPr lang="en-US" sz="2400" i="0">
                            <a:latin typeface="UTM Avo" panose="02040603050506020204" pitchFamily="18" charset="0"/>
                            <a:ea typeface="Calibri"/>
                            <a:cs typeface="Times New Roman"/>
                          </a:rPr>
                          <m:t>1</m:t>
                        </m:r>
                      </m:num>
                      <m:den>
                        <m:r>
                          <m:rPr>
                            <m:nor/>
                          </m:rPr>
                          <a:rPr lang="en-US" sz="2400" i="0">
                            <a:latin typeface="UTM Avo" panose="02040603050506020204" pitchFamily="18" charset="0"/>
                            <a:ea typeface="Calibri"/>
                            <a:cs typeface="Times New Roman"/>
                          </a:rPr>
                          <m:t>2</m:t>
                        </m:r>
                      </m:den>
                    </m:f>
                  </m:oMath>
                </a14:m>
                <a:r>
                  <a:rPr lang="en-US" sz="2400" dirty="0">
                    <a:latin typeface="UTM Avo" panose="02040603050506020204" pitchFamily="18" charset="0"/>
                    <a:ea typeface="SimSun"/>
                  </a:rPr>
                  <a:t> </a:t>
                </a:r>
                <a:r>
                  <a:rPr lang="en-US" sz="2400" dirty="0" err="1">
                    <a:latin typeface="UTM Avo" panose="02040603050506020204" pitchFamily="18"/>
                    <a:ea typeface="SimSun"/>
                  </a:rPr>
                  <a:t>xô</a:t>
                </a:r>
                <a:r>
                  <a:rPr lang="en-US" sz="2400" dirty="0">
                    <a:latin typeface="UTM Avo" panose="02040603050506020204" pitchFamily="18"/>
                    <a:ea typeface="SimSun"/>
                  </a:rPr>
                  <a:t> </a:t>
                </a:r>
                <a:r>
                  <a:rPr lang="en-US" sz="2400" dirty="0" err="1">
                    <a:latin typeface="UTM Avo" panose="02040603050506020204" pitchFamily="18"/>
                    <a:ea typeface="SimSun"/>
                  </a:rPr>
                  <a:t>nước</a:t>
                </a:r>
                <a:r>
                  <a:rPr lang="en-US" sz="2400" dirty="0">
                    <a:latin typeface="UTM Avo" panose="02040603050506020204" pitchFamily="18"/>
                    <a:ea typeface="SimSun"/>
                  </a:rPr>
                  <a:t> </a:t>
                </a:r>
                <a:r>
                  <a:rPr lang="en-US" sz="2400" dirty="0" err="1">
                    <a:latin typeface="UTM Avo" panose="02040603050506020204" pitchFamily="18"/>
                    <a:ea typeface="SimSun"/>
                  </a:rPr>
                  <a:t>và</a:t>
                </a:r>
                <a:r>
                  <a:rPr lang="en-US" sz="2400" dirty="0">
                    <a:latin typeface="UTM Avo" panose="02040603050506020204" pitchFamily="18"/>
                    <a:ea typeface="SimSun"/>
                  </a:rPr>
                  <a:t> </a:t>
                </a:r>
                <a14:m>
                  <m:oMath xmlns:m="http://schemas.openxmlformats.org/officeDocument/2006/math">
                    <m:f>
                      <m:fPr>
                        <m:ctrlPr>
                          <a:rPr lang="en-US" sz="2400" i="1">
                            <a:latin typeface="Cambria Math" panose="02040503050406030204" pitchFamily="18" charset="0"/>
                            <a:cs typeface="Times New Roman"/>
                          </a:rPr>
                        </m:ctrlPr>
                      </m:fPr>
                      <m:num>
                        <m:r>
                          <m:rPr>
                            <m:nor/>
                          </m:rPr>
                          <a:rPr lang="en-US" sz="2400" i="0">
                            <a:latin typeface="UTM Avo" panose="02040603050506020204" pitchFamily="18" charset="0"/>
                            <a:ea typeface="Calibri"/>
                            <a:cs typeface="Times New Roman"/>
                          </a:rPr>
                          <m:t>12</m:t>
                        </m:r>
                      </m:num>
                      <m:den>
                        <m:r>
                          <m:rPr>
                            <m:nor/>
                          </m:rPr>
                          <a:rPr lang="en-US" sz="2400" i="0">
                            <a:latin typeface="UTM Avo" panose="02040603050506020204" pitchFamily="18" charset="0"/>
                            <a:ea typeface="Calibri"/>
                            <a:cs typeface="Times New Roman"/>
                          </a:rPr>
                          <m:t>5</m:t>
                        </m:r>
                      </m:den>
                    </m:f>
                  </m:oMath>
                </a14:m>
                <a:r>
                  <a:rPr lang="en-US" sz="2400" dirty="0">
                    <a:latin typeface="UTM Avo" panose="02040603050506020204" pitchFamily="18" charset="0"/>
                    <a:ea typeface="SimSun"/>
                  </a:rPr>
                  <a:t> </a:t>
                </a:r>
                <a:r>
                  <a:rPr lang="en-US" sz="2400" dirty="0" err="1">
                    <a:latin typeface="UTM Avo" panose="02040603050506020204" pitchFamily="18"/>
                    <a:ea typeface="SimSun"/>
                  </a:rPr>
                  <a:t>xô</a:t>
                </a:r>
                <a:r>
                  <a:rPr lang="en-US" sz="2400" dirty="0">
                    <a:latin typeface="UTM Avo" panose="02040603050506020204" pitchFamily="18"/>
                    <a:ea typeface="SimSun"/>
                  </a:rPr>
                  <a:t> </a:t>
                </a:r>
                <a:r>
                  <a:rPr lang="en-US" sz="2400" dirty="0" err="1">
                    <a:latin typeface="UTM Avo" panose="02040603050506020204" pitchFamily="18"/>
                    <a:ea typeface="SimSun"/>
                  </a:rPr>
                  <a:t>nước</a:t>
                </a:r>
                <a:r>
                  <a:rPr lang="en-US" sz="2400" dirty="0">
                    <a:latin typeface="UTM Avo" panose="02040603050506020204" pitchFamily="18"/>
                    <a:ea typeface="SimSun"/>
                  </a:rPr>
                  <a:t>.</a:t>
                </a:r>
                <a:endParaRPr lang="en-US" sz="2400" dirty="0">
                  <a:latin typeface="UTM Avo" panose="02040603050506020204" pitchFamily="18"/>
                </a:endParaRPr>
              </a:p>
            </p:txBody>
          </p:sp>
        </mc:Choice>
        <mc:Fallback xmlns="">
          <p:sp>
            <p:nvSpPr>
              <p:cNvPr id="4" name="Rectangle 3">
                <a:extLst>
                  <a:ext uri="{FF2B5EF4-FFF2-40B4-BE49-F238E27FC236}">
                    <a16:creationId xmlns:a16="http://schemas.microsoft.com/office/drawing/2014/main" id="{FF019212-395F-A36A-0C19-677C87BE1E70}"/>
                  </a:ext>
                </a:extLst>
              </p:cNvPr>
              <p:cNvSpPr>
                <a:spLocks noRot="1" noChangeAspect="1" noMove="1" noResize="1" noEditPoints="1" noAdjustHandles="1" noChangeArrowheads="1" noChangeShapeType="1" noTextEdit="1"/>
              </p:cNvSpPr>
              <p:nvPr/>
            </p:nvSpPr>
            <p:spPr>
              <a:xfrm>
                <a:off x="536339" y="2277944"/>
                <a:ext cx="8636000" cy="398320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032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9F8714-69D0-F6CA-CD3E-A6018BEC757D}"/>
              </a:ext>
            </a:extLst>
          </p:cNvPr>
          <p:cNvSpPr/>
          <p:nvPr/>
        </p:nvSpPr>
        <p:spPr>
          <a:xfrm>
            <a:off x="4224333" y="944207"/>
            <a:ext cx="3743333" cy="654731"/>
          </a:xfrm>
          <a:prstGeom prst="rect">
            <a:avLst/>
          </a:prstGeom>
        </p:spPr>
        <p:txBody>
          <a:bodyPr wrap="none">
            <a:spAutoFit/>
          </a:bodyPr>
          <a:lstStyle/>
          <a:p>
            <a:pPr algn="ctr" defTabSz="609630">
              <a:lnSpc>
                <a:spcPct val="150000"/>
              </a:lnSpc>
              <a:buFont typeface="Arial"/>
              <a:buNone/>
              <a:defRPr/>
            </a:pPr>
            <a:r>
              <a:rPr lang="en-US" sz="2800" b="1" kern="0" dirty="0">
                <a:solidFill>
                  <a:srgbClr val="262624"/>
                </a:solidFill>
                <a:latin typeface="UTM Avo" panose="02040603050506020204" pitchFamily="18"/>
                <a:cs typeface="Arial"/>
                <a:sym typeface="Arial"/>
              </a:rPr>
              <a:t>CỦNG CỐ, DẶN DÒ</a:t>
            </a:r>
          </a:p>
        </p:txBody>
      </p:sp>
      <p:sp>
        <p:nvSpPr>
          <p:cNvPr id="3" name="Rounded Rectangle 2">
            <a:extLst>
              <a:ext uri="{FF2B5EF4-FFF2-40B4-BE49-F238E27FC236}">
                <a16:creationId xmlns:a16="http://schemas.microsoft.com/office/drawing/2014/main" id="{415DD246-9CC3-9238-229A-476382D9D1C4}"/>
              </a:ext>
            </a:extLst>
          </p:cNvPr>
          <p:cNvSpPr/>
          <p:nvPr/>
        </p:nvSpPr>
        <p:spPr>
          <a:xfrm>
            <a:off x="2913528" y="1913964"/>
            <a:ext cx="6364941" cy="1725707"/>
          </a:xfrm>
          <a:custGeom>
            <a:avLst/>
            <a:gdLst>
              <a:gd name="connsiteX0" fmla="*/ 0 w 6364941"/>
              <a:gd name="connsiteY0" fmla="*/ 287624 h 1725707"/>
              <a:gd name="connsiteX1" fmla="*/ 287624 w 6364941"/>
              <a:gd name="connsiteY1" fmla="*/ 0 h 1725707"/>
              <a:gd name="connsiteX2" fmla="*/ 6077317 w 6364941"/>
              <a:gd name="connsiteY2" fmla="*/ 0 h 1725707"/>
              <a:gd name="connsiteX3" fmla="*/ 6364941 w 6364941"/>
              <a:gd name="connsiteY3" fmla="*/ 287624 h 1725707"/>
              <a:gd name="connsiteX4" fmla="*/ 6364941 w 6364941"/>
              <a:gd name="connsiteY4" fmla="*/ 1438083 h 1725707"/>
              <a:gd name="connsiteX5" fmla="*/ 6077317 w 6364941"/>
              <a:gd name="connsiteY5" fmla="*/ 1725707 h 1725707"/>
              <a:gd name="connsiteX6" fmla="*/ 287624 w 6364941"/>
              <a:gd name="connsiteY6" fmla="*/ 1725707 h 1725707"/>
              <a:gd name="connsiteX7" fmla="*/ 0 w 6364941"/>
              <a:gd name="connsiteY7" fmla="*/ 1438083 h 1725707"/>
              <a:gd name="connsiteX8" fmla="*/ 0 w 6364941"/>
              <a:gd name="connsiteY8" fmla="*/ 287624 h 17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725707" extrusionOk="0">
                <a:moveTo>
                  <a:pt x="0" y="287624"/>
                </a:moveTo>
                <a:cubicBezTo>
                  <a:pt x="-20921" y="115870"/>
                  <a:pt x="101719" y="10154"/>
                  <a:pt x="287624" y="0"/>
                </a:cubicBezTo>
                <a:cubicBezTo>
                  <a:pt x="2164292" y="132882"/>
                  <a:pt x="3502341" y="-84951"/>
                  <a:pt x="6077317" y="0"/>
                </a:cubicBezTo>
                <a:cubicBezTo>
                  <a:pt x="6214033" y="21615"/>
                  <a:pt x="6359907" y="156601"/>
                  <a:pt x="6364941" y="287624"/>
                </a:cubicBezTo>
                <a:cubicBezTo>
                  <a:pt x="6339883" y="769904"/>
                  <a:pt x="6422444" y="1169164"/>
                  <a:pt x="6364941" y="1438083"/>
                </a:cubicBezTo>
                <a:cubicBezTo>
                  <a:pt x="6386660" y="1599510"/>
                  <a:pt x="6239250" y="1719363"/>
                  <a:pt x="6077317" y="1725707"/>
                </a:cubicBezTo>
                <a:cubicBezTo>
                  <a:pt x="5124229" y="1813346"/>
                  <a:pt x="1705160" y="1653028"/>
                  <a:pt x="287624" y="1725707"/>
                </a:cubicBezTo>
                <a:cubicBezTo>
                  <a:pt x="128295" y="1721136"/>
                  <a:pt x="-2483" y="1600384"/>
                  <a:pt x="0" y="1438083"/>
                </a:cubicBezTo>
                <a:cubicBezTo>
                  <a:pt x="-102789" y="1275073"/>
                  <a:pt x="-31003" y="820070"/>
                  <a:pt x="0" y="287624"/>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latin typeface="UTM Avo" panose="02040603050506020204" pitchFamily="18"/>
              </a:rPr>
              <a:t>Qua bài học hôm nay, em học được những gì?</a:t>
            </a:r>
            <a:endParaRPr lang="en-VN" sz="2400" dirty="0">
              <a:latin typeface="UTM Avo" panose="02040603050506020204" pitchFamily="18"/>
            </a:endParaRPr>
          </a:p>
        </p:txBody>
      </p:sp>
      <p:sp>
        <p:nvSpPr>
          <p:cNvPr id="4" name="Rounded Rectangle 3">
            <a:extLst>
              <a:ext uri="{FF2B5EF4-FFF2-40B4-BE49-F238E27FC236}">
                <a16:creationId xmlns:a16="http://schemas.microsoft.com/office/drawing/2014/main" id="{C9728071-8C20-5BD3-51EB-C44B61478028}"/>
              </a:ext>
            </a:extLst>
          </p:cNvPr>
          <p:cNvSpPr/>
          <p:nvPr/>
        </p:nvSpPr>
        <p:spPr>
          <a:xfrm>
            <a:off x="2913527" y="3954697"/>
            <a:ext cx="6364941" cy="1959096"/>
          </a:xfrm>
          <a:custGeom>
            <a:avLst/>
            <a:gdLst>
              <a:gd name="connsiteX0" fmla="*/ 0 w 6364941"/>
              <a:gd name="connsiteY0" fmla="*/ 326523 h 1959096"/>
              <a:gd name="connsiteX1" fmla="*/ 326523 w 6364941"/>
              <a:gd name="connsiteY1" fmla="*/ 0 h 1959096"/>
              <a:gd name="connsiteX2" fmla="*/ 6038418 w 6364941"/>
              <a:gd name="connsiteY2" fmla="*/ 0 h 1959096"/>
              <a:gd name="connsiteX3" fmla="*/ 6364941 w 6364941"/>
              <a:gd name="connsiteY3" fmla="*/ 326523 h 1959096"/>
              <a:gd name="connsiteX4" fmla="*/ 6364941 w 6364941"/>
              <a:gd name="connsiteY4" fmla="*/ 1632573 h 1959096"/>
              <a:gd name="connsiteX5" fmla="*/ 6038418 w 6364941"/>
              <a:gd name="connsiteY5" fmla="*/ 1959096 h 1959096"/>
              <a:gd name="connsiteX6" fmla="*/ 326523 w 6364941"/>
              <a:gd name="connsiteY6" fmla="*/ 1959096 h 1959096"/>
              <a:gd name="connsiteX7" fmla="*/ 0 w 6364941"/>
              <a:gd name="connsiteY7" fmla="*/ 1632573 h 1959096"/>
              <a:gd name="connsiteX8" fmla="*/ 0 w 6364941"/>
              <a:gd name="connsiteY8" fmla="*/ 326523 h 19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959096" extrusionOk="0">
                <a:moveTo>
                  <a:pt x="0" y="326523"/>
                </a:moveTo>
                <a:cubicBezTo>
                  <a:pt x="-20788" y="133366"/>
                  <a:pt x="123284" y="8597"/>
                  <a:pt x="326523" y="0"/>
                </a:cubicBezTo>
                <a:cubicBezTo>
                  <a:pt x="1457467" y="132882"/>
                  <a:pt x="5383414" y="-84951"/>
                  <a:pt x="6038418" y="0"/>
                </a:cubicBezTo>
                <a:cubicBezTo>
                  <a:pt x="6200920" y="17414"/>
                  <a:pt x="6362737" y="158372"/>
                  <a:pt x="6364941" y="326523"/>
                </a:cubicBezTo>
                <a:cubicBezTo>
                  <a:pt x="6371678" y="527221"/>
                  <a:pt x="6331582" y="1447306"/>
                  <a:pt x="6364941" y="1632573"/>
                </a:cubicBezTo>
                <a:cubicBezTo>
                  <a:pt x="6396951" y="1816704"/>
                  <a:pt x="6221902" y="1952613"/>
                  <a:pt x="6038418" y="1959096"/>
                </a:cubicBezTo>
                <a:cubicBezTo>
                  <a:pt x="4510991" y="2046735"/>
                  <a:pt x="1734324" y="1886417"/>
                  <a:pt x="326523" y="1959096"/>
                </a:cubicBezTo>
                <a:cubicBezTo>
                  <a:pt x="143505" y="1933498"/>
                  <a:pt x="-10237" y="1827133"/>
                  <a:pt x="0" y="1632573"/>
                </a:cubicBezTo>
                <a:cubicBezTo>
                  <a:pt x="83471" y="996830"/>
                  <a:pt x="70281" y="887206"/>
                  <a:pt x="0" y="326523"/>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a:solidFill>
                  <a:schemeClr val="tx1"/>
                </a:solidFill>
                <a:latin typeface="UTM Avo" panose="02040603050506020204" pitchFamily="18"/>
              </a:rPr>
              <a:t>+ Ôn tập, củng cố kĩ năng nhân hai phân số. </a:t>
            </a:r>
          </a:p>
          <a:p>
            <a:pPr algn="ctr">
              <a:lnSpc>
                <a:spcPct val="150000"/>
              </a:lnSpc>
            </a:pPr>
            <a:r>
              <a:rPr lang="vi-VN" sz="2000" dirty="0">
                <a:solidFill>
                  <a:schemeClr val="tx1"/>
                </a:solidFill>
                <a:latin typeface="UTM Avo" panose="02040603050506020204" pitchFamily="18"/>
              </a:rPr>
              <a:t>+ Nhận biết tính chất giao hoán, kết hợp của phép nhân phân số và bước đầu vận dụng.</a:t>
            </a:r>
            <a:endParaRPr lang="en-VN" sz="2000" dirty="0">
              <a:solidFill>
                <a:schemeClr val="tx1"/>
              </a:solidFill>
              <a:latin typeface="UTM Avo" panose="02040603050506020204" pitchFamily="18"/>
            </a:endParaRPr>
          </a:p>
        </p:txBody>
      </p:sp>
    </p:spTree>
    <p:extLst>
      <p:ext uri="{BB962C8B-B14F-4D97-AF65-F5344CB8AC3E}">
        <p14:creationId xmlns:p14="http://schemas.microsoft.com/office/powerpoint/2010/main" val="2020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randombar(horizontal)">
                                      <p:cBhvr>
                                        <p:cTn id="19" dur="500"/>
                                        <p:tgtEl>
                                          <p:spTgt spid="4">
                                            <p:bg/>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6A07BD-89C4-13E6-9654-65CBC331C607}"/>
              </a:ext>
            </a:extLst>
          </p:cNvPr>
          <p:cNvGrpSpPr/>
          <p:nvPr/>
        </p:nvGrpSpPr>
        <p:grpSpPr>
          <a:xfrm>
            <a:off x="4727728" y="3010718"/>
            <a:ext cx="2736543" cy="1674349"/>
            <a:chOff x="309542" y="967667"/>
            <a:chExt cx="2878585" cy="1674349"/>
          </a:xfrm>
        </p:grpSpPr>
        <p:pic>
          <p:nvPicPr>
            <p:cNvPr id="6" name="Picture 5">
              <a:hlinkClick r:id="rId3"/>
              <a:extLst>
                <a:ext uri="{FF2B5EF4-FFF2-40B4-BE49-F238E27FC236}">
                  <a16:creationId xmlns:a16="http://schemas.microsoft.com/office/drawing/2014/main" id="{704C1058-4885-DC11-C850-50416D6CA1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7" name="TextBox 6">
              <a:extLst>
                <a:ext uri="{FF2B5EF4-FFF2-40B4-BE49-F238E27FC236}">
                  <a16:creationId xmlns:a16="http://schemas.microsoft.com/office/drawing/2014/main" id="{47FAEADD-9A7E-AEAE-ACB7-7CDBC344682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401;p23">
            <a:extLst>
              <a:ext uri="{FF2B5EF4-FFF2-40B4-BE49-F238E27FC236}">
                <a16:creationId xmlns:a16="http://schemas.microsoft.com/office/drawing/2014/main" id="{FB4E4D0F-77F4-F59B-1AD7-193E486EE08E}"/>
              </a:ext>
            </a:extLst>
          </p:cNvPr>
          <p:cNvSpPr txBox="1">
            <a:spLocks/>
          </p:cNvSpPr>
          <p:nvPr/>
        </p:nvSpPr>
        <p:spPr>
          <a:xfrm>
            <a:off x="1803867" y="2030826"/>
            <a:ext cx="1219200" cy="79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lt2"/>
              </a:buClr>
              <a:buSzPts val="3000"/>
              <a:buFont typeface="Fredoka One"/>
              <a:buNone/>
              <a:defRPr sz="5334" b="0" i="0" u="none" strike="noStrike" cap="none">
                <a:solidFill>
                  <a:schemeClr val="accent2"/>
                </a:solidFill>
                <a:latin typeface="Fredoka One"/>
                <a:ea typeface="Fredoka One"/>
                <a:cs typeface="Fredoka One"/>
                <a:sym typeface="Fredoka One"/>
              </a:defRPr>
            </a:lvl1pPr>
            <a:lvl2pPr marR="0" lvl="1"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2pPr>
            <a:lvl3pPr marR="0" lvl="2"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3pPr>
            <a:lvl4pPr marR="0" lvl="3"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4pPr>
            <a:lvl5pPr marR="0" lvl="4"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5pPr>
            <a:lvl6pPr marR="0" lvl="5"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6pPr>
            <a:lvl7pPr marR="0" lvl="6"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7pPr>
            <a:lvl8pPr marR="0" lvl="7"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8pPr>
            <a:lvl9pPr marR="0" lvl="8"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9pPr>
          </a:lstStyle>
          <a:p>
            <a:pPr marL="0" marR="0" lvl="0" indent="0" algn="l" defTabSz="914400" rtl="0" eaLnBrk="1" fontAlgn="auto" latinLnBrk="0" hangingPunct="1">
              <a:lnSpc>
                <a:spcPct val="115000"/>
              </a:lnSpc>
              <a:spcBef>
                <a:spcPts val="0"/>
              </a:spcBef>
              <a:spcAft>
                <a:spcPts val="0"/>
              </a:spcAft>
              <a:buClr>
                <a:srgbClr val="4F4A74"/>
              </a:buClr>
              <a:buSzPts val="3000"/>
              <a:buFont typeface="Fredoka One"/>
              <a:buNone/>
              <a:tabLst/>
              <a:defRPr/>
            </a:pPr>
            <a:r>
              <a:rPr kumimoji="0" lang="en" sz="4800" b="0" i="0" u="none" strike="noStrike" kern="0" cap="none" spc="0" normalizeH="0" baseline="0" noProof="0" dirty="0">
                <a:ln>
                  <a:noFill/>
                </a:ln>
                <a:solidFill>
                  <a:srgbClr val="E36267"/>
                </a:solidFill>
                <a:effectLst/>
                <a:uLnTx/>
                <a:uFillTx/>
                <a:latin typeface="UTM Avo" panose="02040603050506020204" pitchFamily="18"/>
                <a:sym typeface="Fredoka One"/>
              </a:rPr>
              <a:t>01</a:t>
            </a:r>
          </a:p>
        </p:txBody>
      </p:sp>
      <p:sp>
        <p:nvSpPr>
          <p:cNvPr id="3" name="Google Shape;401;p23">
            <a:extLst>
              <a:ext uri="{FF2B5EF4-FFF2-40B4-BE49-F238E27FC236}">
                <a16:creationId xmlns:a16="http://schemas.microsoft.com/office/drawing/2014/main" id="{D866A82F-9DF8-277F-A78B-A62D20751D11}"/>
              </a:ext>
            </a:extLst>
          </p:cNvPr>
          <p:cNvSpPr txBox="1">
            <a:spLocks/>
          </p:cNvSpPr>
          <p:nvPr/>
        </p:nvSpPr>
        <p:spPr>
          <a:xfrm>
            <a:off x="1803867" y="3272267"/>
            <a:ext cx="1219200" cy="79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lt2"/>
              </a:buClr>
              <a:buSzPts val="3000"/>
              <a:buFont typeface="Fredoka One"/>
              <a:buNone/>
              <a:defRPr sz="5334" b="0" i="0" u="none" strike="noStrike" cap="none">
                <a:solidFill>
                  <a:schemeClr val="accent2"/>
                </a:solidFill>
                <a:latin typeface="Fredoka One"/>
                <a:ea typeface="Fredoka One"/>
                <a:cs typeface="Fredoka One"/>
                <a:sym typeface="Fredoka One"/>
              </a:defRPr>
            </a:lvl1pPr>
            <a:lvl2pPr marR="0" lvl="1"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2pPr>
            <a:lvl3pPr marR="0" lvl="2"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3pPr>
            <a:lvl4pPr marR="0" lvl="3"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4pPr>
            <a:lvl5pPr marR="0" lvl="4"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5pPr>
            <a:lvl6pPr marR="0" lvl="5"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6pPr>
            <a:lvl7pPr marR="0" lvl="6"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7pPr>
            <a:lvl8pPr marR="0" lvl="7"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8pPr>
            <a:lvl9pPr marR="0" lvl="8"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9pPr>
          </a:lstStyle>
          <a:p>
            <a:pPr marL="0" marR="0" lvl="0" indent="0" algn="l" defTabSz="914400" rtl="0" eaLnBrk="1" fontAlgn="auto" latinLnBrk="0" hangingPunct="1">
              <a:lnSpc>
                <a:spcPct val="115000"/>
              </a:lnSpc>
              <a:spcBef>
                <a:spcPts val="0"/>
              </a:spcBef>
              <a:spcAft>
                <a:spcPts val="0"/>
              </a:spcAft>
              <a:buClr>
                <a:srgbClr val="4F4A74"/>
              </a:buClr>
              <a:buSzPts val="3000"/>
              <a:buFont typeface="Fredoka One"/>
              <a:buNone/>
              <a:tabLst/>
              <a:defRPr/>
            </a:pPr>
            <a:r>
              <a:rPr kumimoji="0" lang="en" sz="4800" b="0" i="0" u="none" strike="noStrike" kern="0" cap="none" spc="0" normalizeH="0" baseline="0" noProof="0" dirty="0">
                <a:ln>
                  <a:noFill/>
                </a:ln>
                <a:solidFill>
                  <a:srgbClr val="E36267"/>
                </a:solidFill>
                <a:effectLst/>
                <a:uLnTx/>
                <a:uFillTx/>
                <a:latin typeface="UTM Avo" panose="02040603050506020204" pitchFamily="18"/>
                <a:sym typeface="Fredoka One"/>
              </a:rPr>
              <a:t>02</a:t>
            </a:r>
          </a:p>
        </p:txBody>
      </p:sp>
      <p:sp>
        <p:nvSpPr>
          <p:cNvPr id="4" name="Google Shape;401;p23">
            <a:extLst>
              <a:ext uri="{FF2B5EF4-FFF2-40B4-BE49-F238E27FC236}">
                <a16:creationId xmlns:a16="http://schemas.microsoft.com/office/drawing/2014/main" id="{CDDD2BEC-E312-9346-D3C8-1881B2B04D2E}"/>
              </a:ext>
            </a:extLst>
          </p:cNvPr>
          <p:cNvSpPr txBox="1">
            <a:spLocks/>
          </p:cNvSpPr>
          <p:nvPr/>
        </p:nvSpPr>
        <p:spPr>
          <a:xfrm>
            <a:off x="1803867" y="4513708"/>
            <a:ext cx="1219200" cy="791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lt2"/>
              </a:buClr>
              <a:buSzPts val="3000"/>
              <a:buFont typeface="Fredoka One"/>
              <a:buNone/>
              <a:defRPr sz="5334" b="0" i="0" u="none" strike="noStrike" cap="none">
                <a:solidFill>
                  <a:schemeClr val="accent2"/>
                </a:solidFill>
                <a:latin typeface="Fredoka One"/>
                <a:ea typeface="Fredoka One"/>
                <a:cs typeface="Fredoka One"/>
                <a:sym typeface="Fredoka One"/>
              </a:defRPr>
            </a:lvl1pPr>
            <a:lvl2pPr marR="0" lvl="1"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2pPr>
            <a:lvl3pPr marR="0" lvl="2"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3pPr>
            <a:lvl4pPr marR="0" lvl="3"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4pPr>
            <a:lvl5pPr marR="0" lvl="4"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5pPr>
            <a:lvl6pPr marR="0" lvl="5"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6pPr>
            <a:lvl7pPr marR="0" lvl="6"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7pPr>
            <a:lvl8pPr marR="0" lvl="7"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8pPr>
            <a:lvl9pPr marR="0" lvl="8" algn="l" rtl="0">
              <a:lnSpc>
                <a:spcPct val="115000"/>
              </a:lnSpc>
              <a:spcBef>
                <a:spcPts val="0"/>
              </a:spcBef>
              <a:spcAft>
                <a:spcPts val="0"/>
              </a:spcAft>
              <a:buClr>
                <a:schemeClr val="lt2"/>
              </a:buClr>
              <a:buSzPts val="3000"/>
              <a:buFont typeface="Fredoka One"/>
              <a:buNone/>
              <a:defRPr sz="4000" b="0" i="0" u="none" strike="noStrike" cap="none">
                <a:solidFill>
                  <a:schemeClr val="lt2"/>
                </a:solidFill>
                <a:latin typeface="Fredoka One"/>
                <a:ea typeface="Fredoka One"/>
                <a:cs typeface="Fredoka One"/>
                <a:sym typeface="Fredoka One"/>
              </a:defRPr>
            </a:lvl9pPr>
          </a:lstStyle>
          <a:p>
            <a:pPr marL="0" marR="0" lvl="0" indent="0" algn="l" defTabSz="914400" rtl="0" eaLnBrk="1" fontAlgn="auto" latinLnBrk="0" hangingPunct="1">
              <a:lnSpc>
                <a:spcPct val="115000"/>
              </a:lnSpc>
              <a:spcBef>
                <a:spcPts val="0"/>
              </a:spcBef>
              <a:spcAft>
                <a:spcPts val="0"/>
              </a:spcAft>
              <a:buClr>
                <a:srgbClr val="4F4A74"/>
              </a:buClr>
              <a:buSzPts val="3000"/>
              <a:buFont typeface="Fredoka One"/>
              <a:buNone/>
              <a:tabLst/>
              <a:defRPr/>
            </a:pPr>
            <a:r>
              <a:rPr kumimoji="0" lang="en" sz="4800" b="0" i="0" u="none" strike="noStrike" kern="0" cap="none" spc="0" normalizeH="0" baseline="0" noProof="0">
                <a:ln>
                  <a:noFill/>
                </a:ln>
                <a:solidFill>
                  <a:srgbClr val="E36267"/>
                </a:solidFill>
                <a:effectLst/>
                <a:uLnTx/>
                <a:uFillTx/>
                <a:latin typeface="UTM Avo" panose="02040603050506020204" pitchFamily="18"/>
                <a:sym typeface="Fredoka One"/>
              </a:rPr>
              <a:t>03</a:t>
            </a:r>
            <a:endParaRPr kumimoji="0" lang="en" sz="4800" b="0" i="0" u="none" strike="noStrike" kern="0" cap="none" spc="0" normalizeH="0" baseline="0" noProof="0" dirty="0">
              <a:ln>
                <a:noFill/>
              </a:ln>
              <a:solidFill>
                <a:srgbClr val="E36267"/>
              </a:solidFill>
              <a:effectLst/>
              <a:uLnTx/>
              <a:uFillTx/>
              <a:latin typeface="UTM Avo" panose="02040603050506020204" pitchFamily="18"/>
              <a:sym typeface="Fredoka One"/>
            </a:endParaRPr>
          </a:p>
        </p:txBody>
      </p:sp>
      <p:sp>
        <p:nvSpPr>
          <p:cNvPr id="5" name="TextBox 4">
            <a:extLst>
              <a:ext uri="{FF2B5EF4-FFF2-40B4-BE49-F238E27FC236}">
                <a16:creationId xmlns:a16="http://schemas.microsoft.com/office/drawing/2014/main" id="{5B906F2F-FD1F-08F6-2260-66498F315447}"/>
              </a:ext>
            </a:extLst>
          </p:cNvPr>
          <p:cNvSpPr txBox="1"/>
          <p:nvPr/>
        </p:nvSpPr>
        <p:spPr>
          <a:xfrm>
            <a:off x="3047166" y="2195593"/>
            <a:ext cx="3877985" cy="461665"/>
          </a:xfrm>
          <a:prstGeom prst="rect">
            <a:avLst/>
          </a:prstGeom>
          <a:noFill/>
        </p:spPr>
        <p:txBody>
          <a:bodyPr wrap="none" rtlCol="0">
            <a:spAutoFit/>
          </a:bodyPr>
          <a:lstStyle/>
          <a:p>
            <a:pPr algn="just">
              <a:buClr>
                <a:srgbClr val="000000"/>
              </a:buClr>
              <a:buFont typeface="Arial"/>
              <a:buNone/>
            </a:pPr>
            <a:r>
              <a:rPr lang="en-US" sz="2400" kern="0" dirty="0" err="1">
                <a:solidFill>
                  <a:srgbClr val="000000"/>
                </a:solidFill>
                <a:latin typeface="UTM Avo" panose="02040603050506020204" pitchFamily="18"/>
                <a:cs typeface="Arial"/>
                <a:sym typeface="Arial"/>
              </a:rPr>
              <a:t>Ôn</a:t>
            </a:r>
            <a:r>
              <a:rPr lang="en-US" sz="2400" kern="0" dirty="0">
                <a:solidFill>
                  <a:srgbClr val="000000"/>
                </a:solidFill>
                <a:latin typeface="UTM Avo" panose="02040603050506020204" pitchFamily="18"/>
                <a:cs typeface="Arial"/>
                <a:sym typeface="Arial"/>
              </a:rPr>
              <a:t> </a:t>
            </a:r>
            <a:r>
              <a:rPr lang="en-US" sz="2400" kern="0" dirty="0" err="1">
                <a:solidFill>
                  <a:srgbClr val="000000"/>
                </a:solidFill>
                <a:latin typeface="UTM Avo" panose="02040603050506020204" pitchFamily="18"/>
                <a:cs typeface="Arial"/>
                <a:sym typeface="Arial"/>
              </a:rPr>
              <a:t>tập</a:t>
            </a:r>
            <a:r>
              <a:rPr lang="en-US" sz="2400" kern="0" dirty="0">
                <a:solidFill>
                  <a:srgbClr val="000000"/>
                </a:solidFill>
                <a:latin typeface="UTM Avo" panose="02040603050506020204" pitchFamily="18"/>
                <a:cs typeface="Arial"/>
                <a:sym typeface="Arial"/>
              </a:rPr>
              <a:t> </a:t>
            </a:r>
            <a:r>
              <a:rPr lang="en-US" sz="2400" kern="0" dirty="0" err="1">
                <a:solidFill>
                  <a:srgbClr val="000000"/>
                </a:solidFill>
                <a:latin typeface="UTM Avo" panose="02040603050506020204" pitchFamily="18"/>
                <a:cs typeface="Arial"/>
                <a:sym typeface="Arial"/>
              </a:rPr>
              <a:t>kiến</a:t>
            </a:r>
            <a:r>
              <a:rPr lang="en-US" sz="2400" kern="0" dirty="0">
                <a:solidFill>
                  <a:srgbClr val="000000"/>
                </a:solidFill>
                <a:latin typeface="UTM Avo" panose="02040603050506020204" pitchFamily="18"/>
                <a:cs typeface="Arial"/>
                <a:sym typeface="Arial"/>
              </a:rPr>
              <a:t> </a:t>
            </a:r>
            <a:r>
              <a:rPr lang="en-US" sz="2400" kern="0" dirty="0" err="1">
                <a:solidFill>
                  <a:srgbClr val="000000"/>
                </a:solidFill>
                <a:latin typeface="UTM Avo" panose="02040603050506020204" pitchFamily="18"/>
                <a:cs typeface="Arial"/>
                <a:sym typeface="Arial"/>
              </a:rPr>
              <a:t>thức</a:t>
            </a:r>
            <a:r>
              <a:rPr lang="en-US" sz="2400" kern="0" dirty="0">
                <a:solidFill>
                  <a:srgbClr val="000000"/>
                </a:solidFill>
                <a:latin typeface="UTM Avo" panose="02040603050506020204" pitchFamily="18"/>
                <a:cs typeface="Arial"/>
                <a:sym typeface="Arial"/>
              </a:rPr>
              <a:t> </a:t>
            </a:r>
            <a:r>
              <a:rPr lang="en-US" sz="2400" kern="0" dirty="0" err="1">
                <a:solidFill>
                  <a:srgbClr val="000000"/>
                </a:solidFill>
                <a:latin typeface="UTM Avo" panose="02040603050506020204" pitchFamily="18"/>
                <a:cs typeface="Arial"/>
                <a:sym typeface="Arial"/>
              </a:rPr>
              <a:t>đã</a:t>
            </a:r>
            <a:r>
              <a:rPr lang="en-US" sz="2400" kern="0" dirty="0">
                <a:solidFill>
                  <a:srgbClr val="000000"/>
                </a:solidFill>
                <a:latin typeface="UTM Avo" panose="02040603050506020204" pitchFamily="18"/>
                <a:cs typeface="Arial"/>
                <a:sym typeface="Arial"/>
              </a:rPr>
              <a:t> </a:t>
            </a:r>
            <a:r>
              <a:rPr lang="en-US" sz="2400" kern="0" dirty="0" err="1">
                <a:solidFill>
                  <a:srgbClr val="000000"/>
                </a:solidFill>
                <a:latin typeface="UTM Avo" panose="02040603050506020204" pitchFamily="18"/>
                <a:cs typeface="Arial"/>
                <a:sym typeface="Arial"/>
              </a:rPr>
              <a:t>học</a:t>
            </a:r>
            <a:endParaRPr lang="en-US" sz="2400" kern="0" dirty="0">
              <a:solidFill>
                <a:srgbClr val="000000"/>
              </a:solidFill>
              <a:latin typeface="UTM Avo" panose="02040603050506020204" pitchFamily="18"/>
              <a:cs typeface="Arial"/>
              <a:sym typeface="Arial"/>
            </a:endParaRPr>
          </a:p>
        </p:txBody>
      </p:sp>
      <p:sp>
        <p:nvSpPr>
          <p:cNvPr id="6" name="TextBox 5">
            <a:extLst>
              <a:ext uri="{FF2B5EF4-FFF2-40B4-BE49-F238E27FC236}">
                <a16:creationId xmlns:a16="http://schemas.microsoft.com/office/drawing/2014/main" id="{25ED9FC7-9467-5869-72BD-20BE098E5001}"/>
              </a:ext>
            </a:extLst>
          </p:cNvPr>
          <p:cNvSpPr txBox="1"/>
          <p:nvPr/>
        </p:nvSpPr>
        <p:spPr>
          <a:xfrm>
            <a:off x="3047166" y="3437034"/>
            <a:ext cx="4618572" cy="461665"/>
          </a:xfrm>
          <a:prstGeom prst="rect">
            <a:avLst/>
          </a:prstGeom>
          <a:noFill/>
        </p:spPr>
        <p:txBody>
          <a:bodyPr wrap="none" rtlCol="0">
            <a:spAutoFit/>
          </a:bodyPr>
          <a:lstStyle/>
          <a:p>
            <a:pPr algn="just">
              <a:buClr>
                <a:srgbClr val="000000"/>
              </a:buClr>
              <a:buFont typeface="Arial"/>
              <a:buNone/>
            </a:pPr>
            <a:r>
              <a:rPr lang="en-US" sz="2400" kern="0" dirty="0">
                <a:solidFill>
                  <a:srgbClr val="000000"/>
                </a:solidFill>
                <a:latin typeface="UTM Avo" panose="02040603050506020204" pitchFamily="18"/>
                <a:cs typeface="Arial"/>
                <a:sym typeface="Arial"/>
              </a:rPr>
              <a:t>Hoàn </a:t>
            </a:r>
            <a:r>
              <a:rPr lang="en-US" sz="2400" kern="0" dirty="0" err="1">
                <a:solidFill>
                  <a:srgbClr val="000000"/>
                </a:solidFill>
                <a:latin typeface="UTM Avo" panose="02040603050506020204" pitchFamily="18"/>
                <a:cs typeface="Arial"/>
                <a:sym typeface="Arial"/>
              </a:rPr>
              <a:t>thành</a:t>
            </a:r>
            <a:r>
              <a:rPr lang="en-US" sz="2400" kern="0" dirty="0">
                <a:solidFill>
                  <a:srgbClr val="000000"/>
                </a:solidFill>
                <a:latin typeface="UTM Avo" panose="02040603050506020204" pitchFamily="18"/>
                <a:cs typeface="Arial"/>
                <a:sym typeface="Arial"/>
              </a:rPr>
              <a:t> </a:t>
            </a:r>
            <a:r>
              <a:rPr lang="en-US" sz="2400" kern="0" dirty="0" err="1">
                <a:solidFill>
                  <a:srgbClr val="000000"/>
                </a:solidFill>
                <a:latin typeface="UTM Avo" panose="02040603050506020204" pitchFamily="18"/>
                <a:cs typeface="Arial"/>
                <a:sym typeface="Arial"/>
              </a:rPr>
              <a:t>bài</a:t>
            </a:r>
            <a:r>
              <a:rPr lang="en-US" sz="2400" kern="0" dirty="0">
                <a:solidFill>
                  <a:srgbClr val="000000"/>
                </a:solidFill>
                <a:latin typeface="UTM Avo" panose="02040603050506020204" pitchFamily="18"/>
                <a:cs typeface="Arial"/>
                <a:sym typeface="Arial"/>
              </a:rPr>
              <a:t> </a:t>
            </a:r>
            <a:r>
              <a:rPr lang="en-US" sz="2400" kern="0" dirty="0" err="1">
                <a:solidFill>
                  <a:srgbClr val="000000"/>
                </a:solidFill>
                <a:latin typeface="UTM Avo" panose="02040603050506020204" pitchFamily="18"/>
                <a:cs typeface="Arial"/>
                <a:sym typeface="Arial"/>
              </a:rPr>
              <a:t>tập</a:t>
            </a:r>
            <a:r>
              <a:rPr lang="en-US" sz="2400" kern="0" dirty="0">
                <a:solidFill>
                  <a:srgbClr val="000000"/>
                </a:solidFill>
                <a:latin typeface="UTM Avo" panose="02040603050506020204" pitchFamily="18"/>
                <a:cs typeface="Arial"/>
                <a:sym typeface="Arial"/>
              </a:rPr>
              <a:t> </a:t>
            </a:r>
            <a:r>
              <a:rPr lang="en-US" sz="2400" kern="0" dirty="0" err="1">
                <a:solidFill>
                  <a:srgbClr val="000000"/>
                </a:solidFill>
                <a:latin typeface="UTM Avo" panose="02040603050506020204" pitchFamily="18"/>
                <a:cs typeface="Arial"/>
                <a:sym typeface="Arial"/>
              </a:rPr>
              <a:t>trong</a:t>
            </a:r>
            <a:r>
              <a:rPr lang="en-US" sz="2400" kern="0" dirty="0">
                <a:solidFill>
                  <a:srgbClr val="000000"/>
                </a:solidFill>
                <a:latin typeface="UTM Avo" panose="02040603050506020204" pitchFamily="18"/>
                <a:cs typeface="Arial"/>
                <a:sym typeface="Arial"/>
              </a:rPr>
              <a:t> VBT</a:t>
            </a:r>
          </a:p>
        </p:txBody>
      </p:sp>
      <p:sp>
        <p:nvSpPr>
          <p:cNvPr id="7" name="TextBox 6">
            <a:extLst>
              <a:ext uri="{FF2B5EF4-FFF2-40B4-BE49-F238E27FC236}">
                <a16:creationId xmlns:a16="http://schemas.microsoft.com/office/drawing/2014/main" id="{8E0376AE-6E14-ADE7-ED46-C9D69589EE53}"/>
              </a:ext>
            </a:extLst>
          </p:cNvPr>
          <p:cNvSpPr txBox="1"/>
          <p:nvPr/>
        </p:nvSpPr>
        <p:spPr>
          <a:xfrm>
            <a:off x="3023067" y="4342871"/>
            <a:ext cx="8217924" cy="1132874"/>
          </a:xfrm>
          <a:prstGeom prst="rect">
            <a:avLst/>
          </a:prstGeom>
          <a:noFill/>
        </p:spPr>
        <p:txBody>
          <a:bodyPr wrap="square" rtlCol="0">
            <a:spAutoFit/>
          </a:bodyPr>
          <a:lstStyle/>
          <a:p>
            <a:pPr algn="just">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Đọc và chuẩn bị trước </a:t>
            </a:r>
          </a:p>
          <a:p>
            <a:pPr algn="just">
              <a:lnSpc>
                <a:spcPct val="150000"/>
              </a:lnSpc>
              <a:buClr>
                <a:srgbClr val="000000"/>
              </a:buClr>
              <a:buFont typeface="Arial"/>
              <a:buNone/>
            </a:pPr>
            <a:r>
              <a:rPr lang="vi-VN" sz="2400" b="1" i="1" kern="0" dirty="0">
                <a:solidFill>
                  <a:srgbClr val="000000"/>
                </a:solidFill>
                <a:latin typeface="UTM Avo" panose="02040603050506020204" pitchFamily="18"/>
                <a:cs typeface="Arial"/>
                <a:sym typeface="Arial"/>
              </a:rPr>
              <a:t>Bài </a:t>
            </a:r>
            <a:r>
              <a:rPr lang="en-US" sz="2400" b="1" i="1" kern="0" dirty="0">
                <a:solidFill>
                  <a:srgbClr val="000000"/>
                </a:solidFill>
                <a:latin typeface="UTM Avo" panose="02040603050506020204" pitchFamily="18"/>
                <a:cs typeface="Arial"/>
                <a:sym typeface="Arial"/>
              </a:rPr>
              <a:t>82: </a:t>
            </a:r>
            <a:r>
              <a:rPr lang="en-US" sz="2400" b="1" i="1" kern="0" dirty="0" err="1">
                <a:solidFill>
                  <a:srgbClr val="000000"/>
                </a:solidFill>
                <a:latin typeface="UTM Avo" panose="02040603050506020204" pitchFamily="18"/>
                <a:cs typeface="Arial"/>
                <a:sym typeface="Arial"/>
              </a:rPr>
              <a:t>Tìm</a:t>
            </a:r>
            <a:r>
              <a:rPr lang="en-US" sz="2400" b="1" i="1" kern="0" dirty="0">
                <a:solidFill>
                  <a:srgbClr val="000000"/>
                </a:solidFill>
                <a:latin typeface="UTM Avo" panose="02040603050506020204" pitchFamily="18"/>
                <a:cs typeface="Arial"/>
                <a:sym typeface="Arial"/>
              </a:rPr>
              <a:t> </a:t>
            </a:r>
            <a:r>
              <a:rPr lang="en-US" sz="2400" b="1" i="1" kern="0" dirty="0" err="1">
                <a:solidFill>
                  <a:srgbClr val="000000"/>
                </a:solidFill>
                <a:latin typeface="UTM Avo" panose="02040603050506020204" pitchFamily="18"/>
                <a:cs typeface="Arial"/>
                <a:sym typeface="Arial"/>
              </a:rPr>
              <a:t>phân</a:t>
            </a:r>
            <a:r>
              <a:rPr lang="en-US" sz="2400" b="1" i="1" kern="0" dirty="0">
                <a:solidFill>
                  <a:srgbClr val="000000"/>
                </a:solidFill>
                <a:latin typeface="UTM Avo" panose="02040603050506020204" pitchFamily="18"/>
                <a:cs typeface="Arial"/>
                <a:sym typeface="Arial"/>
              </a:rPr>
              <a:t> </a:t>
            </a:r>
            <a:r>
              <a:rPr lang="en-US" sz="2400" b="1" i="1" kern="0" dirty="0" err="1">
                <a:solidFill>
                  <a:srgbClr val="000000"/>
                </a:solidFill>
                <a:latin typeface="UTM Avo" panose="02040603050506020204" pitchFamily="18"/>
                <a:cs typeface="Arial"/>
                <a:sym typeface="Arial"/>
              </a:rPr>
              <a:t>số</a:t>
            </a:r>
            <a:r>
              <a:rPr lang="en-US" sz="2400" b="1" i="1" kern="0" dirty="0">
                <a:solidFill>
                  <a:srgbClr val="000000"/>
                </a:solidFill>
                <a:latin typeface="UTM Avo" panose="02040603050506020204" pitchFamily="18"/>
                <a:cs typeface="Arial"/>
                <a:sym typeface="Arial"/>
              </a:rPr>
              <a:t> </a:t>
            </a:r>
            <a:r>
              <a:rPr lang="en-US" sz="2400" b="1" i="1" kern="0" dirty="0" err="1">
                <a:solidFill>
                  <a:srgbClr val="000000"/>
                </a:solidFill>
                <a:latin typeface="UTM Avo" panose="02040603050506020204" pitchFamily="18"/>
                <a:cs typeface="Arial"/>
                <a:sym typeface="Arial"/>
              </a:rPr>
              <a:t>của</a:t>
            </a:r>
            <a:r>
              <a:rPr lang="en-US" sz="2400" b="1" i="1" kern="0" dirty="0">
                <a:solidFill>
                  <a:srgbClr val="000000"/>
                </a:solidFill>
                <a:latin typeface="UTM Avo" panose="02040603050506020204" pitchFamily="18"/>
                <a:cs typeface="Arial"/>
                <a:sym typeface="Arial"/>
              </a:rPr>
              <a:t> </a:t>
            </a:r>
            <a:r>
              <a:rPr lang="en-US" sz="2400" b="1" i="1" kern="0" dirty="0" err="1">
                <a:solidFill>
                  <a:srgbClr val="000000"/>
                </a:solidFill>
                <a:latin typeface="UTM Avo" panose="02040603050506020204" pitchFamily="18"/>
                <a:cs typeface="Arial"/>
                <a:sym typeface="Arial"/>
              </a:rPr>
              <a:t>một</a:t>
            </a:r>
            <a:r>
              <a:rPr lang="en-US" sz="2400" b="1" i="1" kern="0" dirty="0">
                <a:solidFill>
                  <a:srgbClr val="000000"/>
                </a:solidFill>
                <a:latin typeface="UTM Avo" panose="02040603050506020204" pitchFamily="18"/>
                <a:cs typeface="Arial"/>
                <a:sym typeface="Arial"/>
              </a:rPr>
              <a:t> </a:t>
            </a:r>
            <a:r>
              <a:rPr lang="en-US" sz="2400" b="1" i="1" kern="0" dirty="0" err="1">
                <a:solidFill>
                  <a:srgbClr val="000000"/>
                </a:solidFill>
                <a:latin typeface="UTM Avo" panose="02040603050506020204" pitchFamily="18"/>
                <a:cs typeface="Arial"/>
                <a:sym typeface="Arial"/>
              </a:rPr>
              <a:t>số</a:t>
            </a:r>
            <a:endParaRPr lang="en-US" sz="2400" b="1" i="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477843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6239DC95-0E39-51A2-CC25-4A5F05007ABF}"/>
              </a:ext>
            </a:extLst>
          </p:cNvPr>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5" name="Google Shape;86;p1">
            <a:extLst>
              <a:ext uri="{FF2B5EF4-FFF2-40B4-BE49-F238E27FC236}">
                <a16:creationId xmlns:a16="http://schemas.microsoft.com/office/drawing/2014/main" id="{312F9DBA-AF38-3E6F-0832-79D403067210}"/>
              </a:ext>
            </a:extLst>
          </p:cNvPr>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Để</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kết</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nối</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cộng</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đồng</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giáo</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viên</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và</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nhận</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thêm</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nhiều</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tài</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liệu</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giảng</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dạy</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mời</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quý</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thầy</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cô</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tham</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gia</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Group Facebook</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theo</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đường</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link:  </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6" name="Google Shape;87;p1">
            <a:extLst>
              <a:ext uri="{FF2B5EF4-FFF2-40B4-BE49-F238E27FC236}">
                <a16:creationId xmlns:a16="http://schemas.microsoft.com/office/drawing/2014/main" id="{2D63CBA8-A188-A5C4-8660-C1A7E085DC9F}"/>
              </a:ext>
            </a:extLst>
          </p:cNvPr>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7" name="Google Shape;88;p1">
            <a:hlinkClick r:id="rId3"/>
            <a:extLst>
              <a:ext uri="{FF2B5EF4-FFF2-40B4-BE49-F238E27FC236}">
                <a16:creationId xmlns:a16="http://schemas.microsoft.com/office/drawing/2014/main" id="{E57769F8-F552-C8DA-8E8A-DDC3EC6203E2}"/>
              </a:ext>
            </a:extLst>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Hoc10 –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Đồng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hành</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cùng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giáo</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viên</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tiểu</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học</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8" name="Google Shape;89;p1">
            <a:extLst>
              <a:ext uri="{FF2B5EF4-FFF2-40B4-BE49-F238E27FC236}">
                <a16:creationId xmlns:a16="http://schemas.microsoft.com/office/drawing/2014/main" id="{7EF84C48-1423-0E07-165D-E3FA4EEE6634}"/>
              </a:ext>
            </a:extLst>
          </p:cNvPr>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Hoặc truy cập qua QR code</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pic>
        <p:nvPicPr>
          <p:cNvPr id="9" name="Google Shape;90;p1" descr="Ngón Trỏ, ngón tay, Máy tính Biểu tượng Tay - tay png tải về - Miễn phí  trong suốt Tay png Tải về.">
            <a:extLst>
              <a:ext uri="{FF2B5EF4-FFF2-40B4-BE49-F238E27FC236}">
                <a16:creationId xmlns:a16="http://schemas.microsoft.com/office/drawing/2014/main" id="{48BDCDB7-7169-BE3D-D202-AFAF2BB1AA97}"/>
              </a:ext>
            </a:extLst>
          </p:cNvPr>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pic>
        <p:nvPicPr>
          <p:cNvPr id="10" name="Google Shape;91;p1">
            <a:extLst>
              <a:ext uri="{FF2B5EF4-FFF2-40B4-BE49-F238E27FC236}">
                <a16:creationId xmlns:a16="http://schemas.microsoft.com/office/drawing/2014/main" id="{90111135-4929-E613-5CA2-ABDE28095342}"/>
              </a:ext>
            </a:extLst>
          </p:cNvPr>
          <p:cNvPicPr preferRelativeResize="0"/>
          <p:nvPr/>
        </p:nvPicPr>
        <p:blipFill rotWithShape="1">
          <a:blip r:embed="rId5">
            <a:alphaModFix/>
          </a:blip>
          <a:srcRect/>
          <a:stretch/>
        </p:blipFill>
        <p:spPr>
          <a:xfrm>
            <a:off x="4905420" y="3722149"/>
            <a:ext cx="2684532" cy="2684532"/>
          </a:xfrm>
          <a:prstGeom prst="roundRect">
            <a:avLst>
              <a:gd name="adj" fmla="val 12957"/>
            </a:avLst>
          </a:prstGeom>
          <a:noFill/>
          <a:ln>
            <a:noFill/>
          </a:ln>
        </p:spPr>
      </p:pic>
    </p:spTree>
    <p:extLst>
      <p:ext uri="{BB962C8B-B14F-4D97-AF65-F5344CB8AC3E}">
        <p14:creationId xmlns:p14="http://schemas.microsoft.com/office/powerpoint/2010/main" val="217598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6488" y="375140"/>
            <a:ext cx="1232476" cy="1316396"/>
          </a:xfrm>
          <a:prstGeom prst="rect">
            <a:avLst/>
          </a:prstGeom>
        </p:spPr>
      </p:pic>
      <p:grpSp>
        <p:nvGrpSpPr>
          <p:cNvPr id="28" name="Group 27">
            <a:extLst>
              <a:ext uri="{FF2B5EF4-FFF2-40B4-BE49-F238E27FC236}">
                <a16:creationId xmlns:a16="http://schemas.microsoft.com/office/drawing/2014/main" id="{21809F9A-66D7-F3CC-ECBF-4230DE762D6E}"/>
              </a:ext>
            </a:extLst>
          </p:cNvPr>
          <p:cNvGrpSpPr/>
          <p:nvPr/>
        </p:nvGrpSpPr>
        <p:grpSpPr>
          <a:xfrm>
            <a:off x="12408942" y="624596"/>
            <a:ext cx="6065666" cy="2603924"/>
            <a:chOff x="12408941" y="624596"/>
            <a:chExt cx="6065666" cy="2603924"/>
          </a:xfrm>
        </p:grpSpPr>
        <p:pic>
          <p:nvPicPr>
            <p:cNvPr id="30" name="Picture 15">
              <a:extLst>
                <a:ext uri="{FF2B5EF4-FFF2-40B4-BE49-F238E27FC236}">
                  <a16:creationId xmlns:a16="http://schemas.microsoft.com/office/drawing/2014/main" id="{F0F72C77-B325-04BD-AD95-17EAE6B63775}"/>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1" name="Picture 23">
              <a:extLst>
                <a:ext uri="{FF2B5EF4-FFF2-40B4-BE49-F238E27FC236}">
                  <a16:creationId xmlns:a16="http://schemas.microsoft.com/office/drawing/2014/main" id="{884B2183-EA22-FFEC-47E6-640A68D72515}"/>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2" name="Picture 15">
              <a:extLst>
                <a:ext uri="{FF2B5EF4-FFF2-40B4-BE49-F238E27FC236}">
                  <a16:creationId xmlns:a16="http://schemas.microsoft.com/office/drawing/2014/main" id="{9F7DB595-F951-5D0F-33A9-FA7F26FAAFFC}"/>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3" name="Picture 15">
              <a:extLst>
                <a:ext uri="{FF2B5EF4-FFF2-40B4-BE49-F238E27FC236}">
                  <a16:creationId xmlns:a16="http://schemas.microsoft.com/office/drawing/2014/main" id="{5981C00C-AB23-8969-294F-E2BD4697BD6F}"/>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4" name="Group 33">
            <a:extLst>
              <a:ext uri="{FF2B5EF4-FFF2-40B4-BE49-F238E27FC236}">
                <a16:creationId xmlns:a16="http://schemas.microsoft.com/office/drawing/2014/main" id="{A8B99DEA-EC49-6E66-A24C-90D71612A669}"/>
              </a:ext>
            </a:extLst>
          </p:cNvPr>
          <p:cNvGrpSpPr/>
          <p:nvPr/>
        </p:nvGrpSpPr>
        <p:grpSpPr>
          <a:xfrm>
            <a:off x="-5092332" y="176246"/>
            <a:ext cx="5014314" cy="2597915"/>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4"/>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a:solidFill>
                <a:prstClr val="white"/>
              </a:solidFill>
              <a:latin typeface="Calibri"/>
              <a:sym typeface="Arial"/>
            </a:endParaRPr>
          </a:p>
        </p:txBody>
      </p:sp>
      <p:sp>
        <p:nvSpPr>
          <p:cNvPr id="25" name="Title 1">
            <a:extLst>
              <a:ext uri="{FF2B5EF4-FFF2-40B4-BE49-F238E27FC236}">
                <a16:creationId xmlns:a16="http://schemas.microsoft.com/office/drawing/2014/main" id="{C670B2A4-63BA-D300-512B-EA1553842583}"/>
              </a:ext>
            </a:extLst>
          </p:cNvPr>
          <p:cNvSpPr txBox="1">
            <a:spLocks/>
          </p:cNvSpPr>
          <p:nvPr/>
        </p:nvSpPr>
        <p:spPr>
          <a:xfrm>
            <a:off x="351926" y="2210782"/>
            <a:ext cx="5617029" cy="1325563"/>
          </a:xfrm>
          <a:prstGeom prst="rect">
            <a:avLst/>
          </a:prstGeom>
        </p:spPr>
        <p:txBody>
          <a:bodyPr vert="horz" lIns="91431" tIns="45715" rIns="91431" bIns="45715"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09630"/>
            <a:r>
              <a:rPr lang="en-US" sz="6600" b="1" dirty="0">
                <a:ln>
                  <a:solidFill>
                    <a:srgbClr val="F8D22D"/>
                  </a:solidFill>
                </a:ln>
                <a:solidFill>
                  <a:srgbClr val="FFFF00"/>
                </a:solidFill>
                <a:latin typeface="UTM Avo" panose="02040603050506020204" pitchFamily="18"/>
                <a:cs typeface="Arial" panose="020B0604020202020204" pitchFamily="34" charset="0"/>
                <a:sym typeface="Arial"/>
              </a:rPr>
              <a:t>TRÒ CHƠI HÁI CHANH</a:t>
            </a:r>
          </a:p>
        </p:txBody>
      </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6"/>
          <a:srcRect/>
          <a:stretch>
            <a:fillRect/>
          </a:stretch>
        </p:blipFill>
        <p:spPr>
          <a:xfrm flipH="1">
            <a:off x="2247472" y="5122923"/>
            <a:ext cx="1145066" cy="1001933"/>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7"/>
          <a:srcRect/>
          <a:stretch>
            <a:fillRect/>
          </a:stretch>
        </p:blipFill>
        <p:spPr>
          <a:xfrm>
            <a:off x="11340" y="4597573"/>
            <a:ext cx="912135" cy="1380280"/>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8"/>
          <a:srcRect/>
          <a:stretch>
            <a:fillRect/>
          </a:stretch>
        </p:blipFill>
        <p:spPr>
          <a:xfrm>
            <a:off x="550704" y="4172153"/>
            <a:ext cx="1873013" cy="1901536"/>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24132" y="5609082"/>
            <a:ext cx="12150833" cy="839802"/>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9"/>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9"/>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9"/>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9"/>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9"/>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9"/>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9"/>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9"/>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9"/>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9"/>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9"/>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9"/>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9"/>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9"/>
            <a:srcRect/>
            <a:stretch>
              <a:fillRect/>
            </a:stretch>
          </p:blipFill>
          <p:spPr>
            <a:xfrm>
              <a:off x="11286733" y="5622700"/>
              <a:ext cx="888230" cy="826184"/>
            </a:xfrm>
            <a:prstGeom prst="rect">
              <a:avLst/>
            </a:prstGeom>
          </p:spPr>
        </p:pic>
      </p:grpSp>
      <p:pic>
        <p:nvPicPr>
          <p:cNvPr id="24" name="Picture 7">
            <a:extLst>
              <a:ext uri="{FF2B5EF4-FFF2-40B4-BE49-F238E27FC236}">
                <a16:creationId xmlns:a16="http://schemas.microsoft.com/office/drawing/2014/main" id="{44FF4A08-CBFB-7629-3AA9-B6FD7E8251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24853" y="80290"/>
            <a:ext cx="5617029" cy="6657220"/>
          </a:xfrm>
          <a:prstGeom prst="rect">
            <a:avLst/>
          </a:prstGeom>
        </p:spPr>
      </p:pic>
      <p:pic>
        <p:nvPicPr>
          <p:cNvPr id="6" name="Picture 5">
            <a:hlinkClick r:id="rId12" action="ppaction://hlinksldjump"/>
            <a:extLst>
              <a:ext uri="{FF2B5EF4-FFF2-40B4-BE49-F238E27FC236}">
                <a16:creationId xmlns:a16="http://schemas.microsoft.com/office/drawing/2014/main" id="{5F7C7206-4D32-B583-6853-BA561B842080}"/>
              </a:ext>
            </a:extLst>
          </p:cNvPr>
          <p:cNvPicPr>
            <a:picLocks noChangeAspect="1"/>
          </p:cNvPicPr>
          <p:nvPr/>
        </p:nvPicPr>
        <p:blipFill>
          <a:blip r:embed="rId13"/>
          <a:stretch>
            <a:fillRect/>
          </a:stretch>
        </p:blipFill>
        <p:spPr>
          <a:xfrm>
            <a:off x="-2729050" y="5205922"/>
            <a:ext cx="2989185" cy="1639698"/>
          </a:xfrm>
          <a:prstGeom prst="rect">
            <a:avLst/>
          </a:prstGeom>
        </p:spPr>
      </p:pic>
      <p:pic>
        <p:nvPicPr>
          <p:cNvPr id="7" name="Picture 6">
            <a:extLst>
              <a:ext uri="{FF2B5EF4-FFF2-40B4-BE49-F238E27FC236}">
                <a16:creationId xmlns:a16="http://schemas.microsoft.com/office/drawing/2014/main" id="{C1022F53-07B4-7D79-EF09-CD353605443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77" y="0"/>
            <a:ext cx="883282" cy="986064"/>
          </a:xfrm>
          <a:prstGeom prst="rect">
            <a:avLst/>
          </a:prstGeom>
        </p:spPr>
      </p:pic>
    </p:spTree>
    <p:extLst>
      <p:ext uri="{BB962C8B-B14F-4D97-AF65-F5344CB8AC3E}">
        <p14:creationId xmlns:p14="http://schemas.microsoft.com/office/powerpoint/2010/main" val="407246243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8" presetClass="emph" presetSubtype="0" repeatCount="indefinite" fill="hold" nodeType="withEffect">
                                  <p:stCondLst>
                                    <p:cond delay="0"/>
                                  </p:stCondLst>
                                  <p:childTnLst>
                                    <p:animRot by="21600000">
                                      <p:cBhvr>
                                        <p:cTn id="9" dur="6000" fill="hold"/>
                                        <p:tgtEl>
                                          <p:spTgt spid="27"/>
                                        </p:tgtEl>
                                        <p:attrNameLst>
                                          <p:attrName>r</p:attrName>
                                        </p:attrNameLst>
                                      </p:cBhvr>
                                    </p:animRot>
                                  </p:childTnLst>
                                </p:cTn>
                              </p:par>
                              <p:par>
                                <p:cTn id="10" presetID="2" presetClass="entr" presetSubtype="2" repeatCount="indefinite"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0" fill="hold"/>
                                        <p:tgtEl>
                                          <p:spTgt spid="34"/>
                                        </p:tgtEl>
                                        <p:attrNameLst>
                                          <p:attrName>ppt_x</p:attrName>
                                        </p:attrNameLst>
                                      </p:cBhvr>
                                      <p:tavLst>
                                        <p:tav tm="0">
                                          <p:val>
                                            <p:strVal val="1+#ppt_w/2"/>
                                          </p:val>
                                        </p:tav>
                                        <p:tav tm="100000">
                                          <p:val>
                                            <p:strVal val="#ppt_x"/>
                                          </p:val>
                                        </p:tav>
                                      </p:tavLst>
                                    </p:anim>
                                    <p:anim calcmode="lin" valueType="num">
                                      <p:cBhvr additive="base">
                                        <p:cTn id="13" dur="10000" fill="hold"/>
                                        <p:tgtEl>
                                          <p:spTgt spid="34"/>
                                        </p:tgtEl>
                                        <p:attrNameLst>
                                          <p:attrName>ppt_y</p:attrName>
                                        </p:attrNameLst>
                                      </p:cBhvr>
                                      <p:tavLst>
                                        <p:tav tm="0">
                                          <p:val>
                                            <p:strVal val="#ppt_y"/>
                                          </p:val>
                                        </p:tav>
                                        <p:tav tm="100000">
                                          <p:val>
                                            <p:strVal val="#ppt_y"/>
                                          </p:val>
                                        </p:tav>
                                      </p:tavLst>
                                    </p:anim>
                                  </p:childTnLst>
                                </p:cTn>
                              </p:par>
                              <p:par>
                                <p:cTn id="14" presetID="63" presetClass="path" presetSubtype="0" accel="50000" decel="50000" fill="hold" nodeType="withEffect">
                                  <p:stCondLst>
                                    <p:cond delay="0"/>
                                  </p:stCondLst>
                                  <p:childTnLst>
                                    <p:animMotion origin="layout" path="M 1.875E-6 -2.22222E-6 L 0.55534 -0.00208 " pathEditMode="relative" rAng="0" ptsTypes="AA">
                                      <p:cBhvr>
                                        <p:cTn id="15" dur="4000" fill="hold"/>
                                        <p:tgtEl>
                                          <p:spTgt spid="6"/>
                                        </p:tgtEl>
                                        <p:attrNameLst>
                                          <p:attrName>ppt_x</p:attrName>
                                          <p:attrName>ppt_y</p:attrName>
                                        </p:attrNameLst>
                                      </p:cBhvr>
                                      <p:rCtr x="27760" y="-116"/>
                                    </p:animMotion>
                                  </p:childTnLst>
                                </p:cTn>
                              </p:par>
                              <p:par>
                                <p:cTn id="16" presetID="2" presetClass="entr" presetSubtype="8" repeatCount="indefinite"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8000" fill="hold"/>
                                        <p:tgtEl>
                                          <p:spTgt spid="28"/>
                                        </p:tgtEl>
                                        <p:attrNameLst>
                                          <p:attrName>ppt_x</p:attrName>
                                        </p:attrNameLst>
                                      </p:cBhvr>
                                      <p:tavLst>
                                        <p:tav tm="0">
                                          <p:val>
                                            <p:strVal val="0-#ppt_w/2"/>
                                          </p:val>
                                        </p:tav>
                                        <p:tav tm="100000">
                                          <p:val>
                                            <p:strVal val="#ppt_x"/>
                                          </p:val>
                                        </p:tav>
                                      </p:tavLst>
                                    </p:anim>
                                    <p:anim calcmode="lin" valueType="num">
                                      <p:cBhvr additive="base">
                                        <p:cTn id="19" dur="8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27" name="Picture 12">
            <a:extLst>
              <a:ext uri="{FF2B5EF4-FFF2-40B4-BE49-F238E27FC236}">
                <a16:creationId xmlns:a16="http://schemas.microsoft.com/office/drawing/2014/main" id="{1D17028F-250F-CEC8-5626-79168408FC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36096" y="279800"/>
            <a:ext cx="1757616" cy="1877293"/>
          </a:xfrm>
          <a:prstGeom prst="rect">
            <a:avLst/>
          </a:prstGeom>
        </p:spPr>
      </p:pic>
      <p:grpSp>
        <p:nvGrpSpPr>
          <p:cNvPr id="34" name="Group 33">
            <a:extLst>
              <a:ext uri="{FF2B5EF4-FFF2-40B4-BE49-F238E27FC236}">
                <a16:creationId xmlns:a16="http://schemas.microsoft.com/office/drawing/2014/main" id="{A8B99DEA-EC49-6E66-A24C-90D71612A669}"/>
              </a:ext>
            </a:extLst>
          </p:cNvPr>
          <p:cNvGrpSpPr/>
          <p:nvPr/>
        </p:nvGrpSpPr>
        <p:grpSpPr>
          <a:xfrm>
            <a:off x="-5092332" y="176246"/>
            <a:ext cx="5014314" cy="2597915"/>
            <a:chOff x="-5092332" y="176244"/>
            <a:chExt cx="5014314" cy="2597915"/>
          </a:xfrm>
        </p:grpSpPr>
        <p:pic>
          <p:nvPicPr>
            <p:cNvPr id="35" name="Picture 15">
              <a:extLst>
                <a:ext uri="{FF2B5EF4-FFF2-40B4-BE49-F238E27FC236}">
                  <a16:creationId xmlns:a16="http://schemas.microsoft.com/office/drawing/2014/main" id="{BA9CFB46-78E9-B136-24B8-D119939E8A8A}"/>
                </a:ext>
              </a:extLst>
            </p:cNvPr>
            <p:cNvPicPr>
              <a:picLocks noChangeAspect="1"/>
            </p:cNvPicPr>
            <p:nvPr/>
          </p:nvPicPr>
          <p:blipFill>
            <a:blip r:embed="rId6"/>
            <a:srcRect/>
            <a:stretch>
              <a:fillRect/>
            </a:stretch>
          </p:blipFill>
          <p:spPr>
            <a:xfrm>
              <a:off x="-3186310" y="1302059"/>
              <a:ext cx="1478597" cy="908721"/>
            </a:xfrm>
            <a:prstGeom prst="rect">
              <a:avLst/>
            </a:prstGeom>
          </p:spPr>
        </p:pic>
        <p:pic>
          <p:nvPicPr>
            <p:cNvPr id="36" name="Picture 15">
              <a:extLst>
                <a:ext uri="{FF2B5EF4-FFF2-40B4-BE49-F238E27FC236}">
                  <a16:creationId xmlns:a16="http://schemas.microsoft.com/office/drawing/2014/main" id="{D1DB4DB8-0487-ECDF-68D9-A9E204CD8B96}"/>
                </a:ext>
              </a:extLst>
            </p:cNvPr>
            <p:cNvPicPr>
              <a:picLocks noChangeAspect="1"/>
            </p:cNvPicPr>
            <p:nvPr/>
          </p:nvPicPr>
          <p:blipFill>
            <a:blip r:embed="rId6"/>
            <a:srcRect/>
            <a:stretch>
              <a:fillRect/>
            </a:stretch>
          </p:blipFill>
          <p:spPr>
            <a:xfrm>
              <a:off x="-1208541" y="176244"/>
              <a:ext cx="1130523" cy="694801"/>
            </a:xfrm>
            <a:prstGeom prst="rect">
              <a:avLst/>
            </a:prstGeom>
          </p:spPr>
        </p:pic>
        <p:pic>
          <p:nvPicPr>
            <p:cNvPr id="37" name="Picture 15">
              <a:extLst>
                <a:ext uri="{FF2B5EF4-FFF2-40B4-BE49-F238E27FC236}">
                  <a16:creationId xmlns:a16="http://schemas.microsoft.com/office/drawing/2014/main" id="{39217B28-CD25-4376-3FDE-3C56CCF2969C}"/>
                </a:ext>
              </a:extLst>
            </p:cNvPr>
            <p:cNvPicPr>
              <a:picLocks noChangeAspect="1"/>
            </p:cNvPicPr>
            <p:nvPr/>
          </p:nvPicPr>
          <p:blipFill>
            <a:blip r:embed="rId6"/>
            <a:srcRect/>
            <a:stretch>
              <a:fillRect/>
            </a:stretch>
          </p:blipFill>
          <p:spPr>
            <a:xfrm>
              <a:off x="-1549475" y="2079358"/>
              <a:ext cx="1130523" cy="694801"/>
            </a:xfrm>
            <a:prstGeom prst="rect">
              <a:avLst/>
            </a:prstGeom>
          </p:spPr>
        </p:pic>
        <p:pic>
          <p:nvPicPr>
            <p:cNvPr id="38" name="Picture 15">
              <a:extLst>
                <a:ext uri="{FF2B5EF4-FFF2-40B4-BE49-F238E27FC236}">
                  <a16:creationId xmlns:a16="http://schemas.microsoft.com/office/drawing/2014/main" id="{C5EB5A8A-5E99-CA2E-268E-A5E2C2B1A6D1}"/>
                </a:ext>
              </a:extLst>
            </p:cNvPr>
            <p:cNvPicPr>
              <a:picLocks noChangeAspect="1"/>
            </p:cNvPicPr>
            <p:nvPr/>
          </p:nvPicPr>
          <p:blipFill>
            <a:blip r:embed="rId6"/>
            <a:srcRect/>
            <a:stretch>
              <a:fillRect/>
            </a:stretch>
          </p:blipFill>
          <p:spPr>
            <a:xfrm>
              <a:off x="-5092332" y="871045"/>
              <a:ext cx="1130523" cy="694801"/>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endParaRPr lang="en-US">
              <a:solidFill>
                <a:prstClr val="white"/>
              </a:solidFill>
              <a:latin typeface="Calibri"/>
              <a:sym typeface="Arial"/>
            </a:endParaRPr>
          </a:p>
        </p:txBody>
      </p:sp>
      <p:pic>
        <p:nvPicPr>
          <p:cNvPr id="42" name="Picture 27">
            <a:extLst>
              <a:ext uri="{FF2B5EF4-FFF2-40B4-BE49-F238E27FC236}">
                <a16:creationId xmlns:a16="http://schemas.microsoft.com/office/drawing/2014/main" id="{183D7499-45D1-543E-DD65-86C4E0B47186}"/>
              </a:ext>
            </a:extLst>
          </p:cNvPr>
          <p:cNvPicPr>
            <a:picLocks noChangeAspect="1"/>
          </p:cNvPicPr>
          <p:nvPr/>
        </p:nvPicPr>
        <p:blipFill>
          <a:blip r:embed="rId7"/>
          <a:srcRect/>
          <a:stretch>
            <a:fillRect/>
          </a:stretch>
        </p:blipFill>
        <p:spPr>
          <a:xfrm flipH="1">
            <a:off x="2247472" y="5122923"/>
            <a:ext cx="1145066" cy="1001933"/>
          </a:xfrm>
          <a:prstGeom prst="rect">
            <a:avLst/>
          </a:prstGeom>
        </p:spPr>
      </p:pic>
      <p:pic>
        <p:nvPicPr>
          <p:cNvPr id="68" name="Picture 24">
            <a:extLst>
              <a:ext uri="{FF2B5EF4-FFF2-40B4-BE49-F238E27FC236}">
                <a16:creationId xmlns:a16="http://schemas.microsoft.com/office/drawing/2014/main" id="{D42D87C1-1AE7-4781-60E5-49BAB05BC3A9}"/>
              </a:ext>
            </a:extLst>
          </p:cNvPr>
          <p:cNvPicPr>
            <a:picLocks noChangeAspect="1"/>
          </p:cNvPicPr>
          <p:nvPr/>
        </p:nvPicPr>
        <p:blipFill>
          <a:blip r:embed="rId8"/>
          <a:srcRect/>
          <a:stretch>
            <a:fillRect/>
          </a:stretch>
        </p:blipFill>
        <p:spPr>
          <a:xfrm>
            <a:off x="11340" y="4597573"/>
            <a:ext cx="912135" cy="1380280"/>
          </a:xfrm>
          <a:prstGeom prst="rect">
            <a:avLst/>
          </a:prstGeom>
        </p:spPr>
      </p:pic>
      <p:pic>
        <p:nvPicPr>
          <p:cNvPr id="39" name="Picture 8">
            <a:extLst>
              <a:ext uri="{FF2B5EF4-FFF2-40B4-BE49-F238E27FC236}">
                <a16:creationId xmlns:a16="http://schemas.microsoft.com/office/drawing/2014/main" id="{532DB114-1A8E-D294-A924-DA7E1137E27B}"/>
              </a:ext>
            </a:extLst>
          </p:cNvPr>
          <p:cNvPicPr>
            <a:picLocks noChangeAspect="1"/>
          </p:cNvPicPr>
          <p:nvPr/>
        </p:nvPicPr>
        <p:blipFill>
          <a:blip r:embed="rId9"/>
          <a:srcRect/>
          <a:stretch>
            <a:fillRect/>
          </a:stretch>
        </p:blipFill>
        <p:spPr>
          <a:xfrm>
            <a:off x="550704" y="4172153"/>
            <a:ext cx="1873013" cy="1901536"/>
          </a:xfrm>
          <a:prstGeom prst="rect">
            <a:avLst/>
          </a:prstGeom>
        </p:spPr>
      </p:pic>
      <p:grpSp>
        <p:nvGrpSpPr>
          <p:cNvPr id="4" name="Group 3">
            <a:extLst>
              <a:ext uri="{FF2B5EF4-FFF2-40B4-BE49-F238E27FC236}">
                <a16:creationId xmlns:a16="http://schemas.microsoft.com/office/drawing/2014/main" id="{A87730D4-4F37-C4E7-9A88-88C771FE78DD}"/>
              </a:ext>
            </a:extLst>
          </p:cNvPr>
          <p:cNvGrpSpPr/>
          <p:nvPr/>
        </p:nvGrpSpPr>
        <p:grpSpPr>
          <a:xfrm>
            <a:off x="24132" y="5609082"/>
            <a:ext cx="12150833" cy="839802"/>
            <a:chOff x="24130" y="5609082"/>
            <a:chExt cx="12150833" cy="839802"/>
          </a:xfrm>
        </p:grpSpPr>
        <p:grpSp>
          <p:nvGrpSpPr>
            <p:cNvPr id="2" name="Group 1">
              <a:extLst>
                <a:ext uri="{FF2B5EF4-FFF2-40B4-BE49-F238E27FC236}">
                  <a16:creationId xmlns:a16="http://schemas.microsoft.com/office/drawing/2014/main" id="{7062E87E-CD0C-A494-F5BD-5095C490E37E}"/>
                </a:ext>
              </a:extLst>
            </p:cNvPr>
            <p:cNvGrpSpPr/>
            <p:nvPr/>
          </p:nvGrpSpPr>
          <p:grpSpPr>
            <a:xfrm>
              <a:off x="24130" y="5610673"/>
              <a:ext cx="6957577" cy="830446"/>
              <a:chOff x="-21480" y="5423383"/>
              <a:chExt cx="13731179" cy="1156324"/>
            </a:xfrm>
          </p:grpSpPr>
          <p:pic>
            <p:nvPicPr>
              <p:cNvPr id="40" name="Picture 9">
                <a:extLst>
                  <a:ext uri="{FF2B5EF4-FFF2-40B4-BE49-F238E27FC236}">
                    <a16:creationId xmlns:a16="http://schemas.microsoft.com/office/drawing/2014/main" id="{C7846AB0-5432-3A60-55C6-44F38A0D9C8C}"/>
                  </a:ext>
                </a:extLst>
              </p:cNvPr>
              <p:cNvPicPr>
                <a:picLocks noChangeAspect="1"/>
              </p:cNvPicPr>
              <p:nvPr/>
            </p:nvPicPr>
            <p:blipFill>
              <a:blip r:embed="rId10"/>
              <a:srcRect/>
              <a:stretch>
                <a:fillRect/>
              </a:stretch>
            </p:blipFill>
            <p:spPr>
              <a:xfrm>
                <a:off x="-21480" y="5429317"/>
                <a:ext cx="1752974" cy="1150390"/>
              </a:xfrm>
              <a:prstGeom prst="rect">
                <a:avLst/>
              </a:prstGeom>
            </p:spPr>
          </p:pic>
          <p:pic>
            <p:nvPicPr>
              <p:cNvPr id="45" name="Picture 9">
                <a:extLst>
                  <a:ext uri="{FF2B5EF4-FFF2-40B4-BE49-F238E27FC236}">
                    <a16:creationId xmlns:a16="http://schemas.microsoft.com/office/drawing/2014/main" id="{BF521758-F628-2CEA-9E9D-AD484F7244C9}"/>
                  </a:ext>
                </a:extLst>
              </p:cNvPr>
              <p:cNvPicPr>
                <a:picLocks noChangeAspect="1"/>
              </p:cNvPicPr>
              <p:nvPr/>
            </p:nvPicPr>
            <p:blipFill>
              <a:blip r:embed="rId10"/>
              <a:srcRect/>
              <a:stretch>
                <a:fillRect/>
              </a:stretch>
            </p:blipFill>
            <p:spPr>
              <a:xfrm>
                <a:off x="1705349" y="5429317"/>
                <a:ext cx="1752974" cy="1150390"/>
              </a:xfrm>
              <a:prstGeom prst="rect">
                <a:avLst/>
              </a:prstGeom>
            </p:spPr>
          </p:pic>
          <p:pic>
            <p:nvPicPr>
              <p:cNvPr id="46" name="Picture 9">
                <a:extLst>
                  <a:ext uri="{FF2B5EF4-FFF2-40B4-BE49-F238E27FC236}">
                    <a16:creationId xmlns:a16="http://schemas.microsoft.com/office/drawing/2014/main" id="{B09B9C02-5E22-6553-7BAC-22374010FBF6}"/>
                  </a:ext>
                </a:extLst>
              </p:cNvPr>
              <p:cNvPicPr>
                <a:picLocks noChangeAspect="1"/>
              </p:cNvPicPr>
              <p:nvPr/>
            </p:nvPicPr>
            <p:blipFill>
              <a:blip r:embed="rId10"/>
              <a:srcRect/>
              <a:stretch>
                <a:fillRect/>
              </a:stretch>
            </p:blipFill>
            <p:spPr>
              <a:xfrm>
                <a:off x="3396953" y="5427341"/>
                <a:ext cx="1752974" cy="1150390"/>
              </a:xfrm>
              <a:prstGeom prst="rect">
                <a:avLst/>
              </a:prstGeom>
            </p:spPr>
          </p:pic>
          <p:pic>
            <p:nvPicPr>
              <p:cNvPr id="47" name="Picture 9">
                <a:extLst>
                  <a:ext uri="{FF2B5EF4-FFF2-40B4-BE49-F238E27FC236}">
                    <a16:creationId xmlns:a16="http://schemas.microsoft.com/office/drawing/2014/main" id="{657AE32A-3B52-F50D-4729-4988365D710C}"/>
                  </a:ext>
                </a:extLst>
              </p:cNvPr>
              <p:cNvPicPr>
                <a:picLocks noChangeAspect="1"/>
              </p:cNvPicPr>
              <p:nvPr/>
            </p:nvPicPr>
            <p:blipFill>
              <a:blip r:embed="rId10"/>
              <a:srcRect/>
              <a:stretch>
                <a:fillRect/>
              </a:stretch>
            </p:blipFill>
            <p:spPr>
              <a:xfrm>
                <a:off x="5123782" y="5427341"/>
                <a:ext cx="1752974" cy="1150390"/>
              </a:xfrm>
              <a:prstGeom prst="rect">
                <a:avLst/>
              </a:prstGeom>
            </p:spPr>
          </p:pic>
          <p:pic>
            <p:nvPicPr>
              <p:cNvPr id="48" name="Picture 9">
                <a:extLst>
                  <a:ext uri="{FF2B5EF4-FFF2-40B4-BE49-F238E27FC236}">
                    <a16:creationId xmlns:a16="http://schemas.microsoft.com/office/drawing/2014/main" id="{923FC1B5-4A21-B7F0-D8E0-82836F0D0B36}"/>
                  </a:ext>
                </a:extLst>
              </p:cNvPr>
              <p:cNvPicPr>
                <a:picLocks noChangeAspect="1"/>
              </p:cNvPicPr>
              <p:nvPr/>
            </p:nvPicPr>
            <p:blipFill>
              <a:blip r:embed="rId10"/>
              <a:srcRect/>
              <a:stretch>
                <a:fillRect/>
              </a:stretch>
            </p:blipFill>
            <p:spPr>
              <a:xfrm>
                <a:off x="6811463" y="5425359"/>
                <a:ext cx="1752974" cy="1150390"/>
              </a:xfrm>
              <a:prstGeom prst="rect">
                <a:avLst/>
              </a:prstGeom>
            </p:spPr>
          </p:pic>
          <p:pic>
            <p:nvPicPr>
              <p:cNvPr id="49" name="Picture 9">
                <a:extLst>
                  <a:ext uri="{FF2B5EF4-FFF2-40B4-BE49-F238E27FC236}">
                    <a16:creationId xmlns:a16="http://schemas.microsoft.com/office/drawing/2014/main" id="{1AF6DDF5-CE62-C846-E713-0B5D6D84780E}"/>
                  </a:ext>
                </a:extLst>
              </p:cNvPr>
              <p:cNvPicPr>
                <a:picLocks noChangeAspect="1"/>
              </p:cNvPicPr>
              <p:nvPr/>
            </p:nvPicPr>
            <p:blipFill>
              <a:blip r:embed="rId10"/>
              <a:srcRect/>
              <a:stretch>
                <a:fillRect/>
              </a:stretch>
            </p:blipFill>
            <p:spPr>
              <a:xfrm>
                <a:off x="8538292" y="5425359"/>
                <a:ext cx="1752974" cy="1150390"/>
              </a:xfrm>
              <a:prstGeom prst="rect">
                <a:avLst/>
              </a:prstGeom>
            </p:spPr>
          </p:pic>
          <p:pic>
            <p:nvPicPr>
              <p:cNvPr id="50" name="Picture 9">
                <a:extLst>
                  <a:ext uri="{FF2B5EF4-FFF2-40B4-BE49-F238E27FC236}">
                    <a16:creationId xmlns:a16="http://schemas.microsoft.com/office/drawing/2014/main" id="{0E932F04-544B-5CEA-7E54-42AE564FC827}"/>
                  </a:ext>
                </a:extLst>
              </p:cNvPr>
              <p:cNvPicPr>
                <a:picLocks noChangeAspect="1"/>
              </p:cNvPicPr>
              <p:nvPr/>
            </p:nvPicPr>
            <p:blipFill>
              <a:blip r:embed="rId10"/>
              <a:srcRect/>
              <a:stretch>
                <a:fillRect/>
              </a:stretch>
            </p:blipFill>
            <p:spPr>
              <a:xfrm>
                <a:off x="10229896" y="5423383"/>
                <a:ext cx="1752974" cy="1150390"/>
              </a:xfrm>
              <a:prstGeom prst="rect">
                <a:avLst/>
              </a:prstGeom>
            </p:spPr>
          </p:pic>
          <p:pic>
            <p:nvPicPr>
              <p:cNvPr id="51" name="Picture 9">
                <a:extLst>
                  <a:ext uri="{FF2B5EF4-FFF2-40B4-BE49-F238E27FC236}">
                    <a16:creationId xmlns:a16="http://schemas.microsoft.com/office/drawing/2014/main" id="{88D93A45-A4BC-9598-2B05-571D8F38837C}"/>
                  </a:ext>
                </a:extLst>
              </p:cNvPr>
              <p:cNvPicPr>
                <a:picLocks noChangeAspect="1"/>
              </p:cNvPicPr>
              <p:nvPr/>
            </p:nvPicPr>
            <p:blipFill>
              <a:blip r:embed="rId10"/>
              <a:srcRect/>
              <a:stretch>
                <a:fillRect/>
              </a:stretch>
            </p:blipFill>
            <p:spPr>
              <a:xfrm>
                <a:off x="11956725" y="5423383"/>
                <a:ext cx="1752974" cy="1150390"/>
              </a:xfrm>
              <a:prstGeom prst="rect">
                <a:avLst/>
              </a:prstGeom>
            </p:spPr>
          </p:pic>
        </p:grpSp>
        <p:pic>
          <p:nvPicPr>
            <p:cNvPr id="61" name="Picture 9">
              <a:extLst>
                <a:ext uri="{FF2B5EF4-FFF2-40B4-BE49-F238E27FC236}">
                  <a16:creationId xmlns:a16="http://schemas.microsoft.com/office/drawing/2014/main" id="{E41A3229-69CF-D047-039F-79F1FA430332}"/>
                </a:ext>
              </a:extLst>
            </p:cNvPr>
            <p:cNvPicPr>
              <a:picLocks noChangeAspect="1"/>
            </p:cNvPicPr>
            <p:nvPr/>
          </p:nvPicPr>
          <p:blipFill>
            <a:blip r:embed="rId10"/>
            <a:srcRect/>
            <a:stretch>
              <a:fillRect/>
            </a:stretch>
          </p:blipFill>
          <p:spPr>
            <a:xfrm>
              <a:off x="6954104" y="5611925"/>
              <a:ext cx="888230" cy="826184"/>
            </a:xfrm>
            <a:prstGeom prst="rect">
              <a:avLst/>
            </a:prstGeom>
          </p:spPr>
        </p:pic>
        <p:pic>
          <p:nvPicPr>
            <p:cNvPr id="62" name="Picture 9">
              <a:extLst>
                <a:ext uri="{FF2B5EF4-FFF2-40B4-BE49-F238E27FC236}">
                  <a16:creationId xmlns:a16="http://schemas.microsoft.com/office/drawing/2014/main" id="{66DDDB6E-7A02-D976-25BC-AB9994176D36}"/>
                </a:ext>
              </a:extLst>
            </p:cNvPr>
            <p:cNvPicPr>
              <a:picLocks noChangeAspect="1"/>
            </p:cNvPicPr>
            <p:nvPr/>
          </p:nvPicPr>
          <p:blipFill>
            <a:blip r:embed="rId10"/>
            <a:srcRect/>
            <a:stretch>
              <a:fillRect/>
            </a:stretch>
          </p:blipFill>
          <p:spPr>
            <a:xfrm>
              <a:off x="7809251" y="5610501"/>
              <a:ext cx="888230" cy="826184"/>
            </a:xfrm>
            <a:prstGeom prst="rect">
              <a:avLst/>
            </a:prstGeom>
          </p:spPr>
        </p:pic>
        <p:pic>
          <p:nvPicPr>
            <p:cNvPr id="63" name="Picture 9">
              <a:extLst>
                <a:ext uri="{FF2B5EF4-FFF2-40B4-BE49-F238E27FC236}">
                  <a16:creationId xmlns:a16="http://schemas.microsoft.com/office/drawing/2014/main" id="{39A4BC34-D06A-DC0E-7821-A7FB8CE8A83A}"/>
                </a:ext>
              </a:extLst>
            </p:cNvPr>
            <p:cNvPicPr>
              <a:picLocks noChangeAspect="1"/>
            </p:cNvPicPr>
            <p:nvPr/>
          </p:nvPicPr>
          <p:blipFill>
            <a:blip r:embed="rId10"/>
            <a:srcRect/>
            <a:stretch>
              <a:fillRect/>
            </a:stretch>
          </p:blipFill>
          <p:spPr>
            <a:xfrm>
              <a:off x="8684233" y="5610501"/>
              <a:ext cx="888230" cy="826184"/>
            </a:xfrm>
            <a:prstGeom prst="rect">
              <a:avLst/>
            </a:prstGeom>
          </p:spPr>
        </p:pic>
        <p:pic>
          <p:nvPicPr>
            <p:cNvPr id="64" name="Picture 9">
              <a:extLst>
                <a:ext uri="{FF2B5EF4-FFF2-40B4-BE49-F238E27FC236}">
                  <a16:creationId xmlns:a16="http://schemas.microsoft.com/office/drawing/2014/main" id="{990BC493-525B-563F-3858-CB2596C63B75}"/>
                </a:ext>
              </a:extLst>
            </p:cNvPr>
            <p:cNvPicPr>
              <a:picLocks noChangeAspect="1"/>
            </p:cNvPicPr>
            <p:nvPr/>
          </p:nvPicPr>
          <p:blipFill>
            <a:blip r:embed="rId10"/>
            <a:srcRect/>
            <a:stretch>
              <a:fillRect/>
            </a:stretch>
          </p:blipFill>
          <p:spPr>
            <a:xfrm>
              <a:off x="9541368" y="5609082"/>
              <a:ext cx="888230" cy="826184"/>
            </a:xfrm>
            <a:prstGeom prst="rect">
              <a:avLst/>
            </a:prstGeom>
          </p:spPr>
        </p:pic>
        <p:pic>
          <p:nvPicPr>
            <p:cNvPr id="65" name="Picture 9">
              <a:extLst>
                <a:ext uri="{FF2B5EF4-FFF2-40B4-BE49-F238E27FC236}">
                  <a16:creationId xmlns:a16="http://schemas.microsoft.com/office/drawing/2014/main" id="{7F8CB300-4687-14E7-564A-13F5E8C17333}"/>
                </a:ext>
              </a:extLst>
            </p:cNvPr>
            <p:cNvPicPr>
              <a:picLocks noChangeAspect="1"/>
            </p:cNvPicPr>
            <p:nvPr/>
          </p:nvPicPr>
          <p:blipFill>
            <a:blip r:embed="rId10"/>
            <a:srcRect/>
            <a:stretch>
              <a:fillRect/>
            </a:stretch>
          </p:blipFill>
          <p:spPr>
            <a:xfrm>
              <a:off x="10416351" y="5609082"/>
              <a:ext cx="888230" cy="826184"/>
            </a:xfrm>
            <a:prstGeom prst="rect">
              <a:avLst/>
            </a:prstGeom>
          </p:spPr>
        </p:pic>
        <p:pic>
          <p:nvPicPr>
            <p:cNvPr id="66" name="Picture 9">
              <a:extLst>
                <a:ext uri="{FF2B5EF4-FFF2-40B4-BE49-F238E27FC236}">
                  <a16:creationId xmlns:a16="http://schemas.microsoft.com/office/drawing/2014/main" id="{EC5885CD-EA95-7D3A-1EA1-F29BA785A1A0}"/>
                </a:ext>
              </a:extLst>
            </p:cNvPr>
            <p:cNvPicPr>
              <a:picLocks noChangeAspect="1"/>
            </p:cNvPicPr>
            <p:nvPr/>
          </p:nvPicPr>
          <p:blipFill>
            <a:blip r:embed="rId10"/>
            <a:srcRect/>
            <a:stretch>
              <a:fillRect/>
            </a:stretch>
          </p:blipFill>
          <p:spPr>
            <a:xfrm>
              <a:off x="11286733" y="5622700"/>
              <a:ext cx="888230" cy="826184"/>
            </a:xfrm>
            <a:prstGeom prst="rect">
              <a:avLst/>
            </a:prstGeom>
          </p:spPr>
        </p:pic>
      </p:grpSp>
      <p:pic>
        <p:nvPicPr>
          <p:cNvPr id="3" name="Picture 2">
            <a:hlinkClick r:id="rId11" action="ppaction://hlinksldjump"/>
            <a:extLst>
              <a:ext uri="{FF2B5EF4-FFF2-40B4-BE49-F238E27FC236}">
                <a16:creationId xmlns:a16="http://schemas.microsoft.com/office/drawing/2014/main" id="{22D4F453-DCB0-00D6-FC13-EB4E3BE59401}"/>
              </a:ext>
            </a:extLst>
          </p:cNvPr>
          <p:cNvPicPr>
            <a:picLocks noChangeAspect="1"/>
          </p:cNvPicPr>
          <p:nvPr/>
        </p:nvPicPr>
        <p:blipFill>
          <a:blip r:embed="rId12"/>
          <a:stretch>
            <a:fillRect/>
          </a:stretch>
        </p:blipFill>
        <p:spPr>
          <a:xfrm>
            <a:off x="10316324" y="5085219"/>
            <a:ext cx="1883827" cy="1761897"/>
          </a:xfrm>
          <a:prstGeom prst="rect">
            <a:avLst/>
          </a:prstGeom>
        </p:spPr>
      </p:pic>
      <p:grpSp>
        <p:nvGrpSpPr>
          <p:cNvPr id="52" name="Group 51">
            <a:extLst>
              <a:ext uri="{FF2B5EF4-FFF2-40B4-BE49-F238E27FC236}">
                <a16:creationId xmlns:a16="http://schemas.microsoft.com/office/drawing/2014/main" id="{CEDB2AEA-0C0B-AEAE-8541-85EF2D5265B7}"/>
              </a:ext>
            </a:extLst>
          </p:cNvPr>
          <p:cNvGrpSpPr/>
          <p:nvPr/>
        </p:nvGrpSpPr>
        <p:grpSpPr>
          <a:xfrm>
            <a:off x="12408942" y="624596"/>
            <a:ext cx="6065666" cy="2603924"/>
            <a:chOff x="12408941" y="624596"/>
            <a:chExt cx="6065666" cy="2603924"/>
          </a:xfrm>
        </p:grpSpPr>
        <p:pic>
          <p:nvPicPr>
            <p:cNvPr id="53" name="Picture 15">
              <a:extLst>
                <a:ext uri="{FF2B5EF4-FFF2-40B4-BE49-F238E27FC236}">
                  <a16:creationId xmlns:a16="http://schemas.microsoft.com/office/drawing/2014/main" id="{DCC13256-705F-90F7-E82E-5CF699279068}"/>
                </a:ext>
              </a:extLst>
            </p:cNvPr>
            <p:cNvPicPr>
              <a:picLocks noChangeAspect="1"/>
            </p:cNvPicPr>
            <p:nvPr/>
          </p:nvPicPr>
          <p:blipFill>
            <a:blip r:embed="rId6"/>
            <a:srcRect/>
            <a:stretch>
              <a:fillRect/>
            </a:stretch>
          </p:blipFill>
          <p:spPr>
            <a:xfrm>
              <a:off x="12408941" y="2319799"/>
              <a:ext cx="1478597" cy="908721"/>
            </a:xfrm>
            <a:prstGeom prst="rect">
              <a:avLst/>
            </a:prstGeom>
          </p:spPr>
        </p:pic>
        <p:pic>
          <p:nvPicPr>
            <p:cNvPr id="54" name="Picture 23">
              <a:extLst>
                <a:ext uri="{FF2B5EF4-FFF2-40B4-BE49-F238E27FC236}">
                  <a16:creationId xmlns:a16="http://schemas.microsoft.com/office/drawing/2014/main" id="{56D2278C-B009-EE90-CB0A-75E06BAA5D52}"/>
                </a:ext>
              </a:extLst>
            </p:cNvPr>
            <p:cNvPicPr>
              <a:picLocks noChangeAspect="1"/>
            </p:cNvPicPr>
            <p:nvPr/>
          </p:nvPicPr>
          <p:blipFill>
            <a:blip r:embed="rId13"/>
            <a:srcRect/>
            <a:stretch>
              <a:fillRect/>
            </a:stretch>
          </p:blipFill>
          <p:spPr>
            <a:xfrm>
              <a:off x="12746373" y="624596"/>
              <a:ext cx="1832014" cy="1354927"/>
            </a:xfrm>
            <a:prstGeom prst="rect">
              <a:avLst/>
            </a:prstGeom>
          </p:spPr>
        </p:pic>
        <p:pic>
          <p:nvPicPr>
            <p:cNvPr id="55" name="Picture 15">
              <a:extLst>
                <a:ext uri="{FF2B5EF4-FFF2-40B4-BE49-F238E27FC236}">
                  <a16:creationId xmlns:a16="http://schemas.microsoft.com/office/drawing/2014/main" id="{A83CEB2F-084B-7B44-2E4A-1E3203D92A5F}"/>
                </a:ext>
              </a:extLst>
            </p:cNvPr>
            <p:cNvPicPr>
              <a:picLocks noChangeAspect="1"/>
            </p:cNvPicPr>
            <p:nvPr/>
          </p:nvPicPr>
          <p:blipFill>
            <a:blip r:embed="rId6"/>
            <a:srcRect/>
            <a:stretch>
              <a:fillRect/>
            </a:stretch>
          </p:blipFill>
          <p:spPr>
            <a:xfrm>
              <a:off x="15134284" y="1919702"/>
              <a:ext cx="1130523" cy="694801"/>
            </a:xfrm>
            <a:prstGeom prst="rect">
              <a:avLst/>
            </a:prstGeom>
          </p:spPr>
        </p:pic>
        <p:pic>
          <p:nvPicPr>
            <p:cNvPr id="56" name="Picture 15">
              <a:extLst>
                <a:ext uri="{FF2B5EF4-FFF2-40B4-BE49-F238E27FC236}">
                  <a16:creationId xmlns:a16="http://schemas.microsoft.com/office/drawing/2014/main" id="{46FECE11-A959-CD5E-E6EE-17B32AADDF41}"/>
                </a:ext>
              </a:extLst>
            </p:cNvPr>
            <p:cNvPicPr>
              <a:picLocks noChangeAspect="1"/>
            </p:cNvPicPr>
            <p:nvPr/>
          </p:nvPicPr>
          <p:blipFill>
            <a:blip r:embed="rId6"/>
            <a:srcRect/>
            <a:stretch>
              <a:fillRect/>
            </a:stretch>
          </p:blipFill>
          <p:spPr>
            <a:xfrm>
              <a:off x="17344084" y="1284722"/>
              <a:ext cx="1130523" cy="694801"/>
            </a:xfrm>
            <a:prstGeom prst="rect">
              <a:avLst/>
            </a:prstGeom>
          </p:spPr>
        </p:pic>
      </p:grpSp>
      <p:pic>
        <p:nvPicPr>
          <p:cNvPr id="44" name="Picture 14">
            <a:extLst>
              <a:ext uri="{FF2B5EF4-FFF2-40B4-BE49-F238E27FC236}">
                <a16:creationId xmlns:a16="http://schemas.microsoft.com/office/drawing/2014/main" id="{4CB4194A-0231-5217-3322-24AFE67A303B}"/>
              </a:ext>
            </a:extLst>
          </p:cNvPr>
          <p:cNvPicPr>
            <a:picLocks noChangeAspect="1"/>
          </p:cNvPicPr>
          <p:nvPr/>
        </p:nvPicPr>
        <p:blipFill>
          <a:blip r:embed="rId14"/>
          <a:srcRect/>
          <a:stretch>
            <a:fillRect/>
          </a:stretch>
        </p:blipFill>
        <p:spPr>
          <a:xfrm>
            <a:off x="2727963" y="418302"/>
            <a:ext cx="5577483" cy="6463525"/>
          </a:xfrm>
          <a:prstGeom prst="rect">
            <a:avLst/>
          </a:prstGeom>
        </p:spPr>
      </p:pic>
      <p:pic>
        <p:nvPicPr>
          <p:cNvPr id="76" name="Picture 75">
            <a:extLst>
              <a:ext uri="{FF2B5EF4-FFF2-40B4-BE49-F238E27FC236}">
                <a16:creationId xmlns:a16="http://schemas.microsoft.com/office/drawing/2014/main" id="{AD998681-8E1F-6E9B-656F-457E6D073E6B}"/>
              </a:ext>
            </a:extLst>
          </p:cNvPr>
          <p:cNvPicPr>
            <a:picLocks noChangeAspect="1"/>
          </p:cNvPicPr>
          <p:nvPr/>
        </p:nvPicPr>
        <p:blipFill>
          <a:blip r:embed="rId15"/>
          <a:stretch>
            <a:fillRect/>
          </a:stretch>
        </p:blipFill>
        <p:spPr>
          <a:xfrm>
            <a:off x="3768894" y="936426"/>
            <a:ext cx="908383" cy="1450974"/>
          </a:xfrm>
          <a:prstGeom prst="rect">
            <a:avLst/>
          </a:prstGeom>
        </p:spPr>
      </p:pic>
      <p:pic>
        <p:nvPicPr>
          <p:cNvPr id="77" name="Picture 76">
            <a:extLst>
              <a:ext uri="{FF2B5EF4-FFF2-40B4-BE49-F238E27FC236}">
                <a16:creationId xmlns:a16="http://schemas.microsoft.com/office/drawing/2014/main" id="{BB486720-B27F-2B9C-E15A-8592426D2C15}"/>
              </a:ext>
            </a:extLst>
          </p:cNvPr>
          <p:cNvPicPr>
            <a:picLocks noChangeAspect="1"/>
          </p:cNvPicPr>
          <p:nvPr/>
        </p:nvPicPr>
        <p:blipFill>
          <a:blip r:embed="rId16"/>
          <a:stretch>
            <a:fillRect/>
          </a:stretch>
        </p:blipFill>
        <p:spPr>
          <a:xfrm>
            <a:off x="4450509" y="2094726"/>
            <a:ext cx="914479" cy="1457070"/>
          </a:xfrm>
          <a:prstGeom prst="rect">
            <a:avLst/>
          </a:prstGeom>
        </p:spPr>
      </p:pic>
      <p:pic>
        <p:nvPicPr>
          <p:cNvPr id="78" name="Picture 77">
            <a:extLst>
              <a:ext uri="{FF2B5EF4-FFF2-40B4-BE49-F238E27FC236}">
                <a16:creationId xmlns:a16="http://schemas.microsoft.com/office/drawing/2014/main" id="{F76BB80E-458E-8408-8266-9FBEEF6F89EB}"/>
              </a:ext>
            </a:extLst>
          </p:cNvPr>
          <p:cNvPicPr>
            <a:picLocks noChangeAspect="1"/>
          </p:cNvPicPr>
          <p:nvPr/>
        </p:nvPicPr>
        <p:blipFill>
          <a:blip r:embed="rId17"/>
          <a:stretch>
            <a:fillRect/>
          </a:stretch>
        </p:blipFill>
        <p:spPr>
          <a:xfrm>
            <a:off x="5154313" y="936426"/>
            <a:ext cx="914479" cy="1450974"/>
          </a:xfrm>
          <a:prstGeom prst="rect">
            <a:avLst/>
          </a:prstGeom>
        </p:spPr>
      </p:pic>
      <p:pic>
        <p:nvPicPr>
          <p:cNvPr id="79" name="Picture 78">
            <a:extLst>
              <a:ext uri="{FF2B5EF4-FFF2-40B4-BE49-F238E27FC236}">
                <a16:creationId xmlns:a16="http://schemas.microsoft.com/office/drawing/2014/main" id="{3C6AF71D-7AE9-36D7-864D-538C30A15BE6}"/>
              </a:ext>
            </a:extLst>
          </p:cNvPr>
          <p:cNvPicPr>
            <a:picLocks noChangeAspect="1"/>
          </p:cNvPicPr>
          <p:nvPr/>
        </p:nvPicPr>
        <p:blipFill>
          <a:blip r:embed="rId18"/>
          <a:stretch>
            <a:fillRect/>
          </a:stretch>
        </p:blipFill>
        <p:spPr>
          <a:xfrm>
            <a:off x="5919246" y="1739107"/>
            <a:ext cx="914479" cy="1463167"/>
          </a:xfrm>
          <a:prstGeom prst="rect">
            <a:avLst/>
          </a:prstGeom>
        </p:spPr>
      </p:pic>
      <p:pic>
        <p:nvPicPr>
          <p:cNvPr id="80" name="Picture 79">
            <a:extLst>
              <a:ext uri="{FF2B5EF4-FFF2-40B4-BE49-F238E27FC236}">
                <a16:creationId xmlns:a16="http://schemas.microsoft.com/office/drawing/2014/main" id="{2E9577D0-118A-3C8B-937D-24C74131CC1D}"/>
              </a:ext>
            </a:extLst>
          </p:cNvPr>
          <p:cNvPicPr>
            <a:picLocks noChangeAspect="1"/>
          </p:cNvPicPr>
          <p:nvPr/>
        </p:nvPicPr>
        <p:blipFill>
          <a:blip r:embed="rId19"/>
          <a:stretch>
            <a:fillRect/>
          </a:stretch>
        </p:blipFill>
        <p:spPr>
          <a:xfrm>
            <a:off x="6873943" y="2457777"/>
            <a:ext cx="914479" cy="1481456"/>
          </a:xfrm>
          <a:prstGeom prst="rect">
            <a:avLst/>
          </a:prstGeom>
        </p:spPr>
      </p:pic>
      <p:pic>
        <p:nvPicPr>
          <p:cNvPr id="8" name="Picture 7">
            <a:hlinkClick r:id="rId20" action="ppaction://hlinksldjump"/>
            <a:extLst>
              <a:ext uri="{FF2B5EF4-FFF2-40B4-BE49-F238E27FC236}">
                <a16:creationId xmlns:a16="http://schemas.microsoft.com/office/drawing/2014/main" id="{B7A7B980-16E8-4126-5B74-C0ADE4A44CAA}"/>
              </a:ext>
            </a:extLst>
          </p:cNvPr>
          <p:cNvPicPr>
            <a:picLocks noChangeAspect="1"/>
          </p:cNvPicPr>
          <p:nvPr/>
        </p:nvPicPr>
        <p:blipFill>
          <a:blip r:embed="rId15"/>
          <a:stretch>
            <a:fillRect/>
          </a:stretch>
        </p:blipFill>
        <p:spPr>
          <a:xfrm>
            <a:off x="3762552" y="924512"/>
            <a:ext cx="908383" cy="1450974"/>
          </a:xfrm>
          <a:prstGeom prst="rect">
            <a:avLst/>
          </a:prstGeom>
        </p:spPr>
      </p:pic>
      <p:pic>
        <p:nvPicPr>
          <p:cNvPr id="10" name="Picture 9">
            <a:hlinkClick r:id="rId21" action="ppaction://hlinksldjump"/>
            <a:extLst>
              <a:ext uri="{FF2B5EF4-FFF2-40B4-BE49-F238E27FC236}">
                <a16:creationId xmlns:a16="http://schemas.microsoft.com/office/drawing/2014/main" id="{17FE2497-8C74-3F79-2D35-8A89C8EBEC81}"/>
              </a:ext>
            </a:extLst>
          </p:cNvPr>
          <p:cNvPicPr>
            <a:picLocks noChangeAspect="1"/>
          </p:cNvPicPr>
          <p:nvPr/>
        </p:nvPicPr>
        <p:blipFill>
          <a:blip r:embed="rId16"/>
          <a:stretch>
            <a:fillRect/>
          </a:stretch>
        </p:blipFill>
        <p:spPr>
          <a:xfrm>
            <a:off x="4450532" y="2094396"/>
            <a:ext cx="914479" cy="1457070"/>
          </a:xfrm>
          <a:prstGeom prst="rect">
            <a:avLst/>
          </a:prstGeom>
        </p:spPr>
      </p:pic>
      <p:pic>
        <p:nvPicPr>
          <p:cNvPr id="11" name="Picture 10">
            <a:hlinkClick r:id="rId22" action="ppaction://hlinksldjump"/>
            <a:extLst>
              <a:ext uri="{FF2B5EF4-FFF2-40B4-BE49-F238E27FC236}">
                <a16:creationId xmlns:a16="http://schemas.microsoft.com/office/drawing/2014/main" id="{FA8BB667-963D-D19D-17C4-0A12EE03152E}"/>
              </a:ext>
            </a:extLst>
          </p:cNvPr>
          <p:cNvPicPr>
            <a:picLocks noChangeAspect="1"/>
          </p:cNvPicPr>
          <p:nvPr/>
        </p:nvPicPr>
        <p:blipFill>
          <a:blip r:embed="rId17"/>
          <a:stretch>
            <a:fillRect/>
          </a:stretch>
        </p:blipFill>
        <p:spPr>
          <a:xfrm>
            <a:off x="5170407" y="924512"/>
            <a:ext cx="914479" cy="1450974"/>
          </a:xfrm>
          <a:prstGeom prst="rect">
            <a:avLst/>
          </a:prstGeom>
        </p:spPr>
      </p:pic>
      <p:pic>
        <p:nvPicPr>
          <p:cNvPr id="12" name="Picture 11">
            <a:hlinkClick r:id="rId23" action="ppaction://hlinksldjump"/>
            <a:extLst>
              <a:ext uri="{FF2B5EF4-FFF2-40B4-BE49-F238E27FC236}">
                <a16:creationId xmlns:a16="http://schemas.microsoft.com/office/drawing/2014/main" id="{7855211B-E254-5D3D-B04A-642C5035772F}"/>
              </a:ext>
            </a:extLst>
          </p:cNvPr>
          <p:cNvPicPr>
            <a:picLocks noChangeAspect="1"/>
          </p:cNvPicPr>
          <p:nvPr/>
        </p:nvPicPr>
        <p:blipFill>
          <a:blip r:embed="rId18"/>
          <a:stretch>
            <a:fillRect/>
          </a:stretch>
        </p:blipFill>
        <p:spPr>
          <a:xfrm>
            <a:off x="5913187" y="1739106"/>
            <a:ext cx="914479" cy="1463167"/>
          </a:xfrm>
          <a:prstGeom prst="rect">
            <a:avLst/>
          </a:prstGeom>
        </p:spPr>
      </p:pic>
      <p:pic>
        <p:nvPicPr>
          <p:cNvPr id="13" name="Picture 12">
            <a:hlinkClick r:id="rId24" action="ppaction://hlinksldjump"/>
            <a:extLst>
              <a:ext uri="{FF2B5EF4-FFF2-40B4-BE49-F238E27FC236}">
                <a16:creationId xmlns:a16="http://schemas.microsoft.com/office/drawing/2014/main" id="{D9646BEC-4063-1369-CF86-F16F0F04E7FA}"/>
              </a:ext>
            </a:extLst>
          </p:cNvPr>
          <p:cNvPicPr>
            <a:picLocks noChangeAspect="1"/>
          </p:cNvPicPr>
          <p:nvPr/>
        </p:nvPicPr>
        <p:blipFill>
          <a:blip r:embed="rId19"/>
          <a:stretch>
            <a:fillRect/>
          </a:stretch>
        </p:blipFill>
        <p:spPr>
          <a:xfrm>
            <a:off x="6874677" y="2448633"/>
            <a:ext cx="914479" cy="1481456"/>
          </a:xfrm>
          <a:prstGeom prst="rect">
            <a:avLst/>
          </a:prstGeom>
        </p:spPr>
      </p:pic>
      <p:pic>
        <p:nvPicPr>
          <p:cNvPr id="6" name="Picture 5">
            <a:extLst>
              <a:ext uri="{FF2B5EF4-FFF2-40B4-BE49-F238E27FC236}">
                <a16:creationId xmlns:a16="http://schemas.microsoft.com/office/drawing/2014/main" id="{A501C8C8-492F-4B01-32DF-18607D1FB16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077" y="0"/>
            <a:ext cx="883282" cy="986064"/>
          </a:xfrm>
          <a:prstGeom prst="rect">
            <a:avLst/>
          </a:prstGeom>
        </p:spPr>
      </p:pic>
    </p:spTree>
    <p:extLst>
      <p:ext uri="{BB962C8B-B14F-4D97-AF65-F5344CB8AC3E}">
        <p14:creationId xmlns:p14="http://schemas.microsoft.com/office/powerpoint/2010/main" val="38513353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6000" fill="hold"/>
                                        <p:tgtEl>
                                          <p:spTgt spid="27"/>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 calcmode="lin" valueType="num">
                                      <p:cBhvr additive="base">
                                        <p:cTn id="9" dur="10000" fill="hold"/>
                                        <p:tgtEl>
                                          <p:spTgt spid="34"/>
                                        </p:tgtEl>
                                        <p:attrNameLst>
                                          <p:attrName>ppt_x</p:attrName>
                                        </p:attrNameLst>
                                      </p:cBhvr>
                                      <p:tavLst>
                                        <p:tav tm="0">
                                          <p:val>
                                            <p:strVal val="1+#ppt_w/2"/>
                                          </p:val>
                                        </p:tav>
                                        <p:tav tm="100000">
                                          <p:val>
                                            <p:strVal val="#ppt_x"/>
                                          </p:val>
                                        </p:tav>
                                      </p:tavLst>
                                    </p:anim>
                                    <p:anim calcmode="lin" valueType="num">
                                      <p:cBhvr additive="base">
                                        <p:cTn id="10" dur="10000" fill="hold"/>
                                        <p:tgtEl>
                                          <p:spTgt spid="34"/>
                                        </p:tgtEl>
                                        <p:attrNameLst>
                                          <p:attrName>ppt_y</p:attrName>
                                        </p:attrNameLst>
                                      </p:cBhvr>
                                      <p:tavLst>
                                        <p:tav tm="0">
                                          <p:val>
                                            <p:strVal val="#ppt_y"/>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8000" fill="hold"/>
                                        <p:tgtEl>
                                          <p:spTgt spid="52"/>
                                        </p:tgtEl>
                                        <p:attrNameLst>
                                          <p:attrName>ppt_x</p:attrName>
                                        </p:attrNameLst>
                                      </p:cBhvr>
                                      <p:tavLst>
                                        <p:tav tm="0">
                                          <p:val>
                                            <p:strVal val="0-#ppt_w/2"/>
                                          </p:val>
                                        </p:tav>
                                        <p:tav tm="100000">
                                          <p:val>
                                            <p:strVal val="#ppt_x"/>
                                          </p:val>
                                        </p:tav>
                                      </p:tavLst>
                                    </p:anim>
                                    <p:anim calcmode="lin" valueType="num">
                                      <p:cBhvr additive="base">
                                        <p:cTn id="14" dur="8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after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after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after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after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after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5" restart="whenNotActive" fill="hold" evtFilter="cancelBubble" nodeType="interactiveSeq">
                <p:stCondLst>
                  <p:cond evt="onClick" delay="0">
                    <p:tgtEl>
                      <p:spTgt spid="76"/>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nodeType="afterEffect">
                                  <p:stCondLst>
                                    <p:cond delay="0"/>
                                  </p:stCondLst>
                                  <p:childTnLst>
                                    <p:animEffect transition="out" filter="fade">
                                      <p:cBhvr>
                                        <p:cTn id="49" dur="1000"/>
                                        <p:tgtEl>
                                          <p:spTgt spid="76"/>
                                        </p:tgtEl>
                                      </p:cBhvr>
                                    </p:animEffect>
                                    <p:anim calcmode="lin" valueType="num">
                                      <p:cBhvr>
                                        <p:cTn id="50" dur="1000"/>
                                        <p:tgtEl>
                                          <p:spTgt spid="76"/>
                                        </p:tgtEl>
                                        <p:attrNameLst>
                                          <p:attrName>ppt_x</p:attrName>
                                        </p:attrNameLst>
                                      </p:cBhvr>
                                      <p:tavLst>
                                        <p:tav tm="0">
                                          <p:val>
                                            <p:strVal val="ppt_x"/>
                                          </p:val>
                                        </p:tav>
                                        <p:tav tm="100000">
                                          <p:val>
                                            <p:strVal val="ppt_x"/>
                                          </p:val>
                                        </p:tav>
                                      </p:tavLst>
                                    </p:anim>
                                    <p:anim calcmode="lin" valueType="num">
                                      <p:cBhvr>
                                        <p:cTn id="51" dur="1000"/>
                                        <p:tgtEl>
                                          <p:spTgt spid="76"/>
                                        </p:tgtEl>
                                        <p:attrNameLst>
                                          <p:attrName>ppt_y</p:attrName>
                                        </p:attrNameLst>
                                      </p:cBhvr>
                                      <p:tavLst>
                                        <p:tav tm="0">
                                          <p:val>
                                            <p:strVal val="ppt_y"/>
                                          </p:val>
                                        </p:tav>
                                        <p:tav tm="100000">
                                          <p:val>
                                            <p:strVal val="ppt_y+.1"/>
                                          </p:val>
                                        </p:tav>
                                      </p:tavLst>
                                    </p:anim>
                                    <p:set>
                                      <p:cBhvr>
                                        <p:cTn id="52" dur="1" fill="hold">
                                          <p:stCondLst>
                                            <p:cond delay="999"/>
                                          </p:stCondLst>
                                        </p:cTn>
                                        <p:tgtEl>
                                          <p:spTgt spid="76"/>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6"/>
                  </p:tgtEl>
                </p:cond>
              </p:nextCondLst>
            </p:seq>
            <p:seq concurrent="1" nextAc="seek">
              <p:cTn id="53" restart="whenNotActive" fill="hold" evtFilter="cancelBubble" nodeType="interactiveSeq">
                <p:stCondLst>
                  <p:cond evt="onClick" delay="0">
                    <p:tgtEl>
                      <p:spTgt spid="77"/>
                    </p:tgtEl>
                  </p:cond>
                </p:stCondLst>
                <p:endSync evt="end" delay="0">
                  <p:rtn val="all"/>
                </p:endSync>
                <p:childTnLst>
                  <p:par>
                    <p:cTn id="54" fill="hold">
                      <p:stCondLst>
                        <p:cond delay="0"/>
                      </p:stCondLst>
                      <p:childTnLst>
                        <p:par>
                          <p:cTn id="55" fill="hold">
                            <p:stCondLst>
                              <p:cond delay="0"/>
                            </p:stCondLst>
                            <p:childTnLst>
                              <p:par>
                                <p:cTn id="56" presetID="42" presetClass="exit" presetSubtype="0" fill="hold" nodeType="afterEffect">
                                  <p:stCondLst>
                                    <p:cond delay="0"/>
                                  </p:stCondLst>
                                  <p:childTnLst>
                                    <p:animEffect transition="out" filter="fade">
                                      <p:cBhvr>
                                        <p:cTn id="57" dur="1000"/>
                                        <p:tgtEl>
                                          <p:spTgt spid="77"/>
                                        </p:tgtEl>
                                      </p:cBhvr>
                                    </p:animEffect>
                                    <p:anim calcmode="lin" valueType="num">
                                      <p:cBhvr>
                                        <p:cTn id="58" dur="1000"/>
                                        <p:tgtEl>
                                          <p:spTgt spid="77"/>
                                        </p:tgtEl>
                                        <p:attrNameLst>
                                          <p:attrName>ppt_x</p:attrName>
                                        </p:attrNameLst>
                                      </p:cBhvr>
                                      <p:tavLst>
                                        <p:tav tm="0">
                                          <p:val>
                                            <p:strVal val="ppt_x"/>
                                          </p:val>
                                        </p:tav>
                                        <p:tav tm="100000">
                                          <p:val>
                                            <p:strVal val="ppt_x"/>
                                          </p:val>
                                        </p:tav>
                                      </p:tavLst>
                                    </p:anim>
                                    <p:anim calcmode="lin" valueType="num">
                                      <p:cBhvr>
                                        <p:cTn id="59" dur="1000"/>
                                        <p:tgtEl>
                                          <p:spTgt spid="77"/>
                                        </p:tgtEl>
                                        <p:attrNameLst>
                                          <p:attrName>ppt_y</p:attrName>
                                        </p:attrNameLst>
                                      </p:cBhvr>
                                      <p:tavLst>
                                        <p:tav tm="0">
                                          <p:val>
                                            <p:strVal val="ppt_y"/>
                                          </p:val>
                                        </p:tav>
                                        <p:tav tm="100000">
                                          <p:val>
                                            <p:strVal val="ppt_y+.1"/>
                                          </p:val>
                                        </p:tav>
                                      </p:tavLst>
                                    </p:anim>
                                    <p:set>
                                      <p:cBhvr>
                                        <p:cTn id="60" dur="1" fill="hold">
                                          <p:stCondLst>
                                            <p:cond delay="999"/>
                                          </p:stCondLst>
                                        </p:cTn>
                                        <p:tgtEl>
                                          <p:spTgt spid="77"/>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7"/>
                  </p:tgtEl>
                </p:cond>
              </p:nextCondLst>
            </p:seq>
            <p:seq concurrent="1" nextAc="seek">
              <p:cTn id="61" restart="whenNotActive" fill="hold" evtFilter="cancelBubble" nodeType="interactiveSeq">
                <p:stCondLst>
                  <p:cond evt="onClick" delay="0">
                    <p:tgtEl>
                      <p:spTgt spid="78"/>
                    </p:tgtEl>
                  </p:cond>
                </p:stCondLst>
                <p:endSync evt="end" delay="0">
                  <p:rtn val="all"/>
                </p:endSync>
                <p:childTnLst>
                  <p:par>
                    <p:cTn id="62" fill="hold">
                      <p:stCondLst>
                        <p:cond delay="0"/>
                      </p:stCondLst>
                      <p:childTnLst>
                        <p:par>
                          <p:cTn id="63" fill="hold">
                            <p:stCondLst>
                              <p:cond delay="0"/>
                            </p:stCondLst>
                            <p:childTnLst>
                              <p:par>
                                <p:cTn id="64" presetID="42" presetClass="exit" presetSubtype="0" fill="hold" nodeType="afterEffect">
                                  <p:stCondLst>
                                    <p:cond delay="0"/>
                                  </p:stCondLst>
                                  <p:childTnLst>
                                    <p:animEffect transition="out" filter="fade">
                                      <p:cBhvr>
                                        <p:cTn id="65" dur="1000"/>
                                        <p:tgtEl>
                                          <p:spTgt spid="78"/>
                                        </p:tgtEl>
                                      </p:cBhvr>
                                    </p:animEffect>
                                    <p:anim calcmode="lin" valueType="num">
                                      <p:cBhvr>
                                        <p:cTn id="66" dur="1000"/>
                                        <p:tgtEl>
                                          <p:spTgt spid="78"/>
                                        </p:tgtEl>
                                        <p:attrNameLst>
                                          <p:attrName>ppt_x</p:attrName>
                                        </p:attrNameLst>
                                      </p:cBhvr>
                                      <p:tavLst>
                                        <p:tav tm="0">
                                          <p:val>
                                            <p:strVal val="ppt_x"/>
                                          </p:val>
                                        </p:tav>
                                        <p:tav tm="100000">
                                          <p:val>
                                            <p:strVal val="ppt_x"/>
                                          </p:val>
                                        </p:tav>
                                      </p:tavLst>
                                    </p:anim>
                                    <p:anim calcmode="lin" valueType="num">
                                      <p:cBhvr>
                                        <p:cTn id="67" dur="1000"/>
                                        <p:tgtEl>
                                          <p:spTgt spid="78"/>
                                        </p:tgtEl>
                                        <p:attrNameLst>
                                          <p:attrName>ppt_y</p:attrName>
                                        </p:attrNameLst>
                                      </p:cBhvr>
                                      <p:tavLst>
                                        <p:tav tm="0">
                                          <p:val>
                                            <p:strVal val="ppt_y"/>
                                          </p:val>
                                        </p:tav>
                                        <p:tav tm="100000">
                                          <p:val>
                                            <p:strVal val="ppt_y+.1"/>
                                          </p:val>
                                        </p:tav>
                                      </p:tavLst>
                                    </p:anim>
                                    <p:set>
                                      <p:cBhvr>
                                        <p:cTn id="68"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8"/>
                  </p:tgtEl>
                </p:cond>
              </p:nextCondLst>
            </p:seq>
            <p:seq concurrent="1" nextAc="seek">
              <p:cTn id="69" restart="whenNotActive" fill="hold" evtFilter="cancelBubble" nodeType="interactiveSeq">
                <p:stCondLst>
                  <p:cond evt="onClick" delay="0">
                    <p:tgtEl>
                      <p:spTgt spid="79"/>
                    </p:tgtEl>
                  </p:cond>
                </p:stCondLst>
                <p:endSync evt="end" delay="0">
                  <p:rtn val="all"/>
                </p:endSync>
                <p:childTnLst>
                  <p:par>
                    <p:cTn id="70" fill="hold">
                      <p:stCondLst>
                        <p:cond delay="0"/>
                      </p:stCondLst>
                      <p:childTnLst>
                        <p:par>
                          <p:cTn id="71" fill="hold">
                            <p:stCondLst>
                              <p:cond delay="0"/>
                            </p:stCondLst>
                            <p:childTnLst>
                              <p:par>
                                <p:cTn id="72" presetID="42" presetClass="exit" presetSubtype="0" fill="hold" nodeType="afterEffect">
                                  <p:stCondLst>
                                    <p:cond delay="0"/>
                                  </p:stCondLst>
                                  <p:childTnLst>
                                    <p:animEffect transition="out" filter="fade">
                                      <p:cBhvr>
                                        <p:cTn id="73" dur="1000"/>
                                        <p:tgtEl>
                                          <p:spTgt spid="79"/>
                                        </p:tgtEl>
                                      </p:cBhvr>
                                    </p:animEffect>
                                    <p:anim calcmode="lin" valueType="num">
                                      <p:cBhvr>
                                        <p:cTn id="74" dur="1000"/>
                                        <p:tgtEl>
                                          <p:spTgt spid="79"/>
                                        </p:tgtEl>
                                        <p:attrNameLst>
                                          <p:attrName>ppt_x</p:attrName>
                                        </p:attrNameLst>
                                      </p:cBhvr>
                                      <p:tavLst>
                                        <p:tav tm="0">
                                          <p:val>
                                            <p:strVal val="ppt_x"/>
                                          </p:val>
                                        </p:tav>
                                        <p:tav tm="100000">
                                          <p:val>
                                            <p:strVal val="ppt_x"/>
                                          </p:val>
                                        </p:tav>
                                      </p:tavLst>
                                    </p:anim>
                                    <p:anim calcmode="lin" valueType="num">
                                      <p:cBhvr>
                                        <p:cTn id="75" dur="1000"/>
                                        <p:tgtEl>
                                          <p:spTgt spid="79"/>
                                        </p:tgtEl>
                                        <p:attrNameLst>
                                          <p:attrName>ppt_y</p:attrName>
                                        </p:attrNameLst>
                                      </p:cBhvr>
                                      <p:tavLst>
                                        <p:tav tm="0">
                                          <p:val>
                                            <p:strVal val="ppt_y"/>
                                          </p:val>
                                        </p:tav>
                                        <p:tav tm="100000">
                                          <p:val>
                                            <p:strVal val="ppt_y+.1"/>
                                          </p:val>
                                        </p:tav>
                                      </p:tavLst>
                                    </p:anim>
                                    <p:set>
                                      <p:cBhvr>
                                        <p:cTn id="76" dur="1" fill="hold">
                                          <p:stCondLst>
                                            <p:cond delay="999"/>
                                          </p:stCondLst>
                                        </p:cTn>
                                        <p:tgtEl>
                                          <p:spTgt spid="79"/>
                                        </p:tgtEl>
                                        <p:attrNameLst>
                                          <p:attrName>style.visibility</p:attrName>
                                        </p:attrNameLst>
                                      </p:cBhvr>
                                      <p:to>
                                        <p:strVal val="hidden"/>
                                      </p:to>
                                    </p:set>
                                  </p:childTnLst>
                                  <p:subTnLst>
                                    <p:audio>
                                      <p:cMediaNode>
                                        <p:cTn display="0" masterRel="sameClick">
                                          <p:stCondLst>
                                            <p:cond evt="begin" delay="0">
                                              <p:tn val="7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9"/>
                  </p:tgtEl>
                </p:cond>
              </p:nextCondLst>
            </p:seq>
            <p:seq concurrent="1" nextAc="seek">
              <p:cTn id="77" restart="whenNotActive" fill="hold" evtFilter="cancelBubble" nodeType="interactiveSeq">
                <p:stCondLst>
                  <p:cond evt="onClick" delay="0">
                    <p:tgtEl>
                      <p:spTgt spid="80"/>
                    </p:tgtEl>
                  </p:cond>
                </p:stCondLst>
                <p:endSync evt="end" delay="0">
                  <p:rtn val="all"/>
                </p:endSync>
                <p:childTnLst>
                  <p:par>
                    <p:cTn id="78" fill="hold">
                      <p:stCondLst>
                        <p:cond delay="0"/>
                      </p:stCondLst>
                      <p:childTnLst>
                        <p:par>
                          <p:cTn id="79" fill="hold">
                            <p:stCondLst>
                              <p:cond delay="0"/>
                            </p:stCondLst>
                            <p:childTnLst>
                              <p:par>
                                <p:cTn id="80" presetID="42" presetClass="exit" presetSubtype="0" fill="hold" nodeType="afterEffect">
                                  <p:stCondLst>
                                    <p:cond delay="0"/>
                                  </p:stCondLst>
                                  <p:childTnLst>
                                    <p:animEffect transition="out" filter="fade">
                                      <p:cBhvr>
                                        <p:cTn id="81" dur="1000"/>
                                        <p:tgtEl>
                                          <p:spTgt spid="80"/>
                                        </p:tgtEl>
                                      </p:cBhvr>
                                    </p:animEffect>
                                    <p:anim calcmode="lin" valueType="num">
                                      <p:cBhvr>
                                        <p:cTn id="82" dur="1000"/>
                                        <p:tgtEl>
                                          <p:spTgt spid="80"/>
                                        </p:tgtEl>
                                        <p:attrNameLst>
                                          <p:attrName>ppt_x</p:attrName>
                                        </p:attrNameLst>
                                      </p:cBhvr>
                                      <p:tavLst>
                                        <p:tav tm="0">
                                          <p:val>
                                            <p:strVal val="ppt_x"/>
                                          </p:val>
                                        </p:tav>
                                        <p:tav tm="100000">
                                          <p:val>
                                            <p:strVal val="ppt_x"/>
                                          </p:val>
                                        </p:tav>
                                      </p:tavLst>
                                    </p:anim>
                                    <p:anim calcmode="lin" valueType="num">
                                      <p:cBhvr>
                                        <p:cTn id="83" dur="1000"/>
                                        <p:tgtEl>
                                          <p:spTgt spid="80"/>
                                        </p:tgtEl>
                                        <p:attrNameLst>
                                          <p:attrName>ppt_y</p:attrName>
                                        </p:attrNameLst>
                                      </p:cBhvr>
                                      <p:tavLst>
                                        <p:tav tm="0">
                                          <p:val>
                                            <p:strVal val="ppt_y"/>
                                          </p:val>
                                        </p:tav>
                                        <p:tav tm="100000">
                                          <p:val>
                                            <p:strVal val="ppt_y+.1"/>
                                          </p:val>
                                        </p:tav>
                                      </p:tavLst>
                                    </p:anim>
                                    <p:set>
                                      <p:cBhvr>
                                        <p:cTn id="84" dur="1" fill="hold">
                                          <p:stCondLst>
                                            <p:cond delay="999"/>
                                          </p:stCondLst>
                                        </p:cTn>
                                        <p:tgtEl>
                                          <p:spTgt spid="80"/>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5">
              <a:lnSpc>
                <a:spcPct val="150000"/>
              </a:lnSpc>
              <a:defRPr/>
            </a:pPr>
            <a:endParaRPr lang="en-US" sz="3200">
              <a:solidFill>
                <a:srgbClr val="000000"/>
              </a:solidFill>
              <a:latin typeface="Arial" pitchFamily="34" charset="0"/>
              <a:cs typeface="Arial" pitchFamily="34" charset="0"/>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lnSpc>
                <a:spcPct val="150000"/>
              </a:lnSpc>
              <a:defRPr/>
            </a:pPr>
            <a:endParaRPr lang="en-US" sz="2800">
              <a:solidFill>
                <a:srgbClr val="000000"/>
              </a:solidFill>
              <a:latin typeface="UTM Avo" panose="02040603050506020204" pitchFamily="18"/>
              <a:cs typeface="Arial" pitchFamily="34" charset="0"/>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609630">
              <a:lnSpc>
                <a:spcPct val="150000"/>
              </a:lnSpc>
              <a:buClr>
                <a:srgbClr val="000000"/>
              </a:buClr>
            </a:pPr>
            <a:r>
              <a:rPr lang="en-US" sz="2800" b="1" kern="0" dirty="0" err="1">
                <a:solidFill>
                  <a:srgbClr val="000000"/>
                </a:solidFill>
                <a:latin typeface="UTM Avo" panose="02040603050506020204" pitchFamily="18"/>
                <a:cs typeface="Arial" pitchFamily="34" charset="0"/>
                <a:sym typeface="Arial"/>
              </a:rPr>
              <a:t>Câu</a:t>
            </a:r>
            <a:r>
              <a:rPr lang="en-US" sz="2800" b="1" kern="0" dirty="0">
                <a:solidFill>
                  <a:srgbClr val="000000"/>
                </a:solidFill>
                <a:latin typeface="UTM Avo" panose="02040603050506020204" pitchFamily="18"/>
                <a:cs typeface="Arial" pitchFamily="34" charset="0"/>
                <a:sym typeface="Arial"/>
              </a:rPr>
              <a:t> 1</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Trong</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các</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phép</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tính</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sau</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phép</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tính</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nào</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sai</a:t>
            </a:r>
            <a:r>
              <a:rPr lang="en-US" sz="2800" kern="0" dirty="0">
                <a:solidFill>
                  <a:srgbClr val="000000"/>
                </a:solidFill>
                <a:latin typeface="UTM Avo" panose="02040603050506020204" pitchFamily="18"/>
                <a:cs typeface="Arial" pitchFamily="34" charset="0"/>
                <a:sym typeface="Arial"/>
              </a:rPr>
              <a:t>?</a:t>
            </a: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7" y="-637266"/>
            <a:ext cx="487363" cy="487363"/>
          </a:xfrm>
          <a:prstGeom prst="rect">
            <a:avLst/>
          </a:prstGeom>
        </p:spPr>
      </p:pic>
      <p:pic>
        <p:nvPicPr>
          <p:cNvPr id="13" name="Picture 12">
            <a:hlinkClick r:id="rId10" action="ppaction://hlinksldjump"/>
            <a:extLst>
              <a:ext uri="{FF2B5EF4-FFF2-40B4-BE49-F238E27FC236}">
                <a16:creationId xmlns:a16="http://schemas.microsoft.com/office/drawing/2014/main" id="{D730B183-563C-0624-22A8-72F0AF0D7107}"/>
              </a:ext>
            </a:extLst>
          </p:cNvPr>
          <p:cNvPicPr>
            <a:picLocks noChangeAspect="1"/>
          </p:cNvPicPr>
          <p:nvPr/>
        </p:nvPicPr>
        <p:blipFill>
          <a:blip r:embed="rId11"/>
          <a:stretch>
            <a:fillRect/>
          </a:stretch>
        </p:blipFill>
        <p:spPr>
          <a:xfrm>
            <a:off x="10910065" y="5603961"/>
            <a:ext cx="1346243" cy="1250083"/>
          </a:xfrm>
          <a:prstGeom prst="rect">
            <a:avLst/>
          </a:prstGeom>
        </p:spPr>
      </p:pic>
      <mc:AlternateContent xmlns:mc="http://schemas.openxmlformats.org/markup-compatibility/2006" xmlns:a14="http://schemas.microsoft.com/office/drawing/2010/main">
        <mc:Choice Requires="a14">
          <p:sp>
            <p:nvSpPr>
              <p:cNvPr id="2" name="Đáp án đúng">
                <a:extLst>
                  <a:ext uri="{FF2B5EF4-FFF2-40B4-BE49-F238E27FC236}">
                    <a16:creationId xmlns:a16="http://schemas.microsoft.com/office/drawing/2014/main" id="{F4BBEC22-2C69-FCA6-2D5C-79F7DC86FCF6}"/>
                  </a:ext>
                </a:extLst>
              </p:cNvPr>
              <p:cNvSpPr/>
              <p:nvPr/>
            </p:nvSpPr>
            <p:spPr>
              <a:xfrm>
                <a:off x="1217126" y="3114654"/>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609630">
                  <a:lnSpc>
                    <a:spcPct val="150000"/>
                  </a:lnSpc>
                  <a:buClr>
                    <a:srgbClr val="000000"/>
                  </a:buClr>
                </a:pPr>
                <a:r>
                  <a:rPr lang="en-US" sz="2800" kern="0" dirty="0">
                    <a:solidFill>
                      <a:srgbClr val="000000"/>
                    </a:solidFill>
                    <a:latin typeface="UTM Avo" panose="02040603050506020204" pitchFamily="18"/>
                    <a:cs typeface="Arial" pitchFamily="34" charset="0"/>
                    <a:sym typeface="Arial"/>
                  </a:rPr>
                  <a:t>A.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3</m:t>
                        </m:r>
                      </m:num>
                      <m:den>
                        <m:r>
                          <m:rPr>
                            <m:nor/>
                          </m:rPr>
                          <a:rPr lang="en-US" sz="2800" i="0" kern="0">
                            <a:solidFill>
                              <a:srgbClr val="000000"/>
                            </a:solidFill>
                            <a:latin typeface="UTM Avo" panose="02040603050506020204" pitchFamily="18" charset="0"/>
                            <a:sym typeface="Arial"/>
                          </a:rPr>
                          <m:t>8</m:t>
                        </m:r>
                      </m:den>
                    </m:f>
                  </m:oMath>
                </a14:m>
                <a:r>
                  <a:rPr lang="en-US" sz="2800" kern="0" dirty="0">
                    <a:solidFill>
                      <a:srgbClr val="000000"/>
                    </a:solidFill>
                    <a:latin typeface="UTM Avo" panose="02040603050506020204" pitchFamily="18" charset="0"/>
                    <a:cs typeface="Arial" pitchFamily="34" charset="0"/>
                    <a:sym typeface="Arial"/>
                  </a:rPr>
                  <a:t> </a:t>
                </a:r>
                <a14:m>
                  <m:oMath xmlns:m="http://schemas.openxmlformats.org/officeDocument/2006/math">
                    <m:r>
                      <a:rPr lang="en-US" sz="2800" kern="0">
                        <a:solidFill>
                          <a:srgbClr val="000000"/>
                        </a:solidFill>
                        <a:latin typeface="Cambria Math" panose="02040503050406030204" pitchFamily="18" charset="0"/>
                        <a:sym typeface="Arial"/>
                      </a:rPr>
                      <m:t>× </m:t>
                    </m:r>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1</m:t>
                        </m:r>
                      </m:num>
                      <m:den>
                        <m:r>
                          <m:rPr>
                            <m:nor/>
                          </m:rPr>
                          <a:rPr lang="en-US" sz="2800" i="0" kern="0">
                            <a:solidFill>
                              <a:srgbClr val="000000"/>
                            </a:solidFill>
                            <a:latin typeface="UTM Avo" panose="02040603050506020204" pitchFamily="18" charset="0"/>
                            <a:sym typeface="Arial"/>
                          </a:rPr>
                          <m:t>2</m:t>
                        </m:r>
                      </m:den>
                    </m:f>
                    <m:r>
                      <a:rPr lang="en-US" sz="2800" kern="0">
                        <a:solidFill>
                          <a:srgbClr val="000000"/>
                        </a:solidFill>
                        <a:latin typeface="Cambria Math" panose="02040503050406030204" pitchFamily="18" charset="0"/>
                        <a:sym typeface="Arial"/>
                      </a:rPr>
                      <m:t>=</m:t>
                    </m:r>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3</m:t>
                        </m:r>
                      </m:num>
                      <m:den>
                        <m:r>
                          <m:rPr>
                            <m:nor/>
                          </m:rPr>
                          <a:rPr lang="en-US" sz="2800" i="0" kern="0">
                            <a:solidFill>
                              <a:srgbClr val="000000"/>
                            </a:solidFill>
                            <a:latin typeface="UTM Avo" panose="02040603050506020204" pitchFamily="18" charset="0"/>
                            <a:sym typeface="Arial"/>
                          </a:rPr>
                          <m:t>16</m:t>
                        </m:r>
                      </m:den>
                    </m:f>
                  </m:oMath>
                </a14:m>
                <a:endParaRPr lang="en-US" sz="2800" kern="0" dirty="0">
                  <a:solidFill>
                    <a:srgbClr val="000000"/>
                  </a:solidFill>
                  <a:latin typeface="UTM Avo" panose="02040603050506020204" pitchFamily="18" charset="0"/>
                  <a:cs typeface="Arial" pitchFamily="34" charset="0"/>
                  <a:sym typeface="Arial"/>
                </a:endParaRPr>
              </a:p>
            </p:txBody>
          </p:sp>
        </mc:Choice>
        <mc:Fallback xmlns="">
          <p:sp>
            <p:nvSpPr>
              <p:cNvPr id="2" name="Đáp án đúng">
                <a:extLst>
                  <a:ext uri="{FF2B5EF4-FFF2-40B4-BE49-F238E27FC236}">
                    <a16:creationId xmlns:a16="http://schemas.microsoft.com/office/drawing/2014/main" id="{F4BBEC22-2C69-FCA6-2D5C-79F7DC86FCF6}"/>
                  </a:ext>
                </a:extLst>
              </p:cNvPr>
              <p:cNvSpPr>
                <a:spLocks noRot="1" noChangeAspect="1" noMove="1" noResize="1" noEditPoints="1" noAdjustHandles="1" noChangeArrowheads="1" noChangeShapeType="1" noTextEdit="1"/>
              </p:cNvSpPr>
              <p:nvPr/>
            </p:nvSpPr>
            <p:spPr>
              <a:xfrm>
                <a:off x="1217126" y="3114654"/>
                <a:ext cx="4533875" cy="1329689"/>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Đáp án sai 1">
                <a:extLst>
                  <a:ext uri="{FF2B5EF4-FFF2-40B4-BE49-F238E27FC236}">
                    <a16:creationId xmlns:a16="http://schemas.microsoft.com/office/drawing/2014/main" id="{40D6BB7C-8947-8B63-82CE-9310AAF06A59}"/>
                  </a:ext>
                </a:extLst>
              </p:cNvPr>
              <p:cNvSpPr/>
              <p:nvPr/>
            </p:nvSpPr>
            <p:spPr>
              <a:xfrm>
                <a:off x="1217126" y="4749063"/>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609630">
                  <a:lnSpc>
                    <a:spcPct val="150000"/>
                  </a:lnSpc>
                  <a:buClr>
                    <a:srgbClr val="000000"/>
                  </a:buClr>
                </a:pPr>
                <a:r>
                  <a:rPr lang="en-US" sz="2800" kern="0" dirty="0">
                    <a:solidFill>
                      <a:srgbClr val="000000"/>
                    </a:solidFill>
                    <a:latin typeface="UTM Avo" panose="02040603050506020204" pitchFamily="18"/>
                    <a:cs typeface="Arial" pitchFamily="34" charset="0"/>
                    <a:sym typeface="Arial"/>
                  </a:rPr>
                  <a:t>B.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2</m:t>
                        </m:r>
                      </m:num>
                      <m:den>
                        <m:r>
                          <m:rPr>
                            <m:nor/>
                          </m:rPr>
                          <a:rPr lang="en-US" sz="2800" i="0" kern="0">
                            <a:solidFill>
                              <a:srgbClr val="000000"/>
                            </a:solidFill>
                            <a:latin typeface="UTM Avo" panose="02040603050506020204" pitchFamily="18" charset="0"/>
                            <a:sym typeface="Arial"/>
                          </a:rPr>
                          <m:t>1</m:t>
                        </m:r>
                      </m:den>
                    </m:f>
                    <m:r>
                      <a:rPr lang="en-US" sz="2800" kern="0">
                        <a:solidFill>
                          <a:srgbClr val="000000"/>
                        </a:solidFill>
                        <a:latin typeface="Cambria Math" panose="02040503050406030204" pitchFamily="18" charset="0"/>
                        <a:sym typeface="Arial"/>
                      </a:rPr>
                      <m:t>×</m:t>
                    </m:r>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5</m:t>
                        </m:r>
                      </m:num>
                      <m:den>
                        <m:r>
                          <m:rPr>
                            <m:nor/>
                          </m:rPr>
                          <a:rPr lang="en-US" sz="2800" i="0" kern="0">
                            <a:solidFill>
                              <a:srgbClr val="000000"/>
                            </a:solidFill>
                            <a:latin typeface="UTM Avo" panose="02040603050506020204" pitchFamily="18" charset="0"/>
                            <a:sym typeface="Arial"/>
                          </a:rPr>
                          <m:t>1</m:t>
                        </m:r>
                      </m:den>
                    </m:f>
                    <m:r>
                      <a:rPr lang="en-US" sz="2800" kern="0">
                        <a:solidFill>
                          <a:srgbClr val="000000"/>
                        </a:solidFill>
                        <a:latin typeface="Cambria Math" panose="02040503050406030204" pitchFamily="18" charset="0"/>
                        <a:sym typeface="Arial"/>
                      </a:rPr>
                      <m:t>=</m:t>
                    </m:r>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2</m:t>
                        </m:r>
                      </m:num>
                      <m:den>
                        <m:r>
                          <m:rPr>
                            <m:nor/>
                          </m:rPr>
                          <a:rPr lang="en-US" sz="2800" i="0" kern="0">
                            <a:solidFill>
                              <a:srgbClr val="000000"/>
                            </a:solidFill>
                            <a:latin typeface="UTM Avo" panose="02040603050506020204" pitchFamily="18" charset="0"/>
                            <a:sym typeface="Arial"/>
                          </a:rPr>
                          <m:t>5</m:t>
                        </m:r>
                      </m:den>
                    </m:f>
                  </m:oMath>
                </a14:m>
                <a:endParaRPr lang="en-US" sz="2800" kern="0" dirty="0">
                  <a:solidFill>
                    <a:srgbClr val="000000"/>
                  </a:solidFill>
                  <a:latin typeface="UTM Avo" panose="02040603050506020204" pitchFamily="18" charset="0"/>
                  <a:cs typeface="Arial" pitchFamily="34" charset="0"/>
                  <a:sym typeface="Arial"/>
                </a:endParaRPr>
              </a:p>
            </p:txBody>
          </p:sp>
        </mc:Choice>
        <mc:Fallback xmlns="">
          <p:sp>
            <p:nvSpPr>
              <p:cNvPr id="3" name="Đáp án sai 1">
                <a:extLst>
                  <a:ext uri="{FF2B5EF4-FFF2-40B4-BE49-F238E27FC236}">
                    <a16:creationId xmlns:a16="http://schemas.microsoft.com/office/drawing/2014/main" id="{40D6BB7C-8947-8B63-82CE-9310AAF06A59}"/>
                  </a:ext>
                </a:extLst>
              </p:cNvPr>
              <p:cNvSpPr>
                <a:spLocks noRot="1" noChangeAspect="1" noMove="1" noResize="1" noEditPoints="1" noAdjustHandles="1" noChangeArrowheads="1" noChangeShapeType="1" noTextEdit="1"/>
              </p:cNvSpPr>
              <p:nvPr/>
            </p:nvSpPr>
            <p:spPr>
              <a:xfrm>
                <a:off x="1217126" y="4749063"/>
                <a:ext cx="4533875" cy="1329689"/>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Đáp án sai 2">
                <a:extLst>
                  <a:ext uri="{FF2B5EF4-FFF2-40B4-BE49-F238E27FC236}">
                    <a16:creationId xmlns:a16="http://schemas.microsoft.com/office/drawing/2014/main" id="{653147D4-FA0A-7A6A-4244-5DDE00AA745F}"/>
                  </a:ext>
                </a:extLst>
              </p:cNvPr>
              <p:cNvSpPr/>
              <p:nvPr/>
            </p:nvSpPr>
            <p:spPr>
              <a:xfrm>
                <a:off x="6443546" y="3114654"/>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609630">
                  <a:lnSpc>
                    <a:spcPct val="150000"/>
                  </a:lnSpc>
                  <a:buClr>
                    <a:srgbClr val="000000"/>
                  </a:buClr>
                </a:pPr>
                <a:r>
                  <a:rPr lang="en-US" sz="2800" kern="0" dirty="0">
                    <a:solidFill>
                      <a:srgbClr val="000000"/>
                    </a:solidFill>
                    <a:latin typeface="UTM Avo" panose="02040603050506020204" pitchFamily="18"/>
                    <a:cs typeface="Arial" pitchFamily="34" charset="0"/>
                    <a:sym typeface="Arial"/>
                  </a:rPr>
                  <a:t>C.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15</m:t>
                        </m:r>
                      </m:num>
                      <m:den>
                        <m:r>
                          <m:rPr>
                            <m:nor/>
                          </m:rPr>
                          <a:rPr lang="en-US" sz="2800" i="0" kern="0">
                            <a:solidFill>
                              <a:srgbClr val="000000"/>
                            </a:solidFill>
                            <a:latin typeface="UTM Avo" panose="02040603050506020204" pitchFamily="18" charset="0"/>
                            <a:sym typeface="Arial"/>
                          </a:rPr>
                          <m:t>23</m:t>
                        </m:r>
                      </m:den>
                    </m:f>
                    <m:r>
                      <a:rPr lang="en-US" sz="2800" kern="0">
                        <a:solidFill>
                          <a:srgbClr val="000000"/>
                        </a:solidFill>
                        <a:latin typeface="Cambria Math" panose="02040503050406030204" pitchFamily="18" charset="0"/>
                        <a:sym typeface="Arial"/>
                      </a:rPr>
                      <m:t>×</m:t>
                    </m:r>
                    <m:r>
                      <m:rPr>
                        <m:nor/>
                      </m:rPr>
                      <a:rPr lang="en-US" sz="2800" i="0" kern="0">
                        <a:solidFill>
                          <a:srgbClr val="000000"/>
                        </a:solidFill>
                        <a:latin typeface="UTM Avo" panose="02040603050506020204" pitchFamily="18" charset="0"/>
                        <a:sym typeface="Arial"/>
                      </a:rPr>
                      <m:t>0</m:t>
                    </m:r>
                    <m:r>
                      <m:rPr>
                        <m:nor/>
                      </m:rPr>
                      <a:rPr lang="en-US" sz="2800" b="0" i="0" kern="0" smtClean="0">
                        <a:solidFill>
                          <a:srgbClr val="000000"/>
                        </a:solidFill>
                        <a:latin typeface="UTM Avo" panose="02040603050506020204" pitchFamily="18" charset="0"/>
                        <a:sym typeface="Arial"/>
                      </a:rPr>
                      <m:t> </m:t>
                    </m:r>
                    <m:r>
                      <m:rPr>
                        <m:nor/>
                      </m:rPr>
                      <a:rPr lang="en-US" sz="2800" i="0" kern="0">
                        <a:solidFill>
                          <a:srgbClr val="000000"/>
                        </a:solidFill>
                        <a:latin typeface="UTM Avo" panose="02040603050506020204" pitchFamily="18" charset="0"/>
                        <a:sym typeface="Arial"/>
                      </a:rPr>
                      <m:t>=</m:t>
                    </m:r>
                    <m:r>
                      <m:rPr>
                        <m:nor/>
                      </m:rPr>
                      <a:rPr lang="en-US" sz="2800" b="0" i="0" kern="0" smtClean="0">
                        <a:solidFill>
                          <a:srgbClr val="000000"/>
                        </a:solidFill>
                        <a:latin typeface="UTM Avo" panose="02040603050506020204" pitchFamily="18" charset="0"/>
                        <a:sym typeface="Arial"/>
                      </a:rPr>
                      <m:t> </m:t>
                    </m:r>
                    <m:r>
                      <m:rPr>
                        <m:nor/>
                      </m:rPr>
                      <a:rPr lang="en-US" sz="2800" i="0" kern="0">
                        <a:solidFill>
                          <a:srgbClr val="000000"/>
                        </a:solidFill>
                        <a:latin typeface="UTM Avo" panose="02040603050506020204" pitchFamily="18" charset="0"/>
                        <a:sym typeface="Arial"/>
                      </a:rPr>
                      <m:t>0</m:t>
                    </m:r>
                  </m:oMath>
                </a14:m>
                <a:endParaRPr lang="en-US" sz="2800" kern="0" dirty="0">
                  <a:solidFill>
                    <a:srgbClr val="000000"/>
                  </a:solidFill>
                  <a:latin typeface="UTM Avo" panose="02040603050506020204" pitchFamily="18" charset="0"/>
                  <a:cs typeface="Arial" pitchFamily="34" charset="0"/>
                  <a:sym typeface="Arial"/>
                </a:endParaRPr>
              </a:p>
            </p:txBody>
          </p:sp>
        </mc:Choice>
        <mc:Fallback xmlns="">
          <p:sp>
            <p:nvSpPr>
              <p:cNvPr id="4" name="Đáp án sai 2">
                <a:extLst>
                  <a:ext uri="{FF2B5EF4-FFF2-40B4-BE49-F238E27FC236}">
                    <a16:creationId xmlns:a16="http://schemas.microsoft.com/office/drawing/2014/main" id="{653147D4-FA0A-7A6A-4244-5DDE00AA745F}"/>
                  </a:ext>
                </a:extLst>
              </p:cNvPr>
              <p:cNvSpPr>
                <a:spLocks noRot="1" noChangeAspect="1" noMove="1" noResize="1" noEditPoints="1" noAdjustHandles="1" noChangeArrowheads="1" noChangeShapeType="1" noTextEdit="1"/>
              </p:cNvSpPr>
              <p:nvPr/>
            </p:nvSpPr>
            <p:spPr>
              <a:xfrm>
                <a:off x="6443546" y="3114654"/>
                <a:ext cx="4533875" cy="1329689"/>
              </a:xfrm>
              <a:prstGeom prst="round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Đáp án sai 3">
                <a:extLst>
                  <a:ext uri="{FF2B5EF4-FFF2-40B4-BE49-F238E27FC236}">
                    <a16:creationId xmlns:a16="http://schemas.microsoft.com/office/drawing/2014/main" id="{699BFD43-C975-9284-5A95-8EAA8AE10262}"/>
                  </a:ext>
                </a:extLst>
              </p:cNvPr>
              <p:cNvSpPr/>
              <p:nvPr/>
            </p:nvSpPr>
            <p:spPr>
              <a:xfrm>
                <a:off x="6443545" y="4749063"/>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609630">
                  <a:lnSpc>
                    <a:spcPct val="150000"/>
                  </a:lnSpc>
                  <a:buClr>
                    <a:srgbClr val="000000"/>
                  </a:buClr>
                </a:pPr>
                <a:r>
                  <a:rPr lang="en-US" sz="2800" kern="0" dirty="0">
                    <a:solidFill>
                      <a:srgbClr val="000000"/>
                    </a:solidFill>
                    <a:latin typeface="UTM Avo" panose="02040603050506020204" pitchFamily="18"/>
                    <a:cs typeface="Arial" pitchFamily="34" charset="0"/>
                    <a:sym typeface="Arial"/>
                  </a:rPr>
                  <a:t>D.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35</m:t>
                        </m:r>
                      </m:num>
                      <m:den>
                        <m:r>
                          <m:rPr>
                            <m:nor/>
                          </m:rPr>
                          <a:rPr lang="en-US" sz="2800" i="0" kern="0">
                            <a:solidFill>
                              <a:srgbClr val="000000"/>
                            </a:solidFill>
                            <a:latin typeface="UTM Avo" panose="02040603050506020204" pitchFamily="18" charset="0"/>
                            <a:sym typeface="Arial"/>
                          </a:rPr>
                          <m:t>1</m:t>
                        </m:r>
                      </m:den>
                    </m:f>
                    <m:r>
                      <a:rPr lang="en-US" sz="2800" kern="0">
                        <a:solidFill>
                          <a:srgbClr val="000000"/>
                        </a:solidFill>
                        <a:latin typeface="Cambria Math" panose="02040503050406030204" pitchFamily="18" charset="0"/>
                        <a:sym typeface="Arial"/>
                      </a:rPr>
                      <m:t>×</m:t>
                    </m:r>
                    <m:r>
                      <m:rPr>
                        <m:nor/>
                      </m:rPr>
                      <a:rPr lang="en-US" sz="2800" i="0" kern="0">
                        <a:solidFill>
                          <a:srgbClr val="000000"/>
                        </a:solidFill>
                        <a:latin typeface="UTM Avo" panose="02040603050506020204" pitchFamily="18" charset="0"/>
                        <a:sym typeface="Arial"/>
                      </a:rPr>
                      <m:t>1</m:t>
                    </m:r>
                    <m:r>
                      <m:rPr>
                        <m:nor/>
                      </m:rPr>
                      <a:rPr lang="en-US" sz="2800" b="0" i="0" kern="0" smtClean="0">
                        <a:solidFill>
                          <a:srgbClr val="000000"/>
                        </a:solidFill>
                        <a:latin typeface="UTM Avo" panose="02040603050506020204" pitchFamily="18" charset="0"/>
                        <a:sym typeface="Arial"/>
                      </a:rPr>
                      <m:t> </m:t>
                    </m:r>
                    <m:r>
                      <m:rPr>
                        <m:nor/>
                      </m:rPr>
                      <a:rPr lang="en-US" sz="2800" kern="0">
                        <a:solidFill>
                          <a:srgbClr val="000000"/>
                        </a:solidFill>
                        <a:latin typeface="UTM Avo" panose="02040603050506020204" pitchFamily="18" charset="0"/>
                        <a:sym typeface="Arial"/>
                      </a:rPr>
                      <m:t>=</m:t>
                    </m:r>
                    <m:r>
                      <m:rPr>
                        <m:nor/>
                      </m:rPr>
                      <a:rPr lang="en-US" sz="2800" b="0" i="0" kern="0" smtClean="0">
                        <a:solidFill>
                          <a:srgbClr val="000000"/>
                        </a:solidFill>
                        <a:latin typeface="UTM Avo" panose="02040603050506020204" pitchFamily="18" charset="0"/>
                        <a:sym typeface="Arial"/>
                      </a:rPr>
                      <m:t> </m:t>
                    </m:r>
                    <m:r>
                      <m:rPr>
                        <m:nor/>
                      </m:rPr>
                      <a:rPr lang="en-US" sz="2800" i="0" kern="0">
                        <a:solidFill>
                          <a:srgbClr val="000000"/>
                        </a:solidFill>
                        <a:latin typeface="UTM Avo" panose="02040603050506020204" pitchFamily="18" charset="0"/>
                        <a:sym typeface="Arial"/>
                      </a:rPr>
                      <m:t>35</m:t>
                    </m:r>
                  </m:oMath>
                </a14:m>
                <a:endParaRPr lang="en-US" sz="2800" kern="0" dirty="0">
                  <a:solidFill>
                    <a:srgbClr val="000000"/>
                  </a:solidFill>
                  <a:latin typeface="UTM Avo" panose="02040603050506020204" pitchFamily="18" charset="0"/>
                  <a:cs typeface="Arial" pitchFamily="34" charset="0"/>
                  <a:sym typeface="Arial"/>
                </a:endParaRPr>
              </a:p>
            </p:txBody>
          </p:sp>
        </mc:Choice>
        <mc:Fallback xmlns="">
          <p:sp>
            <p:nvSpPr>
              <p:cNvPr id="6" name="Đáp án sai 3">
                <a:extLst>
                  <a:ext uri="{FF2B5EF4-FFF2-40B4-BE49-F238E27FC236}">
                    <a16:creationId xmlns:a16="http://schemas.microsoft.com/office/drawing/2014/main" id="{699BFD43-C975-9284-5A95-8EAA8AE10262}"/>
                  </a:ext>
                </a:extLst>
              </p:cNvPr>
              <p:cNvSpPr>
                <a:spLocks noRot="1" noChangeAspect="1" noMove="1" noResize="1" noEditPoints="1" noAdjustHandles="1" noChangeArrowheads="1" noChangeShapeType="1" noTextEdit="1"/>
              </p:cNvSpPr>
              <p:nvPr/>
            </p:nvSpPr>
            <p:spPr>
              <a:xfrm>
                <a:off x="6443545" y="4749063"/>
                <a:ext cx="4533875" cy="1329689"/>
              </a:xfrm>
              <a:prstGeom prst="roundRect">
                <a:avLst/>
              </a:prstGeom>
              <a:blipFill>
                <a:blip r:embed="rId15"/>
                <a:stretch>
                  <a:fillRect/>
                </a:stretch>
              </a:blipFill>
              <a:ln>
                <a:noFill/>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5852BBE2-5B41-552C-169F-24F0A597306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77" y="0"/>
            <a:ext cx="883282" cy="986064"/>
          </a:xfrm>
          <a:prstGeom prst="rect">
            <a:avLst/>
          </a:prstGeom>
        </p:spPr>
      </p:pic>
    </p:spTree>
    <p:extLst>
      <p:ext uri="{BB962C8B-B14F-4D97-AF65-F5344CB8AC3E}">
        <p14:creationId xmlns:p14="http://schemas.microsoft.com/office/powerpoint/2010/main" val="3590958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2"/>
                                        </p:tgtEl>
                                        <p:attrNameLst>
                                          <p:attrName>fillcolor</p:attrName>
                                        </p:attrNameLst>
                                      </p:cBhvr>
                                      <p:to>
                                        <a:srgbClr val="FF7E79"/>
                                      </p:to>
                                    </p:animClr>
                                    <p:set>
                                      <p:cBhvr>
                                        <p:cTn id="31" dur="1000" fill="hold"/>
                                        <p:tgtEl>
                                          <p:spTgt spid="2"/>
                                        </p:tgtEl>
                                        <p:attrNameLst>
                                          <p:attrName>fill.type</p:attrName>
                                        </p:attrNameLst>
                                      </p:cBhvr>
                                      <p:to>
                                        <p:strVal val="solid"/>
                                      </p:to>
                                    </p:set>
                                    <p:set>
                                      <p:cBhvr>
                                        <p:cTn id="32" dur="1000" fill="hold"/>
                                        <p:tgtEl>
                                          <p:spTgt spid="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2"/>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3"/>
                                        </p:tgtEl>
                                        <p:attrNameLst>
                                          <p:attrName>fillcolor</p:attrName>
                                        </p:attrNameLst>
                                      </p:cBhvr>
                                      <p:to>
                                        <a:srgbClr val="73FB79"/>
                                      </p:to>
                                    </p:animClr>
                                    <p:set>
                                      <p:cBhvr>
                                        <p:cTn id="38" dur="1000" fill="hold"/>
                                        <p:tgtEl>
                                          <p:spTgt spid="3"/>
                                        </p:tgtEl>
                                        <p:attrNameLst>
                                          <p:attrName>fill.type</p:attrName>
                                        </p:attrNameLst>
                                      </p:cBhvr>
                                      <p:to>
                                        <p:strVal val="solid"/>
                                      </p:to>
                                    </p:set>
                                    <p:set>
                                      <p:cBhvr>
                                        <p:cTn id="39" dur="1000" fill="hold"/>
                                        <p:tgtEl>
                                          <p:spTgt spid="3"/>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8"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3"/>
                                        </p:tgtEl>
                                      </p:cBhvr>
                                    </p:animEffect>
                                    <p:animScale>
                                      <p:cBhvr>
                                        <p:cTn id="42" dur="50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4"/>
                                        </p:tgtEl>
                                        <p:attrNameLst>
                                          <p:attrName>fillcolor</p:attrName>
                                        </p:attrNameLst>
                                      </p:cBhvr>
                                      <p:to>
                                        <a:srgbClr val="FF7E79"/>
                                      </p:to>
                                    </p:animClr>
                                    <p:set>
                                      <p:cBhvr>
                                        <p:cTn id="48" dur="1000" fill="hold"/>
                                        <p:tgtEl>
                                          <p:spTgt spid="4"/>
                                        </p:tgtEl>
                                        <p:attrNameLst>
                                          <p:attrName>fill.type</p:attrName>
                                        </p:attrNameLst>
                                      </p:cBhvr>
                                      <p:to>
                                        <p:strVal val="solid"/>
                                      </p:to>
                                    </p:set>
                                    <p:set>
                                      <p:cBhvr>
                                        <p:cTn id="49" dur="1000" fill="hold"/>
                                        <p:tgtEl>
                                          <p:spTgt spid="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6"/>
                                        </p:tgtEl>
                                        <p:attrNameLst>
                                          <p:attrName>fillcolor</p:attrName>
                                        </p:attrNameLst>
                                      </p:cBhvr>
                                      <p:to>
                                        <a:srgbClr val="FF7E79"/>
                                      </p:to>
                                    </p:animClr>
                                    <p:set>
                                      <p:cBhvr>
                                        <p:cTn id="55" dur="1000" fill="hold"/>
                                        <p:tgtEl>
                                          <p:spTgt spid="6"/>
                                        </p:tgtEl>
                                        <p:attrNameLst>
                                          <p:attrName>fill.type</p:attrName>
                                        </p:attrNameLst>
                                      </p:cBhvr>
                                      <p:to>
                                        <p:strVal val="solid"/>
                                      </p:to>
                                    </p:set>
                                    <p:set>
                                      <p:cBhvr>
                                        <p:cTn id="56" dur="100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6"/>
                  </p:tgtEl>
                </p:cond>
              </p:nextCondLst>
            </p:seq>
          </p:childTnLst>
        </p:cTn>
      </p:par>
    </p:tnLst>
    <p:bldLst>
      <p:bldP spid="17" grpId="0" animBg="1"/>
      <p:bldP spid="2" grpId="0" animBg="1"/>
      <p:bldP spid="3" grpId="0" animBg="1"/>
      <p:bldP spid="3" grpId="1"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5">
              <a:lnSpc>
                <a:spcPct val="150000"/>
              </a:lnSpc>
              <a:defRPr/>
            </a:pPr>
            <a:endParaRPr lang="en-US" sz="3200">
              <a:solidFill>
                <a:srgbClr val="000000"/>
              </a:solidFill>
              <a:latin typeface="Arial" pitchFamily="34" charset="0"/>
              <a:cs typeface="Arial" pitchFamily="34" charset="0"/>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lnSpc>
                <a:spcPct val="150000"/>
              </a:lnSpc>
              <a:defRPr/>
            </a:pPr>
            <a:endParaRPr lang="en-US" sz="2800">
              <a:solidFill>
                <a:srgbClr val="000000"/>
              </a:solidFill>
              <a:latin typeface="UTM Avo" panose="02040603050506020204" pitchFamily="18"/>
              <a:cs typeface="Arial" pitchFamily="34" charset="0"/>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609630">
                  <a:lnSpc>
                    <a:spcPct val="150000"/>
                  </a:lnSpc>
                  <a:buClr>
                    <a:srgbClr val="000000"/>
                  </a:buClr>
                </a:pPr>
                <a:r>
                  <a:rPr lang="en-US" sz="2800" b="1" kern="0" dirty="0">
                    <a:solidFill>
                      <a:srgbClr val="000000"/>
                    </a:solidFill>
                    <a:latin typeface="UTM Avo" panose="02040603050506020204" pitchFamily="18"/>
                    <a:cs typeface="Arial" pitchFamily="34" charset="0"/>
                    <a:sym typeface="Arial"/>
                  </a:rPr>
                  <a:t>Câu 2:</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Tính</a:t>
                </a:r>
                <a:r>
                  <a:rPr lang="en-US" sz="2800" kern="0" dirty="0">
                    <a:solidFill>
                      <a:srgbClr val="000000"/>
                    </a:solidFill>
                    <a:latin typeface="UTM Avo" panose="02040603050506020204" pitchFamily="18"/>
                    <a:cs typeface="Arial" pitchFamily="34" charset="0"/>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1</m:t>
                        </m:r>
                      </m:num>
                      <m:den>
                        <m:r>
                          <m:rPr>
                            <m:nor/>
                          </m:rPr>
                          <a:rPr lang="en-US" sz="2800" i="0" kern="0">
                            <a:solidFill>
                              <a:srgbClr val="000000"/>
                            </a:solidFill>
                            <a:latin typeface="UTM Avo" panose="02040603050506020204" pitchFamily="18" charset="0"/>
                            <a:sym typeface="Arial"/>
                          </a:rPr>
                          <m:t>2</m:t>
                        </m:r>
                      </m:den>
                    </m:f>
                    <m:r>
                      <a:rPr lang="en-US" sz="2800" i="1" kern="0">
                        <a:solidFill>
                          <a:srgbClr val="000000"/>
                        </a:solidFill>
                        <a:latin typeface="Cambria Math" panose="02040503050406030204" pitchFamily="18" charset="0"/>
                        <a:sym typeface="Arial"/>
                      </a:rPr>
                      <m:t>+</m:t>
                    </m:r>
                    <m:d>
                      <m:dPr>
                        <m:ctrlPr>
                          <a:rPr lang="en-US" sz="2800" i="1" kern="0" smtClean="0">
                            <a:solidFill>
                              <a:srgbClr val="000000"/>
                            </a:solidFill>
                            <a:latin typeface="Cambria Math" panose="02040503050406030204" pitchFamily="18" charset="0"/>
                            <a:sym typeface="Arial"/>
                          </a:rPr>
                        </m:ctrlPr>
                      </m:dPr>
                      <m:e>
                        <m:f>
                          <m:fPr>
                            <m:ctrlPr>
                              <a:rPr lang="en-US" sz="2800" i="1" kern="0">
                                <a:solidFill>
                                  <a:srgbClr val="000000"/>
                                </a:solidFill>
                                <a:latin typeface="Cambria Math" panose="02040503050406030204" pitchFamily="18" charset="0"/>
                                <a:sym typeface="Arial"/>
                              </a:rPr>
                            </m:ctrlPr>
                          </m:fPr>
                          <m:num>
                            <m:r>
                              <m:rPr>
                                <m:nor/>
                              </m:rPr>
                              <a:rPr lang="en-US" sz="2800" kern="0">
                                <a:solidFill>
                                  <a:srgbClr val="000000"/>
                                </a:solidFill>
                                <a:latin typeface="UTM Avo" panose="02040603050506020204" pitchFamily="18" charset="0"/>
                                <a:sym typeface="Arial"/>
                              </a:rPr>
                              <m:t>1</m:t>
                            </m:r>
                          </m:num>
                          <m:den>
                            <m:r>
                              <m:rPr>
                                <m:nor/>
                              </m:rPr>
                              <a:rPr lang="en-US" sz="2800" kern="0">
                                <a:solidFill>
                                  <a:srgbClr val="000000"/>
                                </a:solidFill>
                                <a:latin typeface="UTM Avo" panose="02040603050506020204" pitchFamily="18" charset="0"/>
                                <a:sym typeface="Arial"/>
                              </a:rPr>
                              <m:t>4</m:t>
                            </m:r>
                          </m:den>
                        </m:f>
                        <m:r>
                          <a:rPr lang="en-US" sz="2800" i="1" kern="0">
                            <a:solidFill>
                              <a:srgbClr val="000000"/>
                            </a:solidFill>
                            <a:latin typeface="Cambria Math" panose="02040503050406030204" pitchFamily="18" charset="0"/>
                            <a:sym typeface="Arial"/>
                          </a:rPr>
                          <m:t>×</m:t>
                        </m:r>
                        <m:r>
                          <m:rPr>
                            <m:nor/>
                          </m:rPr>
                          <a:rPr lang="en-US" sz="2800" kern="0">
                            <a:solidFill>
                              <a:srgbClr val="000000"/>
                            </a:solidFill>
                            <a:latin typeface="UTM Avo" panose="02040603050506020204" pitchFamily="18" charset="0"/>
                            <a:sym typeface="Arial"/>
                          </a:rPr>
                          <m:t>5</m:t>
                        </m:r>
                      </m:e>
                    </m:d>
                  </m:oMath>
                </a14:m>
                <a:r>
                  <a:rPr lang="en-US" sz="2800" kern="0" dirty="0">
                    <a:solidFill>
                      <a:srgbClr val="000000"/>
                    </a:solidFill>
                    <a:latin typeface="UTM Avo" panose="02040603050506020204" pitchFamily="18"/>
                    <a:cs typeface="Arial" pitchFamily="34" charset="0"/>
                    <a:sym typeface="Arial"/>
                  </a:rPr>
                  <a:t>= ?</a:t>
                </a: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4583" y="779248"/>
                <a:ext cx="9762837" cy="1995054"/>
              </a:xfrm>
              <a:prstGeom prst="roundRect">
                <a:avLst/>
              </a:prstGeom>
              <a:blipFill>
                <a:blip r:embed="rId9"/>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7" y="-637266"/>
            <a:ext cx="487363" cy="487363"/>
          </a:xfrm>
          <a:prstGeom prst="rect">
            <a:avLst/>
          </a:prstGeom>
        </p:spPr>
      </p:pic>
      <mc:AlternateContent xmlns:mc="http://schemas.openxmlformats.org/markup-compatibility/2006" xmlns:a14="http://schemas.microsoft.com/office/drawing/2010/main">
        <mc:Choice Requires="a14">
          <p:sp>
            <p:nvSpPr>
              <p:cNvPr id="2" name="Đáp án đúng">
                <a:extLst>
                  <a:ext uri="{FF2B5EF4-FFF2-40B4-BE49-F238E27FC236}">
                    <a16:creationId xmlns:a16="http://schemas.microsoft.com/office/drawing/2014/main" id="{806B9599-69AB-9512-84B0-3DFB43572F1E}"/>
                  </a:ext>
                </a:extLst>
              </p:cNvPr>
              <p:cNvSpPr/>
              <p:nvPr/>
            </p:nvSpPr>
            <p:spPr>
              <a:xfrm>
                <a:off x="6443545" y="3117567"/>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609630">
                  <a:lnSpc>
                    <a:spcPct val="150000"/>
                  </a:lnSpc>
                  <a:buClr>
                    <a:srgbClr val="000000"/>
                  </a:buClr>
                </a:pPr>
                <a:r>
                  <a:rPr lang="en-US" sz="2800" noProof="1">
                    <a:solidFill>
                      <a:srgbClr val="000000"/>
                    </a:solidFill>
                    <a:latin typeface="UTM Avo" panose="02040603050506020204" pitchFamily="18"/>
                    <a:cs typeface="Arial" panose="020B0604020202020204" pitchFamily="34" charset="0"/>
                    <a:sym typeface="Arial"/>
                  </a:rPr>
                  <a:t>C.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5</m:t>
                        </m:r>
                      </m:num>
                      <m:den>
                        <m:r>
                          <m:rPr>
                            <m:nor/>
                          </m:rPr>
                          <a:rPr lang="en-US" sz="2800" i="0" kern="0">
                            <a:solidFill>
                              <a:srgbClr val="000000"/>
                            </a:solidFill>
                            <a:latin typeface="UTM Avo" panose="02040603050506020204" pitchFamily="18" charset="0"/>
                            <a:sym typeface="Arial"/>
                          </a:rPr>
                          <m:t>6</m:t>
                        </m:r>
                      </m:den>
                    </m:f>
                  </m:oMath>
                </a14:m>
                <a:endParaRPr lang="en-US" sz="2800" kern="0" dirty="0">
                  <a:solidFill>
                    <a:srgbClr val="000000"/>
                  </a:solidFill>
                  <a:latin typeface="UTM Avo" panose="02040603050506020204" pitchFamily="18" charset="0"/>
                  <a:cs typeface="Arial" pitchFamily="34" charset="0"/>
                  <a:sym typeface="Arial"/>
                </a:endParaRPr>
              </a:p>
            </p:txBody>
          </p:sp>
        </mc:Choice>
        <mc:Fallback xmlns="">
          <p:sp>
            <p:nvSpPr>
              <p:cNvPr id="2" name="Đáp án đúng">
                <a:extLst>
                  <a:ext uri="{FF2B5EF4-FFF2-40B4-BE49-F238E27FC236}">
                    <a16:creationId xmlns:a16="http://schemas.microsoft.com/office/drawing/2014/main" id="{806B9599-69AB-9512-84B0-3DFB43572F1E}"/>
                  </a:ext>
                </a:extLst>
              </p:cNvPr>
              <p:cNvSpPr>
                <a:spLocks noRot="1" noChangeAspect="1" noMove="1" noResize="1" noEditPoints="1" noAdjustHandles="1" noChangeArrowheads="1" noChangeShapeType="1" noTextEdit="1"/>
              </p:cNvSpPr>
              <p:nvPr/>
            </p:nvSpPr>
            <p:spPr>
              <a:xfrm>
                <a:off x="6443545" y="3117567"/>
                <a:ext cx="4533875" cy="1329689"/>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Đáp án sai 1">
                <a:extLst>
                  <a:ext uri="{FF2B5EF4-FFF2-40B4-BE49-F238E27FC236}">
                    <a16:creationId xmlns:a16="http://schemas.microsoft.com/office/drawing/2014/main" id="{CC1F4E7B-4770-C41E-7F2A-1E033D7EDC15}"/>
                  </a:ext>
                </a:extLst>
              </p:cNvPr>
              <p:cNvSpPr/>
              <p:nvPr/>
            </p:nvSpPr>
            <p:spPr>
              <a:xfrm>
                <a:off x="1254253" y="3117567"/>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609630">
                  <a:lnSpc>
                    <a:spcPct val="150000"/>
                  </a:lnSpc>
                  <a:buClr>
                    <a:srgbClr val="000000"/>
                  </a:buClr>
                </a:pPr>
                <a:r>
                  <a:rPr lang="en-US" sz="2800" noProof="1">
                    <a:solidFill>
                      <a:srgbClr val="000000"/>
                    </a:solidFill>
                    <a:latin typeface="UTM Avo" panose="02040603050506020204" pitchFamily="18"/>
                    <a:cs typeface="Arial" panose="020B0604020202020204" pitchFamily="34" charset="0"/>
                    <a:sym typeface="Arial"/>
                  </a:rPr>
                  <a:t>A.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7</m:t>
                        </m:r>
                      </m:num>
                      <m:den>
                        <m:r>
                          <m:rPr>
                            <m:nor/>
                          </m:rPr>
                          <a:rPr lang="en-US" sz="2800" i="0" kern="0">
                            <a:solidFill>
                              <a:srgbClr val="000000"/>
                            </a:solidFill>
                            <a:latin typeface="UTM Avo" panose="02040603050506020204" pitchFamily="18" charset="0"/>
                            <a:sym typeface="Arial"/>
                          </a:rPr>
                          <m:t>4</m:t>
                        </m:r>
                      </m:den>
                    </m:f>
                  </m:oMath>
                </a14:m>
                <a:endParaRPr lang="en-US" sz="2800" kern="0" dirty="0">
                  <a:solidFill>
                    <a:srgbClr val="000000"/>
                  </a:solidFill>
                  <a:latin typeface="UTM Avo" panose="02040603050506020204" pitchFamily="18" charset="0"/>
                  <a:cs typeface="Arial" pitchFamily="34" charset="0"/>
                  <a:sym typeface="Arial"/>
                </a:endParaRPr>
              </a:p>
            </p:txBody>
          </p:sp>
        </mc:Choice>
        <mc:Fallback xmlns="">
          <p:sp>
            <p:nvSpPr>
              <p:cNvPr id="3" name="Đáp án sai 1">
                <a:extLst>
                  <a:ext uri="{FF2B5EF4-FFF2-40B4-BE49-F238E27FC236}">
                    <a16:creationId xmlns:a16="http://schemas.microsoft.com/office/drawing/2014/main" id="{CC1F4E7B-4770-C41E-7F2A-1E033D7EDC15}"/>
                  </a:ext>
                </a:extLst>
              </p:cNvPr>
              <p:cNvSpPr>
                <a:spLocks noRot="1" noChangeAspect="1" noMove="1" noResize="1" noEditPoints="1" noAdjustHandles="1" noChangeArrowheads="1" noChangeShapeType="1" noTextEdit="1"/>
              </p:cNvSpPr>
              <p:nvPr/>
            </p:nvSpPr>
            <p:spPr>
              <a:xfrm>
                <a:off x="1254253" y="3117567"/>
                <a:ext cx="4533875" cy="1329689"/>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Đáp án sai 2">
                <a:extLst>
                  <a:ext uri="{FF2B5EF4-FFF2-40B4-BE49-F238E27FC236}">
                    <a16:creationId xmlns:a16="http://schemas.microsoft.com/office/drawing/2014/main" id="{89A7807C-17C1-5166-3940-10E075DCA6AD}"/>
                  </a:ext>
                </a:extLst>
              </p:cNvPr>
              <p:cNvSpPr/>
              <p:nvPr/>
            </p:nvSpPr>
            <p:spPr>
              <a:xfrm>
                <a:off x="1233601" y="4764017"/>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609630">
                  <a:lnSpc>
                    <a:spcPct val="150000"/>
                  </a:lnSpc>
                  <a:buClr>
                    <a:srgbClr val="000000"/>
                  </a:buClr>
                </a:pPr>
                <a:r>
                  <a:rPr lang="en-US" sz="2800" noProof="1">
                    <a:solidFill>
                      <a:srgbClr val="000000"/>
                    </a:solidFill>
                    <a:latin typeface="UTM Avo" panose="02040603050506020204" pitchFamily="18"/>
                    <a:cs typeface="Arial" panose="020B0604020202020204" pitchFamily="34" charset="0"/>
                    <a:sym typeface="Arial"/>
                  </a:rPr>
                  <a:t>B.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7</m:t>
                        </m:r>
                      </m:num>
                      <m:den>
                        <m:r>
                          <m:rPr>
                            <m:nor/>
                          </m:rPr>
                          <a:rPr lang="en-US" sz="2800" i="0" kern="0">
                            <a:solidFill>
                              <a:srgbClr val="000000"/>
                            </a:solidFill>
                            <a:latin typeface="UTM Avo" panose="02040603050506020204" pitchFamily="18" charset="0"/>
                            <a:sym typeface="Arial"/>
                          </a:rPr>
                          <m:t>8</m:t>
                        </m:r>
                      </m:den>
                    </m:f>
                  </m:oMath>
                </a14:m>
                <a:endParaRPr lang="en-US" sz="2800" kern="0" dirty="0">
                  <a:solidFill>
                    <a:srgbClr val="000000"/>
                  </a:solidFill>
                  <a:latin typeface="UTM Avo" panose="02040603050506020204" pitchFamily="18" charset="0"/>
                  <a:cs typeface="Arial" pitchFamily="34" charset="0"/>
                  <a:sym typeface="Arial"/>
                </a:endParaRPr>
              </a:p>
            </p:txBody>
          </p:sp>
        </mc:Choice>
        <mc:Fallback xmlns="">
          <p:sp>
            <p:nvSpPr>
              <p:cNvPr id="4" name="Đáp án sai 2">
                <a:extLst>
                  <a:ext uri="{FF2B5EF4-FFF2-40B4-BE49-F238E27FC236}">
                    <a16:creationId xmlns:a16="http://schemas.microsoft.com/office/drawing/2014/main" id="{89A7807C-17C1-5166-3940-10E075DCA6AD}"/>
                  </a:ext>
                </a:extLst>
              </p:cNvPr>
              <p:cNvSpPr>
                <a:spLocks noRot="1" noChangeAspect="1" noMove="1" noResize="1" noEditPoints="1" noAdjustHandles="1" noChangeArrowheads="1" noChangeShapeType="1" noTextEdit="1"/>
              </p:cNvSpPr>
              <p:nvPr/>
            </p:nvSpPr>
            <p:spPr>
              <a:xfrm>
                <a:off x="1233601" y="4764017"/>
                <a:ext cx="4533875" cy="1329689"/>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Đáp án sai 3">
                <a:extLst>
                  <a:ext uri="{FF2B5EF4-FFF2-40B4-BE49-F238E27FC236}">
                    <a16:creationId xmlns:a16="http://schemas.microsoft.com/office/drawing/2014/main" id="{D9F51FF5-85DB-72BA-3900-EC86976C48DD}"/>
                  </a:ext>
                </a:extLst>
              </p:cNvPr>
              <p:cNvSpPr/>
              <p:nvPr/>
            </p:nvSpPr>
            <p:spPr>
              <a:xfrm>
                <a:off x="6425795" y="4764017"/>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609630">
                  <a:lnSpc>
                    <a:spcPct val="150000"/>
                  </a:lnSpc>
                  <a:buClr>
                    <a:srgbClr val="000000"/>
                  </a:buClr>
                </a:pPr>
                <a:r>
                  <a:rPr lang="en-US" sz="2800" noProof="1">
                    <a:solidFill>
                      <a:srgbClr val="000000"/>
                    </a:solidFill>
                    <a:latin typeface="UTM Avo" panose="02040603050506020204" pitchFamily="18"/>
                    <a:cs typeface="Arial" panose="020B0604020202020204" pitchFamily="34" charset="0"/>
                    <a:sym typeface="Arial"/>
                  </a:rPr>
                  <a:t>D.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5</m:t>
                        </m:r>
                      </m:num>
                      <m:den>
                        <m:r>
                          <m:rPr>
                            <m:nor/>
                          </m:rPr>
                          <a:rPr lang="en-US" sz="2800" i="0" kern="0">
                            <a:solidFill>
                              <a:srgbClr val="000000"/>
                            </a:solidFill>
                            <a:latin typeface="UTM Avo" panose="02040603050506020204" pitchFamily="18" charset="0"/>
                            <a:sym typeface="Arial"/>
                          </a:rPr>
                          <m:t>8</m:t>
                        </m:r>
                      </m:den>
                    </m:f>
                  </m:oMath>
                </a14:m>
                <a:endParaRPr lang="en-US" sz="2800" kern="0" dirty="0">
                  <a:solidFill>
                    <a:srgbClr val="000000"/>
                  </a:solidFill>
                  <a:latin typeface="UTM Avo" panose="02040603050506020204" pitchFamily="18" charset="0"/>
                  <a:cs typeface="Arial" pitchFamily="34" charset="0"/>
                  <a:sym typeface="Arial"/>
                </a:endParaRPr>
              </a:p>
            </p:txBody>
          </p:sp>
        </mc:Choice>
        <mc:Fallback xmlns="">
          <p:sp>
            <p:nvSpPr>
              <p:cNvPr id="6" name="Đáp án sai 3">
                <a:extLst>
                  <a:ext uri="{FF2B5EF4-FFF2-40B4-BE49-F238E27FC236}">
                    <a16:creationId xmlns:a16="http://schemas.microsoft.com/office/drawing/2014/main" id="{D9F51FF5-85DB-72BA-3900-EC86976C48DD}"/>
                  </a:ext>
                </a:extLst>
              </p:cNvPr>
              <p:cNvSpPr>
                <a:spLocks noRot="1" noChangeAspect="1" noMove="1" noResize="1" noEditPoints="1" noAdjustHandles="1" noChangeArrowheads="1" noChangeShapeType="1" noTextEdit="1"/>
              </p:cNvSpPr>
              <p:nvPr/>
            </p:nvSpPr>
            <p:spPr>
              <a:xfrm>
                <a:off x="6425795" y="4764017"/>
                <a:ext cx="4533875" cy="1329689"/>
              </a:xfrm>
              <a:prstGeom prst="roundRect">
                <a:avLst/>
              </a:prstGeom>
              <a:blipFill>
                <a:blip r:embed="rId14"/>
                <a:stretch>
                  <a:fillRect/>
                </a:stretch>
              </a:blipFill>
              <a:ln>
                <a:noFill/>
              </a:ln>
            </p:spPr>
            <p:txBody>
              <a:bodyPr/>
              <a:lstStyle/>
              <a:p>
                <a:r>
                  <a:rPr lang="en-US">
                    <a:noFill/>
                  </a:rPr>
                  <a:t> </a:t>
                </a:r>
              </a:p>
            </p:txBody>
          </p:sp>
        </mc:Fallback>
      </mc:AlternateContent>
      <p:pic>
        <p:nvPicPr>
          <p:cNvPr id="13" name="Picture 12">
            <a:hlinkClick r:id="rId15" action="ppaction://hlinksldjump"/>
            <a:extLst>
              <a:ext uri="{FF2B5EF4-FFF2-40B4-BE49-F238E27FC236}">
                <a16:creationId xmlns:a16="http://schemas.microsoft.com/office/drawing/2014/main" id="{B5BBF5FD-3927-1781-57FA-9C225D844B9F}"/>
              </a:ext>
            </a:extLst>
          </p:cNvPr>
          <p:cNvPicPr>
            <a:picLocks noChangeAspect="1"/>
          </p:cNvPicPr>
          <p:nvPr/>
        </p:nvPicPr>
        <p:blipFill>
          <a:blip r:embed="rId16"/>
          <a:stretch>
            <a:fillRect/>
          </a:stretch>
        </p:blipFill>
        <p:spPr>
          <a:xfrm>
            <a:off x="10910065" y="5603961"/>
            <a:ext cx="1346243" cy="1250083"/>
          </a:xfrm>
          <a:prstGeom prst="rect">
            <a:avLst/>
          </a:prstGeom>
        </p:spPr>
      </p:pic>
      <p:pic>
        <p:nvPicPr>
          <p:cNvPr id="7" name="Picture 6">
            <a:extLst>
              <a:ext uri="{FF2B5EF4-FFF2-40B4-BE49-F238E27FC236}">
                <a16:creationId xmlns:a16="http://schemas.microsoft.com/office/drawing/2014/main" id="{7AB1BE1E-C8A8-5C82-F9CD-B4ED24DC0C5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77" y="0"/>
            <a:ext cx="883282" cy="986064"/>
          </a:xfrm>
          <a:prstGeom prst="rect">
            <a:avLst/>
          </a:prstGeom>
        </p:spPr>
      </p:pic>
    </p:spTree>
    <p:extLst>
      <p:ext uri="{BB962C8B-B14F-4D97-AF65-F5344CB8AC3E}">
        <p14:creationId xmlns:p14="http://schemas.microsoft.com/office/powerpoint/2010/main" val="32552690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2"/>
                                        </p:tgtEl>
                                        <p:attrNameLst>
                                          <p:attrName>fillcolor</p:attrName>
                                        </p:attrNameLst>
                                      </p:cBhvr>
                                      <p:to>
                                        <a:srgbClr val="FF7E79"/>
                                      </p:to>
                                    </p:animClr>
                                    <p:set>
                                      <p:cBhvr>
                                        <p:cTn id="31" dur="1000" fill="hold"/>
                                        <p:tgtEl>
                                          <p:spTgt spid="2"/>
                                        </p:tgtEl>
                                        <p:attrNameLst>
                                          <p:attrName>fill.type</p:attrName>
                                        </p:attrNameLst>
                                      </p:cBhvr>
                                      <p:to>
                                        <p:strVal val="solid"/>
                                      </p:to>
                                    </p:set>
                                    <p:set>
                                      <p:cBhvr>
                                        <p:cTn id="32" dur="1000" fill="hold"/>
                                        <p:tgtEl>
                                          <p:spTgt spid="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2"/>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3"/>
                                        </p:tgtEl>
                                        <p:attrNameLst>
                                          <p:attrName>fillcolor</p:attrName>
                                        </p:attrNameLst>
                                      </p:cBhvr>
                                      <p:to>
                                        <a:srgbClr val="73FB79"/>
                                      </p:to>
                                    </p:animClr>
                                    <p:set>
                                      <p:cBhvr>
                                        <p:cTn id="38" dur="1000" fill="hold"/>
                                        <p:tgtEl>
                                          <p:spTgt spid="3"/>
                                        </p:tgtEl>
                                        <p:attrNameLst>
                                          <p:attrName>fill.type</p:attrName>
                                        </p:attrNameLst>
                                      </p:cBhvr>
                                      <p:to>
                                        <p:strVal val="solid"/>
                                      </p:to>
                                    </p:set>
                                    <p:set>
                                      <p:cBhvr>
                                        <p:cTn id="39" dur="1000" fill="hold"/>
                                        <p:tgtEl>
                                          <p:spTgt spid="3"/>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8"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3"/>
                                        </p:tgtEl>
                                      </p:cBhvr>
                                    </p:animEffect>
                                    <p:animScale>
                                      <p:cBhvr>
                                        <p:cTn id="42" dur="50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4"/>
                                        </p:tgtEl>
                                        <p:attrNameLst>
                                          <p:attrName>fillcolor</p:attrName>
                                        </p:attrNameLst>
                                      </p:cBhvr>
                                      <p:to>
                                        <a:srgbClr val="FF7E79"/>
                                      </p:to>
                                    </p:animClr>
                                    <p:set>
                                      <p:cBhvr>
                                        <p:cTn id="48" dur="1000" fill="hold"/>
                                        <p:tgtEl>
                                          <p:spTgt spid="4"/>
                                        </p:tgtEl>
                                        <p:attrNameLst>
                                          <p:attrName>fill.type</p:attrName>
                                        </p:attrNameLst>
                                      </p:cBhvr>
                                      <p:to>
                                        <p:strVal val="solid"/>
                                      </p:to>
                                    </p:set>
                                    <p:set>
                                      <p:cBhvr>
                                        <p:cTn id="49" dur="1000" fill="hold"/>
                                        <p:tgtEl>
                                          <p:spTgt spid="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6"/>
                                        </p:tgtEl>
                                        <p:attrNameLst>
                                          <p:attrName>fillcolor</p:attrName>
                                        </p:attrNameLst>
                                      </p:cBhvr>
                                      <p:to>
                                        <a:srgbClr val="FF7E79"/>
                                      </p:to>
                                    </p:animClr>
                                    <p:set>
                                      <p:cBhvr>
                                        <p:cTn id="55" dur="1000" fill="hold"/>
                                        <p:tgtEl>
                                          <p:spTgt spid="6"/>
                                        </p:tgtEl>
                                        <p:attrNameLst>
                                          <p:attrName>fill.type</p:attrName>
                                        </p:attrNameLst>
                                      </p:cBhvr>
                                      <p:to>
                                        <p:strVal val="solid"/>
                                      </p:to>
                                    </p:set>
                                    <p:set>
                                      <p:cBhvr>
                                        <p:cTn id="56" dur="100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6"/>
                  </p:tgtEl>
                </p:cond>
              </p:nextCondLst>
            </p:seq>
          </p:childTnLst>
        </p:cTn>
      </p:par>
    </p:tnLst>
    <p:bldLst>
      <p:bldP spid="17" grpId="0" animBg="1"/>
      <p:bldP spid="2" grpId="0" animBg="1"/>
      <p:bldP spid="3" grpId="0" animBg="1"/>
      <p:bldP spid="3" grpId="1"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5">
              <a:lnSpc>
                <a:spcPct val="150000"/>
              </a:lnSpc>
              <a:defRPr/>
            </a:pPr>
            <a:endParaRPr lang="en-US" sz="2667">
              <a:solidFill>
                <a:srgbClr val="000000"/>
              </a:solidFill>
              <a:latin typeface="Arial" pitchFamily="34" charset="0"/>
              <a:cs typeface="Arial" pitchFamily="34" charset="0"/>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lnSpc>
                <a:spcPct val="150000"/>
              </a:lnSpc>
              <a:defRPr/>
            </a:pPr>
            <a:endParaRPr lang="en-US" sz="2500">
              <a:solidFill>
                <a:srgbClr val="000000"/>
              </a:solidFill>
              <a:latin typeface="UTM Avo" panose="02040603050506020204" pitchFamily="18"/>
              <a:cs typeface="Arial" pitchFamily="34" charset="0"/>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3061" y="636472"/>
                <a:ext cx="9762837" cy="21742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609630">
                  <a:lnSpc>
                    <a:spcPct val="150000"/>
                  </a:lnSpc>
                  <a:buClr>
                    <a:srgbClr val="000000"/>
                  </a:buClr>
                </a:pPr>
                <a:r>
                  <a:rPr lang="en-US" sz="2500" b="1" kern="0" dirty="0">
                    <a:solidFill>
                      <a:srgbClr val="000000"/>
                    </a:solidFill>
                    <a:latin typeface="UTM Avo" panose="02040603050506020204" pitchFamily="18"/>
                    <a:cs typeface="Arial" pitchFamily="34" charset="0"/>
                    <a:sym typeface="Arial"/>
                  </a:rPr>
                  <a:t>Câu 3:</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Mẹ</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dùng</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nước</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giặt</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để</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giặt</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quần</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áo</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Biết</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rằng</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cứ</a:t>
                </a:r>
                <a:r>
                  <a:rPr lang="en-US" sz="2500" kern="0" dirty="0">
                    <a:solidFill>
                      <a:srgbClr val="000000"/>
                    </a:solidFill>
                    <a:latin typeface="UTM Avo" panose="02040603050506020204" pitchFamily="18"/>
                    <a:cs typeface="Arial" pitchFamily="34" charset="0"/>
                    <a:sym typeface="Arial"/>
                  </a:rPr>
                  <a:t> 1 kg </a:t>
                </a:r>
                <a:r>
                  <a:rPr lang="en-US" sz="2500" kern="0" dirty="0" err="1">
                    <a:solidFill>
                      <a:srgbClr val="000000"/>
                    </a:solidFill>
                    <a:latin typeface="UTM Avo" panose="02040603050506020204" pitchFamily="18"/>
                    <a:cs typeface="Arial" pitchFamily="34" charset="0"/>
                    <a:sym typeface="Arial"/>
                  </a:rPr>
                  <a:t>quần</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áo</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cần</a:t>
                </a:r>
                <a:r>
                  <a:rPr lang="en-US" sz="2500" kern="0" dirty="0">
                    <a:solidFill>
                      <a:srgbClr val="000000"/>
                    </a:solidFill>
                    <a:latin typeface="UTM Avo" panose="02040603050506020204" pitchFamily="18"/>
                    <a:cs typeface="Arial" pitchFamily="34" charset="0"/>
                    <a:sym typeface="Arial"/>
                  </a:rPr>
                  <a:t> </a:t>
                </a:r>
                <a14:m>
                  <m:oMath xmlns:m="http://schemas.openxmlformats.org/officeDocument/2006/math">
                    <m:f>
                      <m:fPr>
                        <m:ctrlPr>
                          <a:rPr lang="en-US" sz="2500" i="1" kern="0">
                            <a:solidFill>
                              <a:srgbClr val="000000"/>
                            </a:solidFill>
                            <a:latin typeface="Cambria Math" panose="02040503050406030204" pitchFamily="18" charset="0"/>
                            <a:sym typeface="Arial"/>
                          </a:rPr>
                        </m:ctrlPr>
                      </m:fPr>
                      <m:num>
                        <m:r>
                          <m:rPr>
                            <m:nor/>
                          </m:rPr>
                          <a:rPr lang="en-US" sz="2500" i="0" kern="0">
                            <a:solidFill>
                              <a:srgbClr val="000000"/>
                            </a:solidFill>
                            <a:latin typeface="UTM Avo" panose="02040603050506020204" pitchFamily="18" charset="0"/>
                            <a:sym typeface="Arial"/>
                          </a:rPr>
                          <m:t>1</m:t>
                        </m:r>
                      </m:num>
                      <m:den>
                        <m:r>
                          <m:rPr>
                            <m:nor/>
                          </m:rPr>
                          <a:rPr lang="en-US" sz="2500" i="0" kern="0">
                            <a:solidFill>
                              <a:srgbClr val="000000"/>
                            </a:solidFill>
                            <a:latin typeface="UTM Avo" panose="02040603050506020204" pitchFamily="18" charset="0"/>
                            <a:sym typeface="Arial"/>
                          </a:rPr>
                          <m:t>4</m:t>
                        </m:r>
                      </m:den>
                    </m:f>
                  </m:oMath>
                </a14:m>
                <a:r>
                  <a:rPr lang="en-US" sz="2500" kern="0" dirty="0">
                    <a:solidFill>
                      <a:srgbClr val="000000"/>
                    </a:solidFill>
                    <a:latin typeface="UTM Avo" panose="02040603050506020204" pitchFamily="18" charset="0"/>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nắp</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nước</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giặt</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Hỏi</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mẹ</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muốn</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giặt</a:t>
                </a:r>
                <a:r>
                  <a:rPr lang="en-US" sz="2500" kern="0" dirty="0">
                    <a:solidFill>
                      <a:srgbClr val="000000"/>
                    </a:solidFill>
                    <a:latin typeface="UTM Avo" panose="02040603050506020204" pitchFamily="18"/>
                    <a:cs typeface="Arial" pitchFamily="34" charset="0"/>
                    <a:sym typeface="Arial"/>
                  </a:rPr>
                  <a:t> 8 kg </a:t>
                </a:r>
                <a:r>
                  <a:rPr lang="en-US" sz="2500" kern="0" dirty="0" err="1">
                    <a:solidFill>
                      <a:srgbClr val="000000"/>
                    </a:solidFill>
                    <a:latin typeface="UTM Avo" panose="02040603050506020204" pitchFamily="18"/>
                    <a:cs typeface="Arial" pitchFamily="34" charset="0"/>
                    <a:sym typeface="Arial"/>
                  </a:rPr>
                  <a:t>quần</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áo</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thì</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cần</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bao</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nhiêu</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phần</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nắp</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nước</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giặt</a:t>
                </a:r>
                <a:r>
                  <a:rPr lang="en-US" sz="2500" kern="0" dirty="0">
                    <a:solidFill>
                      <a:srgbClr val="000000"/>
                    </a:solidFill>
                    <a:latin typeface="UTM Avo" panose="02040603050506020204" pitchFamily="18"/>
                    <a:cs typeface="Arial" pitchFamily="34" charset="0"/>
                    <a:sym typeface="Arial"/>
                  </a:rPr>
                  <a:t>?</a:t>
                </a: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3061" y="636472"/>
                <a:ext cx="9762837" cy="2174227"/>
              </a:xfrm>
              <a:prstGeom prst="roundRect">
                <a:avLst/>
              </a:prstGeom>
              <a:blipFill>
                <a:blip r:embed="rId9"/>
                <a:stretch>
                  <a:fillRect b="-5322"/>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7" y="-637266"/>
            <a:ext cx="487363" cy="487363"/>
          </a:xfrm>
          <a:prstGeom prst="rect">
            <a:avLst/>
          </a:prstGeom>
        </p:spPr>
      </p:pic>
      <p:pic>
        <p:nvPicPr>
          <p:cNvPr id="13" name="Picture 12">
            <a:hlinkClick r:id="rId11" action="ppaction://hlinksldjump"/>
            <a:extLst>
              <a:ext uri="{FF2B5EF4-FFF2-40B4-BE49-F238E27FC236}">
                <a16:creationId xmlns:a16="http://schemas.microsoft.com/office/drawing/2014/main" id="{3C74F9A2-12D1-0508-978B-6FD1F6CA50E4}"/>
              </a:ext>
            </a:extLst>
          </p:cNvPr>
          <p:cNvPicPr>
            <a:picLocks noChangeAspect="1"/>
          </p:cNvPicPr>
          <p:nvPr/>
        </p:nvPicPr>
        <p:blipFill>
          <a:blip r:embed="rId12"/>
          <a:stretch>
            <a:fillRect/>
          </a:stretch>
        </p:blipFill>
        <p:spPr>
          <a:xfrm>
            <a:off x="10910065" y="5603961"/>
            <a:ext cx="1346243" cy="1250083"/>
          </a:xfrm>
          <a:prstGeom prst="rect">
            <a:avLst/>
          </a:prstGeom>
        </p:spPr>
      </p:pic>
      <p:sp>
        <p:nvSpPr>
          <p:cNvPr id="2" name="Đáp án đúng">
            <a:extLst>
              <a:ext uri="{FF2B5EF4-FFF2-40B4-BE49-F238E27FC236}">
                <a16:creationId xmlns:a16="http://schemas.microsoft.com/office/drawing/2014/main" id="{A1481F43-F086-B328-89A6-3EFFED8D1890}"/>
              </a:ext>
            </a:extLst>
          </p:cNvPr>
          <p:cNvSpPr/>
          <p:nvPr/>
        </p:nvSpPr>
        <p:spPr>
          <a:xfrm>
            <a:off x="1217126" y="3115419"/>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en-US" sz="2500" noProof="1">
                <a:solidFill>
                  <a:srgbClr val="000000"/>
                </a:solidFill>
                <a:latin typeface="UTM Avo" panose="02040603050506020204" pitchFamily="18"/>
                <a:cs typeface="Arial" panose="020B0604020202020204" pitchFamily="34" charset="0"/>
                <a:sym typeface="Arial"/>
              </a:rPr>
              <a:t>A. 4 </a:t>
            </a:r>
            <a:r>
              <a:rPr lang="en-US" sz="2500" kern="0" dirty="0" err="1">
                <a:solidFill>
                  <a:srgbClr val="000000"/>
                </a:solidFill>
                <a:latin typeface="UTM Avo" panose="02040603050506020204" pitchFamily="18"/>
                <a:cs typeface="Arial" pitchFamily="34" charset="0"/>
                <a:sym typeface="Arial"/>
              </a:rPr>
              <a:t>nắp</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nước</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giặt</a:t>
            </a:r>
            <a:r>
              <a:rPr lang="en-US" sz="2500" kern="0" dirty="0">
                <a:solidFill>
                  <a:srgbClr val="000000"/>
                </a:solidFill>
                <a:latin typeface="UTM Avo" panose="02040603050506020204" pitchFamily="18"/>
                <a:cs typeface="Arial" pitchFamily="34" charset="0"/>
                <a:sym typeface="Arial"/>
              </a:rPr>
              <a:t>.</a:t>
            </a:r>
            <a:endParaRPr lang="vi-VN" sz="2500" noProof="1">
              <a:solidFill>
                <a:srgbClr val="000000"/>
              </a:solidFill>
              <a:latin typeface="UTM Avo" panose="02040603050506020204" pitchFamily="18"/>
              <a:cs typeface="Arial" pitchFamily="34" charset="0"/>
              <a:sym typeface="Arial"/>
            </a:endParaRPr>
          </a:p>
        </p:txBody>
      </p:sp>
      <p:sp>
        <p:nvSpPr>
          <p:cNvPr id="3" name="Đáp án sai 1">
            <a:extLst>
              <a:ext uri="{FF2B5EF4-FFF2-40B4-BE49-F238E27FC236}">
                <a16:creationId xmlns:a16="http://schemas.microsoft.com/office/drawing/2014/main" id="{31D78506-3527-88E7-D732-53DC846D7A4F}"/>
              </a:ext>
            </a:extLst>
          </p:cNvPr>
          <p:cNvSpPr/>
          <p:nvPr/>
        </p:nvSpPr>
        <p:spPr>
          <a:xfrm>
            <a:off x="6442023" y="3103378"/>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en-US" sz="2500" noProof="1">
                <a:solidFill>
                  <a:srgbClr val="000000"/>
                </a:solidFill>
                <a:latin typeface="UTM Avo" panose="02040603050506020204" pitchFamily="18"/>
                <a:cs typeface="Arial" panose="020B0604020202020204" pitchFamily="34" charset="0"/>
                <a:sym typeface="Arial"/>
              </a:rPr>
              <a:t>C. 2 </a:t>
            </a:r>
            <a:r>
              <a:rPr lang="en-US" sz="2500" kern="0" dirty="0" err="1">
                <a:solidFill>
                  <a:srgbClr val="000000"/>
                </a:solidFill>
                <a:latin typeface="UTM Avo" panose="02040603050506020204" pitchFamily="18"/>
                <a:cs typeface="Arial" pitchFamily="34" charset="0"/>
                <a:sym typeface="Arial"/>
              </a:rPr>
              <a:t>nắp</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nước</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giặt</a:t>
            </a:r>
            <a:r>
              <a:rPr lang="en-US" sz="2500" kern="0" dirty="0">
                <a:solidFill>
                  <a:srgbClr val="000000"/>
                </a:solidFill>
                <a:latin typeface="UTM Avo" panose="02040603050506020204" pitchFamily="18"/>
                <a:cs typeface="Arial" pitchFamily="34" charset="0"/>
                <a:sym typeface="Arial"/>
              </a:rPr>
              <a:t>.</a:t>
            </a:r>
            <a:endParaRPr lang="vi-VN" sz="2500" noProof="1">
              <a:solidFill>
                <a:srgbClr val="000000"/>
              </a:solidFill>
              <a:latin typeface="UTM Avo" panose="02040603050506020204" pitchFamily="18"/>
              <a:cs typeface="Arial" pitchFamily="34" charset="0"/>
              <a:sym typeface="Arial"/>
            </a:endParaRPr>
          </a:p>
        </p:txBody>
      </p:sp>
      <p:sp>
        <p:nvSpPr>
          <p:cNvPr id="4" name="Đáp án sai 2">
            <a:extLst>
              <a:ext uri="{FF2B5EF4-FFF2-40B4-BE49-F238E27FC236}">
                <a16:creationId xmlns:a16="http://schemas.microsoft.com/office/drawing/2014/main" id="{860B4F3C-C194-11B4-F4DC-7C18F4C6FCC2}"/>
              </a:ext>
            </a:extLst>
          </p:cNvPr>
          <p:cNvSpPr/>
          <p:nvPr/>
        </p:nvSpPr>
        <p:spPr>
          <a:xfrm>
            <a:off x="1217125" y="4749828"/>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en-US" sz="2500" noProof="1">
                <a:solidFill>
                  <a:srgbClr val="000000"/>
                </a:solidFill>
                <a:latin typeface="UTM Avo" panose="02040603050506020204" pitchFamily="18"/>
                <a:cs typeface="Arial" panose="020B0604020202020204" pitchFamily="34" charset="0"/>
                <a:sym typeface="Arial"/>
              </a:rPr>
              <a:t>B. 3 </a:t>
            </a:r>
            <a:r>
              <a:rPr lang="en-US" sz="2500" kern="0" dirty="0" err="1">
                <a:solidFill>
                  <a:srgbClr val="000000"/>
                </a:solidFill>
                <a:latin typeface="UTM Avo" panose="02040603050506020204" pitchFamily="18"/>
                <a:cs typeface="Arial" pitchFamily="34" charset="0"/>
                <a:sym typeface="Arial"/>
              </a:rPr>
              <a:t>nắp</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nước</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giặt</a:t>
            </a:r>
            <a:r>
              <a:rPr lang="en-US" sz="2500" kern="0" dirty="0">
                <a:solidFill>
                  <a:srgbClr val="000000"/>
                </a:solidFill>
                <a:latin typeface="UTM Avo" panose="02040603050506020204" pitchFamily="18"/>
                <a:cs typeface="Arial" pitchFamily="34" charset="0"/>
                <a:sym typeface="Arial"/>
              </a:rPr>
              <a:t>.</a:t>
            </a:r>
            <a:endParaRPr lang="vi-VN" sz="2500" noProof="1">
              <a:solidFill>
                <a:srgbClr val="000000"/>
              </a:solidFill>
              <a:latin typeface="UTM Avo" panose="02040603050506020204" pitchFamily="18"/>
              <a:cs typeface="Arial" pitchFamily="34" charset="0"/>
              <a:sym typeface="Arial"/>
            </a:endParaRPr>
          </a:p>
        </p:txBody>
      </p:sp>
      <p:sp>
        <p:nvSpPr>
          <p:cNvPr id="6" name="Đáp án sai 3">
            <a:extLst>
              <a:ext uri="{FF2B5EF4-FFF2-40B4-BE49-F238E27FC236}">
                <a16:creationId xmlns:a16="http://schemas.microsoft.com/office/drawing/2014/main" id="{14381C74-53BA-A08C-B059-4FC3D005FD33}"/>
              </a:ext>
            </a:extLst>
          </p:cNvPr>
          <p:cNvSpPr/>
          <p:nvPr/>
        </p:nvSpPr>
        <p:spPr>
          <a:xfrm>
            <a:off x="6443545" y="4749828"/>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en-US" sz="2500" noProof="1">
                <a:solidFill>
                  <a:srgbClr val="000000"/>
                </a:solidFill>
                <a:latin typeface="UTM Avo" panose="02040603050506020204" pitchFamily="18"/>
                <a:cs typeface="Arial" panose="020B0604020202020204" pitchFamily="34" charset="0"/>
                <a:sym typeface="Arial"/>
              </a:rPr>
              <a:t>D. 1 </a:t>
            </a:r>
            <a:r>
              <a:rPr lang="en-US" sz="2500" kern="0" dirty="0" err="1">
                <a:solidFill>
                  <a:srgbClr val="000000"/>
                </a:solidFill>
                <a:latin typeface="UTM Avo" panose="02040603050506020204" pitchFamily="18"/>
                <a:cs typeface="Arial" pitchFamily="34" charset="0"/>
                <a:sym typeface="Arial"/>
              </a:rPr>
              <a:t>nắp</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nước</a:t>
            </a:r>
            <a:r>
              <a:rPr lang="en-US" sz="2500" kern="0" dirty="0">
                <a:solidFill>
                  <a:srgbClr val="000000"/>
                </a:solidFill>
                <a:latin typeface="UTM Avo" panose="02040603050506020204" pitchFamily="18"/>
                <a:cs typeface="Arial" pitchFamily="34" charset="0"/>
                <a:sym typeface="Arial"/>
              </a:rPr>
              <a:t> </a:t>
            </a:r>
            <a:r>
              <a:rPr lang="en-US" sz="2500" kern="0" dirty="0" err="1">
                <a:solidFill>
                  <a:srgbClr val="000000"/>
                </a:solidFill>
                <a:latin typeface="UTM Avo" panose="02040603050506020204" pitchFamily="18"/>
                <a:cs typeface="Arial" pitchFamily="34" charset="0"/>
                <a:sym typeface="Arial"/>
              </a:rPr>
              <a:t>giặt</a:t>
            </a:r>
            <a:r>
              <a:rPr lang="en-US" sz="2500" kern="0" dirty="0">
                <a:solidFill>
                  <a:srgbClr val="000000"/>
                </a:solidFill>
                <a:latin typeface="UTM Avo" panose="02040603050506020204" pitchFamily="18"/>
                <a:cs typeface="Arial" pitchFamily="34" charset="0"/>
                <a:sym typeface="Arial"/>
              </a:rPr>
              <a:t>.</a:t>
            </a:r>
            <a:endParaRPr lang="vi-VN" sz="2500" noProof="1">
              <a:solidFill>
                <a:srgbClr val="000000"/>
              </a:solidFill>
              <a:latin typeface="UTM Avo" panose="02040603050506020204" pitchFamily="18"/>
              <a:cs typeface="Arial" pitchFamily="34" charset="0"/>
              <a:sym typeface="Arial"/>
            </a:endParaRPr>
          </a:p>
        </p:txBody>
      </p:sp>
      <p:pic>
        <p:nvPicPr>
          <p:cNvPr id="7" name="Picture 6">
            <a:extLst>
              <a:ext uri="{FF2B5EF4-FFF2-40B4-BE49-F238E27FC236}">
                <a16:creationId xmlns:a16="http://schemas.microsoft.com/office/drawing/2014/main" id="{3B01E06F-F274-A473-C392-BD0373B290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77" y="0"/>
            <a:ext cx="883282" cy="986064"/>
          </a:xfrm>
          <a:prstGeom prst="rect">
            <a:avLst/>
          </a:prstGeom>
        </p:spPr>
      </p:pic>
    </p:spTree>
    <p:extLst>
      <p:ext uri="{BB962C8B-B14F-4D97-AF65-F5344CB8AC3E}">
        <p14:creationId xmlns:p14="http://schemas.microsoft.com/office/powerpoint/2010/main" val="111218640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2"/>
                                        </p:tgtEl>
                                        <p:attrNameLst>
                                          <p:attrName>fillcolor</p:attrName>
                                        </p:attrNameLst>
                                      </p:cBhvr>
                                      <p:to>
                                        <a:srgbClr val="FF7E79"/>
                                      </p:to>
                                    </p:animClr>
                                    <p:set>
                                      <p:cBhvr>
                                        <p:cTn id="31" dur="1000" fill="hold"/>
                                        <p:tgtEl>
                                          <p:spTgt spid="2"/>
                                        </p:tgtEl>
                                        <p:attrNameLst>
                                          <p:attrName>fill.type</p:attrName>
                                        </p:attrNameLst>
                                      </p:cBhvr>
                                      <p:to>
                                        <p:strVal val="solid"/>
                                      </p:to>
                                    </p:set>
                                    <p:set>
                                      <p:cBhvr>
                                        <p:cTn id="32" dur="1000" fill="hold"/>
                                        <p:tgtEl>
                                          <p:spTgt spid="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2"/>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3"/>
                                        </p:tgtEl>
                                        <p:attrNameLst>
                                          <p:attrName>fillcolor</p:attrName>
                                        </p:attrNameLst>
                                      </p:cBhvr>
                                      <p:to>
                                        <a:srgbClr val="73FB79"/>
                                      </p:to>
                                    </p:animClr>
                                    <p:set>
                                      <p:cBhvr>
                                        <p:cTn id="38" dur="1000" fill="hold"/>
                                        <p:tgtEl>
                                          <p:spTgt spid="3"/>
                                        </p:tgtEl>
                                        <p:attrNameLst>
                                          <p:attrName>fill.type</p:attrName>
                                        </p:attrNameLst>
                                      </p:cBhvr>
                                      <p:to>
                                        <p:strVal val="solid"/>
                                      </p:to>
                                    </p:set>
                                    <p:set>
                                      <p:cBhvr>
                                        <p:cTn id="39" dur="1000" fill="hold"/>
                                        <p:tgtEl>
                                          <p:spTgt spid="3"/>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8"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3"/>
                                        </p:tgtEl>
                                      </p:cBhvr>
                                    </p:animEffect>
                                    <p:animScale>
                                      <p:cBhvr>
                                        <p:cTn id="42" dur="50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4"/>
                                        </p:tgtEl>
                                        <p:attrNameLst>
                                          <p:attrName>fillcolor</p:attrName>
                                        </p:attrNameLst>
                                      </p:cBhvr>
                                      <p:to>
                                        <a:srgbClr val="FF7E79"/>
                                      </p:to>
                                    </p:animClr>
                                    <p:set>
                                      <p:cBhvr>
                                        <p:cTn id="48" dur="1000" fill="hold"/>
                                        <p:tgtEl>
                                          <p:spTgt spid="4"/>
                                        </p:tgtEl>
                                        <p:attrNameLst>
                                          <p:attrName>fill.type</p:attrName>
                                        </p:attrNameLst>
                                      </p:cBhvr>
                                      <p:to>
                                        <p:strVal val="solid"/>
                                      </p:to>
                                    </p:set>
                                    <p:set>
                                      <p:cBhvr>
                                        <p:cTn id="49" dur="1000" fill="hold"/>
                                        <p:tgtEl>
                                          <p:spTgt spid="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6"/>
                                        </p:tgtEl>
                                        <p:attrNameLst>
                                          <p:attrName>fillcolor</p:attrName>
                                        </p:attrNameLst>
                                      </p:cBhvr>
                                      <p:to>
                                        <a:srgbClr val="FF7E79"/>
                                      </p:to>
                                    </p:animClr>
                                    <p:set>
                                      <p:cBhvr>
                                        <p:cTn id="55" dur="1000" fill="hold"/>
                                        <p:tgtEl>
                                          <p:spTgt spid="6"/>
                                        </p:tgtEl>
                                        <p:attrNameLst>
                                          <p:attrName>fill.type</p:attrName>
                                        </p:attrNameLst>
                                      </p:cBhvr>
                                      <p:to>
                                        <p:strVal val="solid"/>
                                      </p:to>
                                    </p:set>
                                    <p:set>
                                      <p:cBhvr>
                                        <p:cTn id="56" dur="100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6"/>
                  </p:tgtEl>
                </p:cond>
              </p:nextCondLst>
            </p:seq>
          </p:childTnLst>
        </p:cTn>
      </p:par>
    </p:tnLst>
    <p:bldLst>
      <p:bldP spid="17" grpId="0" animBg="1"/>
      <p:bldP spid="2" grpId="0" animBg="1"/>
      <p:bldP spid="3" grpId="0" animBg="1"/>
      <p:bldP spid="3" grpId="1"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5">
              <a:lnSpc>
                <a:spcPct val="150000"/>
              </a:lnSpc>
              <a:defRPr/>
            </a:pPr>
            <a:endParaRPr lang="en-US" sz="3200">
              <a:solidFill>
                <a:srgbClr val="000000"/>
              </a:solidFill>
              <a:latin typeface="Arial" pitchFamily="34" charset="0"/>
              <a:cs typeface="Arial" pitchFamily="34" charset="0"/>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lnSpc>
                <a:spcPct val="150000"/>
              </a:lnSpc>
              <a:defRPr/>
            </a:pPr>
            <a:endParaRPr lang="en-US" sz="2800">
              <a:solidFill>
                <a:srgbClr val="000000"/>
              </a:solidFill>
              <a:latin typeface="UTM Avo" panose="02040603050506020204" pitchFamily="18"/>
              <a:cs typeface="Arial" pitchFamily="34" charset="0"/>
              <a:sym typeface="Arial"/>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609630">
                  <a:lnSpc>
                    <a:spcPct val="150000"/>
                  </a:lnSpc>
                  <a:buClr>
                    <a:srgbClr val="000000"/>
                  </a:buClr>
                </a:pPr>
                <a:r>
                  <a:rPr lang="en-US" sz="2800" b="1" kern="0" dirty="0">
                    <a:solidFill>
                      <a:srgbClr val="000000"/>
                    </a:solidFill>
                    <a:latin typeface="UTM Avo" panose="02040603050506020204" pitchFamily="18"/>
                    <a:cs typeface="Arial" pitchFamily="34" charset="0"/>
                    <a:sym typeface="Arial"/>
                  </a:rPr>
                  <a:t>Câu 4:</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Diện</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tích</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hình</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vuông</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có</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độ</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dài</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cạnh</a:t>
                </a:r>
                <a:r>
                  <a:rPr lang="en-US" sz="2800" kern="0" dirty="0">
                    <a:solidFill>
                      <a:srgbClr val="000000"/>
                    </a:solidFill>
                    <a:latin typeface="UTM Avo" panose="02040603050506020204" pitchFamily="18"/>
                    <a:cs typeface="Arial" pitchFamily="34" charset="0"/>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fr-FR" sz="2800" i="0" kern="0">
                            <a:solidFill>
                              <a:srgbClr val="000000"/>
                            </a:solidFill>
                            <a:latin typeface="UTM Avo" panose="02040603050506020204" pitchFamily="18" charset="0"/>
                            <a:sym typeface="Arial"/>
                          </a:rPr>
                          <m:t>3</m:t>
                        </m:r>
                      </m:num>
                      <m:den>
                        <m:r>
                          <m:rPr>
                            <m:nor/>
                          </m:rPr>
                          <a:rPr lang="fr-FR" sz="2800" i="0" kern="0">
                            <a:solidFill>
                              <a:srgbClr val="000000"/>
                            </a:solidFill>
                            <a:latin typeface="UTM Avo" panose="02040603050506020204" pitchFamily="18" charset="0"/>
                            <a:sym typeface="Arial"/>
                          </a:rPr>
                          <m:t>5</m:t>
                        </m:r>
                      </m:den>
                    </m:f>
                    <m:r>
                      <m:rPr>
                        <m:nor/>
                      </m:rPr>
                      <a:rPr lang="fr-FR" sz="2800" i="0" kern="0">
                        <a:solidFill>
                          <a:srgbClr val="000000"/>
                        </a:solidFill>
                        <a:latin typeface="UTM Avo" panose="02040603050506020204" pitchFamily="18" charset="0"/>
                        <a:sym typeface="Arial"/>
                      </a:rPr>
                      <m:t> </m:t>
                    </m:r>
                    <m:r>
                      <m:rPr>
                        <m:nor/>
                      </m:rPr>
                      <a:rPr lang="fr-FR" sz="2800" i="0" kern="0">
                        <a:solidFill>
                          <a:srgbClr val="000000"/>
                        </a:solidFill>
                        <a:latin typeface="UTM Avo" panose="02040603050506020204" pitchFamily="18" charset="0"/>
                        <a:sym typeface="Arial"/>
                      </a:rPr>
                      <m:t>l</m:t>
                    </m:r>
                    <m:r>
                      <m:rPr>
                        <m:nor/>
                      </m:rPr>
                      <a:rPr lang="fr-FR" sz="2800" i="0" kern="0">
                        <a:solidFill>
                          <a:srgbClr val="000000"/>
                        </a:solidFill>
                        <a:latin typeface="UTM Avo" panose="02040603050506020204" pitchFamily="18" charset="0"/>
                        <a:sym typeface="Arial"/>
                      </a:rPr>
                      <m:t>à</m:t>
                    </m:r>
                    <m:r>
                      <a:rPr lang="fr-FR" sz="2800" i="1" kern="0">
                        <a:solidFill>
                          <a:srgbClr val="000000"/>
                        </a:solidFill>
                        <a:latin typeface="Cambria Math" panose="02040503050406030204" pitchFamily="18" charset="0"/>
                        <a:sym typeface="Arial"/>
                      </a:rPr>
                      <m:t>:</m:t>
                    </m:r>
                  </m:oMath>
                </a14:m>
                <a:endParaRPr lang="en-US" sz="2800" kern="0" dirty="0">
                  <a:solidFill>
                    <a:srgbClr val="000000"/>
                  </a:solidFill>
                  <a:latin typeface="UTM Avo" panose="02040603050506020204" pitchFamily="18"/>
                  <a:cs typeface="Arial" pitchFamily="34" charset="0"/>
                  <a:sym typeface="Arial"/>
                </a:endParaRPr>
              </a:p>
            </p:txBody>
          </p:sp>
        </mc:Choice>
        <mc:Fallback xmlns="">
          <p:sp>
            <p:nvSpPr>
              <p:cNvPr id="17" name="Câu hỏi">
                <a:extLst>
                  <a:ext uri="{FF2B5EF4-FFF2-40B4-BE49-F238E27FC236}">
                    <a16:creationId xmlns:a16="http://schemas.microsoft.com/office/drawing/2014/main" id="{1AB69979-1D5C-6D4F-6590-E0650E70A5B4}"/>
                  </a:ext>
                </a:extLst>
              </p:cNvPr>
              <p:cNvSpPr>
                <a:spLocks noRot="1" noChangeAspect="1" noMove="1" noResize="1" noEditPoints="1" noAdjustHandles="1" noChangeArrowheads="1" noChangeShapeType="1" noTextEdit="1"/>
              </p:cNvSpPr>
              <p:nvPr/>
            </p:nvSpPr>
            <p:spPr>
              <a:xfrm>
                <a:off x="1214583" y="779248"/>
                <a:ext cx="9762837" cy="1995054"/>
              </a:xfrm>
              <a:prstGeom prst="roundRect">
                <a:avLst/>
              </a:prstGeom>
              <a:blipFill>
                <a:blip r:embed="rId9"/>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7" y="-637266"/>
            <a:ext cx="487363" cy="487363"/>
          </a:xfrm>
          <a:prstGeom prst="rect">
            <a:avLst/>
          </a:prstGeom>
        </p:spPr>
      </p:pic>
      <p:pic>
        <p:nvPicPr>
          <p:cNvPr id="13" name="Picture 12">
            <a:hlinkClick r:id="rId11" action="ppaction://hlinksldjump"/>
            <a:extLst>
              <a:ext uri="{FF2B5EF4-FFF2-40B4-BE49-F238E27FC236}">
                <a16:creationId xmlns:a16="http://schemas.microsoft.com/office/drawing/2014/main" id="{63F3B7F2-00D8-1259-3285-4CB4B0E15A0F}"/>
              </a:ext>
            </a:extLst>
          </p:cNvPr>
          <p:cNvPicPr>
            <a:picLocks noChangeAspect="1"/>
          </p:cNvPicPr>
          <p:nvPr/>
        </p:nvPicPr>
        <p:blipFill>
          <a:blip r:embed="rId12"/>
          <a:stretch>
            <a:fillRect/>
          </a:stretch>
        </p:blipFill>
        <p:spPr>
          <a:xfrm>
            <a:off x="10910065" y="5603961"/>
            <a:ext cx="1346243" cy="1250083"/>
          </a:xfrm>
          <a:prstGeom prst="rect">
            <a:avLst/>
          </a:prstGeom>
        </p:spPr>
      </p:pic>
      <mc:AlternateContent xmlns:mc="http://schemas.openxmlformats.org/markup-compatibility/2006" xmlns:a14="http://schemas.microsoft.com/office/drawing/2010/main">
        <mc:Choice Requires="a14">
          <p:sp>
            <p:nvSpPr>
              <p:cNvPr id="2" name="Đáp án đúng">
                <a:extLst>
                  <a:ext uri="{FF2B5EF4-FFF2-40B4-BE49-F238E27FC236}">
                    <a16:creationId xmlns:a16="http://schemas.microsoft.com/office/drawing/2014/main" id="{C22E4997-27A7-AF3B-B192-1E9C0D4E66D0}"/>
                  </a:ext>
                </a:extLst>
              </p:cNvPr>
              <p:cNvSpPr/>
              <p:nvPr/>
            </p:nvSpPr>
            <p:spPr>
              <a:xfrm>
                <a:off x="1214584" y="3114655"/>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fr-FR" sz="2800" kern="0" dirty="0">
                    <a:solidFill>
                      <a:srgbClr val="000000"/>
                    </a:solidFill>
                    <a:latin typeface="UTM Avo" panose="02040603050506020204" pitchFamily="18"/>
                    <a:cs typeface="Arial" pitchFamily="34" charset="0"/>
                    <a:sym typeface="Arial"/>
                  </a:rPr>
                  <a:t>A.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fr-FR" sz="2800" i="0" kern="0">
                            <a:solidFill>
                              <a:srgbClr val="000000"/>
                            </a:solidFill>
                            <a:latin typeface="UTM Avo" panose="02040603050506020204" pitchFamily="18" charset="0"/>
                            <a:sym typeface="Arial"/>
                          </a:rPr>
                          <m:t>3</m:t>
                        </m:r>
                      </m:num>
                      <m:den>
                        <m:r>
                          <m:rPr>
                            <m:nor/>
                          </m:rPr>
                          <a:rPr lang="fr-FR" sz="2800" i="0" kern="0">
                            <a:solidFill>
                              <a:srgbClr val="000000"/>
                            </a:solidFill>
                            <a:latin typeface="UTM Avo" panose="02040603050506020204" pitchFamily="18" charset="0"/>
                            <a:sym typeface="Arial"/>
                          </a:rPr>
                          <m:t>5</m:t>
                        </m:r>
                      </m:den>
                    </m:f>
                    <m:sSup>
                      <m:sSupPr>
                        <m:ctrlPr>
                          <a:rPr lang="en-US" sz="2800" i="1" kern="0">
                            <a:solidFill>
                              <a:srgbClr val="000000"/>
                            </a:solidFill>
                            <a:latin typeface="Cambria Math" panose="02040503050406030204" pitchFamily="18" charset="0"/>
                            <a:sym typeface="Arial"/>
                          </a:rPr>
                        </m:ctrlPr>
                      </m:sSupPr>
                      <m:e>
                        <m:r>
                          <a:rPr lang="fr-FR" sz="2800" i="1" kern="0">
                            <a:solidFill>
                              <a:srgbClr val="000000"/>
                            </a:solidFill>
                            <a:latin typeface="Cambria Math" panose="02040503050406030204" pitchFamily="18" charset="0"/>
                            <a:sym typeface="Arial"/>
                          </a:rPr>
                          <m:t> </m:t>
                        </m:r>
                        <m:r>
                          <m:rPr>
                            <m:nor/>
                          </m:rPr>
                          <a:rPr lang="fr-FR" sz="2800" i="0" kern="0">
                            <a:solidFill>
                              <a:srgbClr val="000000"/>
                            </a:solidFill>
                            <a:latin typeface="UTM Avo" panose="02040603050506020204" pitchFamily="18" charset="0"/>
                            <a:sym typeface="Arial"/>
                          </a:rPr>
                          <m:t>m</m:t>
                        </m:r>
                      </m:e>
                      <m:sup>
                        <m:r>
                          <a:rPr lang="fr-FR" sz="2800" i="1" kern="0">
                            <a:solidFill>
                              <a:srgbClr val="000000"/>
                            </a:solidFill>
                            <a:latin typeface="Cambria Math" panose="02040503050406030204" pitchFamily="18" charset="0"/>
                            <a:sym typeface="Arial"/>
                          </a:rPr>
                          <m:t>2</m:t>
                        </m:r>
                      </m:sup>
                    </m:sSup>
                  </m:oMath>
                </a14:m>
                <a:endParaRPr lang="vi-VN" sz="2800" noProof="1">
                  <a:solidFill>
                    <a:srgbClr val="000000"/>
                  </a:solidFill>
                  <a:latin typeface="UTM Avo" panose="02040603050506020204" pitchFamily="18"/>
                  <a:cs typeface="Arial" pitchFamily="34" charset="0"/>
                  <a:sym typeface="Arial"/>
                </a:endParaRPr>
              </a:p>
            </p:txBody>
          </p:sp>
        </mc:Choice>
        <mc:Fallback xmlns="">
          <p:sp>
            <p:nvSpPr>
              <p:cNvPr id="2" name="Đáp án đúng">
                <a:extLst>
                  <a:ext uri="{FF2B5EF4-FFF2-40B4-BE49-F238E27FC236}">
                    <a16:creationId xmlns:a16="http://schemas.microsoft.com/office/drawing/2014/main" id="{C22E4997-27A7-AF3B-B192-1E9C0D4E66D0}"/>
                  </a:ext>
                </a:extLst>
              </p:cNvPr>
              <p:cNvSpPr>
                <a:spLocks noRot="1" noChangeAspect="1" noMove="1" noResize="1" noEditPoints="1" noAdjustHandles="1" noChangeArrowheads="1" noChangeShapeType="1" noTextEdit="1"/>
              </p:cNvSpPr>
              <p:nvPr/>
            </p:nvSpPr>
            <p:spPr>
              <a:xfrm>
                <a:off x="1214584" y="3114655"/>
                <a:ext cx="4533875" cy="1329689"/>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Đáp án sai 1">
                <a:extLst>
                  <a:ext uri="{FF2B5EF4-FFF2-40B4-BE49-F238E27FC236}">
                    <a16:creationId xmlns:a16="http://schemas.microsoft.com/office/drawing/2014/main" id="{27992459-A9D4-C0DA-5BCB-7AE491487623}"/>
                  </a:ext>
                </a:extLst>
              </p:cNvPr>
              <p:cNvSpPr/>
              <p:nvPr/>
            </p:nvSpPr>
            <p:spPr>
              <a:xfrm>
                <a:off x="6441003" y="4749063"/>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609630">
                  <a:lnSpc>
                    <a:spcPct val="150000"/>
                  </a:lnSpc>
                  <a:buClr>
                    <a:srgbClr val="000000"/>
                  </a:buClr>
                </a:pPr>
                <a:r>
                  <a:rPr lang="fr-FR" sz="2800" kern="0" dirty="0">
                    <a:solidFill>
                      <a:srgbClr val="000000"/>
                    </a:solidFill>
                    <a:latin typeface="UTM Avo" panose="02040603050506020204" pitchFamily="18"/>
                    <a:cs typeface="Arial" pitchFamily="34" charset="0"/>
                    <a:sym typeface="Arial"/>
                  </a:rPr>
                  <a:t>D.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fr-FR" sz="2800" i="0" kern="0">
                            <a:solidFill>
                              <a:srgbClr val="000000"/>
                            </a:solidFill>
                            <a:latin typeface="UTM Avo" panose="02040603050506020204" pitchFamily="18" charset="0"/>
                            <a:sym typeface="Arial"/>
                          </a:rPr>
                          <m:t>9</m:t>
                        </m:r>
                      </m:num>
                      <m:den>
                        <m:r>
                          <m:rPr>
                            <m:nor/>
                          </m:rPr>
                          <a:rPr lang="fr-FR" sz="2800" i="0" kern="0">
                            <a:solidFill>
                              <a:srgbClr val="000000"/>
                            </a:solidFill>
                            <a:latin typeface="UTM Avo" panose="02040603050506020204" pitchFamily="18" charset="0"/>
                            <a:sym typeface="Arial"/>
                          </a:rPr>
                          <m:t>25</m:t>
                        </m:r>
                      </m:den>
                    </m:f>
                    <m:sSup>
                      <m:sSupPr>
                        <m:ctrlPr>
                          <a:rPr lang="en-US" sz="2800" i="1" kern="0">
                            <a:solidFill>
                              <a:srgbClr val="000000"/>
                            </a:solidFill>
                            <a:latin typeface="Cambria Math" panose="02040503050406030204" pitchFamily="18" charset="0"/>
                            <a:sym typeface="Arial"/>
                          </a:rPr>
                        </m:ctrlPr>
                      </m:sSupPr>
                      <m:e>
                        <m:r>
                          <a:rPr lang="fr-FR" sz="2800" i="1" kern="0">
                            <a:solidFill>
                              <a:srgbClr val="000000"/>
                            </a:solidFill>
                            <a:latin typeface="Cambria Math" panose="02040503050406030204" pitchFamily="18" charset="0"/>
                            <a:sym typeface="Arial"/>
                          </a:rPr>
                          <m:t> </m:t>
                        </m:r>
                        <m:r>
                          <m:rPr>
                            <m:nor/>
                          </m:rPr>
                          <a:rPr lang="fr-FR" sz="2800" i="0" kern="0">
                            <a:solidFill>
                              <a:srgbClr val="000000"/>
                            </a:solidFill>
                            <a:latin typeface="UTM Avo" panose="02040603050506020204" pitchFamily="18" charset="0"/>
                            <a:sym typeface="Arial"/>
                          </a:rPr>
                          <m:t>m</m:t>
                        </m:r>
                      </m:e>
                      <m:sup>
                        <m:r>
                          <a:rPr lang="fr-FR" sz="2800" i="1" kern="0">
                            <a:solidFill>
                              <a:srgbClr val="000000"/>
                            </a:solidFill>
                            <a:latin typeface="Cambria Math" panose="02040503050406030204" pitchFamily="18" charset="0"/>
                            <a:sym typeface="Arial"/>
                          </a:rPr>
                          <m:t>2</m:t>
                        </m:r>
                      </m:sup>
                    </m:sSup>
                  </m:oMath>
                </a14:m>
                <a:endParaRPr lang="en-US" sz="2800" kern="0" dirty="0">
                  <a:solidFill>
                    <a:srgbClr val="000000"/>
                  </a:solidFill>
                  <a:latin typeface="UTM Avo" panose="02040603050506020204" pitchFamily="18"/>
                  <a:cs typeface="Arial" pitchFamily="34" charset="0"/>
                  <a:sym typeface="Arial"/>
                </a:endParaRPr>
              </a:p>
            </p:txBody>
          </p:sp>
        </mc:Choice>
        <mc:Fallback xmlns="">
          <p:sp>
            <p:nvSpPr>
              <p:cNvPr id="3" name="Đáp án sai 1">
                <a:extLst>
                  <a:ext uri="{FF2B5EF4-FFF2-40B4-BE49-F238E27FC236}">
                    <a16:creationId xmlns:a16="http://schemas.microsoft.com/office/drawing/2014/main" id="{27992459-A9D4-C0DA-5BCB-7AE491487623}"/>
                  </a:ext>
                </a:extLst>
              </p:cNvPr>
              <p:cNvSpPr>
                <a:spLocks noRot="1" noChangeAspect="1" noMove="1" noResize="1" noEditPoints="1" noAdjustHandles="1" noChangeArrowheads="1" noChangeShapeType="1" noTextEdit="1"/>
              </p:cNvSpPr>
              <p:nvPr/>
            </p:nvSpPr>
            <p:spPr>
              <a:xfrm>
                <a:off x="6441003" y="4749063"/>
                <a:ext cx="4533875" cy="1329689"/>
              </a:xfrm>
              <a:prstGeom prst="round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Đáp án sai 2">
                <a:extLst>
                  <a:ext uri="{FF2B5EF4-FFF2-40B4-BE49-F238E27FC236}">
                    <a16:creationId xmlns:a16="http://schemas.microsoft.com/office/drawing/2014/main" id="{3838193A-A1F0-F95B-A6DE-9A9462FD160F}"/>
                  </a:ext>
                </a:extLst>
              </p:cNvPr>
              <p:cNvSpPr/>
              <p:nvPr/>
            </p:nvSpPr>
            <p:spPr>
              <a:xfrm>
                <a:off x="6441004" y="3114655"/>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fr-FR" sz="2800" kern="0" dirty="0">
                    <a:solidFill>
                      <a:srgbClr val="000000"/>
                    </a:solidFill>
                    <a:latin typeface="UTM Avo" panose="02040603050506020204" pitchFamily="18"/>
                    <a:cs typeface="Arial" pitchFamily="34" charset="0"/>
                    <a:sym typeface="Arial"/>
                  </a:rPr>
                  <a:t>C.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fr-FR" sz="2800" i="0" kern="0">
                            <a:solidFill>
                              <a:srgbClr val="000000"/>
                            </a:solidFill>
                            <a:latin typeface="UTM Avo" panose="02040603050506020204" pitchFamily="18" charset="0"/>
                            <a:sym typeface="Arial"/>
                          </a:rPr>
                          <m:t>25</m:t>
                        </m:r>
                      </m:num>
                      <m:den>
                        <m:r>
                          <m:rPr>
                            <m:nor/>
                          </m:rPr>
                          <a:rPr lang="fr-FR" sz="2800" i="0" kern="0">
                            <a:solidFill>
                              <a:srgbClr val="000000"/>
                            </a:solidFill>
                            <a:latin typeface="UTM Avo" panose="02040603050506020204" pitchFamily="18" charset="0"/>
                            <a:sym typeface="Arial"/>
                          </a:rPr>
                          <m:t>3</m:t>
                        </m:r>
                      </m:den>
                    </m:f>
                    <m:sSup>
                      <m:sSupPr>
                        <m:ctrlPr>
                          <a:rPr lang="en-US" sz="2800" i="1" kern="0">
                            <a:solidFill>
                              <a:srgbClr val="000000"/>
                            </a:solidFill>
                            <a:latin typeface="Cambria Math" panose="02040503050406030204" pitchFamily="18" charset="0"/>
                            <a:sym typeface="Arial"/>
                          </a:rPr>
                        </m:ctrlPr>
                      </m:sSupPr>
                      <m:e>
                        <m:r>
                          <a:rPr lang="fr-FR" sz="2800" i="1" kern="0">
                            <a:solidFill>
                              <a:srgbClr val="000000"/>
                            </a:solidFill>
                            <a:latin typeface="Cambria Math" panose="02040503050406030204" pitchFamily="18" charset="0"/>
                            <a:sym typeface="Arial"/>
                          </a:rPr>
                          <m:t> </m:t>
                        </m:r>
                        <m:r>
                          <m:rPr>
                            <m:nor/>
                          </m:rPr>
                          <a:rPr lang="fr-FR" sz="2800" i="0" kern="0">
                            <a:solidFill>
                              <a:srgbClr val="000000"/>
                            </a:solidFill>
                            <a:latin typeface="UTM Avo" panose="02040603050506020204" pitchFamily="18" charset="0"/>
                            <a:sym typeface="Arial"/>
                          </a:rPr>
                          <m:t>m</m:t>
                        </m:r>
                      </m:e>
                      <m:sup>
                        <m:r>
                          <a:rPr lang="fr-FR" sz="2800" i="1" kern="0">
                            <a:solidFill>
                              <a:srgbClr val="000000"/>
                            </a:solidFill>
                            <a:latin typeface="Cambria Math" panose="02040503050406030204" pitchFamily="18" charset="0"/>
                            <a:sym typeface="Arial"/>
                          </a:rPr>
                          <m:t>2</m:t>
                        </m:r>
                      </m:sup>
                    </m:sSup>
                  </m:oMath>
                </a14:m>
                <a:endParaRPr lang="vi-VN" sz="2800" noProof="1">
                  <a:solidFill>
                    <a:srgbClr val="000000"/>
                  </a:solidFill>
                  <a:latin typeface="UTM Avo" panose="02040603050506020204" pitchFamily="18"/>
                  <a:cs typeface="Arial" pitchFamily="34" charset="0"/>
                  <a:sym typeface="Arial"/>
                </a:endParaRPr>
              </a:p>
            </p:txBody>
          </p:sp>
        </mc:Choice>
        <mc:Fallback xmlns="">
          <p:sp>
            <p:nvSpPr>
              <p:cNvPr id="4" name="Đáp án sai 2">
                <a:extLst>
                  <a:ext uri="{FF2B5EF4-FFF2-40B4-BE49-F238E27FC236}">
                    <a16:creationId xmlns:a16="http://schemas.microsoft.com/office/drawing/2014/main" id="{3838193A-A1F0-F95B-A6DE-9A9462FD160F}"/>
                  </a:ext>
                </a:extLst>
              </p:cNvPr>
              <p:cNvSpPr>
                <a:spLocks noRot="1" noChangeAspect="1" noMove="1" noResize="1" noEditPoints="1" noAdjustHandles="1" noChangeArrowheads="1" noChangeShapeType="1" noTextEdit="1"/>
              </p:cNvSpPr>
              <p:nvPr/>
            </p:nvSpPr>
            <p:spPr>
              <a:xfrm>
                <a:off x="6441004" y="3114655"/>
                <a:ext cx="4533875" cy="1329689"/>
              </a:xfrm>
              <a:prstGeom prst="round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Đáp án sai 3">
                <a:extLst>
                  <a:ext uri="{FF2B5EF4-FFF2-40B4-BE49-F238E27FC236}">
                    <a16:creationId xmlns:a16="http://schemas.microsoft.com/office/drawing/2014/main" id="{70D4C89D-09C6-EC19-5C94-BA689ED089C6}"/>
                  </a:ext>
                </a:extLst>
              </p:cNvPr>
              <p:cNvSpPr/>
              <p:nvPr/>
            </p:nvSpPr>
            <p:spPr>
              <a:xfrm>
                <a:off x="1214583" y="4749063"/>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fr-FR" sz="2800" kern="0" dirty="0">
                    <a:solidFill>
                      <a:srgbClr val="000000"/>
                    </a:solidFill>
                    <a:latin typeface="UTM Avo" panose="02040603050506020204" pitchFamily="18"/>
                    <a:cs typeface="Arial" pitchFamily="34" charset="0"/>
                    <a:sym typeface="Arial"/>
                  </a:rPr>
                  <a:t>B. </a:t>
                </a:r>
                <a14:m>
                  <m:oMath xmlns:m="http://schemas.openxmlformats.org/officeDocument/2006/math">
                    <m:r>
                      <a:rPr lang="fr-FR" sz="2800" i="1" kern="0">
                        <a:solidFill>
                          <a:srgbClr val="000000"/>
                        </a:solidFill>
                        <a:latin typeface="Cambria Math" panose="02040503050406030204" pitchFamily="18" charset="0"/>
                        <a:sym typeface="Arial"/>
                      </a:rPr>
                      <m:t> </m:t>
                    </m:r>
                    <m:f>
                      <m:fPr>
                        <m:ctrlPr>
                          <a:rPr lang="en-US" sz="2800" i="1" kern="0">
                            <a:solidFill>
                              <a:srgbClr val="000000"/>
                            </a:solidFill>
                            <a:latin typeface="Cambria Math" panose="02040503050406030204" pitchFamily="18" charset="0"/>
                            <a:sym typeface="Arial"/>
                          </a:rPr>
                        </m:ctrlPr>
                      </m:fPr>
                      <m:num>
                        <m:r>
                          <m:rPr>
                            <m:nor/>
                          </m:rPr>
                          <a:rPr lang="fr-FR" sz="2800" i="0" kern="0">
                            <a:solidFill>
                              <a:srgbClr val="000000"/>
                            </a:solidFill>
                            <a:latin typeface="UTM Avo" panose="02040603050506020204" pitchFamily="18" charset="0"/>
                            <a:sym typeface="Arial"/>
                          </a:rPr>
                          <m:t>5</m:t>
                        </m:r>
                      </m:num>
                      <m:den>
                        <m:r>
                          <m:rPr>
                            <m:nor/>
                          </m:rPr>
                          <a:rPr lang="fr-FR" sz="2800" i="0" kern="0">
                            <a:solidFill>
                              <a:srgbClr val="000000"/>
                            </a:solidFill>
                            <a:latin typeface="UTM Avo" panose="02040603050506020204" pitchFamily="18" charset="0"/>
                            <a:sym typeface="Arial"/>
                          </a:rPr>
                          <m:t>3</m:t>
                        </m:r>
                      </m:den>
                    </m:f>
                  </m:oMath>
                </a14:m>
                <a:r>
                  <a:rPr lang="fr-FR" sz="2800" kern="0" dirty="0">
                    <a:solidFill>
                      <a:srgbClr val="000000"/>
                    </a:solidFill>
                    <a:latin typeface="UTM Avo" panose="02040603050506020204" pitchFamily="18"/>
                    <a:cs typeface="Arial" pitchFamily="34" charset="0"/>
                    <a:sym typeface="Arial"/>
                  </a:rPr>
                  <a:t> </a:t>
                </a:r>
                <a14:m>
                  <m:oMath xmlns:m="http://schemas.openxmlformats.org/officeDocument/2006/math">
                    <m:sSup>
                      <m:sSupPr>
                        <m:ctrlPr>
                          <a:rPr lang="en-US" sz="2800" i="1" kern="0">
                            <a:solidFill>
                              <a:srgbClr val="000000"/>
                            </a:solidFill>
                            <a:latin typeface="Cambria Math" panose="02040503050406030204" pitchFamily="18" charset="0"/>
                            <a:sym typeface="Arial"/>
                          </a:rPr>
                        </m:ctrlPr>
                      </m:sSupPr>
                      <m:e>
                        <m:r>
                          <a:rPr lang="fr-FR" sz="2800" i="1" kern="0">
                            <a:solidFill>
                              <a:srgbClr val="000000"/>
                            </a:solidFill>
                            <a:latin typeface="Cambria Math" panose="02040503050406030204" pitchFamily="18" charset="0"/>
                            <a:sym typeface="Arial"/>
                          </a:rPr>
                          <m:t> </m:t>
                        </m:r>
                        <m:r>
                          <m:rPr>
                            <m:nor/>
                          </m:rPr>
                          <a:rPr lang="fr-FR" sz="2800" i="0" kern="0">
                            <a:solidFill>
                              <a:srgbClr val="000000"/>
                            </a:solidFill>
                            <a:latin typeface="UTM Avo" panose="02040603050506020204" pitchFamily="18" charset="0"/>
                            <a:sym typeface="Arial"/>
                          </a:rPr>
                          <m:t>m</m:t>
                        </m:r>
                      </m:e>
                      <m:sup>
                        <m:r>
                          <a:rPr lang="fr-FR" sz="2800" i="1" kern="0">
                            <a:solidFill>
                              <a:srgbClr val="000000"/>
                            </a:solidFill>
                            <a:latin typeface="Cambria Math" panose="02040503050406030204" pitchFamily="18" charset="0"/>
                            <a:sym typeface="Arial"/>
                          </a:rPr>
                          <m:t>2</m:t>
                        </m:r>
                      </m:sup>
                    </m:sSup>
                  </m:oMath>
                </a14:m>
                <a:endParaRPr lang="vi-VN" sz="2800" noProof="1">
                  <a:solidFill>
                    <a:srgbClr val="000000"/>
                  </a:solidFill>
                  <a:latin typeface="UTM Avo" panose="02040603050506020204" pitchFamily="18"/>
                  <a:cs typeface="Arial" pitchFamily="34" charset="0"/>
                  <a:sym typeface="Arial"/>
                </a:endParaRPr>
              </a:p>
            </p:txBody>
          </p:sp>
        </mc:Choice>
        <mc:Fallback xmlns="">
          <p:sp>
            <p:nvSpPr>
              <p:cNvPr id="6" name="Đáp án sai 3">
                <a:extLst>
                  <a:ext uri="{FF2B5EF4-FFF2-40B4-BE49-F238E27FC236}">
                    <a16:creationId xmlns:a16="http://schemas.microsoft.com/office/drawing/2014/main" id="{70D4C89D-09C6-EC19-5C94-BA689ED089C6}"/>
                  </a:ext>
                </a:extLst>
              </p:cNvPr>
              <p:cNvSpPr>
                <a:spLocks noRot="1" noChangeAspect="1" noMove="1" noResize="1" noEditPoints="1" noAdjustHandles="1" noChangeArrowheads="1" noChangeShapeType="1" noTextEdit="1"/>
              </p:cNvSpPr>
              <p:nvPr/>
            </p:nvSpPr>
            <p:spPr>
              <a:xfrm>
                <a:off x="1214583" y="4749063"/>
                <a:ext cx="4533875" cy="1329689"/>
              </a:xfrm>
              <a:prstGeom prst="roundRect">
                <a:avLst/>
              </a:prstGeom>
              <a:blipFill>
                <a:blip r:embed="rId16"/>
                <a:stretch>
                  <a:fillRect/>
                </a:stretch>
              </a:blipFill>
              <a:ln>
                <a:noFill/>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1ED56EC1-481E-8098-1901-6279E8AFE39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77" y="0"/>
            <a:ext cx="883282" cy="986064"/>
          </a:xfrm>
          <a:prstGeom prst="rect">
            <a:avLst/>
          </a:prstGeom>
        </p:spPr>
      </p:pic>
    </p:spTree>
    <p:extLst>
      <p:ext uri="{BB962C8B-B14F-4D97-AF65-F5344CB8AC3E}">
        <p14:creationId xmlns:p14="http://schemas.microsoft.com/office/powerpoint/2010/main" val="244492228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2"/>
                                        </p:tgtEl>
                                        <p:attrNameLst>
                                          <p:attrName>fillcolor</p:attrName>
                                        </p:attrNameLst>
                                      </p:cBhvr>
                                      <p:to>
                                        <a:srgbClr val="FF7E79"/>
                                      </p:to>
                                    </p:animClr>
                                    <p:set>
                                      <p:cBhvr>
                                        <p:cTn id="31" dur="1000" fill="hold"/>
                                        <p:tgtEl>
                                          <p:spTgt spid="2"/>
                                        </p:tgtEl>
                                        <p:attrNameLst>
                                          <p:attrName>fill.type</p:attrName>
                                        </p:attrNameLst>
                                      </p:cBhvr>
                                      <p:to>
                                        <p:strVal val="solid"/>
                                      </p:to>
                                    </p:set>
                                    <p:set>
                                      <p:cBhvr>
                                        <p:cTn id="32" dur="1000" fill="hold"/>
                                        <p:tgtEl>
                                          <p:spTgt spid="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2"/>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3"/>
                                        </p:tgtEl>
                                        <p:attrNameLst>
                                          <p:attrName>fillcolor</p:attrName>
                                        </p:attrNameLst>
                                      </p:cBhvr>
                                      <p:to>
                                        <a:srgbClr val="73FB79"/>
                                      </p:to>
                                    </p:animClr>
                                    <p:set>
                                      <p:cBhvr>
                                        <p:cTn id="38" dur="1000" fill="hold"/>
                                        <p:tgtEl>
                                          <p:spTgt spid="3"/>
                                        </p:tgtEl>
                                        <p:attrNameLst>
                                          <p:attrName>fill.type</p:attrName>
                                        </p:attrNameLst>
                                      </p:cBhvr>
                                      <p:to>
                                        <p:strVal val="solid"/>
                                      </p:to>
                                    </p:set>
                                    <p:set>
                                      <p:cBhvr>
                                        <p:cTn id="39" dur="1000" fill="hold"/>
                                        <p:tgtEl>
                                          <p:spTgt spid="3"/>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8"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3"/>
                                        </p:tgtEl>
                                      </p:cBhvr>
                                    </p:animEffect>
                                    <p:animScale>
                                      <p:cBhvr>
                                        <p:cTn id="42" dur="50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4"/>
                                        </p:tgtEl>
                                        <p:attrNameLst>
                                          <p:attrName>fillcolor</p:attrName>
                                        </p:attrNameLst>
                                      </p:cBhvr>
                                      <p:to>
                                        <a:srgbClr val="FF7E79"/>
                                      </p:to>
                                    </p:animClr>
                                    <p:set>
                                      <p:cBhvr>
                                        <p:cTn id="48" dur="1000" fill="hold"/>
                                        <p:tgtEl>
                                          <p:spTgt spid="4"/>
                                        </p:tgtEl>
                                        <p:attrNameLst>
                                          <p:attrName>fill.type</p:attrName>
                                        </p:attrNameLst>
                                      </p:cBhvr>
                                      <p:to>
                                        <p:strVal val="solid"/>
                                      </p:to>
                                    </p:set>
                                    <p:set>
                                      <p:cBhvr>
                                        <p:cTn id="49" dur="1000" fill="hold"/>
                                        <p:tgtEl>
                                          <p:spTgt spid="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6"/>
                                        </p:tgtEl>
                                        <p:attrNameLst>
                                          <p:attrName>fillcolor</p:attrName>
                                        </p:attrNameLst>
                                      </p:cBhvr>
                                      <p:to>
                                        <a:srgbClr val="FF7E79"/>
                                      </p:to>
                                    </p:animClr>
                                    <p:set>
                                      <p:cBhvr>
                                        <p:cTn id="55" dur="1000" fill="hold"/>
                                        <p:tgtEl>
                                          <p:spTgt spid="6"/>
                                        </p:tgtEl>
                                        <p:attrNameLst>
                                          <p:attrName>fill.type</p:attrName>
                                        </p:attrNameLst>
                                      </p:cBhvr>
                                      <p:to>
                                        <p:strVal val="solid"/>
                                      </p:to>
                                    </p:set>
                                    <p:set>
                                      <p:cBhvr>
                                        <p:cTn id="56" dur="100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6"/>
                  </p:tgtEl>
                </p:cond>
              </p:nextCondLst>
            </p:seq>
          </p:childTnLst>
        </p:cTn>
      </p:par>
    </p:tnLst>
    <p:bldLst>
      <p:bldP spid="17" grpId="0" animBg="1"/>
      <p:bldP spid="2" grpId="0" animBg="1"/>
      <p:bldP spid="3" grpId="0" animBg="1"/>
      <p:bldP spid="3" grpId="1"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55">
              <a:lnSpc>
                <a:spcPct val="150000"/>
              </a:lnSpc>
              <a:defRPr/>
            </a:pPr>
            <a:endParaRPr lang="en-US" sz="3200">
              <a:solidFill>
                <a:srgbClr val="000000"/>
              </a:solidFill>
              <a:latin typeface="Arial" pitchFamily="34" charset="0"/>
              <a:cs typeface="Arial" pitchFamily="34" charset="0"/>
              <a:sym typeface="Arial"/>
            </a:endParaRPr>
          </a:p>
        </p:txBody>
      </p:sp>
      <p:sp>
        <p:nvSpPr>
          <p:cNvPr id="5" name="Rectangle 4">
            <a:extLst>
              <a:ext uri="{FF2B5EF4-FFF2-40B4-BE49-F238E27FC236}">
                <a16:creationId xmlns:a16="http://schemas.microsoft.com/office/drawing/2014/main" id="{A8F0ABDA-19D7-E199-C2CF-DD08C35D7229}"/>
              </a:ext>
            </a:extLst>
          </p:cNvPr>
          <p:cNvSpPr/>
          <p:nvPr/>
        </p:nvSpPr>
        <p:spPr>
          <a:xfrm>
            <a:off x="0" y="5578765"/>
            <a:ext cx="12188952" cy="127527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914355">
              <a:lnSpc>
                <a:spcPct val="150000"/>
              </a:lnSpc>
              <a:defRPr/>
            </a:pPr>
            <a:endParaRPr lang="en-US" sz="2800">
              <a:solidFill>
                <a:srgbClr val="000000"/>
              </a:solidFill>
              <a:latin typeface="UTM Avo" panose="02040603050506020204" pitchFamily="18"/>
              <a:cs typeface="Arial" pitchFamily="34" charset="0"/>
              <a:sym typeface="Arial"/>
            </a:endParaRPr>
          </a:p>
        </p:txBody>
      </p:sp>
      <p:sp>
        <p:nvSpPr>
          <p:cNvPr id="17" name="Câu hỏi">
            <a:extLst>
              <a:ext uri="{FF2B5EF4-FFF2-40B4-BE49-F238E27FC236}">
                <a16:creationId xmlns:a16="http://schemas.microsoft.com/office/drawing/2014/main" id="{1AB69979-1D5C-6D4F-6590-E0650E70A5B4}"/>
              </a:ext>
            </a:extLst>
          </p:cNvPr>
          <p:cNvSpPr/>
          <p:nvPr/>
        </p:nvSpPr>
        <p:spPr>
          <a:xfrm>
            <a:off x="1214583" y="779248"/>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defTabSz="609630">
              <a:lnSpc>
                <a:spcPct val="150000"/>
              </a:lnSpc>
              <a:buClr>
                <a:srgbClr val="000000"/>
              </a:buClr>
            </a:pPr>
            <a:r>
              <a:rPr lang="en-US" sz="2800" b="1" kern="0" dirty="0" err="1">
                <a:solidFill>
                  <a:srgbClr val="000000"/>
                </a:solidFill>
                <a:latin typeface="UTM Avo" panose="02040603050506020204" pitchFamily="18"/>
                <a:cs typeface="Arial" pitchFamily="34" charset="0"/>
                <a:sym typeface="Arial"/>
              </a:rPr>
              <a:t>Câu</a:t>
            </a:r>
            <a:r>
              <a:rPr lang="en-US" sz="2800" b="1" kern="0" dirty="0">
                <a:solidFill>
                  <a:srgbClr val="000000"/>
                </a:solidFill>
                <a:latin typeface="UTM Avo" panose="02040603050506020204" pitchFamily="18"/>
                <a:cs typeface="Arial" pitchFamily="34" charset="0"/>
                <a:sym typeface="Arial"/>
              </a:rPr>
              <a:t> 5:</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Chọn</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phép</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tính</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có</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kết</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quả</a:t>
            </a:r>
            <a:r>
              <a:rPr lang="en-US" sz="2800" kern="0" dirty="0">
                <a:solidFill>
                  <a:srgbClr val="000000"/>
                </a:solidFill>
                <a:latin typeface="UTM Avo" panose="02040603050506020204" pitchFamily="18"/>
                <a:cs typeface="Arial" pitchFamily="34" charset="0"/>
                <a:sym typeface="Arial"/>
              </a:rPr>
              <a:t> </a:t>
            </a:r>
            <a:r>
              <a:rPr lang="en-US" sz="2800" kern="0" dirty="0" err="1">
                <a:solidFill>
                  <a:srgbClr val="000000"/>
                </a:solidFill>
                <a:latin typeface="UTM Avo" panose="02040603050506020204" pitchFamily="18"/>
                <a:cs typeface="Arial" pitchFamily="34" charset="0"/>
                <a:sym typeface="Arial"/>
              </a:rPr>
              <a:t>đúng</a:t>
            </a:r>
            <a:r>
              <a:rPr lang="en-US" sz="2800" kern="0" dirty="0">
                <a:solidFill>
                  <a:srgbClr val="000000"/>
                </a:solidFill>
                <a:latin typeface="UTM Avo" panose="02040603050506020204" pitchFamily="18"/>
                <a:cs typeface="Arial" pitchFamily="34" charset="0"/>
                <a:sym typeface="Arial"/>
              </a:rPr>
              <a:t>.</a:t>
            </a: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4" y="-637266"/>
            <a:ext cx="487363" cy="487363"/>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7" y="-637266"/>
            <a:ext cx="487363" cy="487363"/>
          </a:xfrm>
          <a:prstGeom prst="rect">
            <a:avLst/>
          </a:prstGeom>
        </p:spPr>
      </p:pic>
      <p:pic>
        <p:nvPicPr>
          <p:cNvPr id="13" name="Picture 12">
            <a:hlinkClick r:id="rId10" action="ppaction://hlinksldjump"/>
            <a:extLst>
              <a:ext uri="{FF2B5EF4-FFF2-40B4-BE49-F238E27FC236}">
                <a16:creationId xmlns:a16="http://schemas.microsoft.com/office/drawing/2014/main" id="{11E59D2F-835D-D87D-597C-C8D785F55BE9}"/>
              </a:ext>
            </a:extLst>
          </p:cNvPr>
          <p:cNvPicPr>
            <a:picLocks noChangeAspect="1"/>
          </p:cNvPicPr>
          <p:nvPr/>
        </p:nvPicPr>
        <p:blipFill>
          <a:blip r:embed="rId11"/>
          <a:stretch>
            <a:fillRect/>
          </a:stretch>
        </p:blipFill>
        <p:spPr>
          <a:xfrm>
            <a:off x="10910065" y="5603961"/>
            <a:ext cx="1346243" cy="1250083"/>
          </a:xfrm>
          <a:prstGeom prst="rect">
            <a:avLst/>
          </a:prstGeom>
        </p:spPr>
      </p:pic>
      <mc:AlternateContent xmlns:mc="http://schemas.openxmlformats.org/markup-compatibility/2006" xmlns:a14="http://schemas.microsoft.com/office/drawing/2010/main">
        <mc:Choice Requires="a14">
          <p:sp>
            <p:nvSpPr>
              <p:cNvPr id="2" name="Đáp án đúng">
                <a:extLst>
                  <a:ext uri="{FF2B5EF4-FFF2-40B4-BE49-F238E27FC236}">
                    <a16:creationId xmlns:a16="http://schemas.microsoft.com/office/drawing/2014/main" id="{DBC96B46-C969-2102-D6EF-06E0DB774917}"/>
                  </a:ext>
                </a:extLst>
              </p:cNvPr>
              <p:cNvSpPr/>
              <p:nvPr/>
            </p:nvSpPr>
            <p:spPr>
              <a:xfrm>
                <a:off x="1217125" y="3114655"/>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en-US" sz="2800" noProof="1">
                    <a:solidFill>
                      <a:srgbClr val="000000"/>
                    </a:solidFill>
                    <a:latin typeface="UTM Avo" panose="02040603050506020204" pitchFamily="18"/>
                    <a:cs typeface="Arial" panose="020B0604020202020204" pitchFamily="34" charset="0"/>
                    <a:sym typeface="Arial"/>
                  </a:rPr>
                  <a:t>A.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1</m:t>
                        </m:r>
                      </m:num>
                      <m:den>
                        <m:r>
                          <m:rPr>
                            <m:nor/>
                          </m:rPr>
                          <a:rPr lang="en-US" sz="2800" i="0" kern="0">
                            <a:solidFill>
                              <a:srgbClr val="000000"/>
                            </a:solidFill>
                            <a:latin typeface="UTM Avo" panose="02040603050506020204" pitchFamily="18" charset="0"/>
                            <a:sym typeface="Arial"/>
                          </a:rPr>
                          <m:t>8</m:t>
                        </m:r>
                      </m:den>
                    </m:f>
                    <m:r>
                      <a:rPr lang="en-US" sz="2800" i="1" kern="0">
                        <a:solidFill>
                          <a:srgbClr val="000000"/>
                        </a:solidFill>
                        <a:latin typeface="Cambria Math" panose="02040503050406030204" pitchFamily="18" charset="0"/>
                        <a:sym typeface="Arial"/>
                      </a:rPr>
                      <m:t>×</m:t>
                    </m:r>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5</m:t>
                        </m:r>
                      </m:num>
                      <m:den>
                        <m:r>
                          <m:rPr>
                            <m:nor/>
                          </m:rPr>
                          <a:rPr lang="en-US" sz="2800" i="0" kern="0">
                            <a:solidFill>
                              <a:srgbClr val="000000"/>
                            </a:solidFill>
                            <a:latin typeface="UTM Avo" panose="02040603050506020204" pitchFamily="18" charset="0"/>
                            <a:sym typeface="Arial"/>
                          </a:rPr>
                          <m:t>2</m:t>
                        </m:r>
                      </m:den>
                    </m:f>
                    <m:r>
                      <a:rPr lang="en-US" sz="2800" i="1" kern="0">
                        <a:solidFill>
                          <a:srgbClr val="000000"/>
                        </a:solidFill>
                        <a:latin typeface="Cambria Math" panose="02040503050406030204" pitchFamily="18" charset="0"/>
                        <a:sym typeface="Arial"/>
                      </a:rPr>
                      <m:t>=</m:t>
                    </m:r>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5</m:t>
                        </m:r>
                      </m:num>
                      <m:den>
                        <m:r>
                          <m:rPr>
                            <m:nor/>
                          </m:rPr>
                          <a:rPr lang="en-US" sz="2800" i="0" kern="0">
                            <a:solidFill>
                              <a:srgbClr val="000000"/>
                            </a:solidFill>
                            <a:latin typeface="UTM Avo" panose="02040603050506020204" pitchFamily="18" charset="0"/>
                            <a:sym typeface="Arial"/>
                          </a:rPr>
                          <m:t>10</m:t>
                        </m:r>
                      </m:den>
                    </m:f>
                  </m:oMath>
                </a14:m>
                <a:endParaRPr lang="vi-VN" sz="2800" noProof="1">
                  <a:solidFill>
                    <a:srgbClr val="000000"/>
                  </a:solidFill>
                  <a:latin typeface="UTM Avo" panose="02040603050506020204" pitchFamily="18"/>
                  <a:cs typeface="Arial" pitchFamily="34" charset="0"/>
                  <a:sym typeface="Arial"/>
                </a:endParaRPr>
              </a:p>
            </p:txBody>
          </p:sp>
        </mc:Choice>
        <mc:Fallback xmlns="">
          <p:sp>
            <p:nvSpPr>
              <p:cNvPr id="2" name="Đáp án đúng">
                <a:extLst>
                  <a:ext uri="{FF2B5EF4-FFF2-40B4-BE49-F238E27FC236}">
                    <a16:creationId xmlns:a16="http://schemas.microsoft.com/office/drawing/2014/main" id="{DBC96B46-C969-2102-D6EF-06E0DB774917}"/>
                  </a:ext>
                </a:extLst>
              </p:cNvPr>
              <p:cNvSpPr>
                <a:spLocks noRot="1" noChangeAspect="1" noMove="1" noResize="1" noEditPoints="1" noAdjustHandles="1" noChangeArrowheads="1" noChangeShapeType="1" noTextEdit="1"/>
              </p:cNvSpPr>
              <p:nvPr/>
            </p:nvSpPr>
            <p:spPr>
              <a:xfrm>
                <a:off x="1217125" y="3114655"/>
                <a:ext cx="4533875" cy="1329689"/>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Đáp án sai 1">
                <a:extLst>
                  <a:ext uri="{FF2B5EF4-FFF2-40B4-BE49-F238E27FC236}">
                    <a16:creationId xmlns:a16="http://schemas.microsoft.com/office/drawing/2014/main" id="{5ABB76A3-E5CB-8708-0399-86C2870A1FCD}"/>
                  </a:ext>
                </a:extLst>
              </p:cNvPr>
              <p:cNvSpPr/>
              <p:nvPr/>
            </p:nvSpPr>
            <p:spPr>
              <a:xfrm>
                <a:off x="6443544" y="4749063"/>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en-US" sz="2800" noProof="1">
                    <a:solidFill>
                      <a:srgbClr val="000000"/>
                    </a:solidFill>
                    <a:latin typeface="UTM Avo" panose="02040603050506020204" pitchFamily="18"/>
                    <a:cs typeface="Arial" panose="020B0604020202020204" pitchFamily="34" charset="0"/>
                    <a:sym typeface="Arial"/>
                  </a:rPr>
                  <a:t>D.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1</m:t>
                        </m:r>
                      </m:num>
                      <m:den>
                        <m:r>
                          <m:rPr>
                            <m:nor/>
                          </m:rPr>
                          <a:rPr lang="en-US" sz="2800" i="0" kern="0">
                            <a:solidFill>
                              <a:srgbClr val="000000"/>
                            </a:solidFill>
                            <a:latin typeface="UTM Avo" panose="02040603050506020204" pitchFamily="18" charset="0"/>
                            <a:sym typeface="Arial"/>
                          </a:rPr>
                          <m:t>8</m:t>
                        </m:r>
                      </m:den>
                    </m:f>
                    <m:r>
                      <a:rPr lang="en-US" sz="2800" i="1" kern="0">
                        <a:solidFill>
                          <a:srgbClr val="000000"/>
                        </a:solidFill>
                        <a:latin typeface="Cambria Math" panose="02040503050406030204" pitchFamily="18" charset="0"/>
                        <a:sym typeface="Arial"/>
                      </a:rPr>
                      <m:t>×</m:t>
                    </m:r>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5</m:t>
                        </m:r>
                      </m:num>
                      <m:den>
                        <m:r>
                          <m:rPr>
                            <m:nor/>
                          </m:rPr>
                          <a:rPr lang="en-US" sz="2800" i="0" kern="0">
                            <a:solidFill>
                              <a:srgbClr val="000000"/>
                            </a:solidFill>
                            <a:latin typeface="UTM Avo" panose="02040603050506020204" pitchFamily="18" charset="0"/>
                            <a:sym typeface="Arial"/>
                          </a:rPr>
                          <m:t>2</m:t>
                        </m:r>
                      </m:den>
                    </m:f>
                    <m:r>
                      <a:rPr lang="en-US" sz="2800" i="1" kern="0">
                        <a:solidFill>
                          <a:srgbClr val="000000"/>
                        </a:solidFill>
                        <a:latin typeface="Cambria Math" panose="02040503050406030204" pitchFamily="18" charset="0"/>
                        <a:sym typeface="Arial"/>
                      </a:rPr>
                      <m:t>=</m:t>
                    </m:r>
                    <m:f>
                      <m:fPr>
                        <m:ctrlPr>
                          <a:rPr lang="en-US" sz="2800" i="1" kern="0">
                            <a:solidFill>
                              <a:srgbClr val="000000"/>
                            </a:solidFill>
                            <a:latin typeface="Cambria Math" panose="02040503050406030204" pitchFamily="18" charset="0"/>
                            <a:sym typeface="Arial"/>
                          </a:rPr>
                        </m:ctrlPr>
                      </m:fPr>
                      <m:num>
                        <m:r>
                          <m:rPr>
                            <m:nor/>
                          </m:rPr>
                          <a:rPr lang="en-US" sz="2800" i="0" kern="0">
                            <a:solidFill>
                              <a:srgbClr val="000000"/>
                            </a:solidFill>
                            <a:latin typeface="UTM Avo" panose="02040603050506020204" pitchFamily="18" charset="0"/>
                            <a:sym typeface="Arial"/>
                          </a:rPr>
                          <m:t>5</m:t>
                        </m:r>
                      </m:num>
                      <m:den>
                        <m:r>
                          <m:rPr>
                            <m:nor/>
                          </m:rPr>
                          <a:rPr lang="en-US" sz="2800" i="0" kern="0">
                            <a:solidFill>
                              <a:srgbClr val="000000"/>
                            </a:solidFill>
                            <a:latin typeface="UTM Avo" panose="02040603050506020204" pitchFamily="18" charset="0"/>
                            <a:sym typeface="Arial"/>
                          </a:rPr>
                          <m:t>16</m:t>
                        </m:r>
                      </m:den>
                    </m:f>
                  </m:oMath>
                </a14:m>
                <a:endParaRPr lang="vi-VN" sz="2800" noProof="1">
                  <a:solidFill>
                    <a:srgbClr val="000000"/>
                  </a:solidFill>
                  <a:latin typeface="UTM Avo" panose="02040603050506020204" pitchFamily="18"/>
                  <a:cs typeface="Arial" pitchFamily="34" charset="0"/>
                  <a:sym typeface="Arial"/>
                </a:endParaRPr>
              </a:p>
            </p:txBody>
          </p:sp>
        </mc:Choice>
        <mc:Fallback xmlns="">
          <p:sp>
            <p:nvSpPr>
              <p:cNvPr id="3" name="Đáp án sai 1">
                <a:extLst>
                  <a:ext uri="{FF2B5EF4-FFF2-40B4-BE49-F238E27FC236}">
                    <a16:creationId xmlns:a16="http://schemas.microsoft.com/office/drawing/2014/main" id="{5ABB76A3-E5CB-8708-0399-86C2870A1FCD}"/>
                  </a:ext>
                </a:extLst>
              </p:cNvPr>
              <p:cNvSpPr>
                <a:spLocks noRot="1" noChangeAspect="1" noMove="1" noResize="1" noEditPoints="1" noAdjustHandles="1" noChangeArrowheads="1" noChangeShapeType="1" noTextEdit="1"/>
              </p:cNvSpPr>
              <p:nvPr/>
            </p:nvSpPr>
            <p:spPr>
              <a:xfrm>
                <a:off x="6443544" y="4749063"/>
                <a:ext cx="4533875" cy="1329689"/>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Đáp án sai 2">
                <a:extLst>
                  <a:ext uri="{FF2B5EF4-FFF2-40B4-BE49-F238E27FC236}">
                    <a16:creationId xmlns:a16="http://schemas.microsoft.com/office/drawing/2014/main" id="{533C38AF-7EC0-A0E3-9BF9-6AFD912ED135}"/>
                  </a:ext>
                </a:extLst>
              </p:cNvPr>
              <p:cNvSpPr/>
              <p:nvPr/>
            </p:nvSpPr>
            <p:spPr>
              <a:xfrm>
                <a:off x="6443545" y="3114655"/>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en-US" sz="2800" noProof="1">
                    <a:solidFill>
                      <a:srgbClr val="000000"/>
                    </a:solidFill>
                    <a:latin typeface="UTM Avo" panose="02040603050506020204" pitchFamily="18"/>
                    <a:cs typeface="Arial" panose="020B0604020202020204" pitchFamily="34" charset="0"/>
                    <a:sym typeface="Arial"/>
                  </a:rPr>
                  <a:t>C. </a:t>
                </a:r>
                <a14:m>
                  <m:oMath xmlns:m="http://schemas.openxmlformats.org/officeDocument/2006/math">
                    <m:f>
                      <m:fPr>
                        <m:ctrlPr>
                          <a:rPr lang="en-US" sz="2800" i="1" kern="0">
                            <a:solidFill>
                              <a:srgbClr val="000000"/>
                            </a:solidFill>
                            <a:latin typeface="Cambria Math" panose="02040503050406030204" pitchFamily="18" charset="0"/>
                            <a:ea typeface="SimSun"/>
                            <a:cs typeface="Times New Roman"/>
                            <a:sym typeface="Arial"/>
                          </a:rPr>
                        </m:ctrlPr>
                      </m:fPr>
                      <m:num>
                        <m:r>
                          <m:rPr>
                            <m:nor/>
                          </m:rPr>
                          <a:rPr lang="en-US" sz="2800" i="0" kern="0">
                            <a:solidFill>
                              <a:srgbClr val="000000"/>
                            </a:solidFill>
                            <a:latin typeface="UTM Avo" panose="02040603050506020204" pitchFamily="18" charset="0"/>
                            <a:ea typeface="SimSun"/>
                            <a:cs typeface="Times New Roman"/>
                            <a:sym typeface="Arial"/>
                          </a:rPr>
                          <m:t>1</m:t>
                        </m:r>
                      </m:num>
                      <m:den>
                        <m:r>
                          <m:rPr>
                            <m:nor/>
                          </m:rPr>
                          <a:rPr lang="en-US" sz="2800" i="0" kern="0">
                            <a:solidFill>
                              <a:srgbClr val="000000"/>
                            </a:solidFill>
                            <a:latin typeface="UTM Avo" panose="02040603050506020204" pitchFamily="18" charset="0"/>
                            <a:ea typeface="SimSun"/>
                            <a:cs typeface="Times New Roman"/>
                            <a:sym typeface="Arial"/>
                          </a:rPr>
                          <m:t>8</m:t>
                        </m:r>
                      </m:den>
                    </m:f>
                    <m:r>
                      <a:rPr lang="en-US" sz="2800" i="1" kern="0">
                        <a:solidFill>
                          <a:srgbClr val="000000"/>
                        </a:solidFill>
                        <a:latin typeface="Cambria Math" panose="02040503050406030204" pitchFamily="18" charset="0"/>
                        <a:ea typeface="SimSun"/>
                        <a:cs typeface="Times New Roman"/>
                        <a:sym typeface="Arial"/>
                      </a:rPr>
                      <m:t>×</m:t>
                    </m:r>
                    <m:f>
                      <m:fPr>
                        <m:ctrlPr>
                          <a:rPr lang="en-US" sz="2800" i="1" kern="0">
                            <a:solidFill>
                              <a:srgbClr val="000000"/>
                            </a:solidFill>
                            <a:latin typeface="Cambria Math" panose="02040503050406030204" pitchFamily="18" charset="0"/>
                            <a:ea typeface="SimSun"/>
                            <a:cs typeface="Times New Roman"/>
                            <a:sym typeface="Arial"/>
                          </a:rPr>
                        </m:ctrlPr>
                      </m:fPr>
                      <m:num>
                        <m:r>
                          <m:rPr>
                            <m:nor/>
                          </m:rPr>
                          <a:rPr lang="en-US" sz="2800" i="0" kern="0">
                            <a:solidFill>
                              <a:srgbClr val="000000"/>
                            </a:solidFill>
                            <a:latin typeface="UTM Avo" panose="02040603050506020204" pitchFamily="18" charset="0"/>
                            <a:ea typeface="SimSun"/>
                            <a:cs typeface="Times New Roman"/>
                            <a:sym typeface="Arial"/>
                          </a:rPr>
                          <m:t>5</m:t>
                        </m:r>
                      </m:num>
                      <m:den>
                        <m:r>
                          <m:rPr>
                            <m:nor/>
                          </m:rPr>
                          <a:rPr lang="en-US" sz="2800" i="0" kern="0">
                            <a:solidFill>
                              <a:srgbClr val="000000"/>
                            </a:solidFill>
                            <a:latin typeface="UTM Avo" panose="02040603050506020204" pitchFamily="18" charset="0"/>
                            <a:ea typeface="SimSun"/>
                            <a:cs typeface="Times New Roman"/>
                            <a:sym typeface="Arial"/>
                          </a:rPr>
                          <m:t>2</m:t>
                        </m:r>
                      </m:den>
                    </m:f>
                    <m:r>
                      <a:rPr lang="en-US" sz="2800" i="1" kern="0">
                        <a:solidFill>
                          <a:srgbClr val="000000"/>
                        </a:solidFill>
                        <a:latin typeface="Cambria Math" panose="02040503050406030204" pitchFamily="18" charset="0"/>
                        <a:ea typeface="SimSun"/>
                        <a:cs typeface="Times New Roman"/>
                        <a:sym typeface="Arial"/>
                      </a:rPr>
                      <m:t>=</m:t>
                    </m:r>
                    <m:f>
                      <m:fPr>
                        <m:ctrlPr>
                          <a:rPr lang="en-US" sz="2800" i="1" kern="0">
                            <a:solidFill>
                              <a:srgbClr val="000000"/>
                            </a:solidFill>
                            <a:latin typeface="Cambria Math" panose="02040503050406030204" pitchFamily="18" charset="0"/>
                            <a:ea typeface="SimSun"/>
                            <a:cs typeface="Times New Roman"/>
                            <a:sym typeface="Arial"/>
                          </a:rPr>
                        </m:ctrlPr>
                      </m:fPr>
                      <m:num>
                        <m:r>
                          <m:rPr>
                            <m:nor/>
                          </m:rPr>
                          <a:rPr lang="en-US" sz="2800" i="0" kern="0">
                            <a:solidFill>
                              <a:srgbClr val="000000"/>
                            </a:solidFill>
                            <a:latin typeface="UTM Avo" panose="02040603050506020204" pitchFamily="18" charset="0"/>
                            <a:ea typeface="SimSun"/>
                            <a:cs typeface="Times New Roman"/>
                            <a:sym typeface="Arial"/>
                          </a:rPr>
                          <m:t>4</m:t>
                        </m:r>
                      </m:num>
                      <m:den>
                        <m:r>
                          <m:rPr>
                            <m:nor/>
                          </m:rPr>
                          <a:rPr lang="en-US" sz="2800" i="0" kern="0">
                            <a:solidFill>
                              <a:srgbClr val="000000"/>
                            </a:solidFill>
                            <a:latin typeface="UTM Avo" panose="02040603050506020204" pitchFamily="18" charset="0"/>
                            <a:ea typeface="SimSun"/>
                            <a:cs typeface="Times New Roman"/>
                            <a:sym typeface="Arial"/>
                          </a:rPr>
                          <m:t>10</m:t>
                        </m:r>
                      </m:den>
                    </m:f>
                  </m:oMath>
                </a14:m>
                <a:endParaRPr lang="vi-VN" sz="2800" noProof="1">
                  <a:solidFill>
                    <a:srgbClr val="000000"/>
                  </a:solidFill>
                  <a:latin typeface="UTM Avo" panose="02040603050506020204" pitchFamily="18"/>
                  <a:cs typeface="Arial" pitchFamily="34" charset="0"/>
                  <a:sym typeface="Arial"/>
                </a:endParaRPr>
              </a:p>
            </p:txBody>
          </p:sp>
        </mc:Choice>
        <mc:Fallback xmlns="">
          <p:sp>
            <p:nvSpPr>
              <p:cNvPr id="4" name="Đáp án sai 2">
                <a:extLst>
                  <a:ext uri="{FF2B5EF4-FFF2-40B4-BE49-F238E27FC236}">
                    <a16:creationId xmlns:a16="http://schemas.microsoft.com/office/drawing/2014/main" id="{533C38AF-7EC0-A0E3-9BF9-6AFD912ED135}"/>
                  </a:ext>
                </a:extLst>
              </p:cNvPr>
              <p:cNvSpPr>
                <a:spLocks noRot="1" noChangeAspect="1" noMove="1" noResize="1" noEditPoints="1" noAdjustHandles="1" noChangeArrowheads="1" noChangeShapeType="1" noTextEdit="1"/>
              </p:cNvSpPr>
              <p:nvPr/>
            </p:nvSpPr>
            <p:spPr>
              <a:xfrm>
                <a:off x="6443545" y="3114655"/>
                <a:ext cx="4533875" cy="1329689"/>
              </a:xfrm>
              <a:prstGeom prst="round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Đáp án sai 3">
                <a:extLst>
                  <a:ext uri="{FF2B5EF4-FFF2-40B4-BE49-F238E27FC236}">
                    <a16:creationId xmlns:a16="http://schemas.microsoft.com/office/drawing/2014/main" id="{E9E73156-9974-3AF8-5A4C-E23437CBDFC0}"/>
                  </a:ext>
                </a:extLst>
              </p:cNvPr>
              <p:cNvSpPr/>
              <p:nvPr/>
            </p:nvSpPr>
            <p:spPr>
              <a:xfrm>
                <a:off x="1217124" y="4749063"/>
                <a:ext cx="4533875" cy="1329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914355">
                  <a:lnSpc>
                    <a:spcPct val="150000"/>
                  </a:lnSpc>
                  <a:defRPr/>
                </a:pPr>
                <a:r>
                  <a:rPr lang="en-US" sz="2800" noProof="1">
                    <a:solidFill>
                      <a:srgbClr val="000000"/>
                    </a:solidFill>
                    <a:latin typeface="UTM Avo" panose="02040603050506020204" pitchFamily="18"/>
                    <a:cs typeface="Arial" panose="020B0604020202020204" pitchFamily="34" charset="0"/>
                    <a:sym typeface="Arial"/>
                  </a:rPr>
                  <a:t>B. </a:t>
                </a:r>
                <a14:m>
                  <m:oMath xmlns:m="http://schemas.openxmlformats.org/officeDocument/2006/math">
                    <m:f>
                      <m:fPr>
                        <m:ctrlPr>
                          <a:rPr lang="en-US" sz="2800" i="1" kern="0">
                            <a:solidFill>
                              <a:srgbClr val="000000"/>
                            </a:solidFill>
                            <a:latin typeface="Cambria Math" panose="02040503050406030204" pitchFamily="18" charset="0"/>
                            <a:ea typeface="SimSun"/>
                            <a:cs typeface="Times New Roman"/>
                            <a:sym typeface="Arial"/>
                          </a:rPr>
                        </m:ctrlPr>
                      </m:fPr>
                      <m:num>
                        <m:r>
                          <m:rPr>
                            <m:nor/>
                          </m:rPr>
                          <a:rPr lang="en-US" sz="2800" i="0" kern="0">
                            <a:solidFill>
                              <a:srgbClr val="000000"/>
                            </a:solidFill>
                            <a:latin typeface="UTM Avo" panose="02040603050506020204" pitchFamily="18" charset="0"/>
                            <a:ea typeface="SimSun"/>
                            <a:cs typeface="Times New Roman"/>
                            <a:sym typeface="Arial"/>
                          </a:rPr>
                          <m:t>1</m:t>
                        </m:r>
                      </m:num>
                      <m:den>
                        <m:r>
                          <m:rPr>
                            <m:nor/>
                          </m:rPr>
                          <a:rPr lang="en-US" sz="2800" i="0" kern="0">
                            <a:solidFill>
                              <a:srgbClr val="000000"/>
                            </a:solidFill>
                            <a:latin typeface="UTM Avo" panose="02040603050506020204" pitchFamily="18" charset="0"/>
                            <a:ea typeface="SimSun"/>
                            <a:cs typeface="Times New Roman"/>
                            <a:sym typeface="Arial"/>
                          </a:rPr>
                          <m:t>8</m:t>
                        </m:r>
                      </m:den>
                    </m:f>
                    <m:r>
                      <a:rPr lang="en-US" sz="2800" i="1" kern="0">
                        <a:solidFill>
                          <a:srgbClr val="000000"/>
                        </a:solidFill>
                        <a:latin typeface="Cambria Math" panose="02040503050406030204" pitchFamily="18" charset="0"/>
                        <a:ea typeface="SimSun"/>
                        <a:cs typeface="Times New Roman"/>
                        <a:sym typeface="Arial"/>
                      </a:rPr>
                      <m:t>×</m:t>
                    </m:r>
                    <m:f>
                      <m:fPr>
                        <m:ctrlPr>
                          <a:rPr lang="en-US" sz="2800" i="1" kern="0">
                            <a:solidFill>
                              <a:srgbClr val="000000"/>
                            </a:solidFill>
                            <a:latin typeface="Cambria Math" panose="02040503050406030204" pitchFamily="18" charset="0"/>
                            <a:ea typeface="SimSun"/>
                            <a:cs typeface="Times New Roman"/>
                            <a:sym typeface="Arial"/>
                          </a:rPr>
                        </m:ctrlPr>
                      </m:fPr>
                      <m:num>
                        <m:r>
                          <m:rPr>
                            <m:nor/>
                          </m:rPr>
                          <a:rPr lang="en-US" sz="2800" i="0" kern="0">
                            <a:solidFill>
                              <a:srgbClr val="000000"/>
                            </a:solidFill>
                            <a:latin typeface="UTM Avo" panose="02040603050506020204" pitchFamily="18" charset="0"/>
                            <a:ea typeface="SimSun"/>
                            <a:cs typeface="Times New Roman"/>
                            <a:sym typeface="Arial"/>
                          </a:rPr>
                          <m:t>5</m:t>
                        </m:r>
                      </m:num>
                      <m:den>
                        <m:r>
                          <m:rPr>
                            <m:nor/>
                          </m:rPr>
                          <a:rPr lang="en-US" sz="2800" i="0" kern="0">
                            <a:solidFill>
                              <a:srgbClr val="000000"/>
                            </a:solidFill>
                            <a:latin typeface="UTM Avo" panose="02040603050506020204" pitchFamily="18" charset="0"/>
                            <a:ea typeface="SimSun"/>
                            <a:cs typeface="Times New Roman"/>
                            <a:sym typeface="Arial"/>
                          </a:rPr>
                          <m:t>2</m:t>
                        </m:r>
                      </m:den>
                    </m:f>
                    <m:r>
                      <a:rPr lang="en-US" sz="2800" i="1" kern="0">
                        <a:solidFill>
                          <a:srgbClr val="000000"/>
                        </a:solidFill>
                        <a:latin typeface="Cambria Math" panose="02040503050406030204" pitchFamily="18" charset="0"/>
                        <a:ea typeface="SimSun"/>
                        <a:cs typeface="Times New Roman"/>
                        <a:sym typeface="Arial"/>
                      </a:rPr>
                      <m:t>=</m:t>
                    </m:r>
                    <m:f>
                      <m:fPr>
                        <m:ctrlPr>
                          <a:rPr lang="en-US" sz="2800" i="1" kern="0">
                            <a:solidFill>
                              <a:srgbClr val="000000"/>
                            </a:solidFill>
                            <a:latin typeface="Cambria Math" panose="02040503050406030204" pitchFamily="18" charset="0"/>
                            <a:ea typeface="SimSun"/>
                            <a:cs typeface="Times New Roman"/>
                            <a:sym typeface="Arial"/>
                          </a:rPr>
                        </m:ctrlPr>
                      </m:fPr>
                      <m:num>
                        <m:r>
                          <m:rPr>
                            <m:nor/>
                          </m:rPr>
                          <a:rPr lang="en-US" sz="2800" i="0" kern="0">
                            <a:solidFill>
                              <a:srgbClr val="000000"/>
                            </a:solidFill>
                            <a:latin typeface="UTM Avo" panose="02040603050506020204" pitchFamily="18" charset="0"/>
                            <a:ea typeface="SimSun"/>
                            <a:cs typeface="Times New Roman"/>
                            <a:sym typeface="Arial"/>
                          </a:rPr>
                          <m:t>5</m:t>
                        </m:r>
                      </m:num>
                      <m:den>
                        <m:r>
                          <m:rPr>
                            <m:nor/>
                          </m:rPr>
                          <a:rPr lang="en-US" sz="2800" i="0" kern="0">
                            <a:solidFill>
                              <a:srgbClr val="000000"/>
                            </a:solidFill>
                            <a:latin typeface="UTM Avo" panose="02040603050506020204" pitchFamily="18" charset="0"/>
                            <a:ea typeface="SimSun"/>
                            <a:cs typeface="Times New Roman"/>
                            <a:sym typeface="Arial"/>
                          </a:rPr>
                          <m:t>6</m:t>
                        </m:r>
                      </m:den>
                    </m:f>
                  </m:oMath>
                </a14:m>
                <a:endParaRPr lang="vi-VN" sz="2800" noProof="1">
                  <a:solidFill>
                    <a:srgbClr val="000000"/>
                  </a:solidFill>
                  <a:latin typeface="UTM Avo" panose="02040603050506020204" pitchFamily="18"/>
                  <a:cs typeface="Arial" pitchFamily="34" charset="0"/>
                  <a:sym typeface="Arial"/>
                </a:endParaRPr>
              </a:p>
            </p:txBody>
          </p:sp>
        </mc:Choice>
        <mc:Fallback xmlns="">
          <p:sp>
            <p:nvSpPr>
              <p:cNvPr id="6" name="Đáp án sai 3">
                <a:extLst>
                  <a:ext uri="{FF2B5EF4-FFF2-40B4-BE49-F238E27FC236}">
                    <a16:creationId xmlns:a16="http://schemas.microsoft.com/office/drawing/2014/main" id="{E9E73156-9974-3AF8-5A4C-E23437CBDFC0}"/>
                  </a:ext>
                </a:extLst>
              </p:cNvPr>
              <p:cNvSpPr>
                <a:spLocks noRot="1" noChangeAspect="1" noMove="1" noResize="1" noEditPoints="1" noAdjustHandles="1" noChangeArrowheads="1" noChangeShapeType="1" noTextEdit="1"/>
              </p:cNvSpPr>
              <p:nvPr/>
            </p:nvSpPr>
            <p:spPr>
              <a:xfrm>
                <a:off x="1217124" y="4749063"/>
                <a:ext cx="4533875" cy="1329689"/>
              </a:xfrm>
              <a:prstGeom prst="roundRect">
                <a:avLst/>
              </a:prstGeom>
              <a:blipFill>
                <a:blip r:embed="rId15"/>
                <a:stretch>
                  <a:fillRect/>
                </a:stretch>
              </a:blipFill>
              <a:ln>
                <a:noFill/>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BF6FEF76-480D-A922-0D84-1E078E8BBDE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77" y="0"/>
            <a:ext cx="883282" cy="986064"/>
          </a:xfrm>
          <a:prstGeom prst="rect">
            <a:avLst/>
          </a:prstGeom>
        </p:spPr>
      </p:pic>
    </p:spTree>
    <p:extLst>
      <p:ext uri="{BB962C8B-B14F-4D97-AF65-F5344CB8AC3E}">
        <p14:creationId xmlns:p14="http://schemas.microsoft.com/office/powerpoint/2010/main" val="388508742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2"/>
                </p:tgtEl>
              </p:cMediaNode>
            </p:audio>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2"/>
                                        </p:tgtEl>
                                        <p:attrNameLst>
                                          <p:attrName>fillcolor</p:attrName>
                                        </p:attrNameLst>
                                      </p:cBhvr>
                                      <p:to>
                                        <a:srgbClr val="FF7E79"/>
                                      </p:to>
                                    </p:animClr>
                                    <p:set>
                                      <p:cBhvr>
                                        <p:cTn id="31" dur="1000" fill="hold"/>
                                        <p:tgtEl>
                                          <p:spTgt spid="2"/>
                                        </p:tgtEl>
                                        <p:attrNameLst>
                                          <p:attrName>fill.type</p:attrName>
                                        </p:attrNameLst>
                                      </p:cBhvr>
                                      <p:to>
                                        <p:strVal val="solid"/>
                                      </p:to>
                                    </p:set>
                                    <p:set>
                                      <p:cBhvr>
                                        <p:cTn id="32" dur="1000" fill="hold"/>
                                        <p:tgtEl>
                                          <p:spTgt spid="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2"/>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1000" fill="hold"/>
                                        <p:tgtEl>
                                          <p:spTgt spid="3"/>
                                        </p:tgtEl>
                                        <p:attrNameLst>
                                          <p:attrName>fillcolor</p:attrName>
                                        </p:attrNameLst>
                                      </p:cBhvr>
                                      <p:to>
                                        <a:srgbClr val="73FB79"/>
                                      </p:to>
                                    </p:animClr>
                                    <p:set>
                                      <p:cBhvr>
                                        <p:cTn id="38" dur="1000" fill="hold"/>
                                        <p:tgtEl>
                                          <p:spTgt spid="3"/>
                                        </p:tgtEl>
                                        <p:attrNameLst>
                                          <p:attrName>fill.type</p:attrName>
                                        </p:attrNameLst>
                                      </p:cBhvr>
                                      <p:to>
                                        <p:strVal val="solid"/>
                                      </p:to>
                                    </p:set>
                                    <p:set>
                                      <p:cBhvr>
                                        <p:cTn id="39" dur="1000" fill="hold"/>
                                        <p:tgtEl>
                                          <p:spTgt spid="3"/>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8" name="applause.wav"/>
                                        </p:tgtEl>
                                      </p:cMediaNode>
                                    </p:audio>
                                  </p:subTnLst>
                                </p:cTn>
                              </p:par>
                              <p:par>
                                <p:cTn id="40" presetID="26" presetClass="emph" presetSubtype="0" fill="hold" grpId="1" nodeType="withEffect">
                                  <p:stCondLst>
                                    <p:cond delay="0"/>
                                  </p:stCondLst>
                                  <p:childTnLst>
                                    <p:animEffect transition="out" filter="fade">
                                      <p:cBhvr>
                                        <p:cTn id="41" dur="1000" tmFilter="0, 0; .2, .5; .8, .5; 1, 0"/>
                                        <p:tgtEl>
                                          <p:spTgt spid="3"/>
                                        </p:tgtEl>
                                      </p:cBhvr>
                                    </p:animEffect>
                                    <p:animScale>
                                      <p:cBhvr>
                                        <p:cTn id="42" dur="50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4"/>
                                        </p:tgtEl>
                                        <p:attrNameLst>
                                          <p:attrName>fillcolor</p:attrName>
                                        </p:attrNameLst>
                                      </p:cBhvr>
                                      <p:to>
                                        <a:srgbClr val="FF7E79"/>
                                      </p:to>
                                    </p:animClr>
                                    <p:set>
                                      <p:cBhvr>
                                        <p:cTn id="48" dur="1000" fill="hold"/>
                                        <p:tgtEl>
                                          <p:spTgt spid="4"/>
                                        </p:tgtEl>
                                        <p:attrNameLst>
                                          <p:attrName>fill.type</p:attrName>
                                        </p:attrNameLst>
                                      </p:cBhvr>
                                      <p:to>
                                        <p:strVal val="solid"/>
                                      </p:to>
                                    </p:set>
                                    <p:set>
                                      <p:cBhvr>
                                        <p:cTn id="49" dur="1000" fill="hold"/>
                                        <p:tgtEl>
                                          <p:spTgt spid="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1000" fill="hold"/>
                                        <p:tgtEl>
                                          <p:spTgt spid="6"/>
                                        </p:tgtEl>
                                        <p:attrNameLst>
                                          <p:attrName>fillcolor</p:attrName>
                                        </p:attrNameLst>
                                      </p:cBhvr>
                                      <p:to>
                                        <a:srgbClr val="FF7E79"/>
                                      </p:to>
                                    </p:animClr>
                                    <p:set>
                                      <p:cBhvr>
                                        <p:cTn id="55" dur="1000" fill="hold"/>
                                        <p:tgtEl>
                                          <p:spTgt spid="6"/>
                                        </p:tgtEl>
                                        <p:attrNameLst>
                                          <p:attrName>fill.type</p:attrName>
                                        </p:attrNameLst>
                                      </p:cBhvr>
                                      <p:to>
                                        <p:strVal val="solid"/>
                                      </p:to>
                                    </p:set>
                                    <p:set>
                                      <p:cBhvr>
                                        <p:cTn id="56" dur="1000" fill="hold"/>
                                        <p:tgtEl>
                                          <p:spTgt spid="6"/>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7" name="Am-thanh-tra-loi-sai-wav-www_tiengdong_com.wav"/>
                                        </p:tgtEl>
                                      </p:cMediaNode>
                                    </p:audio>
                                  </p:subTnLst>
                                </p:cTn>
                              </p:par>
                            </p:childTnLst>
                          </p:cTn>
                        </p:par>
                      </p:childTnLst>
                    </p:cTn>
                  </p:par>
                </p:childTnLst>
              </p:cTn>
              <p:nextCondLst>
                <p:cond evt="onClick" delay="0">
                  <p:tgtEl>
                    <p:spTgt spid="6"/>
                  </p:tgtEl>
                </p:cond>
              </p:nextCondLst>
            </p:seq>
          </p:childTnLst>
        </p:cTn>
      </p:par>
    </p:tnLst>
    <p:bldLst>
      <p:bldP spid="17" grpId="0" animBg="1"/>
      <p:bldP spid="2" grpId="0" animBg="1"/>
      <p:bldP spid="3" grpId="0" animBg="1"/>
      <p:bldP spid="3" grpId="1" animBg="1"/>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72</TotalTime>
  <Words>1116</Words>
  <PresentationFormat>Widescreen</PresentationFormat>
  <Paragraphs>145</Paragraphs>
  <Slides>26</Slides>
  <Notes>8</Notes>
  <HiddenSlides>0</HiddenSlides>
  <MMClips>10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Calibri Light</vt:lpstr>
      <vt:lpstr>Fredoka One</vt:lpstr>
      <vt:lpstr>Calibri</vt:lpstr>
      <vt:lpstr>Cambria Math</vt:lpstr>
      <vt:lpstr>UTM Avo</vt:lpstr>
      <vt:lpstr>Arial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2023-10-24T04:45:10Z</dcterms:created>
  <dcterms:modified xsi:type="dcterms:W3CDTF">2024-02-19T09:03:40Z</dcterms:modified>
</cp:coreProperties>
</file>