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47" r:id="rId7"/>
    <p:sldId id="351" r:id="rId8"/>
    <p:sldId id="283" r:id="rId9"/>
    <p:sldId id="276" r:id="rId10"/>
    <p:sldId id="298" r:id="rId11"/>
    <p:sldId id="352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FCD8D-AD80-02CC-EE36-BEB969E77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C84E8-9D1A-FCEC-5BE0-23AB5A389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1C567-31FC-882E-D544-9F51B33BA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545BB-F457-E745-FD0C-2A80639E3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A5C3-0B39-8328-8266-A3A67D3E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3D96B-9472-029C-4F43-C7D6F3810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80FDD3-7608-C412-204E-2ECEEF776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DE94-0937-58E7-F615-C48CE524E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answer the following questions.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72647" y="2033618"/>
            <a:ext cx="12019353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What does the customer want to buy?</a:t>
            </a: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What kind of electronic device does the shop assistant suggest the customer should buy?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-245326" y="2922870"/>
            <a:ext cx="1031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customer wants to an electronic device for her son.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-1172" y="5544717"/>
            <a:ext cx="1095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shop assistant suggests the customer should buy a tablet.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E347-57B3-4BF1-FC89-84869FF5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8B4672-087A-683B-F086-D3A0DE9D4AA0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132DF9FA-4205-89F4-667A-3A9EF165472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C10CAEBB-B104-F3DC-5F8B-06A0ECC5095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7ECA1A3-7A94-ADBC-A3A5-FD4586E7A50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94326C6-DBBC-6464-8B43-B3A2A7F6D38B}"/>
              </a:ext>
            </a:extLst>
          </p:cNvPr>
          <p:cNvSpPr txBox="1"/>
          <p:nvPr/>
        </p:nvSpPr>
        <p:spPr>
          <a:xfrm>
            <a:off x="1107298" y="1217916"/>
            <a:ext cx="99881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answer the following questions.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155B6-A591-BA8F-CE91-CCC5E3CB96C9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8A280F-2FCE-129D-A71A-9CF7368DE6AD}"/>
              </a:ext>
            </a:extLst>
          </p:cNvPr>
          <p:cNvSpPr txBox="1"/>
          <p:nvPr/>
        </p:nvSpPr>
        <p:spPr>
          <a:xfrm>
            <a:off x="266963" y="2124774"/>
            <a:ext cx="10984617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What is the tablet’s case made of?</a:t>
            </a: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What is the tablet’s pencil used for?</a:t>
            </a:r>
            <a:endParaRPr lang="en-US" sz="30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B4ED4C-56EC-BBD1-5616-A3E6BFB499BA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A7178-8A22-F48C-39EA-CDA062025779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B0CC1D-B603-C56E-4244-2599165E87B0}"/>
              </a:ext>
            </a:extLst>
          </p:cNvPr>
          <p:cNvSpPr txBox="1"/>
          <p:nvPr/>
        </p:nvSpPr>
        <p:spPr>
          <a:xfrm>
            <a:off x="-545903" y="3122024"/>
            <a:ext cx="589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made of aluminum.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DEE21E7-A48B-C142-FAC0-B215727A3FE6}"/>
              </a:ext>
            </a:extLst>
          </p:cNvPr>
          <p:cNvSpPr txBox="1"/>
          <p:nvPr/>
        </p:nvSpPr>
        <p:spPr>
          <a:xfrm>
            <a:off x="-1781408" y="5379848"/>
            <a:ext cx="1425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for taking notes, drawing, and making 3D designs.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4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136781" y="3083753"/>
            <a:ext cx="27591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 5. b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C723EA6-45EE-72DF-07C6-917649AB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03" y="1793577"/>
            <a:ext cx="4996058" cy="499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965884"/>
            <a:ext cx="11957391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 </a:t>
            </a:r>
            <a:r>
              <a:rPr lang="en-US" dirty="0"/>
              <a:t>The website allows you to take a ___________ tour of the art gallery.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dirty="0"/>
              <a:t>You can carry your _____________ laptop with you from class to class because it’s small and light.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dirty="0"/>
              <a:t>Nowadays we often use _____________ keyboards because they are portable.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dirty="0"/>
              <a:t>We often use _____________ to make vehicles like aircraft or cars because of its strength and lightweight.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dirty="0"/>
              <a:t>Most smartphones today have a ______________ which allows us to navigate, type, and interact with apps and games easily.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1000" y="198371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virtual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3809138" y="257725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portable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305057" y="35882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wireless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735207" y="4199660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aluminium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5591993" y="5238761"/>
            <a:ext cx="277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touchscreen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9704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Work in pairs. Think of an electronic device and describe it to your partner. Can your partner guess what you are describing?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5F5B4A2-3BE2-1D02-DD4A-FF2D593D7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3" y="2232102"/>
            <a:ext cx="4150239" cy="424675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B64198-1A60-A1FE-D31E-D27B91E635B3}"/>
              </a:ext>
            </a:extLst>
          </p:cNvPr>
          <p:cNvSpPr txBox="1"/>
          <p:nvPr/>
        </p:nvSpPr>
        <p:spPr>
          <a:xfrm>
            <a:off x="5533793" y="2369284"/>
            <a:ext cx="60941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It’s a small, flat computer. We can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control it by touching its screen or by using a special pen.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Is that a portable music player?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No. Try again</a:t>
            </a:r>
            <a:r>
              <a:rPr lang="en-US" sz="3200" dirty="0"/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In an electronic shop.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0785" y="117992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Games: Pass the chalk.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80452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751959"/>
            <a:ext cx="5755112" cy="168638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answer the following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following words with their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words from 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560850"/>
            <a:ext cx="5743692" cy="109027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Think of an electronic device and describe it to your partner. Can your partner guess what you are describing?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73630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655022" y="138070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ARE ELECTRONIC DEVICES?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CHALK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91EA805-F21A-16D6-20D1-0531251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53" y="2049754"/>
            <a:ext cx="4925103" cy="4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121" y="2015298"/>
            <a:ext cx="7149138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portable (adj)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77274" y="3761137"/>
            <a:ext cx="3517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pɔːr.t̬ə.bəl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F5A8953-9104-36A4-8B82-59F4E9C0E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3" y="1274645"/>
            <a:ext cx="5353515" cy="53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41584" y="1605456"/>
            <a:ext cx="6538718" cy="142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err="1">
                <a:solidFill>
                  <a:srgbClr val="AD4F0F"/>
                </a:solidFill>
              </a:rPr>
              <a:t>aluminium</a:t>
            </a:r>
            <a:r>
              <a:rPr lang="en-US" sz="8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008696" y="3130480"/>
            <a:ext cx="4387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æl.jəˈmɪn.i.əm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9564808-5509-68D0-A20A-2E91C466C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66" y="1962933"/>
            <a:ext cx="4215161" cy="42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EA9CF-B039-DF56-56F8-4DD6922F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761809-6A20-B69D-D968-0385B8CDD8D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FECFBD13-ABF6-7F1B-5308-AA080D90DC1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475F4E0E-ABA5-5029-B02A-091D772B696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9F2716DD-F6D1-E111-052D-439D98D7F2C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2BABFADE-8DD0-8397-30D2-DF19D5177B35}"/>
              </a:ext>
            </a:extLst>
          </p:cNvPr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virtual 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F69C8-E4A9-9572-7F2A-93BD386FC2B0}"/>
              </a:ext>
            </a:extLst>
          </p:cNvPr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85A49-1A70-7FB4-1A16-D4CB9A037AB2}"/>
              </a:ext>
            </a:extLst>
          </p:cNvPr>
          <p:cNvSpPr/>
          <p:nvPr/>
        </p:nvSpPr>
        <p:spPr>
          <a:xfrm>
            <a:off x="1625339" y="3130480"/>
            <a:ext cx="3154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vɝ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ː.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tʃu.əl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0BF49-F4C8-702A-4198-6615053C217B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2CD25E-4155-6DB1-DC64-9A097F5D1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43" y="1478276"/>
            <a:ext cx="4568961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25016"/>
              </p:ext>
            </p:extLst>
          </p:nvPr>
        </p:nvGraphicFramePr>
        <p:xfrm>
          <a:off x="925552" y="1988180"/>
          <a:ext cx="10439138" cy="38052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5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2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1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portable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pɔːr.t̬ə.bəl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52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aluminium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(n)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æl.jəˈmɪn.i.əm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752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virtual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vɝ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tʃu.əl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3692438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79648" y="24848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62304" y="24908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7363" y="1809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32178" y="1099587"/>
            <a:ext cx="119253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Good morning! What can I do for you?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Good morning! I’d like to buy a computer for my son.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We have desktops, laptops, and tablets. Which one are you interested in?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 want to buy one for my son that is portable and can be used for studying and entertainment.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Ah, in this case I suggest you should buy a tablet. Look at this grey tablet. It can work as effectively as a laptop. But it’s the size of a book. And it’s much lighter than a laptop because it’s smaller. It also has a lightweight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aluminium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case</a:t>
            </a: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Sounds good.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also has two cameras to take photos, shoot videos, and scan documents. It has a touchscreen, so you can do everything with your fingers.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Is it easy to type on?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Yes, it is. There is a virtual keyboard. If you don’t want to use it, you can use the wireless hardware keyboard.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Can I write and draw on it?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You can use its pencil to take notes, draw pictures or diagrams, and make 3D designs</a:t>
            </a: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.</a:t>
            </a:r>
            <a:endParaRPr lang="en-US" sz="2000" dirty="0">
              <a:solidFill>
                <a:srgbClr val="242021"/>
              </a:solidFill>
              <a:latin typeface="ChronicaProMediumIt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3669</TotalTime>
  <Words>899</Words>
  <PresentationFormat>Màn hình rộng</PresentationFormat>
  <Paragraphs>134</Paragraphs>
  <Slides>17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ChronicaPro-Book</vt:lpstr>
      <vt:lpstr>ChronicaPro-Medium</vt:lpstr>
      <vt:lpstr>ChronicaProMediumIt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2024-02-19T11:59:03Z</dcterms:modified>
</cp:coreProperties>
</file>