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>
  <p:sldMasterIdLst>
    <p:sldMasterId id="2147483660" r:id="rId1"/>
    <p:sldMasterId id="2147483684" r:id="rId2"/>
  </p:sldMasterIdLst>
  <p:sldIdLst>
    <p:sldId id="375" r:id="rId3"/>
    <p:sldId id="361" r:id="rId4"/>
    <p:sldId id="365" r:id="rId5"/>
    <p:sldId id="366" r:id="rId6"/>
    <p:sldId id="368" r:id="rId7"/>
    <p:sldId id="369" r:id="rId8"/>
    <p:sldId id="354" r:id="rId9"/>
    <p:sldId id="349" r:id="rId10"/>
    <p:sldId id="360" r:id="rId11"/>
    <p:sldId id="331" r:id="rId12"/>
    <p:sldId id="265" r:id="rId13"/>
    <p:sldId id="362" r:id="rId14"/>
    <p:sldId id="370" r:id="rId15"/>
    <p:sldId id="371" r:id="rId16"/>
    <p:sldId id="372" r:id="rId17"/>
    <p:sldId id="374" r:id="rId18"/>
    <p:sldId id="284" r:id="rId19"/>
    <p:sldId id="300" r:id="rId20"/>
  </p:sldIdLst>
  <p:sldSz cx="10515600" cy="7315200"/>
  <p:notesSz cx="6858000" cy="91440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FFFFCC"/>
    <a:srgbClr val="C56E6E"/>
    <a:srgbClr val="FF5050"/>
    <a:srgbClr val="0000FF"/>
    <a:srgbClr val="FFCC66"/>
    <a:srgbClr val="FF9966"/>
    <a:srgbClr val="0000CC"/>
    <a:srgbClr val="3333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2" autoAdjust="0"/>
    <p:restoredTop sz="94660"/>
  </p:normalViewPr>
  <p:slideViewPr>
    <p:cSldViewPr snapToGrid="0">
      <p:cViewPr varScale="1">
        <p:scale>
          <a:sx n="76" d="100"/>
          <a:sy n="76" d="100"/>
        </p:scale>
        <p:origin x="616" y="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30T09:05:17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1 696 0 0,'4'9'1'0'0,"-3"-6"-2"0"0,0 1 1 0 0,0 0 0 0 0,-1-1 0 0 0,1 2 0 0 0,0 6 0 0 0,-1-8 0 0 0,-1-1 1 0 0,1-1 0 0 0,0 1-1 0 0,-1-1 1 0 0,1 1 0 0 0,-1 0-1 0 0,1-1 1 0 0,-1 1 0 0 0,0 0 0 0 0,0 0-1 0 0,-2 0 1 0 0,-1 6 9 0 0,1 1-1 0 0,-1-2 1 0 0,1 2-1 0 0,-4 13 1 0 0,6-11-3 0 0,2-11-7 0 0,-1 1 1 0 0,0 0-1 0 0,0 0 0 0 0,0-1 1 0 0,0 1-1 0 0,0 0 0 0 0,0 0 1 0 0,0-1-1 0 0,0 1 0 0 0,0 1 1 0 0,0-1-1 0 0,0-1 0 0 0,-1 1 1 0 0,1 0-1 0 0,0 0 0 0 0,-1-1 1 0 0,1 1-1 0 0,0 0 0 0 0,-1-1 1 0 0,1 1-1 0 0,-1-1 0 0 0,0 2 1 0 0,0-1 6 0 0,1-1 0 0 0,-1 1 0 0 0,0 0 0 0 0,0 0 0 0 0,-1 0 0 0 0,2 1 0 0 0,-1-1 0 0 0,1 0 1 0 0,-1 0-1 0 0,1 0 0 0 0,-1 0 0 0 0,1 0 0 0 0,-1 0 0 0 0,1 0 0 0 0,0 0 0 0 0,0 0 0 0 0,-1 0 0 0 0,1 1 1 0 0,0-1-1 0 0,0 1 0 0 0,0 0 0 0 0,1 36 354 0 0,0-24-356 0 0,-1 133 650 0 0,-1-141-637 0 0,1-2-1 0 0,-1 1 1 0 0,0 1-1 0 0,-1-2 1 0 0,1 1-1 0 0,-1-1 1 0 0,0 2-1 0 0,0-2 1 0 0,-1 0 0 0 0,-3 7-1 0 0,3-7 3 0 0,1 0 0 0 0,0 1 1 0 0,-1-1-1 0 0,1 0 0 0 0,0 1 0 0 0,1 0 0 0 0,-1-1 0 0 0,1 2 0 0 0,0-2 0 0 0,0 8 1 0 0,1-7-7 0 0,0-4-3 0 0,0 1-1 0 0,0-1 1 0 0,0 1-1 0 0,0-1 1 0 0,0 1-1 0 0,0 0 1 0 0,0 0-1 0 0,-1-1 0 0 0,1 1 1 0 0,0-1-1 0 0,-1 1 1 0 0,0-1-1 0 0,1 1 1 0 0,-1-1-1 0 0,-1 0 1 0 0,1 2-1 0 0,1-2 0 0 0,-3 2 1 0 0,-8 14 40 0 0,9-15-29 0 0,1 0 0 0 0,-1 1-1 0 0,1-1 1 0 0,-1 1 0 0 0,1-1 0 0 0,-1 0 0 0 0,0 0 0 0 0,0 0-1 0 0,-4 2 1 0 0,5-3-12 0 0,1-1-1 0 0,-1 2 1 0 0,1-1-1 0 0,0-1 1 0 0,-1 1-1 0 0,1 0 1 0 0,0 0-1 0 0,-1 0 1 0 0,1 0-1 0 0,0-1 1 0 0,0 1-1 0 0,0 0 1 0 0,0 0-1 0 0,0 0 1 0 0,0 0-1 0 0,0 0 1 0 0,0-1-1 0 0,0 4 1 0 0,0-4-1 0 0,1 1 0 0 0,-1-1 1 0 0,0 1-1 0 0,0 0 0 0 0,0-1 0 0 0,0 1 0 0 0,0 0 1 0 0,1-1-1 0 0,-1 1 0 0 0,-1 0 0 0 0,1-1 1 0 0,0 1-1 0 0,0 0 0 0 0,0-1 0 0 0,0 1 0 0 0,0 0 1 0 0,-1-1-1 0 0,1 1 0 0 0,0 0 0 0 0,0-1 0 0 0,-1 2 1 0 0,1-2-1 0 0,0 1 0 0 0,-1-1 0 0 0,1 1 1 0 0,-1-1-1 0 0,1 1 0 0 0,-1-1 0 0 0,1 1 0 0 0,-1-1 1 0 0,1 1-1 0 0,-1-1 0 0 0,1 0 0 0 0,-1 1 1 0 0,0-1-1 0 0,1 0 0 0 0,-2 0 0 0 0,2 1 0 0 0,-1-1 1 0 0,-1 0-1 0 0,2 0-2 0 0,0 0-1 0 0,-1 0 1 0 0,1 0-1 0 0,0 1 1 0 0,0-1 0 0 0,-1 0-1 0 0,1 0 1 0 0,0 0-1 0 0,-1 0 1 0 0,1 1 0 0 0,0-1-1 0 0,0 0 1 0 0,-1 0 0 0 0,1 1-1 0 0,0-1 1 0 0,0 0-1 0 0,0 0 1 0 0,0 1 0 0 0,-1-1-1 0 0,1 0 1 0 0,0 1 0 0 0,0-1-1 0 0,0 0 1 0 0,0 1-1 0 0,0-1 1 0 0,0 0 0 0 0,0 0-1 0 0,0 1 1 0 0,0-1 0 0 0,0 0-1 0 0,0 2 1 0 0,0 14 237 0 0,0-11-188 0 0,-16-5 175 0 0,19 0-198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30T09:05:22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21 370 2504 0 0,'0'0'105'0'0,"2"-6"-69"0"0,-2 4-29 0 0,1 0 1 0 0,1 0-1 0 0,-1 0 0 0 0,0 1 0 0 0,0-1 0 0 0,0 0 0 0 0,0-1 1 0 0,0 1-1 0 0,0 1 0 0 0,1-1 0 0 0,-1 0 0 0 0,1 1 0 0 0,-1 0 1 0 0,2-1-1 0 0,-2 1 0 0 0,1 0 0 0 0,0 0 0 0 0,0-2 0 0 0,0 3 1 0 0,0-1-1 0 0,0 0 0 0 0,1 0 0 0 0,2 0 0 0 0,-1-1 28 0 0,1 0-1 0 0,0 0 1 0 0,-1 0-1 0 0,0 0 0 0 0,0-2 1 0 0,1 1-1 0 0,-1 1 1 0 0,0-1-1 0 0,-1-1 1 0 0,2 0-1 0 0,2-5 1 0 0,6-4 14 0 0,-4 7-12 0 0,-8 6-34 0 0,-1 0-1 0 0,0-2 1 0 0,1 2 0 0 0,-1 0 0 0 0,1-1-1 0 0,-1 1 1 0 0,0 0 0 0 0,1-1 0 0 0,-1 1-1 0 0,0-1 1 0 0,0 1 0 0 0,1-1 0 0 0,-1 1-1 0 0,0-1 1 0 0,0 1 0 0 0,0-1 0 0 0,1 1 0 0 0,-1-1-1 0 0,0 1 1 0 0,0-1 0 0 0,0 1 0 0 0,0-1-1 0 0,0 1 1 0 0,0-1 0 0 0,0 1 0 0 0,0-1-1 0 0,0 1 1 0 0,0-1 0 0 0,-1 1 0 0 0,1-1-1 0 0,0 1 1 0 0,0-1 0 0 0,0-1-3 0 0,0 2 0 0 0,0-1-1 0 0,0 1 1 0 0,0-1 0 0 0,0 1 0 0 0,0-1 0 0 0,0 1 0 0 0,0-1-1 0 0,0 1 1 0 0,0-1 0 0 0,0 1 0 0 0,0-1 0 0 0,0 1 0 0 0,-1-1-1 0 0,1 1 1 0 0,0-1 0 0 0,0 1 0 0 0,0-1 0 0 0,-1 1 0 0 0,1-1-1 0 0,0 1 1 0 0,-1 0 0 0 0,1-1 0 0 0,0 1 0 0 0,-1-1 0 0 0,1 1-1 0 0,-1 0 1 0 0,1-1 0 0 0,0 1 0 0 0,-2 0 0 0 0,2 0 0 0 0,-1-1-1 0 0,1 1 1 0 0,-1 0 0 0 0,1 0 0 0 0,-1 0 0 0 0,1 0 0 0 0,-1 0-1 0 0,1-1 1 0 0,-1 1 0 0 0,1 0 0 0 0,-1 0 0 0 0,1 0 0 0 0,-1 0 0 0 0,1 1-1 0 0,-1-1 1 0 0,0 0 0 0 0,1 0 0 0 0,-1 0 0 0 0,-5 0-1 0 0,6 0-6 0 0,-33 0-17 0 0,23 1 50 0 0,7-1 2 0 0,0 0-1 0 0,1 0 1 0 0,0 0-1 0 0,-1 0 0 0 0,1 0 1 0 0,0-1-1 0 0,0 1 0 0 0,-6-3 1 0 0,8 3-21 0 0,-1-1 0 0 0,0 1 0 0 0,1-1 0 0 0,-1 1 0 0 0,1-1 0 0 0,-1 0 1 0 0,1 1-1 0 0,-1-1 0 0 0,1 0 0 0 0,-1 0 0 0 0,1 1 0 0 0,0-1 0 0 0,-1 0 0 0 0,1 0 0 0 0,0 0 1 0 0,0 1-1 0 0,-1-1 0 0 0,1 0 0 0 0,0 0 0 0 0,0-1 0 0 0,0 1 0 0 0,0 0 0 0 0,0 1 0 0 0,0-1 1 0 0,0 0-1 0 0,1 0 0 0 0,-1-1 0 0 0,-1 2 17 0 0,-2 0 0 0 0,2 0 0 0 0,0 0-1 0 0,-1 0 1 0 0,1 0 0 0 0,-1-1 0 0 0,1 1 0 0 0,0 0 0 0 0,-1-1 0 0 0,1 1 0 0 0,-4-2 0 0 0,3 1 21 0 0,1-1 1 0 0,-1 0-1 0 0,0 0 1 0 0,0 0-1 0 0,1 1 1 0 0,-1-1-1 0 0,1 0 1 0 0,-1 0-1 0 0,1 0 1 0 0,-1-1-1 0 0,1 1 1 0 0,0 0-1 0 0,1 0 1 0 0,-2-4 438 0 0,12-24-34 0 0,23-12 309 0 0,-33 41-744 0 0,1 0-1 0 0,-1 0 1 0 0,0 1-1 0 0,1-1 1 0 0,-1 0-1 0 0,1 1 1 0 0,-1-1-1 0 0,1 0 1 0 0,-1 1-1 0 0,1-1 1 0 0,-1 1-1 0 0,1-1 1 0 0,-1 1-1 0 0,1-1 1 0 0,0 1-1 0 0,0-1 1 0 0,-1 1-1 0 0,1 0 1 0 0,0-2-1 0 0,-1 2 1 0 0,1 0-1 0 0,1 0 1 0 0,-1-1-1 0 0,0 1 0 0 0,-1 0 1 0 0,1 0-1 0 0,0 0 1 0 0,0 0-1 0 0,0 0 1 0 0,1 0-1 0 0,-2 0 286 0 0,1 1-287 0 0,-1 1-1 0 0,0-2 0 0 0,1 1 0 0 0,-1-1 1 0 0,1 1-1 0 0,-1-1 0 0 0,1 1 0 0 0,-1 0 1 0 0,1-1-1 0 0,-1 0 0 0 0,1 1 0 0 0,-1-1 1 0 0,1 1-1 0 0,1-1 0 0 0,-2 0 0 0 0,1 1 0 0 0,0-1 1 0 0,0 0-1 0 0,13 11 115 0 0,-12-6-95 0 0,1 1 0 0 0,-1 0-1 0 0,0 0 1 0 0,0 1-1 0 0,-1-1 1 0 0,2 0 0 0 0,-2 1-1 0 0,-1-1 1 0 0,1 0-1 0 0,-1 1 1 0 0,-1 10-1 0 0,1-14-26 0 0,4 24 101 0 0,-4-25-106 0 0,0-31-103 0 0,-1 25 103 0 0,1 0 0 0 0,0-1 0 0 0,0 1 0 0 0,0 0 0 0 0,1 0 0 0 0,0-1 0 0 0,-1 2-1 0 0,1-1 1 0 0,0 0 0 0 0,1-1 0 0 0,-1 1 0 0 0,1 1 0 0 0,1-1 0 0 0,-1 0 0 0 0,3-5 0 0 0,5-5 2 0 0,-9 11-2 0 0,0 1 1 0 0,1-1-1 0 0,-1 1 1 0 0,1 0 0 0 0,-1 1-1 0 0,1-1 1 0 0,0 0-1 0 0,-1 0 1 0 0,2 1-1 0 0,3-4 1 0 0,-5 4-1 0 0,0 0 1 0 0,1 0-1 0 0,-1-1 1 0 0,0 1-1 0 0,0 0 1 0 0,1-1-1 0 0,-1 1 1 0 0,0-1-1 0 0,0 1 1 0 0,0-2-1 0 0,-1 2 1 0 0,1-1-1 0 0,0-2 1 0 0,0 2-1 0 0,-1 0 1 0 0,1 1-1 0 0,-1-2 1 0 0,1 2-1 0 0,0-1 1 0 0,-1 1-1 0 0,1 0 1 0 0,0-1-1 0 0,0 1 1 0 0,0 0-1 0 0,1 0 0 0 0,-1-1 1 0 0,0 1-1 0 0,1 0 1 0 0,-1 0-1 0 0,0-1 1 0 0,0 1-1 0 0,2-1 1 0 0,0 1-1 0 0,0 0 1 0 0,-1 0 0 0 0,0-1-1 0 0,0 1 1 0 0,0-1-1 0 0,0 0 1 0 0,0-1 0 0 0,0 2-1 0 0,-1-1 1 0 0,3-3-1 0 0,-3 5-6 0 0,-1 0 5 0 0,1 0 0 0 0,-1 0 0 0 0,1-1 0 0 0,-1 1 0 0 0,1 0 0 0 0,-1 0 0 0 0,1 0 1 0 0,0 0-1 0 0,-1-1 0 0 0,1 1 0 0 0,-1 0 0 0 0,1 0 0 0 0,-1-1 0 0 0,0 1 0 0 0,1 0 0 0 0,-1-1 0 0 0,1 1 0 0 0,-1 0 1 0 0,0-1-1 0 0,1 1 0 0 0,-1-1 0 0 0,0 1 0 0 0,1-2 0 0 0,-1 2 0 0 0,0-1 0 0 0,0 1 0 0 0,2-1 0 0 0,-2 0-1 0 0,1 1 0 0 0,-1-1 1 0 0,1 1-1 0 0,-1-1 0 0 0,1 1 0 0 0,0 0 0 0 0,-1-1 0 0 0,1 1 0 0 0,-1 0 0 0 0,1 0 0 0 0,-1-1 0 0 0,1 1 0 0 0,0 0 0 0 0,-1 0 0 0 0,1 0 0 0 0,0 0 0 0 0,-1 0 0 0 0,1 0 0 0 0,0 0 0 0 0,-1 0 0 0 0,1 0 0 0 0,-1 0 0 0 0,1 0 0 0 0,2 1 0 0 0,29 1-42 0 0,-17 0 28 0 0,-13-2 16 0 0,0 0 0 0 0,0 0 0 0 0,-1 0 0 0 0,1 0 0 0 0,0 0 0 0 0,0 1 0 0 0,-1-1 0 0 0,2 0-1 0 0,-1 1 1 0 0,-1 1 0 0 0,1-2 0 0 0,0 1 0 0 0,-1 0 0 0 0,1 0 0 0 0,-1 0 0 0 0,3 1 0 0 0,0 1 0 0 0,2-2 0 0 0,1-1 0 0 0,0 1 0 0 0,-1-1 0 0 0,9 0 0 0 0,-11 0 0 0 0,21 0 25 0 0,-25 0 86 0 0,1 14-103 0 0,-2 4 26 0 0,1-17-33 0 0,0-1-1 0 0,-1 1 1 0 0,1-1 0 0 0,0 1 0 0 0,-1-1 0 0 0,1 1 0 0 0,-1-1-1 0 0,1 0 1 0 0,-1 2 0 0 0,1-2 0 0 0,-1 0 0 0 0,0 1 0 0 0,1-1 0 0 0,-1 0-1 0 0,1 0 1 0 0,-1 1 0 0 0,0-1 0 0 0,1 0 0 0 0,-2 0 0 0 0,2 0 0 0 0,-1 0-1 0 0,0 0 1 0 0,1 0 0 0 0,-1 0 0 0 0,-1 0 0 0 0,1 0 15 0 0,-4 15 13 0 0,-11 17 20 0 0,15-30-32 0 0,0-1 0 0 0,0 1-1 0 0,-1 0 1 0 0,1-1-1 0 0,1 1 1 0 0,-1 0-1 0 0,1 1 1 0 0,0-2-1 0 0,-1 1 1 0 0,1 0-1 0 0,0 0 1 0 0,0 0 0 0 0,0-1-1 0 0,0 1 1 0 0,0 0-1 0 0,1 4 1 0 0,3-7-3 0 0,-2-1 1 0 0,1 1-1 0 0,-1-2 1 0 0,0 1-1 0 0,0 0 1 0 0,0 0-1 0 0,1 0 1 0 0,3-5-1 0 0,-3 3 8 0 0,5-3 12 0 0,0-2 0 0 0,1 3 0 0 0,-1-2 0 0 0,2 2 1 0 0,-2 1-1 0 0,3-2 0 0 0,13-5 0 0 0,-18 11-20 0 0,-1 0 0 0 0,-1 0 1 0 0,2 1-1 0 0,-1 0 0 0 0,-1 0 0 0 0,2 0 0 0 0,5 1 1 0 0,8 0 14 0 0,-18 2-31 0 0,0-2 0 0 0,-1 0-1 0 0,1 0 1 0 0,-1 1 0 0 0,1-1 0 0 0,-1 0 0 0 0,0 1 0 0 0,0-1 0 0 0,1 0 0 0 0,-1 1 0 0 0,0-1 0 0 0,0 1 0 0 0,0 0 0 0 0,0-1 0 0 0,-1 0 0 0 0,1 3-1 0 0,0-1 0 0 0,-1 3-14 0 0,0-1 1 0 0,0 0-1 0 0,0 1 0 0 0,-2-2 1 0 0,1 1-1 0 0,0 1 0 0 0,0-2 1 0 0,0 1-1 0 0,-1-1 0 0 0,-1 1 1 0 0,2 0-1 0 0,-2-1 0 0 0,-4 6 1 0 0,0-2-35 0 0,8-7 44 0 0,-1 0 0 0 0,0 1 1 0 0,1-1-1 0 0,-1 0 0 0 0,0-1 1 0 0,0 1-1 0 0,1 0 0 0 0,-1 0 0 0 0,0-1 1 0 0,0 1-1 0 0,-1 0 0 0 0,1-1 1 0 0,0 1-1 0 0,0-1 0 0 0,0 1 0 0 0,0-1 1 0 0,0 0-1 0 0,0 1 0 0 0,0-1 1 0 0,0 0-1 0 0,0 0 0 0 0,-2 0 0 0 0,2 0-5 0 0,-22-6-132 0 0,21-18 547 0 0,3 23 476 0 0,0 15-638 0 0,-2 9-215 0 0,0-18-158 0 0,1 0 0 0 0,-1 2 0 0 0,1-2 0 0 0,0 0 0 0 0,1 2 0 0 0,0-2 0 0 0,-1 0 1 0 0,3 9-1 0 0,7-3 77 0 0,-9-11 51 0 0,0 1 0 0 0,0-1 0 0 0,-1 1 0 0 0,1-1 0 0 0,-1 1 0 0 0,1 0 0 0 0,0-1 0 0 0,-1 1 0 0 0,1-1 0 0 0,-1 1 1 0 0,1 0-1 0 0,-1 0 0 0 0,0-1 0 0 0,1 1 0 0 0,-1 0 0 0 0,0 1 0 0 0,2-1 0 0 0,-2-1 0 0 0,0 1 0 0 0,0 0 0 0 0,0 0 0 0 0,0 1 0 0 0,9 50-98 0 0,1-15 110 0 0,-9-25 62 0 0,3-10 104 0 0,9-16 244 0 0,-2 2-272 0 0,-3 2-114 0 0,-6 8-11 0 0,0 0 0 0 0,-1 0 0 0 0,2 0 0 0 0,-1-1 0 0 0,1 1 0 0 0,-1 0 0 0 0,0 1 0 0 0,0-1 0 0 0,1 1 0 0 0,0-1 0 0 0,0 1 0 0 0,-1 0 0 0 0,1 0-1 0 0,0 0 1 0 0,-1-1 0 0 0,2 2 0 0 0,-1-1 0 0 0,0 1 0 0 0,-1 0 0 0 0,1-1 0 0 0,6 2 0 0 0,-6-1-15 0 0,-1 1 0 0 0,0-1-1 0 0,1 2 1 0 0,0-1 0 0 0,-1 0 0 0 0,0 0 0 0 0,0 0-1 0 0,0 0 1 0 0,0 0 0 0 0,0 1 0 0 0,1-1 0 0 0,-2 1 0 0 0,1-1-1 0 0,0 1 1 0 0,-1 1 0 0 0,1-2 0 0 0,1 4 0 0 0,25 38 11 0 0,-27-42-16 0 0,1 3-1 0 0,0 1 0 0 0,-1 0 0 0 0,2 0 0 0 0,-2-1 0 0 0,0 1 0 0 0,0 1 0 0 0,0-2 0 0 0,-1 1 0 0 0,1 1 0 0 0,-1-1 0 0 0,0-1 0 0 0,-1 2 0 0 0,1-1 0 0 0,-1 0 0 0 0,-1 6 0 0 0,-4 8-11 0 0,0-1 0 0 0,-13 29 0 0 0,11-31-6 0 0,-10 5-29 0 0,6-15 13 0 0,12-6 31 0 0,0 0 1 0 0,0 0-1 0 0,-1 0 1 0 0,1-1-1 0 0,0 1 1 0 0,0 0-1 0 0,-1 0 0 0 0,1 0 1 0 0,0 0-1 0 0,0-1 1 0 0,-1 1-1 0 0,1 0 1 0 0,0 0-1 0 0,0-1 1 0 0,0 1-1 0 0,-1 0 1 0 0,1 0-1 0 0,0-1 1 0 0,0 1-1 0 0,0 0 1 0 0,0 0-1 0 0,0-2 1 0 0,0 2-1 0 0,0 0 1 0 0,0-1-1 0 0,-1 1 0 0 0,1 0 1 0 0,0-1-1 0 0,0 1 1 0 0,0 0-1 0 0,0 0 1 0 0,0-1-1 0 0,1 1 1 0 0,-1 0-1 0 0,0-1 1 0 0,-12-72-82 0 0,12 15 55 0 0,0 58 448 0 0,-12-2-485 0 0,-2 2 13 0 0,0-1 0 0 0,-22 4 0 0 0,36 25 82 0 0,-1-10 25 0 0,0 0 0 0 0,-3 0 0 0 0,1-1 0 0 0,-10 34 0 0 0,12-51-55 0 0,-3 25 84 0 0,4-21-62 0 0,-1 0 0 0 0,1 1 0 0 0,-1-1 0 0 0,0-1 0 0 0,0 1 0 0 0,-1 1 0 0 0,-3 5 0 0 0,-34 48 283 0 0,24-43-167 0 0,14-14-124 0 0,0 0-1 0 0,-1 0 1 0 0,1 1 0 0 0,0-1 0 0 0,0 0-1 0 0,-1 0 1 0 0,1 0 0 0 0,0 2-1 0 0,0-2 1 0 0,0 1 0 0 0,1-1-1 0 0,-1 0 1 0 0,0 1 0 0 0,1 0-1 0 0,-1-1 1 0 0,1 1 0 0 0,0-1 0 0 0,-1 2-1 0 0,1-2 1 0 0,0 3 0 0 0,0-3 298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2272456"/>
            <a:ext cx="8938260" cy="15680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7340" y="4145280"/>
            <a:ext cx="736092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3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0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6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3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1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A813E3-288C-423D-95DB-DD465A6E1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BCBCC-0DB0-4F51-9FA4-BE9FB2BE8598}" type="datetimeFigureOut">
              <a:rPr lang="vi-VN"/>
              <a:pPr>
                <a:defRPr/>
              </a:pPr>
              <a:t>23/08/2021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4258FC-9598-4C83-A26B-270959F88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393B59-3D90-485E-9B9F-B671E520E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75661-F933-4762-938F-6A67F1DA9B6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88088873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C0A654-F685-4C20-AB5D-7A4DC0896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56E31-D058-427F-9C95-8F71810F2419}" type="datetimeFigureOut">
              <a:rPr lang="vi-VN"/>
              <a:pPr>
                <a:defRPr/>
              </a:pPr>
              <a:t>23/08/2021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067604-912B-452B-A224-6FE0B4882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0F3450-C144-4DBC-88FA-845F6F730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1928DB-244C-4785-8C8C-9CB4D23125B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12242931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3810" y="292950"/>
            <a:ext cx="2366010" cy="624162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5780" y="292950"/>
            <a:ext cx="6922770" cy="62416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194283-9EC9-4B2E-896F-548C433B0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1AC19-4033-436B-8A00-42DC798E0FA0}" type="datetimeFigureOut">
              <a:rPr lang="vi-VN"/>
              <a:pPr>
                <a:defRPr/>
              </a:pPr>
              <a:t>23/08/2021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57839A-3043-4F30-AEA8-65499BF44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019048-D21F-499C-BBB4-C8A4C4AE1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2D808-FE93-402A-BE3D-9AD80C8B1FA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82875706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197187"/>
            <a:ext cx="8938260" cy="2546773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4450" y="3842174"/>
            <a:ext cx="7886700" cy="1766146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E94-FF93-4002-BDEA-133296C4F01C}" type="datetimeFigureOut">
              <a:rPr lang="en-PH" smtClean="0"/>
              <a:t>23/08/2021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CEF-2C19-404E-B2AB-B09B3029F23E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11353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E94-FF93-4002-BDEA-133296C4F01C}" type="datetimeFigureOut">
              <a:rPr lang="en-PH" smtClean="0"/>
              <a:t>23/08/2021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CEF-2C19-404E-B2AB-B09B3029F23E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487790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471" y="1823722"/>
            <a:ext cx="9069705" cy="304291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7471" y="4895429"/>
            <a:ext cx="9069705" cy="16001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E94-FF93-4002-BDEA-133296C4F01C}" type="datetimeFigureOut">
              <a:rPr lang="en-PH" smtClean="0"/>
              <a:t>23/08/2021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CEF-2C19-404E-B2AB-B09B3029F23E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657473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2948" y="1947333"/>
            <a:ext cx="4469130" cy="46414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23523" y="1947333"/>
            <a:ext cx="4469130" cy="46414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E94-FF93-4002-BDEA-133296C4F01C}" type="datetimeFigureOut">
              <a:rPr lang="en-PH" smtClean="0"/>
              <a:t>23/08/2021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CEF-2C19-404E-B2AB-B09B3029F23E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01638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317" y="389468"/>
            <a:ext cx="9069705" cy="141393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4318" y="1793241"/>
            <a:ext cx="4448591" cy="878839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4318" y="2672080"/>
            <a:ext cx="4448591" cy="39302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23523" y="1793241"/>
            <a:ext cx="4470500" cy="878839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23523" y="2672080"/>
            <a:ext cx="4470500" cy="39302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E94-FF93-4002-BDEA-133296C4F01C}" type="datetimeFigureOut">
              <a:rPr lang="en-PH" smtClean="0"/>
              <a:t>23/08/2021</a:t>
            </a:fld>
            <a:endParaRPr lang="en-P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CEF-2C19-404E-B2AB-B09B3029F23E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10751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E94-FF93-4002-BDEA-133296C4F01C}" type="datetimeFigureOut">
              <a:rPr lang="en-PH" smtClean="0"/>
              <a:t>23/08/2021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CEF-2C19-404E-B2AB-B09B3029F23E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56297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E94-FF93-4002-BDEA-133296C4F01C}" type="datetimeFigureOut">
              <a:rPr lang="en-PH" smtClean="0"/>
              <a:t>23/08/2021</a:t>
            </a:fld>
            <a:endParaRPr lang="en-P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CEF-2C19-404E-B2AB-B09B3029F23E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40107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317" y="487680"/>
            <a:ext cx="3391555" cy="170688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0499" y="1053255"/>
            <a:ext cx="5323523" cy="5198533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4317" y="2194560"/>
            <a:ext cx="3391555" cy="406569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E94-FF93-4002-BDEA-133296C4F01C}" type="datetimeFigureOut">
              <a:rPr lang="en-PH" smtClean="0"/>
              <a:t>23/08/2021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CEF-2C19-404E-B2AB-B09B3029F23E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188926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A6C13B2-221C-4E21-A2A4-2138A1F08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48738-2D08-4493-94A7-7D12C269B2D0}" type="datetimeFigureOut">
              <a:rPr lang="vi-VN"/>
              <a:pPr>
                <a:defRPr/>
              </a:pPr>
              <a:t>23/08/2021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A279BB-07CB-4C15-8E83-53FEB3092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80C739-A41A-41DB-941D-A1BDFB2BD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262D83-C621-46AE-9F08-C575854AE6E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674506736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317" y="487680"/>
            <a:ext cx="3391555" cy="170688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0499" y="1053255"/>
            <a:ext cx="5323523" cy="5198533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4317" y="2194560"/>
            <a:ext cx="3391555" cy="406569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E94-FF93-4002-BDEA-133296C4F01C}" type="datetimeFigureOut">
              <a:rPr lang="en-PH" smtClean="0"/>
              <a:t>23/08/2021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CEF-2C19-404E-B2AB-B09B3029F23E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89383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E94-FF93-4002-BDEA-133296C4F01C}" type="datetimeFigureOut">
              <a:rPr lang="en-PH" smtClean="0"/>
              <a:t>23/08/2021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CEF-2C19-404E-B2AB-B09B3029F23E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66078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25227" y="389467"/>
            <a:ext cx="2267426" cy="619929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2948" y="389467"/>
            <a:ext cx="6670834" cy="619929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E94-FF93-4002-BDEA-133296C4F01C}" type="datetimeFigureOut">
              <a:rPr lang="en-PH" smtClean="0"/>
              <a:t>23/08/2021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CEF-2C19-404E-B2AB-B09B3029F23E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202074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660" y="4700696"/>
            <a:ext cx="8938260" cy="1452880"/>
          </a:xfrm>
        </p:spPr>
        <p:txBody>
          <a:bodyPr anchor="t"/>
          <a:lstStyle>
            <a:lvl1pPr algn="l">
              <a:defRPr sz="4267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0660" y="3100495"/>
            <a:ext cx="8938260" cy="1600199"/>
          </a:xfrm>
        </p:spPr>
        <p:txBody>
          <a:bodyPr anchor="b"/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794503B-BC69-4474-A1E0-8ACAD8891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250FE-8764-4705-989F-AD67E08A4A86}" type="datetimeFigureOut">
              <a:rPr lang="vi-VN"/>
              <a:pPr>
                <a:defRPr/>
              </a:pPr>
              <a:t>23/08/2021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4A9154D-0C9D-442E-B830-48DDCB45A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7DB974-27BD-4068-8E2A-2FED032B7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5B7CBC-821B-4DDF-88EF-F49D726934B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071442583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5780" y="1706883"/>
            <a:ext cx="4644390" cy="4827694"/>
          </a:xfrm>
        </p:spPr>
        <p:txBody>
          <a:bodyPr/>
          <a:lstStyle>
            <a:lvl1pPr>
              <a:defRPr sz="2987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5430" y="1706883"/>
            <a:ext cx="4644390" cy="4827694"/>
          </a:xfrm>
        </p:spPr>
        <p:txBody>
          <a:bodyPr/>
          <a:lstStyle>
            <a:lvl1pPr>
              <a:defRPr sz="2987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1150D677-49CC-4285-B998-18F917F9F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105A5-AD25-4586-8561-694C9C03CE36}" type="datetimeFigureOut">
              <a:rPr lang="vi-VN"/>
              <a:pPr>
                <a:defRPr/>
              </a:pPr>
              <a:t>23/08/2021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CC37D8C2-011B-40E5-9F23-508D3E311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A52FB254-A15E-4F0B-8238-3A0FA3CF2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97F4F-B76F-4A11-B7EB-E6C0E4A3FCA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35967403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780" y="1637454"/>
            <a:ext cx="4646216" cy="682413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" y="2319867"/>
            <a:ext cx="4646216" cy="4214707"/>
          </a:xfrm>
        </p:spPr>
        <p:txBody>
          <a:bodyPr/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41781" y="1637454"/>
            <a:ext cx="4648041" cy="682413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41781" y="2319867"/>
            <a:ext cx="4648041" cy="4214707"/>
          </a:xfrm>
        </p:spPr>
        <p:txBody>
          <a:bodyPr/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9D7DE25B-FA57-4983-9C92-F852A2EDD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CCADC-3FF6-4DE7-BE08-206666F6F5AD}" type="datetimeFigureOut">
              <a:rPr lang="vi-VN"/>
              <a:pPr>
                <a:defRPr/>
              </a:pPr>
              <a:t>23/08/2021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908A2BF9-15EF-43EB-8D83-D5E002C0C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60E1FCEB-F283-40A7-BFF3-17203C100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E16701-817A-4F44-94D9-A9E94CC56DB1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58521470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4131FDE4-C41E-406B-9FBC-533A62590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FA7CB-C35E-47EF-80BA-596E22707331}" type="datetimeFigureOut">
              <a:rPr lang="vi-VN"/>
              <a:pPr>
                <a:defRPr/>
              </a:pPr>
              <a:t>23/08/2021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207A6AC1-55B2-4E2A-962E-968848687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14F56611-161A-4B7D-B3FC-52020F1CF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14C07F-9405-4D6F-ABDB-B6ECDF4ECB0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829469501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D0217596-10CE-4B47-9ECB-81345ACFC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A748B-5828-4143-A771-D231888A2BC7}" type="datetimeFigureOut">
              <a:rPr lang="vi-VN"/>
              <a:pPr>
                <a:defRPr/>
              </a:pPr>
              <a:t>23/08/2021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26541A0A-4590-4B65-85DD-4125B3742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9844E9ED-6730-4D0A-AB65-CB5AAC50A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2A710E-A704-4DDF-8437-778E8D2E9B6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675053647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2" y="291253"/>
            <a:ext cx="3459560" cy="1239520"/>
          </a:xfrm>
        </p:spPr>
        <p:txBody>
          <a:bodyPr anchor="b"/>
          <a:lstStyle>
            <a:lvl1pPr algn="l">
              <a:defRPr sz="2133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1307" y="291256"/>
            <a:ext cx="5878513" cy="6243321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2" y="1530776"/>
            <a:ext cx="3459560" cy="5003801"/>
          </a:xfrm>
        </p:spPr>
        <p:txBody>
          <a:bodyPr/>
          <a:lstStyle>
            <a:lvl1pPr marL="0" indent="0">
              <a:buNone/>
              <a:defRPr sz="1493"/>
            </a:lvl1pPr>
            <a:lvl2pPr marL="487695" indent="0">
              <a:buNone/>
              <a:defRPr sz="1280"/>
            </a:lvl2pPr>
            <a:lvl3pPr marL="975390" indent="0">
              <a:buNone/>
              <a:defRPr sz="1067"/>
            </a:lvl3pPr>
            <a:lvl4pPr marL="1463086" indent="0">
              <a:buNone/>
              <a:defRPr sz="960"/>
            </a:lvl4pPr>
            <a:lvl5pPr marL="1950781" indent="0">
              <a:buNone/>
              <a:defRPr sz="960"/>
            </a:lvl5pPr>
            <a:lvl6pPr marL="2438476" indent="0">
              <a:buNone/>
              <a:defRPr sz="960"/>
            </a:lvl6pPr>
            <a:lvl7pPr marL="2926171" indent="0">
              <a:buNone/>
              <a:defRPr sz="960"/>
            </a:lvl7pPr>
            <a:lvl8pPr marL="3413867" indent="0">
              <a:buNone/>
              <a:defRPr sz="960"/>
            </a:lvl8pPr>
            <a:lvl9pPr marL="3901562" indent="0">
              <a:buNone/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00F838CE-9497-4270-B922-909A60E56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E3970-EEDD-41E7-9585-881CC6EC9DBE}" type="datetimeFigureOut">
              <a:rPr lang="vi-VN"/>
              <a:pPr>
                <a:defRPr/>
              </a:pPr>
              <a:t>23/08/2021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A6DF56DD-6EF0-4A41-908C-A95A7A652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B3ABA862-C566-4C07-AEE3-D36A42360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F238F-5536-447C-80FB-EADD361D34C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92443852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1131" y="5120640"/>
            <a:ext cx="6309360" cy="604521"/>
          </a:xfrm>
        </p:spPr>
        <p:txBody>
          <a:bodyPr anchor="b"/>
          <a:lstStyle>
            <a:lvl1pPr algn="l">
              <a:defRPr sz="2133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61131" y="653627"/>
            <a:ext cx="6309360" cy="4389120"/>
          </a:xfrm>
        </p:spPr>
        <p:txBody>
          <a:bodyPr rtlCol="0">
            <a:normAutofit/>
          </a:bodyPr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61131" y="5725161"/>
            <a:ext cx="6309360" cy="858519"/>
          </a:xfrm>
        </p:spPr>
        <p:txBody>
          <a:bodyPr/>
          <a:lstStyle>
            <a:lvl1pPr marL="0" indent="0">
              <a:buNone/>
              <a:defRPr sz="1493"/>
            </a:lvl1pPr>
            <a:lvl2pPr marL="487695" indent="0">
              <a:buNone/>
              <a:defRPr sz="1280"/>
            </a:lvl2pPr>
            <a:lvl3pPr marL="975390" indent="0">
              <a:buNone/>
              <a:defRPr sz="1067"/>
            </a:lvl3pPr>
            <a:lvl4pPr marL="1463086" indent="0">
              <a:buNone/>
              <a:defRPr sz="960"/>
            </a:lvl4pPr>
            <a:lvl5pPr marL="1950781" indent="0">
              <a:buNone/>
              <a:defRPr sz="960"/>
            </a:lvl5pPr>
            <a:lvl6pPr marL="2438476" indent="0">
              <a:buNone/>
              <a:defRPr sz="960"/>
            </a:lvl6pPr>
            <a:lvl7pPr marL="2926171" indent="0">
              <a:buNone/>
              <a:defRPr sz="960"/>
            </a:lvl7pPr>
            <a:lvl8pPr marL="3413867" indent="0">
              <a:buNone/>
              <a:defRPr sz="960"/>
            </a:lvl8pPr>
            <a:lvl9pPr marL="3901562" indent="0">
              <a:buNone/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BF4A1EB3-89CD-4D7F-9670-C92B1FCB9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96060-7AAD-4B08-AF59-323D1E97D81A}" type="datetimeFigureOut">
              <a:rPr lang="vi-VN"/>
              <a:pPr>
                <a:defRPr/>
              </a:pPr>
              <a:t>23/08/2021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1281F6D0-F8B1-4582-BF94-8BDC7F8CB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4100BB94-89F2-499C-9D68-456733DC3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E3D2C3-98DB-48E4-BF1A-F96AF90D8585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34675901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="" xmlns:a16="http://schemas.microsoft.com/office/drawing/2014/main" id="{ED8CB042-BE40-4C7A-A645-2F5D0960E7D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25780" y="292947"/>
            <a:ext cx="946404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="" xmlns:a16="http://schemas.microsoft.com/office/drawing/2014/main" id="{8A7E9D09-62A2-481C-ABEA-45CED7462B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25780" y="1706883"/>
            <a:ext cx="9464040" cy="482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014A02-C418-4BBC-B0E0-4E9461D238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780" y="6780109"/>
            <a:ext cx="245364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8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A1A369A-CC92-4F60-B184-3662D8719F40}" type="datetimeFigureOut">
              <a:rPr lang="vi-VN"/>
              <a:pPr>
                <a:defRPr/>
              </a:pPr>
              <a:t>23/08/2021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A18B097-E350-4043-A793-D65DD163C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2830" y="6780109"/>
            <a:ext cx="332994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8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60CB2B0-CD35-48DE-B608-238382FBE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6180" y="6780109"/>
            <a:ext cx="2453640" cy="38946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80">
                <a:solidFill>
                  <a:srgbClr val="898989"/>
                </a:solidFill>
                <a:latin typeface="Times New Roman" panose="02020603050405020304" pitchFamily="18" charset="0"/>
              </a:defRPr>
            </a:lvl1pPr>
          </a:lstStyle>
          <a:p>
            <a:fld id="{8285AA5E-570C-41E9-968E-6958BC97907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071387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93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93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93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93">
          <a:solidFill>
            <a:schemeClr val="tx1"/>
          </a:solidFill>
          <a:latin typeface="Arial" charset="0"/>
        </a:defRPr>
      </a:lvl5pPr>
      <a:lvl6pPr marL="487695" algn="ctr" rtl="0" fontAlgn="base">
        <a:spcBef>
          <a:spcPct val="0"/>
        </a:spcBef>
        <a:spcAft>
          <a:spcPct val="0"/>
        </a:spcAft>
        <a:defRPr sz="4693">
          <a:solidFill>
            <a:schemeClr val="tx1"/>
          </a:solidFill>
          <a:latin typeface="Arial" charset="0"/>
        </a:defRPr>
      </a:lvl6pPr>
      <a:lvl7pPr marL="975390" algn="ctr" rtl="0" fontAlgn="base">
        <a:spcBef>
          <a:spcPct val="0"/>
        </a:spcBef>
        <a:spcAft>
          <a:spcPct val="0"/>
        </a:spcAft>
        <a:defRPr sz="4693">
          <a:solidFill>
            <a:schemeClr val="tx1"/>
          </a:solidFill>
          <a:latin typeface="Arial" charset="0"/>
        </a:defRPr>
      </a:lvl7pPr>
      <a:lvl8pPr marL="1463086" algn="ctr" rtl="0" fontAlgn="base">
        <a:spcBef>
          <a:spcPct val="0"/>
        </a:spcBef>
        <a:spcAft>
          <a:spcPct val="0"/>
        </a:spcAft>
        <a:defRPr sz="4693">
          <a:solidFill>
            <a:schemeClr val="tx1"/>
          </a:solidFill>
          <a:latin typeface="Arial" charset="0"/>
        </a:defRPr>
      </a:lvl8pPr>
      <a:lvl9pPr marL="1950781" algn="ctr" rtl="0" fontAlgn="base">
        <a:spcBef>
          <a:spcPct val="0"/>
        </a:spcBef>
        <a:spcAft>
          <a:spcPct val="0"/>
        </a:spcAft>
        <a:defRPr sz="4693">
          <a:solidFill>
            <a:schemeClr val="tx1"/>
          </a:solidFill>
          <a:latin typeface="Arial" charset="0"/>
        </a:defRPr>
      </a:lvl9pPr>
    </p:titleStyle>
    <p:bodyStyle>
      <a:lvl1pPr marL="365771" indent="-36577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92505" indent="-30481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2948" y="389468"/>
            <a:ext cx="9069705" cy="1413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948" y="1947333"/>
            <a:ext cx="9069705" cy="4641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2948" y="6780108"/>
            <a:ext cx="236601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A1A369A-CC92-4F60-B184-3662D8719F40}" type="datetimeFigureOut">
              <a:rPr lang="vi-VN" smtClean="0"/>
              <a:pPr>
                <a:defRPr/>
              </a:pPr>
              <a:t>23/08/2021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3293" y="6780108"/>
            <a:ext cx="3549015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6643" y="6780108"/>
            <a:ext cx="236601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5AA5E-570C-41E9-968E-6958BC97907E}" type="slidenum">
              <a:rPr lang="vi-VN" altLang="en-US" smtClean="0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9629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7.sv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sv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fif"/><Relationship Id="rId4" Type="http://schemas.openxmlformats.org/officeDocument/2006/relationships/image" Target="../media/image27.jf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fif"/><Relationship Id="rId2" Type="http://schemas.openxmlformats.org/officeDocument/2006/relationships/image" Target="../media/image29.jf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fif"/><Relationship Id="rId4" Type="http://schemas.openxmlformats.org/officeDocument/2006/relationships/image" Target="../media/image31.jf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fif"/><Relationship Id="rId2" Type="http://schemas.openxmlformats.org/officeDocument/2006/relationships/image" Target="../media/image33.jf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fif"/><Relationship Id="rId4" Type="http://schemas.openxmlformats.org/officeDocument/2006/relationships/image" Target="../media/image35.jf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g"/><Relationship Id="rId4" Type="http://schemas.openxmlformats.org/officeDocument/2006/relationships/image" Target="../media/image7.jf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fif"/><Relationship Id="rId4" Type="http://schemas.openxmlformats.org/officeDocument/2006/relationships/image" Target="../media/image10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2.xml"/><Relationship Id="rId5" Type="http://schemas.openxmlformats.org/officeDocument/2006/relationships/image" Target="../media/image16.png"/><Relationship Id="rId4" Type="http://schemas.openxmlformats.org/officeDocument/2006/relationships/customXml" Target="../ink/ink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5F13BD-A0FC-496A-A2E4-9BF6046BB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7247" y="2690975"/>
            <a:ext cx="11357810" cy="1413934"/>
          </a:xfrm>
        </p:spPr>
        <p:txBody>
          <a:bodyPr/>
          <a:lstStyle/>
          <a:p>
            <a:pPr algn="ctr"/>
            <a:endParaRPr lang="en-PH" b="1">
              <a:solidFill>
                <a:srgbClr val="C56E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112" y="0"/>
            <a:ext cx="11484384" cy="73691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51561" y="1220895"/>
            <a:ext cx="9083039" cy="3293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4267" b="1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- Bài </a:t>
            </a:r>
            <a:r>
              <a:rPr lang="en-US" sz="4267" b="1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4267" b="1" u="sng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7200" b="1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CẬP CỔ ĐẠI </a:t>
            </a:r>
            <a:endParaRPr lang="en-US" sz="7200" b="1" u="sng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7200" b="1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MẮT</a:t>
            </a:r>
            <a:r>
              <a:rPr lang="en-US" sz="7200" b="1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b="1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</a:p>
        </p:txBody>
      </p:sp>
    </p:spTree>
    <p:extLst>
      <p:ext uri="{BB962C8B-B14F-4D97-AF65-F5344CB8AC3E}">
        <p14:creationId xmlns:p14="http://schemas.microsoft.com/office/powerpoint/2010/main" val="121728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719912-8086-40F0-BE6F-EFB327290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0965D15C-C9A8-4E77-BDF5-F1E027993E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00838" y="-2757941"/>
            <a:ext cx="6713924" cy="13004800"/>
          </a:xfr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72B39EC-3A5C-4D58-ADEC-F90DB3514790}"/>
              </a:ext>
            </a:extLst>
          </p:cNvPr>
          <p:cNvSpPr txBox="1"/>
          <p:nvPr/>
        </p:nvSpPr>
        <p:spPr>
          <a:xfrm>
            <a:off x="776630" y="2444276"/>
            <a:ext cx="9354055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7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SINH </a:t>
            </a:r>
          </a:p>
          <a:p>
            <a:pPr algn="ctr"/>
            <a:r>
              <a:rPr lang="vi-VN" sz="57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THỰC HÀNH</a:t>
            </a:r>
          </a:p>
          <a:p>
            <a:pPr algn="ctr"/>
            <a:r>
              <a:rPr lang="vi-VN" sz="57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(gv minh họa)</a:t>
            </a:r>
            <a:endParaRPr lang="en-PH" sz="576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4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CE6AECFE-6157-45B0-B576-783E4ED3B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210" y="125833"/>
            <a:ext cx="7140371" cy="899705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vi-VN" sz="576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7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57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sz="57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PH" sz="576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="" xmlns:a16="http://schemas.microsoft.com/office/drawing/2014/main" id="{E8F40E93-F6AE-4A20-9D64-B5E98C7A5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32062" y="-2847483"/>
            <a:ext cx="7221903" cy="12916868"/>
          </a:xfr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2625709-D516-492F-9E61-C433315E3A35}"/>
              </a:ext>
            </a:extLst>
          </p:cNvPr>
          <p:cNvSpPr txBox="1"/>
          <p:nvPr/>
        </p:nvSpPr>
        <p:spPr>
          <a:xfrm>
            <a:off x="553912" y="2608370"/>
            <a:ext cx="9691490" cy="473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40"/>
              </a:spcBef>
              <a:spcAft>
                <a:spcPts val="640"/>
              </a:spcAft>
            </a:pPr>
            <a:r>
              <a:rPr lang="vi-VN" sz="4693" dirty="0">
                <a:solidFill>
                  <a:srgbClr val="3333FF"/>
                </a:solidFill>
                <a:latin typeface="+mj-lt"/>
              </a:rPr>
              <a:t>Yêu cầu</a:t>
            </a:r>
            <a:r>
              <a:rPr lang="vi-VN" sz="4693" dirty="0">
                <a:latin typeface="+mj-lt"/>
              </a:rPr>
              <a:t>: Học sinh chọn bức ảnh yêu thích về Ai cập thời kỳ cổ đại, sau đó vẽ thành bức tranh mình yêu thích( có thể thêm bớt các chi tiết)</a:t>
            </a:r>
            <a:r>
              <a:rPr lang="en-PH" sz="4693" dirty="0">
                <a:latin typeface="+mj-lt"/>
              </a:rPr>
              <a:t>.</a:t>
            </a:r>
            <a:endParaRPr lang="vi-VN" sz="4693" dirty="0">
              <a:latin typeface="+mj-lt"/>
            </a:endParaRPr>
          </a:p>
          <a:p>
            <a:pPr>
              <a:spcBef>
                <a:spcPts val="640"/>
              </a:spcBef>
              <a:spcAft>
                <a:spcPts val="640"/>
              </a:spcAft>
            </a:pPr>
            <a:r>
              <a:rPr lang="vi-VN" sz="4693" dirty="0">
                <a:solidFill>
                  <a:srgbClr val="3333FF"/>
                </a:solidFill>
                <a:latin typeface="+mj-lt"/>
              </a:rPr>
              <a:t>Kích thước, chất </a:t>
            </a:r>
            <a:r>
              <a:rPr lang="vi-VN" sz="4693" dirty="0">
                <a:solidFill>
                  <a:srgbClr val="0000FF"/>
                </a:solidFill>
                <a:latin typeface="+mj-lt"/>
              </a:rPr>
              <a:t>liệu: </a:t>
            </a:r>
            <a:r>
              <a:rPr lang="vi-VN" sz="4693" dirty="0">
                <a:latin typeface="+mj-lt"/>
              </a:rPr>
              <a:t>tự chọn</a:t>
            </a:r>
          </a:p>
          <a:p>
            <a:pPr>
              <a:spcBef>
                <a:spcPts val="640"/>
              </a:spcBef>
              <a:spcAft>
                <a:spcPts val="640"/>
              </a:spcAft>
            </a:pPr>
            <a:endParaRPr lang="en-PH" sz="4693" dirty="0"/>
          </a:p>
        </p:txBody>
      </p:sp>
      <p:pic>
        <p:nvPicPr>
          <p:cNvPr id="6" name="Graphic 5" descr="Splash">
            <a:extLst>
              <a:ext uri="{FF2B5EF4-FFF2-40B4-BE49-F238E27FC236}">
                <a16:creationId xmlns="" xmlns:a16="http://schemas.microsoft.com/office/drawing/2014/main" id="{2214DBA0-479C-4A90-9C2D-EEAC98A4D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10323" y="4953680"/>
            <a:ext cx="759125" cy="759125"/>
          </a:xfrm>
          <a:prstGeom prst="rect">
            <a:avLst/>
          </a:prstGeom>
        </p:spPr>
      </p:pic>
      <p:pic>
        <p:nvPicPr>
          <p:cNvPr id="8" name="Graphic 7" descr="Easel">
            <a:extLst>
              <a:ext uri="{FF2B5EF4-FFF2-40B4-BE49-F238E27FC236}">
                <a16:creationId xmlns="" xmlns:a16="http://schemas.microsoft.com/office/drawing/2014/main" id="{87BB2203-2C7F-4322-9D30-07CB651F07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27877" y="74521"/>
            <a:ext cx="947372" cy="947372"/>
          </a:xfrm>
          <a:prstGeom prst="rect">
            <a:avLst/>
          </a:prstGeom>
        </p:spPr>
      </p:pic>
      <p:pic>
        <p:nvPicPr>
          <p:cNvPr id="10" name="Graphic 9" descr="Bass clef">
            <a:extLst>
              <a:ext uri="{FF2B5EF4-FFF2-40B4-BE49-F238E27FC236}">
                <a16:creationId xmlns="" xmlns:a16="http://schemas.microsoft.com/office/drawing/2014/main" id="{334E9149-9269-4FD3-AD38-127BC46CFB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22000" y="4815828"/>
            <a:ext cx="759124" cy="759124"/>
          </a:xfrm>
          <a:prstGeom prst="rect">
            <a:avLst/>
          </a:prstGeom>
        </p:spPr>
      </p:pic>
      <p:pic>
        <p:nvPicPr>
          <p:cNvPr id="14" name="Graphic 13" descr="Palette">
            <a:extLst>
              <a:ext uri="{FF2B5EF4-FFF2-40B4-BE49-F238E27FC236}">
                <a16:creationId xmlns="" xmlns:a16="http://schemas.microsoft.com/office/drawing/2014/main" id="{5D92A65D-9A8D-4D88-8039-4EFA646768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238610" y="2561637"/>
            <a:ext cx="975360" cy="975360"/>
          </a:xfrm>
          <a:prstGeom prst="rect">
            <a:avLst/>
          </a:prstGeom>
        </p:spPr>
      </p:pic>
      <p:pic>
        <p:nvPicPr>
          <p:cNvPr id="11" name="Graphic 10" descr="Paint brush">
            <a:extLst>
              <a:ext uri="{FF2B5EF4-FFF2-40B4-BE49-F238E27FC236}">
                <a16:creationId xmlns="" xmlns:a16="http://schemas.microsoft.com/office/drawing/2014/main" id="{8A2F3AB3-9DE6-418B-A4AE-4EC3685D5F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3" y="2443575"/>
            <a:ext cx="759124" cy="7591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80D8403-ABBE-4B17-857C-117CA1C8F1CE}"/>
              </a:ext>
            </a:extLst>
          </p:cNvPr>
          <p:cNvSpPr txBox="1"/>
          <p:nvPr/>
        </p:nvSpPr>
        <p:spPr>
          <a:xfrm>
            <a:off x="1073927" y="1402940"/>
            <a:ext cx="8264938" cy="81451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vi-VN" sz="4693" b="1" dirty="0">
                <a:solidFill>
                  <a:srgbClr val="3333FF"/>
                </a:solidFill>
                <a:latin typeface="+mj-lt"/>
              </a:rPr>
              <a:t>Hoạt </a:t>
            </a:r>
            <a:r>
              <a:rPr lang="vi-VN" sz="4693" b="1">
                <a:solidFill>
                  <a:srgbClr val="3333FF"/>
                </a:solidFill>
                <a:latin typeface="+mj-lt"/>
              </a:rPr>
              <a:t>động nhóm hoặc cá nhân</a:t>
            </a:r>
            <a:endParaRPr lang="vi-VN" sz="4693" b="1" u="sng" dirty="0">
              <a:solidFill>
                <a:srgbClr val="3333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3650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5F13BD-A0FC-496A-A2E4-9BF6046BB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1508D580-64FD-41F7-BA2C-795DF367B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027" y="0"/>
            <a:ext cx="12960227" cy="7315200"/>
          </a:xfr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0520686-8D17-4A77-8B6F-7801A4D8527A}"/>
              </a:ext>
            </a:extLst>
          </p:cNvPr>
          <p:cNvSpPr txBox="1"/>
          <p:nvPr/>
        </p:nvSpPr>
        <p:spPr>
          <a:xfrm>
            <a:off x="-470932" y="3114050"/>
            <a:ext cx="11838112" cy="3046988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vi-VN" sz="6400" b="1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IV. TRƯNG BÀY KẾT QUẢ SẢN </a:t>
            </a:r>
            <a:r>
              <a:rPr lang="vi-VN" sz="6400" b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PHẨM </a:t>
            </a:r>
            <a:endParaRPr lang="en-US" sz="6400" b="1">
              <a:solidFill>
                <a:srgbClr val="FF0000"/>
              </a:solidFill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6400" b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 </a:t>
            </a:r>
            <a:r>
              <a:rPr lang="vi-VN" sz="6400" b="1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CHIA SẺ</a:t>
            </a:r>
          </a:p>
        </p:txBody>
      </p:sp>
    </p:spTree>
    <p:extLst>
      <p:ext uri="{BB962C8B-B14F-4D97-AF65-F5344CB8AC3E}">
        <p14:creationId xmlns:p14="http://schemas.microsoft.com/office/powerpoint/2010/main" val="254071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8D5FE324-48AC-4C14-A4D0-F41ACE697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4800" y="1625601"/>
            <a:ext cx="11125200" cy="2406227"/>
          </a:xfr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vi-VN" sz="576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7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57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57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NGHỆ THUẬT KIẾN TRÚC CỔ ĐẠI THẾ GIỚI</a:t>
            </a:r>
            <a:endParaRPr lang="en-PH" sz="576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717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567DEE-830E-47CB-A9BB-CFC8F7B67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642" y="347133"/>
            <a:ext cx="9286239" cy="758613"/>
          </a:xfrm>
          <a:solidFill>
            <a:srgbClr val="FFFFCC"/>
          </a:solidFill>
        </p:spPr>
        <p:txBody>
          <a:bodyPr>
            <a:normAutofit fontScale="90000"/>
          </a:bodyPr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Đấu trường Colosseum (Côlide), Italia</a:t>
            </a:r>
            <a:endParaRPr lang="en-P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CAB3E1C-4288-4436-BD09-C314CFC56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3" y="1270532"/>
            <a:ext cx="3989274" cy="2474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A49870D-3631-4135-9B9B-C744CF739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22" y="4205799"/>
            <a:ext cx="3989274" cy="2623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706FF3-7579-4060-A830-DECBA4EC5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082" y="4205801"/>
            <a:ext cx="4216798" cy="2623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B838DFB-D681-4BA9-B29F-ADAAF3F93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471" y="1270532"/>
            <a:ext cx="3732337" cy="2474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899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567DEE-830E-47CB-A9BB-CFC8F7B67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2" y="347133"/>
            <a:ext cx="9398000" cy="75861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Đền Parthenon(Pác-tê-nông), Hi lạp</a:t>
            </a:r>
            <a:endParaRPr lang="en-P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2AB507E-5292-45F4-8144-03AAECBA3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561" y="1337907"/>
            <a:ext cx="4298950" cy="2588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6A5FF94-57B8-421D-A042-F8FBB3641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520" y="4379773"/>
            <a:ext cx="4298950" cy="2588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ED0C1D8-38AD-4245-B5B5-4DBC5E63E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" y="1363214"/>
            <a:ext cx="4224573" cy="2759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2308BB7-0F74-4F7B-A07F-BBAF952F6F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86" y="4357459"/>
            <a:ext cx="4224573" cy="2632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01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567DEE-830E-47CB-A9BB-CFC8F7B67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112" y="347133"/>
            <a:ext cx="9042400" cy="758613"/>
          </a:xfrm>
          <a:solidFill>
            <a:srgbClr val="FFCC66"/>
          </a:solidFill>
        </p:spPr>
        <p:txBody>
          <a:bodyPr>
            <a:normAutofit/>
          </a:bodyPr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Vạn lý trường thành, Trung quốc</a:t>
            </a:r>
            <a:endParaRPr lang="en-P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B5C638-97A2-49D2-9FD9-D68A411C0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40" y="4297599"/>
            <a:ext cx="4075821" cy="27370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202A774-6D8D-45C3-96AF-BBA3E37C1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398" y="1400553"/>
            <a:ext cx="4340602" cy="27370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CD5775A-A33A-4A5C-AC02-89F1C6F786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53" y="4297599"/>
            <a:ext cx="4447702" cy="27370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B07DA95-318D-4023-902E-9E766407A6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400" y="1400553"/>
            <a:ext cx="4444075" cy="25139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9792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E:\anh nen\Picture1tttt.png">
            <a:extLst>
              <a:ext uri="{FF2B5EF4-FFF2-40B4-BE49-F238E27FC236}">
                <a16:creationId xmlns="" xmlns:a16="http://schemas.microsoft.com/office/drawing/2014/main" id="{2D74CD04-60F5-4F7D-BD88-D04E4F7F8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"/>
          <a:stretch>
            <a:fillRect/>
          </a:stretch>
        </p:blipFill>
        <p:spPr bwMode="auto">
          <a:xfrm>
            <a:off x="-1244600" y="-182880"/>
            <a:ext cx="13004800" cy="768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Text Box 3">
            <a:extLst>
              <a:ext uri="{FF2B5EF4-FFF2-40B4-BE49-F238E27FC236}">
                <a16:creationId xmlns="" xmlns:a16="http://schemas.microsoft.com/office/drawing/2014/main" id="{7EF3F0CE-42DF-4FC5-844A-B1A55FBD6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9568" y="13548"/>
            <a:ext cx="7220373" cy="81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sz="4693" b="1" dirty="0">
                <a:solidFill>
                  <a:srgbClr val="FF0000"/>
                </a:solidFill>
                <a:latin typeface="Times New Roman"/>
                <a:cs typeface="Arial" charset="0"/>
              </a:rPr>
              <a:t>HƯỚNG DẪN TỰ HỌC</a:t>
            </a:r>
            <a:endParaRPr lang="en-US" sz="4693" b="1" dirty="0">
              <a:solidFill>
                <a:srgbClr val="FF0000"/>
              </a:solidFill>
              <a:latin typeface="Times New Roman"/>
              <a:cs typeface="Arial" charset="0"/>
            </a:endParaRPr>
          </a:p>
        </p:txBody>
      </p:sp>
      <p:sp>
        <p:nvSpPr>
          <p:cNvPr id="126980" name="Text Box 4">
            <a:extLst>
              <a:ext uri="{FF2B5EF4-FFF2-40B4-BE49-F238E27FC236}">
                <a16:creationId xmlns="" xmlns:a16="http://schemas.microsoft.com/office/drawing/2014/main" id="{C2EEB0AB-5E69-4C0A-947A-3630F3630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120" y="1431327"/>
            <a:ext cx="10269211" cy="55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ts val="640"/>
              </a:spcBef>
              <a:spcAft>
                <a:spcPts val="640"/>
              </a:spcAft>
              <a:defRPr/>
            </a:pPr>
            <a:r>
              <a:rPr lang="vi-VN" sz="2987">
                <a:solidFill>
                  <a:prstClr val="black"/>
                </a:solidFill>
                <a:latin typeface="Times New Roman"/>
                <a:cs typeface="Arial" charset="0"/>
              </a:rPr>
              <a:t>- </a:t>
            </a:r>
            <a:endParaRPr lang="en-US" sz="2987" dirty="0">
              <a:latin typeface="Times New Roman"/>
              <a:cs typeface="Arial" charset="0"/>
            </a:endParaRPr>
          </a:p>
        </p:txBody>
      </p:sp>
      <p:sp>
        <p:nvSpPr>
          <p:cNvPr id="126982" name="Text Box 6">
            <a:extLst>
              <a:ext uri="{FF2B5EF4-FFF2-40B4-BE49-F238E27FC236}">
                <a16:creationId xmlns="" xmlns:a16="http://schemas.microsoft.com/office/drawing/2014/main" id="{74307D14-F140-46AC-8A6A-8155BE573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406" y="867408"/>
            <a:ext cx="9638453" cy="552011"/>
          </a:xfrm>
          <a:prstGeom prst="rect">
            <a:avLst/>
          </a:prstGeom>
          <a:solidFill>
            <a:srgbClr val="FFFF00">
              <a:alpha val="56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987" b="1" dirty="0" err="1">
                <a:solidFill>
                  <a:srgbClr val="0000CC"/>
                </a:solidFill>
                <a:latin typeface="Times New Roman"/>
                <a:cs typeface="Arial" charset="0"/>
              </a:rPr>
              <a:t>Bài</a:t>
            </a:r>
            <a:r>
              <a:rPr lang="en-US" sz="2987" b="1" dirty="0">
                <a:solidFill>
                  <a:srgbClr val="0000CC"/>
                </a:solidFill>
                <a:latin typeface="Times New Roman"/>
                <a:cs typeface="Arial" charset="0"/>
              </a:rPr>
              <a:t> </a:t>
            </a:r>
            <a:r>
              <a:rPr lang="en-US" sz="2987" b="1" dirty="0" err="1">
                <a:solidFill>
                  <a:srgbClr val="0000CC"/>
                </a:solidFill>
                <a:latin typeface="Times New Roman"/>
                <a:cs typeface="Arial" charset="0"/>
              </a:rPr>
              <a:t>học</a:t>
            </a:r>
            <a:r>
              <a:rPr lang="en-US" sz="2987" b="1" dirty="0">
                <a:solidFill>
                  <a:srgbClr val="0000CC"/>
                </a:solidFill>
                <a:latin typeface="Times New Roman"/>
                <a:cs typeface="Arial" charset="0"/>
              </a:rPr>
              <a:t> </a:t>
            </a:r>
            <a:r>
              <a:rPr lang="en-US" sz="2987" b="1" dirty="0" err="1">
                <a:solidFill>
                  <a:srgbClr val="0000CC"/>
                </a:solidFill>
                <a:latin typeface="Times New Roman"/>
                <a:cs typeface="Arial" charset="0"/>
              </a:rPr>
              <a:t>hôm</a:t>
            </a:r>
            <a:r>
              <a:rPr lang="en-US" sz="2987" b="1" dirty="0">
                <a:solidFill>
                  <a:srgbClr val="0000CC"/>
                </a:solidFill>
                <a:latin typeface="Times New Roman"/>
                <a:cs typeface="Arial" charset="0"/>
              </a:rPr>
              <a:t> nay:</a:t>
            </a:r>
          </a:p>
        </p:txBody>
      </p:sp>
      <p:sp>
        <p:nvSpPr>
          <p:cNvPr id="126983" name="Text Box 7">
            <a:extLst>
              <a:ext uri="{FF2B5EF4-FFF2-40B4-BE49-F238E27FC236}">
                <a16:creationId xmlns="" xmlns:a16="http://schemas.microsoft.com/office/drawing/2014/main" id="{C4C6F2D8-179B-4334-89B2-7A55C7461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" y="3962433"/>
            <a:ext cx="9631680" cy="552011"/>
          </a:xfrm>
          <a:prstGeom prst="rect">
            <a:avLst/>
          </a:prstGeom>
          <a:solidFill>
            <a:srgbClr val="FFFF00">
              <a:alpha val="7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987" b="1" dirty="0" err="1">
                <a:solidFill>
                  <a:srgbClr val="0000CC"/>
                </a:solidFill>
                <a:latin typeface="Times New Roman"/>
                <a:cs typeface="Arial" charset="0"/>
              </a:rPr>
              <a:t>Bài</a:t>
            </a:r>
            <a:r>
              <a:rPr lang="en-US" sz="2987" b="1" dirty="0">
                <a:solidFill>
                  <a:srgbClr val="0000CC"/>
                </a:solidFill>
                <a:latin typeface="Times New Roman"/>
                <a:cs typeface="Arial" charset="0"/>
              </a:rPr>
              <a:t> </a:t>
            </a:r>
            <a:r>
              <a:rPr lang="en-US" sz="2987" b="1" dirty="0" err="1">
                <a:solidFill>
                  <a:srgbClr val="0000CC"/>
                </a:solidFill>
                <a:latin typeface="Times New Roman"/>
                <a:cs typeface="Arial" charset="0"/>
              </a:rPr>
              <a:t>học</a:t>
            </a:r>
            <a:r>
              <a:rPr lang="en-US" sz="2987" b="1" dirty="0">
                <a:solidFill>
                  <a:srgbClr val="0000CC"/>
                </a:solidFill>
                <a:latin typeface="Times New Roman"/>
                <a:cs typeface="Arial" charset="0"/>
              </a:rPr>
              <a:t> </a:t>
            </a:r>
            <a:r>
              <a:rPr lang="en-US" sz="2987" b="1" dirty="0" err="1">
                <a:solidFill>
                  <a:srgbClr val="0000CC"/>
                </a:solidFill>
                <a:latin typeface="Times New Roman"/>
                <a:cs typeface="Arial" charset="0"/>
              </a:rPr>
              <a:t>tiết</a:t>
            </a:r>
            <a:r>
              <a:rPr lang="en-US" sz="2987" b="1" dirty="0">
                <a:solidFill>
                  <a:srgbClr val="0000CC"/>
                </a:solidFill>
                <a:latin typeface="Times New Roman"/>
                <a:cs typeface="Arial" charset="0"/>
              </a:rPr>
              <a:t> </a:t>
            </a:r>
            <a:r>
              <a:rPr lang="en-US" sz="2987" b="1" dirty="0" err="1">
                <a:solidFill>
                  <a:srgbClr val="0000CC"/>
                </a:solidFill>
                <a:latin typeface="Times New Roman"/>
                <a:cs typeface="Arial" charset="0"/>
              </a:rPr>
              <a:t>sau</a:t>
            </a:r>
            <a:r>
              <a:rPr lang="en-US" sz="2987" b="1" dirty="0">
                <a:solidFill>
                  <a:srgbClr val="0000CC"/>
                </a:solidFill>
                <a:latin typeface="Times New Roman"/>
                <a:cs typeface="Arial" charset="0"/>
              </a:rPr>
              <a:t>:</a:t>
            </a:r>
            <a:r>
              <a:rPr lang="vi-VN" sz="2987" b="1" dirty="0">
                <a:solidFill>
                  <a:srgbClr val="0000CC"/>
                </a:solidFill>
                <a:latin typeface="Times New Roman"/>
                <a:cs typeface="Arial" charset="0"/>
              </a:rPr>
              <a:t> (tiết 2)</a:t>
            </a:r>
            <a:endParaRPr lang="en-US" sz="2987" b="1" dirty="0">
              <a:solidFill>
                <a:srgbClr val="0000CC"/>
              </a:solidFill>
              <a:latin typeface="Times New Roman"/>
              <a:cs typeface="Arial" charset="0"/>
            </a:endParaRPr>
          </a:p>
        </p:txBody>
      </p:sp>
      <p:sp>
        <p:nvSpPr>
          <p:cNvPr id="126984" name="Text Box 8">
            <a:extLst>
              <a:ext uri="{FF2B5EF4-FFF2-40B4-BE49-F238E27FC236}">
                <a16:creationId xmlns="" xmlns:a16="http://schemas.microsoft.com/office/drawing/2014/main" id="{3F27AC5F-7A0E-490B-B158-C126214E4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" y="4619023"/>
            <a:ext cx="10010093" cy="10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fontAlgn="base">
              <a:spcBef>
                <a:spcPts val="0"/>
              </a:spcBef>
              <a:spcAft>
                <a:spcPct val="0"/>
              </a:spcAft>
              <a:buNone/>
              <a:defRPr/>
            </a:pPr>
            <a:r>
              <a:rPr lang="en-US" altLang="en-US" sz="2987" u="sng" dirty="0" err="1">
                <a:solidFill>
                  <a:srgbClr val="0000CC"/>
                </a:solidFill>
                <a:latin typeface="Times New Roman"/>
                <a:cs typeface="Arial" panose="020B0604020202020204" pitchFamily="34" charset="0"/>
              </a:rPr>
              <a:t>Nội</a:t>
            </a:r>
            <a:r>
              <a:rPr lang="en-US" altLang="en-US" sz="2987" u="sng" dirty="0">
                <a:solidFill>
                  <a:srgbClr val="0000CC"/>
                </a:solidFill>
                <a:latin typeface="Times New Roman"/>
                <a:cs typeface="Arial" panose="020B0604020202020204" pitchFamily="34" charset="0"/>
              </a:rPr>
              <a:t> dung</a:t>
            </a:r>
            <a:r>
              <a:rPr lang="en-US" altLang="en-US" sz="2987" dirty="0">
                <a:solidFill>
                  <a:prstClr val="black"/>
                </a:solidFill>
                <a:latin typeface="Times New Roman"/>
                <a:cs typeface="Arial" panose="020B0604020202020204" pitchFamily="34" charset="0"/>
              </a:rPr>
              <a:t>:</a:t>
            </a:r>
          </a:p>
          <a:p>
            <a:pPr algn="just" fontAlgn="base">
              <a:spcBef>
                <a:spcPts val="0"/>
              </a:spcBef>
              <a:spcAft>
                <a:spcPct val="0"/>
              </a:spcAft>
              <a:buNone/>
              <a:defRPr/>
            </a:pPr>
            <a:r>
              <a:rPr lang="en-US" altLang="en-US" sz="2987" u="sng" dirty="0" err="1">
                <a:solidFill>
                  <a:srgbClr val="0000CC"/>
                </a:solidFill>
                <a:latin typeface="Times New Roman"/>
                <a:cs typeface="Arial" panose="020B0604020202020204" pitchFamily="34" charset="0"/>
              </a:rPr>
              <a:t>Yêu</a:t>
            </a:r>
            <a:r>
              <a:rPr lang="en-US" altLang="en-US" sz="2987" u="sng" dirty="0">
                <a:solidFill>
                  <a:srgbClr val="0000CC"/>
                </a:solidFill>
                <a:latin typeface="Times New Roman"/>
                <a:cs typeface="Arial" panose="020B0604020202020204" pitchFamily="34" charset="0"/>
              </a:rPr>
              <a:t> </a:t>
            </a:r>
            <a:r>
              <a:rPr lang="en-US" altLang="en-US" sz="2987" u="sng" dirty="0" err="1">
                <a:solidFill>
                  <a:srgbClr val="0000CC"/>
                </a:solidFill>
                <a:latin typeface="Times New Roman"/>
                <a:cs typeface="Arial" panose="020B0604020202020204" pitchFamily="34" charset="0"/>
              </a:rPr>
              <a:t>cầu</a:t>
            </a:r>
            <a:r>
              <a:rPr lang="en-US" altLang="en-US" sz="2987" dirty="0">
                <a:solidFill>
                  <a:prstClr val="black"/>
                </a:solidFill>
                <a:latin typeface="Times New Roman"/>
                <a:cs typeface="Arial" panose="020B0604020202020204" pitchFamily="34" charset="0"/>
              </a:rPr>
              <a:t>: 	</a:t>
            </a:r>
            <a:endParaRPr lang="vi-VN" altLang="en-US" sz="2987" dirty="0">
              <a:solidFill>
                <a:prstClr val="black"/>
              </a:solidFill>
              <a:latin typeface="Times New Roman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6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6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6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6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6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/>
      <p:bldP spid="126980" grpId="0"/>
      <p:bldP spid="126982" grpId="0" animBg="1"/>
      <p:bldP spid="126983" grpId="0" animBg="1"/>
      <p:bldP spid="12698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E:\anh nen\Picture14646546.jpg">
            <a:extLst>
              <a:ext uri="{FF2B5EF4-FFF2-40B4-BE49-F238E27FC236}">
                <a16:creationId xmlns="" xmlns:a16="http://schemas.microsoft.com/office/drawing/2014/main" id="{8DDAA216-6A02-42C9-BF0A-B2F74543D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600" y="11857"/>
            <a:ext cx="13004800" cy="7303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6" descr="phaohoa (74).gif">
            <a:extLst>
              <a:ext uri="{FF2B5EF4-FFF2-40B4-BE49-F238E27FC236}">
                <a16:creationId xmlns="" xmlns:a16="http://schemas.microsoft.com/office/drawing/2014/main" id="{4B0BF7FF-4A52-4D46-A896-2AEB43FC3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1" y="4316307"/>
            <a:ext cx="2726267" cy="299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7" descr="phaohoa (74).gif">
            <a:extLst>
              <a:ext uri="{FF2B5EF4-FFF2-40B4-BE49-F238E27FC236}">
                <a16:creationId xmlns="" xmlns:a16="http://schemas.microsoft.com/office/drawing/2014/main" id="{54F060DB-C73D-4DB9-97C3-50FC0AF70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775" y="4742178"/>
            <a:ext cx="2726267" cy="299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8" descr="phaohoa (74).gif">
            <a:extLst>
              <a:ext uri="{FF2B5EF4-FFF2-40B4-BE49-F238E27FC236}">
                <a16:creationId xmlns="" xmlns:a16="http://schemas.microsoft.com/office/drawing/2014/main" id="{27E3AB55-6C99-4263-86E7-2D0F4AF8C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14" y="3732188"/>
            <a:ext cx="2726267" cy="299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9" descr="phaohoa (74).gif">
            <a:extLst>
              <a:ext uri="{FF2B5EF4-FFF2-40B4-BE49-F238E27FC236}">
                <a16:creationId xmlns="" xmlns:a16="http://schemas.microsoft.com/office/drawing/2014/main" id="{C06486A8-4384-4431-A67C-C60EFE142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296" y="4072467"/>
            <a:ext cx="2726267" cy="299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10" descr="phaohoa (74).gif">
            <a:extLst>
              <a:ext uri="{FF2B5EF4-FFF2-40B4-BE49-F238E27FC236}">
                <a16:creationId xmlns="" xmlns:a16="http://schemas.microsoft.com/office/drawing/2014/main" id="{6695FA56-796C-4E28-B5EE-269AB8030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375" y="4279980"/>
            <a:ext cx="2726267" cy="299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11" descr="phaohoa (74).gif">
            <a:extLst>
              <a:ext uri="{FF2B5EF4-FFF2-40B4-BE49-F238E27FC236}">
                <a16:creationId xmlns="" xmlns:a16="http://schemas.microsoft.com/office/drawing/2014/main" id="{304C814C-4FF9-4E0E-A155-6B2401BA9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841" y="4002116"/>
            <a:ext cx="2726267" cy="299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7CA94B6-C275-48AE-865A-AA60555D9E15}"/>
              </a:ext>
            </a:extLst>
          </p:cNvPr>
          <p:cNvSpPr/>
          <p:nvPr/>
        </p:nvSpPr>
        <p:spPr>
          <a:xfrm>
            <a:off x="1985528" y="3644094"/>
            <a:ext cx="8453120" cy="1955483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120" b="1" spc="53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XIN CHÂN THÀNH CẢM ƠN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120" b="1" spc="53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THẦY CÔ GIÁO VÀ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120" b="1" spc="53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EM HỌC SINH!</a:t>
            </a:r>
          </a:p>
        </p:txBody>
      </p:sp>
      <p:pic>
        <p:nvPicPr>
          <p:cNvPr id="58378" name="Picture 8" descr="phao hoa 1">
            <a:extLst>
              <a:ext uri="{FF2B5EF4-FFF2-40B4-BE49-F238E27FC236}">
                <a16:creationId xmlns="" xmlns:a16="http://schemas.microsoft.com/office/drawing/2014/main" id="{D6A62625-3675-4475-BE75-45EAD5A6C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" y="0"/>
            <a:ext cx="1788160" cy="308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9" name="Picture 8" descr="phao hoa 1">
            <a:extLst>
              <a:ext uri="{FF2B5EF4-FFF2-40B4-BE49-F238E27FC236}">
                <a16:creationId xmlns="" xmlns:a16="http://schemas.microsoft.com/office/drawing/2014/main" id="{853F3F06-26C7-4759-A0E0-72F5A7F97D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920" y="-81280"/>
            <a:ext cx="1788160" cy="308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:\anh nen\Picture1tttt.png">
            <a:extLst>
              <a:ext uri="{FF2B5EF4-FFF2-40B4-BE49-F238E27FC236}">
                <a16:creationId xmlns="" xmlns:a16="http://schemas.microsoft.com/office/drawing/2014/main" id="{81C8551C-4C21-421E-95FE-13D834B01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"/>
          <a:stretch>
            <a:fillRect/>
          </a:stretch>
        </p:blipFill>
        <p:spPr bwMode="auto">
          <a:xfrm>
            <a:off x="-1127703" y="-192812"/>
            <a:ext cx="13332203" cy="770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9900BA-1C32-440B-990B-B5C8D4CAF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6807" y="264776"/>
            <a:ext cx="12327008" cy="839755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b="1">
                <a:ln/>
                <a:solidFill>
                  <a:srgbClr val="3333FF"/>
                </a:solidFill>
                <a:cs typeface="Times New Roman" panose="02020603050405020304" pitchFamily="18" charset="0"/>
              </a:rPr>
              <a:t> Video giới thiệu về nghệ thuật thời kỳ Ai Cập cổ đại</a:t>
            </a:r>
            <a:endParaRPr lang="en-PH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he Ancient Egypt - 5 things you should know - History for kids">
            <a:hlinkClick r:id="" action="ppaction://media"/>
            <a:extLst>
              <a:ext uri="{FF2B5EF4-FFF2-40B4-BE49-F238E27FC236}">
                <a16:creationId xmlns="" xmlns:a16="http://schemas.microsoft.com/office/drawing/2014/main" id="{2C80B280-2AEE-424A-AD4E-19C8BF1BD1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203456.615"/>
                    <p14:bmk name="Bookmark 2" time="203488.4484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66807" y="1040130"/>
            <a:ext cx="12210110" cy="505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6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2)">
                                          <p:cBhvr>
                                            <p:cTn id="6" dur="5956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7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203.488)">
                                          <p:cBhvr>
                                            <p:cTn id="6" dur="5956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7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A92342-26EC-4EFF-A8D0-325794C67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4D2A406D-A1EB-495F-982C-81225DB036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600" y="-58630"/>
            <a:ext cx="13004799" cy="7373830"/>
          </a:xfr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E08A4B3-769B-473F-9246-AD6511C3286E}"/>
              </a:ext>
            </a:extLst>
          </p:cNvPr>
          <p:cNvSpPr txBox="1"/>
          <p:nvPr/>
        </p:nvSpPr>
        <p:spPr>
          <a:xfrm>
            <a:off x="-617931" y="2285053"/>
            <a:ext cx="12047349" cy="206210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6400" b="1" dirty="0">
                <a:solidFill>
                  <a:srgbClr val="FF0000"/>
                </a:solidFill>
                <a:latin typeface="+mj-lt"/>
              </a:rPr>
              <a:t>I. KHÁM PHÁ NGHỆ THUẬT CỔ ĐẠI TRONG TRANH VẼ</a:t>
            </a:r>
            <a:endParaRPr lang="en-PH" sz="4267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25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8FC65F7A-8987-4125-A1C7-5DF822DC8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113" y="3396456"/>
            <a:ext cx="2619375" cy="1743075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2607FFB-817B-4339-8349-070415C85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85" y="4137173"/>
            <a:ext cx="4416729" cy="285165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54FFEA2-3194-4A41-A8A0-4ADA8F0ED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86" y="1135091"/>
            <a:ext cx="4416729" cy="273072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3E5831E-A7FC-421E-91CE-629B491E7B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268" y="1081594"/>
            <a:ext cx="4505253" cy="278422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6F4E130-800E-4A69-BBD2-9E96895AA8F0}"/>
              </a:ext>
            </a:extLst>
          </p:cNvPr>
          <p:cNvSpPr txBox="1"/>
          <p:nvPr/>
        </p:nvSpPr>
        <p:spPr>
          <a:xfrm>
            <a:off x="2145480" y="108659"/>
            <a:ext cx="6125959" cy="74898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42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CẬP CỔ ĐẠI</a:t>
            </a:r>
            <a:endParaRPr lang="en-PH" sz="2560" b="1" dirty="0">
              <a:solidFill>
                <a:srgbClr val="0000CC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2F459B0-84B8-4F34-95E1-700F38A9910A}"/>
              </a:ext>
            </a:extLst>
          </p:cNvPr>
          <p:cNvSpPr txBox="1"/>
          <p:nvPr/>
        </p:nvSpPr>
        <p:spPr>
          <a:xfrm>
            <a:off x="1079" y="3410565"/>
            <a:ext cx="522160" cy="420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133" b="1" dirty="0">
                <a:solidFill>
                  <a:srgbClr val="C00000"/>
                </a:solidFill>
              </a:rPr>
              <a:t>1</a:t>
            </a:r>
            <a:endParaRPr lang="en-PH" sz="2133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4C14806-09CF-4E2A-8D2D-0E6EA5AD53F5}"/>
              </a:ext>
            </a:extLst>
          </p:cNvPr>
          <p:cNvSpPr txBox="1"/>
          <p:nvPr/>
        </p:nvSpPr>
        <p:spPr>
          <a:xfrm>
            <a:off x="6011145" y="3410565"/>
            <a:ext cx="522160" cy="420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133" b="1" dirty="0">
                <a:solidFill>
                  <a:srgbClr val="C00000"/>
                </a:solidFill>
              </a:rPr>
              <a:t>2</a:t>
            </a:r>
            <a:endParaRPr lang="en-PH" sz="2133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8B921E5-DD3F-4FCB-B935-3DFF91426E3A}"/>
              </a:ext>
            </a:extLst>
          </p:cNvPr>
          <p:cNvSpPr txBox="1"/>
          <p:nvPr/>
        </p:nvSpPr>
        <p:spPr>
          <a:xfrm>
            <a:off x="-19242" y="6562039"/>
            <a:ext cx="522160" cy="420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133" b="1" dirty="0">
                <a:solidFill>
                  <a:srgbClr val="C00000"/>
                </a:solidFill>
              </a:rPr>
              <a:t>3</a:t>
            </a:r>
            <a:endParaRPr lang="en-PH" sz="2133" b="1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26324C6-68D1-4272-98C3-4389B8137B15}"/>
              </a:ext>
            </a:extLst>
          </p:cNvPr>
          <p:cNvSpPr txBox="1"/>
          <p:nvPr/>
        </p:nvSpPr>
        <p:spPr>
          <a:xfrm>
            <a:off x="6004062" y="6439121"/>
            <a:ext cx="522160" cy="420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133" b="1" dirty="0">
                <a:solidFill>
                  <a:srgbClr val="C00000"/>
                </a:solidFill>
              </a:rPr>
              <a:t>4</a:t>
            </a:r>
            <a:endParaRPr lang="en-PH" sz="2133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96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6F4E130-800E-4A69-BBD2-9E96895AA8F0}"/>
              </a:ext>
            </a:extLst>
          </p:cNvPr>
          <p:cNvSpPr txBox="1"/>
          <p:nvPr/>
        </p:nvSpPr>
        <p:spPr>
          <a:xfrm>
            <a:off x="2145480" y="108659"/>
            <a:ext cx="6125959" cy="74898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42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CẬP CỔ ĐẠI</a:t>
            </a:r>
            <a:endParaRPr lang="en-PH" sz="2560" b="1" dirty="0">
              <a:solidFill>
                <a:srgbClr val="0000CC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F93A7FEB-74C3-462F-A118-E1AC2B8963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113" y="3396456"/>
            <a:ext cx="2619375" cy="1743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581C09B-6C45-495B-BFE8-5B2086974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21" y="1130083"/>
            <a:ext cx="4091961" cy="2746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5E32459-EBAA-43B1-9240-C7D0A812B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1" y="4287522"/>
            <a:ext cx="4328321" cy="2636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A242924-4F88-42F1-B9CD-8783787A8D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1" y="1147165"/>
            <a:ext cx="4328321" cy="2729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A208E16-79C8-43E8-8673-E405A870485B}"/>
              </a:ext>
            </a:extLst>
          </p:cNvPr>
          <p:cNvSpPr txBox="1"/>
          <p:nvPr/>
        </p:nvSpPr>
        <p:spPr>
          <a:xfrm>
            <a:off x="56000" y="3442109"/>
            <a:ext cx="522160" cy="420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133" b="1" dirty="0">
                <a:solidFill>
                  <a:srgbClr val="C00000"/>
                </a:solidFill>
              </a:rPr>
              <a:t>5</a:t>
            </a:r>
            <a:endParaRPr lang="en-PH" sz="2133" b="1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C2A4ECD-6A16-4C98-9275-2C58523CF5E8}"/>
              </a:ext>
            </a:extLst>
          </p:cNvPr>
          <p:cNvSpPr txBox="1"/>
          <p:nvPr/>
        </p:nvSpPr>
        <p:spPr>
          <a:xfrm>
            <a:off x="6026323" y="6496790"/>
            <a:ext cx="522160" cy="420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133" b="1" dirty="0">
                <a:solidFill>
                  <a:srgbClr val="C00000"/>
                </a:solidFill>
              </a:rPr>
              <a:t>8</a:t>
            </a:r>
            <a:endParaRPr lang="en-PH" sz="2133" b="1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820A18A-4246-4E4F-9438-8B84CA4D24EC}"/>
              </a:ext>
            </a:extLst>
          </p:cNvPr>
          <p:cNvSpPr txBox="1"/>
          <p:nvPr/>
        </p:nvSpPr>
        <p:spPr>
          <a:xfrm>
            <a:off x="56001" y="6496790"/>
            <a:ext cx="522160" cy="420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133" b="1" dirty="0">
                <a:solidFill>
                  <a:srgbClr val="C00000"/>
                </a:solidFill>
              </a:rPr>
              <a:t>7</a:t>
            </a:r>
            <a:endParaRPr lang="en-PH" sz="2133" b="1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96D8556-2BCB-4503-92C8-646E2F21967C}"/>
              </a:ext>
            </a:extLst>
          </p:cNvPr>
          <p:cNvSpPr txBox="1"/>
          <p:nvPr/>
        </p:nvSpPr>
        <p:spPr>
          <a:xfrm>
            <a:off x="5975642" y="3477614"/>
            <a:ext cx="522160" cy="420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133" b="1" dirty="0">
                <a:solidFill>
                  <a:srgbClr val="C00000"/>
                </a:solidFill>
              </a:rPr>
              <a:t>6</a:t>
            </a:r>
            <a:endParaRPr lang="en-PH" sz="2133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9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E25552-9166-4783-B6AB-0696C01D3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125308"/>
            <a:ext cx="9225280" cy="111421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vi-VN" b="1" dirty="0">
                <a:solidFill>
                  <a:srgbClr val="0000CC"/>
                </a:solidFill>
              </a:rPr>
              <a:t>So sánh giữa ảnh chụp và tranh vẽ</a:t>
            </a:r>
            <a:endParaRPr lang="en-PH" b="1" dirty="0">
              <a:solidFill>
                <a:srgbClr val="0000CC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9003836-2BDF-4B30-A7D6-36AA41CE7C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5" b="30317"/>
          <a:stretch/>
        </p:blipFill>
        <p:spPr>
          <a:xfrm>
            <a:off x="5786120" y="2286000"/>
            <a:ext cx="5230208" cy="2981961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9832006-5A2F-4CB6-B26E-F1EC1DF44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0" y="2332800"/>
            <a:ext cx="5015899" cy="2935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F349A39-835F-4C5F-BAB5-B20B241DEB4F}"/>
              </a:ext>
            </a:extLst>
          </p:cNvPr>
          <p:cNvSpPr txBox="1"/>
          <p:nvPr/>
        </p:nvSpPr>
        <p:spPr>
          <a:xfrm>
            <a:off x="1817068" y="1662242"/>
            <a:ext cx="528320" cy="6175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vi-VN" sz="3413" b="1" dirty="0">
                <a:latin typeface="+mj-lt"/>
              </a:rPr>
              <a:t>1</a:t>
            </a:r>
            <a:endParaRPr lang="en-PH" sz="3413" b="1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1F61FDB-B8F7-4EE2-BA03-35608305C7A4}"/>
              </a:ext>
            </a:extLst>
          </p:cNvPr>
          <p:cNvSpPr txBox="1"/>
          <p:nvPr/>
        </p:nvSpPr>
        <p:spPr>
          <a:xfrm>
            <a:off x="8423736" y="1615442"/>
            <a:ext cx="528320" cy="6175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vi-VN" sz="3413" b="1" dirty="0">
                <a:latin typeface="+mj-lt"/>
              </a:rPr>
              <a:t>2</a:t>
            </a:r>
            <a:endParaRPr lang="en-PH" sz="3413" b="1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7B41A4F-ACBF-4552-9BF4-D778231B1DD4}"/>
              </a:ext>
            </a:extLst>
          </p:cNvPr>
          <p:cNvSpPr txBox="1"/>
          <p:nvPr/>
        </p:nvSpPr>
        <p:spPr>
          <a:xfrm>
            <a:off x="983948" y="5361560"/>
            <a:ext cx="2194560" cy="617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1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Ảnh chụp </a:t>
            </a:r>
            <a:endParaRPr lang="en-PH" sz="341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06B43FA-C658-4898-9BD7-9C0B5AD14070}"/>
              </a:ext>
            </a:extLst>
          </p:cNvPr>
          <p:cNvSpPr txBox="1"/>
          <p:nvPr/>
        </p:nvSpPr>
        <p:spPr>
          <a:xfrm>
            <a:off x="7682056" y="5361559"/>
            <a:ext cx="2194560" cy="617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1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vẽ </a:t>
            </a:r>
            <a:endParaRPr lang="en-PH" sz="341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5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="" xmlns:a16="http://schemas.microsoft.com/office/drawing/2014/main" id="{18B3BAF0-1259-4114-A9BF-BDCCAB3F4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24050" y="208829"/>
            <a:ext cx="12767353" cy="1413934"/>
          </a:xfrm>
          <a:effectLst/>
        </p:spPr>
        <p:txBody>
          <a:bodyPr/>
          <a:lstStyle/>
          <a:p>
            <a:endParaRPr lang="en-P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04D78F2D-8E76-43B7-B45B-51D68A4745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" r="51186" b="53381"/>
          <a:stretch/>
        </p:blipFill>
        <p:spPr>
          <a:xfrm>
            <a:off x="461682" y="1105765"/>
            <a:ext cx="4267799" cy="2928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887844E2-395D-43BA-946E-0C29648ED8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08" r="50000" b="4463"/>
          <a:stretch/>
        </p:blipFill>
        <p:spPr>
          <a:xfrm>
            <a:off x="461681" y="4270816"/>
            <a:ext cx="4339804" cy="2878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34CDB9C8-FA94-4DBE-9A0E-5A64E2C4E2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3" b="52071"/>
          <a:stretch/>
        </p:blipFill>
        <p:spPr>
          <a:xfrm>
            <a:off x="5623560" y="1151013"/>
            <a:ext cx="4097419" cy="2878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16556A4-9DF4-4FBF-8A26-20D59EA80F4D}"/>
              </a:ext>
            </a:extLst>
          </p:cNvPr>
          <p:cNvSpPr txBox="1"/>
          <p:nvPr/>
        </p:nvSpPr>
        <p:spPr>
          <a:xfrm>
            <a:off x="-217235" y="179978"/>
            <a:ext cx="11174795" cy="68326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84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VẼ CỦA HỌC SINH VỀ AI CẬP CỔ ĐẠI</a:t>
            </a:r>
            <a:endParaRPr lang="en-PH" sz="2133" b="1" dirty="0">
              <a:solidFill>
                <a:srgbClr val="0000CC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61146A7-A92F-4EE9-9358-3F7A264878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" t="6632" r="6031" b="7143"/>
          <a:stretch/>
        </p:blipFill>
        <p:spPr>
          <a:xfrm>
            <a:off x="5714117" y="4361377"/>
            <a:ext cx="3934859" cy="26969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86B192D-F6D9-4244-9872-7C18668C7BDE}"/>
              </a:ext>
            </a:extLst>
          </p:cNvPr>
          <p:cNvSpPr txBox="1"/>
          <p:nvPr/>
        </p:nvSpPr>
        <p:spPr>
          <a:xfrm>
            <a:off x="5793055" y="6679588"/>
            <a:ext cx="522160" cy="420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133" b="1" dirty="0">
                <a:solidFill>
                  <a:srgbClr val="C00000"/>
                </a:solidFill>
              </a:rPr>
              <a:t>5</a:t>
            </a:r>
            <a:endParaRPr lang="en-PH" sz="2133" b="1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46F3950-2FA9-4B1D-8E5C-DCE819B33621}"/>
              </a:ext>
            </a:extLst>
          </p:cNvPr>
          <p:cNvSpPr txBox="1"/>
          <p:nvPr/>
        </p:nvSpPr>
        <p:spPr>
          <a:xfrm>
            <a:off x="578161" y="3556688"/>
            <a:ext cx="522160" cy="420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133" b="1" dirty="0">
                <a:solidFill>
                  <a:srgbClr val="C00000"/>
                </a:solidFill>
              </a:rPr>
              <a:t>1</a:t>
            </a:r>
            <a:endParaRPr lang="en-PH" sz="2133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5DE3283-5041-4792-946F-05ADB75080AA}"/>
              </a:ext>
            </a:extLst>
          </p:cNvPr>
          <p:cNvSpPr txBox="1"/>
          <p:nvPr/>
        </p:nvSpPr>
        <p:spPr>
          <a:xfrm>
            <a:off x="605546" y="6631525"/>
            <a:ext cx="522160" cy="420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133" b="1" dirty="0">
                <a:solidFill>
                  <a:srgbClr val="C00000"/>
                </a:solidFill>
              </a:rPr>
              <a:t>3</a:t>
            </a:r>
            <a:endParaRPr lang="en-PH" sz="2133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7F5EDD2-6EC3-4121-B4BF-DAA8B6B8E547}"/>
              </a:ext>
            </a:extLst>
          </p:cNvPr>
          <p:cNvSpPr txBox="1"/>
          <p:nvPr/>
        </p:nvSpPr>
        <p:spPr>
          <a:xfrm>
            <a:off x="5793055" y="3539258"/>
            <a:ext cx="522160" cy="420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133" b="1" dirty="0">
                <a:solidFill>
                  <a:srgbClr val="C00000"/>
                </a:solidFill>
              </a:rPr>
              <a:t>2</a:t>
            </a:r>
            <a:endParaRPr lang="en-PH" sz="2133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6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A92342-26EC-4EFF-A8D0-325794C67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4D2A406D-A1EB-495F-982C-81225DB036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600" y="-58630"/>
            <a:ext cx="13004799" cy="7373830"/>
          </a:xfr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E08A4B3-769B-473F-9246-AD6511C3286E}"/>
              </a:ext>
            </a:extLst>
          </p:cNvPr>
          <p:cNvSpPr txBox="1"/>
          <p:nvPr/>
        </p:nvSpPr>
        <p:spPr>
          <a:xfrm>
            <a:off x="-617931" y="2251498"/>
            <a:ext cx="12047349" cy="225908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7040" b="1" dirty="0">
                <a:solidFill>
                  <a:srgbClr val="FF0000"/>
                </a:solidFill>
                <a:latin typeface="+mj-lt"/>
              </a:rPr>
              <a:t>II. CÁCH TẠO BỨC TRANH THEO ẢNH</a:t>
            </a:r>
            <a:endParaRPr lang="en-PH" sz="704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203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00F667-367F-45A0-B47C-F3A758439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505" y="92232"/>
            <a:ext cx="3900139" cy="648415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vi-V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 4 bước:</a:t>
            </a:r>
            <a:endParaRPr lang="en-PH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B8408F02-28AA-40EE-96B2-E900A4B2E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6" t="24546" r="53271" b="62271"/>
          <a:stretch/>
        </p:blipFill>
        <p:spPr>
          <a:xfrm>
            <a:off x="5899134" y="819532"/>
            <a:ext cx="3900139" cy="2306473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Content Placeholder 7">
            <a:extLst>
              <a:ext uri="{FF2B5EF4-FFF2-40B4-BE49-F238E27FC236}">
                <a16:creationId xmlns="" xmlns:a16="http://schemas.microsoft.com/office/drawing/2014/main" id="{7C5C3457-C653-47C5-8606-BFFCE18DA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5" t="52986" r="53200" b="33833"/>
          <a:stretch/>
        </p:blipFill>
        <p:spPr>
          <a:xfrm>
            <a:off x="5908268" y="3909327"/>
            <a:ext cx="3900139" cy="230647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B9CF368-A374-4964-9DD0-673FAFAA6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49" y="819532"/>
            <a:ext cx="3900139" cy="230647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3" name="Ink 142">
                <a:extLst>
                  <a:ext uri="{FF2B5EF4-FFF2-40B4-BE49-F238E27FC236}">
                    <a16:creationId xmlns="" xmlns:a16="http://schemas.microsoft.com/office/drawing/2014/main" id="{D1D6E513-68DB-46AD-9213-21E1F14A9E1D}"/>
                  </a:ext>
                </a:extLst>
              </p14:cNvPr>
              <p14:cNvContentPartPr/>
              <p14:nvPr/>
            </p14:nvContentPartPr>
            <p14:xfrm>
              <a:off x="1842315" y="5711012"/>
              <a:ext cx="59904" cy="22848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D1D6E513-68DB-46AD-9213-21E1F14A9E1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84983" y="5345059"/>
                <a:ext cx="73800" cy="2318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4" name="Ink 143">
                <a:extLst>
                  <a:ext uri="{FF2B5EF4-FFF2-40B4-BE49-F238E27FC236}">
                    <a16:creationId xmlns="" xmlns:a16="http://schemas.microsoft.com/office/drawing/2014/main" id="{BE6D36B6-7170-430D-AECA-296B296ADCF5}"/>
                  </a:ext>
                </a:extLst>
              </p14:cNvPr>
              <p14:cNvContentPartPr/>
              <p14:nvPr/>
            </p14:nvContentPartPr>
            <p14:xfrm>
              <a:off x="1860363" y="5612324"/>
              <a:ext cx="243840" cy="279552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BE6D36B6-7170-430D-AECA-296B296ADCF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1903" y="5252554"/>
                <a:ext cx="246240" cy="2797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Content Placeholder 7">
            <a:extLst>
              <a:ext uri="{FF2B5EF4-FFF2-40B4-BE49-F238E27FC236}">
                <a16:creationId xmlns="" xmlns:a16="http://schemas.microsoft.com/office/drawing/2014/main" id="{EA67A701-7AC8-4697-B230-5523015618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2" t="38283" r="53324" b="47973"/>
          <a:stretch/>
        </p:blipFill>
        <p:spPr>
          <a:xfrm>
            <a:off x="-274601" y="3909327"/>
            <a:ext cx="4015091" cy="240935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0047FB5-C0C5-4F26-BA5F-5C4BA8042808}"/>
              </a:ext>
            </a:extLst>
          </p:cNvPr>
          <p:cNvSpPr txBox="1"/>
          <p:nvPr/>
        </p:nvSpPr>
        <p:spPr>
          <a:xfrm>
            <a:off x="-456537" y="3230847"/>
            <a:ext cx="4378959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4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Quan sát và lựa chọn hình ảnh</a:t>
            </a:r>
            <a:endParaRPr lang="en-PH" sz="214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65CD82A-E891-4AC7-BE44-D49E791FD49E}"/>
              </a:ext>
            </a:extLst>
          </p:cNvPr>
          <p:cNvSpPr txBox="1"/>
          <p:nvPr/>
        </p:nvSpPr>
        <p:spPr>
          <a:xfrm>
            <a:off x="5552440" y="3230847"/>
            <a:ext cx="4673600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4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Phác mảng hình sơ lược hình ảnh</a:t>
            </a:r>
            <a:r>
              <a:rPr lang="vi-VN" sz="214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PH" sz="214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65C6D93-D5A7-4A2B-8EE4-C8EABED9828A}"/>
              </a:ext>
            </a:extLst>
          </p:cNvPr>
          <p:cNvSpPr txBox="1"/>
          <p:nvPr/>
        </p:nvSpPr>
        <p:spPr>
          <a:xfrm>
            <a:off x="-274602" y="6412587"/>
            <a:ext cx="4015090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4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Thêm hình ảnh chi tiết tạo không gian, điểm nhấn.</a:t>
            </a:r>
            <a:endParaRPr lang="en-PH" sz="214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78632D-84E7-42F7-8C38-0A4456C60CAC}"/>
              </a:ext>
            </a:extLst>
          </p:cNvPr>
          <p:cNvSpPr txBox="1"/>
          <p:nvPr/>
        </p:nvSpPr>
        <p:spPr>
          <a:xfrm>
            <a:off x="5807044" y="6373573"/>
            <a:ext cx="4134516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4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4: Sử dụng màu diễn tả không gian, thời gian</a:t>
            </a:r>
            <a:endParaRPr lang="en-PH" sz="214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71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4822</TotalTime>
  <Words>296</Words>
  <Application>Microsoft Office PowerPoint</Application>
  <PresentationFormat>Custom</PresentationFormat>
  <Paragraphs>53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Bahnschrift Condensed</vt:lpstr>
      <vt:lpstr>Calibri</vt:lpstr>
      <vt:lpstr>Calibri Light</vt:lpstr>
      <vt:lpstr>Times New Roman</vt:lpstr>
      <vt:lpstr>1_Office Theme</vt:lpstr>
      <vt:lpstr>Office Theme</vt:lpstr>
      <vt:lpstr>PowerPoint Presentation</vt:lpstr>
      <vt:lpstr> Video giới thiệu về nghệ thuật thời kỳ Ai Cập cổ đại</vt:lpstr>
      <vt:lpstr>PowerPoint Presentation</vt:lpstr>
      <vt:lpstr>PowerPoint Presentation</vt:lpstr>
      <vt:lpstr>PowerPoint Presentation</vt:lpstr>
      <vt:lpstr>So sánh giữa ảnh chụp và tranh vẽ</vt:lpstr>
      <vt:lpstr>PowerPoint Presentation</vt:lpstr>
      <vt:lpstr>PowerPoint Presentation</vt:lpstr>
      <vt:lpstr>Gồm 4 bước:</vt:lpstr>
      <vt:lpstr>PowerPoint Presentation</vt:lpstr>
      <vt:lpstr> III. THỰC HÀNH</vt:lpstr>
      <vt:lpstr>PowerPoint Presentation</vt:lpstr>
      <vt:lpstr> V. TÌM HIỂU NGHỆ THUẬT KIẾN TRÚC CỔ ĐẠI THẾ GIỚI</vt:lpstr>
      <vt:lpstr>1. Đấu trường Colosseum (Côlide), Italia</vt:lpstr>
      <vt:lpstr>2. Đền Parthenon(Pác-tê-nông), Hi lạp</vt:lpstr>
      <vt:lpstr>Vạn lý trường thành, Trung quốc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 Nguyen Thi Kim</dc:creator>
  <cp:lastModifiedBy>Admin</cp:lastModifiedBy>
  <cp:revision>232</cp:revision>
  <dcterms:created xsi:type="dcterms:W3CDTF">2021-03-17T07:54:20Z</dcterms:created>
  <dcterms:modified xsi:type="dcterms:W3CDTF">2021-08-23T03:42:17Z</dcterms:modified>
</cp:coreProperties>
</file>