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409" r:id="rId2"/>
    <p:sldId id="373" r:id="rId3"/>
    <p:sldId id="264" r:id="rId4"/>
    <p:sldId id="260" r:id="rId5"/>
    <p:sldId id="261" r:id="rId6"/>
    <p:sldId id="317" r:id="rId7"/>
    <p:sldId id="262" r:id="rId8"/>
    <p:sldId id="263" r:id="rId9"/>
    <p:sldId id="376" r:id="rId10"/>
    <p:sldId id="319" r:id="rId11"/>
    <p:sldId id="374" r:id="rId12"/>
    <p:sldId id="321" r:id="rId13"/>
    <p:sldId id="320" r:id="rId14"/>
    <p:sldId id="375" r:id="rId15"/>
    <p:sldId id="377" r:id="rId16"/>
    <p:sldId id="378" r:id="rId17"/>
    <p:sldId id="398" r:id="rId18"/>
    <p:sldId id="400" r:id="rId19"/>
    <p:sldId id="401" r:id="rId20"/>
    <p:sldId id="363" r:id="rId21"/>
    <p:sldId id="364" r:id="rId22"/>
    <p:sldId id="335" r:id="rId23"/>
    <p:sldId id="379" r:id="rId24"/>
    <p:sldId id="402" r:id="rId25"/>
    <p:sldId id="380" r:id="rId26"/>
    <p:sldId id="381" r:id="rId27"/>
    <p:sldId id="382" r:id="rId28"/>
    <p:sldId id="396" r:id="rId29"/>
    <p:sldId id="393" r:id="rId30"/>
    <p:sldId id="383" r:id="rId31"/>
    <p:sldId id="271" r:id="rId32"/>
    <p:sldId id="372" r:id="rId33"/>
    <p:sldId id="272" r:id="rId34"/>
    <p:sldId id="385" r:id="rId35"/>
    <p:sldId id="386" r:id="rId36"/>
    <p:sldId id="277" r:id="rId37"/>
    <p:sldId id="387" r:id="rId38"/>
    <p:sldId id="388" r:id="rId39"/>
    <p:sldId id="403" r:id="rId40"/>
    <p:sldId id="404" r:id="rId41"/>
    <p:sldId id="356" r:id="rId42"/>
    <p:sldId id="357" r:id="rId43"/>
    <p:sldId id="370" r:id="rId44"/>
    <p:sldId id="371" r:id="rId45"/>
    <p:sldId id="390" r:id="rId46"/>
    <p:sldId id="391" r:id="rId47"/>
    <p:sldId id="389" r:id="rId48"/>
    <p:sldId id="347" r:id="rId49"/>
    <p:sldId id="348" r:id="rId50"/>
    <p:sldId id="349" r:id="rId51"/>
    <p:sldId id="351" r:id="rId52"/>
    <p:sldId id="392" r:id="rId53"/>
    <p:sldId id="293" r:id="rId54"/>
    <p:sldId id="290" r:id="rId55"/>
    <p:sldId id="405" r:id="rId56"/>
    <p:sldId id="289" r:id="rId57"/>
    <p:sldId id="397" r:id="rId58"/>
    <p:sldId id="294" r:id="rId59"/>
    <p:sldId id="407" r:id="rId60"/>
    <p:sldId id="406" r:id="rId61"/>
  </p:sldIdLst>
  <p:sldSz cx="9144000" cy="5143500" type="screen16x9"/>
  <p:notesSz cx="6858000" cy="9144000"/>
  <p:defaultTextStyle>
    <a:defPPr>
      <a:defRPr lang="ru-RU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CACACA"/>
    <a:srgbClr val="F2F2F2"/>
    <a:srgbClr val="EE3C23"/>
    <a:srgbClr val="D9D9D9"/>
    <a:srgbClr val="212E3A"/>
    <a:srgbClr val="739A28"/>
    <a:srgbClr val="56741E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86" d="100"/>
          <a:sy n="86" d="100"/>
        </p:scale>
        <p:origin x="-888" y="-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B8-4853-8DDA-3AE4D17287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FFFF">
                <a:alpha val="25098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B8-4853-8DDA-3AE4D17287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B8-4853-8DDA-3AE4D17287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936320"/>
        <c:axId val="202937856"/>
      </c:barChart>
      <c:catAx>
        <c:axId val="20293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2937856"/>
        <c:crosses val="autoZero"/>
        <c:auto val="1"/>
        <c:lblAlgn val="ctr"/>
        <c:lblOffset val="100"/>
        <c:noMultiLvlLbl val="0"/>
      </c:catAx>
      <c:valAx>
        <c:axId val="202937856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10196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10196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2936320"/>
        <c:crosses val="autoZero"/>
        <c:crossBetween val="between"/>
      </c:valAx>
      <c:spPr>
        <a:ln>
          <a:solidFill>
            <a:srgbClr val="CACACA">
              <a:alpha val="10196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>
              <a:solidFill>
                <a:srgbClr val="FFFFFF">
                  <a:alpha val="25098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Лист1!$B$2:$B$7</c:f>
              <c:numCache>
                <c:formatCode>General</c:formatCode>
                <c:ptCount val="6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z</c:v>
                </c:pt>
              </c:strCache>
            </c:strRef>
          </c:tx>
          <c:spPr>
            <a:ln>
              <a:solidFill>
                <a:srgbClr val="FFFFFF">
                  <a:alpha val="10196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2.5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w</c:v>
                </c:pt>
              </c:strCache>
            </c:strRef>
          </c:tx>
          <c:spPr>
            <a:ln>
              <a:solidFill>
                <a:srgbClr val="FFFFFF">
                  <a:alpha val="4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v</c:v>
                </c:pt>
              </c:strCache>
            </c:strRef>
          </c:tx>
          <c:spPr>
            <a:ln>
              <a:solidFill>
                <a:srgbClr val="FFFFFF">
                  <a:alpha val="6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Лист1!$E$2:$E$7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314688"/>
        <c:axId val="203316224"/>
      </c:scatterChart>
      <c:valAx>
        <c:axId val="20331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3316224"/>
        <c:crosses val="autoZero"/>
        <c:crossBetween val="midCat"/>
      </c:valAx>
      <c:valAx>
        <c:axId val="203316224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3314688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9C-4EA3-ADFD-BBB1D281DD2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9C-4EA3-ADFD-BBB1D281DD2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23</c:v>
                </c:pt>
                <c:pt idx="1">
                  <c:v>29</c:v>
                </c:pt>
                <c:pt idx="2">
                  <c:v>20</c:v>
                </c:pt>
                <c:pt idx="3">
                  <c:v>10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9C-4EA3-ADFD-BBB1D281DD2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45</c:v>
                </c:pt>
                <c:pt idx="1">
                  <c:v>30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D9C-4EA3-ADFD-BBB1D281D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371264"/>
        <c:axId val="203372800"/>
      </c:areaChart>
      <c:dateAx>
        <c:axId val="20337126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203372800"/>
        <c:crosses val="autoZero"/>
        <c:auto val="1"/>
        <c:lblOffset val="100"/>
        <c:baseTimeUnit val="days"/>
      </c:dateAx>
      <c:valAx>
        <c:axId val="203372800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3371264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bubbleSize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  <c:bubble3D val="0"/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rgbClr val="FFFFFF">
                <a:alpha val="60000"/>
              </a:srgbClr>
            </a:solidFill>
            <a:ln w="25400">
              <a:noFill/>
            </a:ln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5</c:v>
                </c:pt>
              </c:numCache>
            </c:numRef>
          </c:yVal>
          <c:bubbleSize>
            <c:numRef>
              <c:f>Лист1!$E$2:$E$4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202212480"/>
        <c:axId val="202214016"/>
      </c:bubbleChart>
      <c:valAx>
        <c:axId val="202212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214016"/>
        <c:crosses val="autoZero"/>
        <c:crossBetween val="midCat"/>
      </c:valAx>
      <c:valAx>
        <c:axId val="202214016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ln>
                  <a:noFill/>
                </a:ln>
                <a:solidFill>
                  <a:schemeClr val="bg1"/>
                </a:solidFill>
              </a:defRPr>
            </a:pPr>
            <a:endParaRPr lang="ru-RU"/>
          </a:p>
        </c:txPr>
        <c:crossAx val="20221248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368128"/>
        <c:axId val="202369664"/>
      </c:barChart>
      <c:catAx>
        <c:axId val="202368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2369664"/>
        <c:crosses val="autoZero"/>
        <c:auto val="1"/>
        <c:lblAlgn val="ctr"/>
        <c:lblOffset val="100"/>
        <c:noMultiLvlLbl val="0"/>
      </c:catAx>
      <c:valAx>
        <c:axId val="202369664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2368128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731712"/>
        <c:axId val="203733248"/>
      </c:barChart>
      <c:catAx>
        <c:axId val="203731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3733248"/>
        <c:crosses val="autoZero"/>
        <c:auto val="1"/>
        <c:lblAlgn val="ctr"/>
        <c:lblOffset val="100"/>
        <c:noMultiLvlLbl val="0"/>
      </c:catAx>
      <c:valAx>
        <c:axId val="203733248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03731712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09C9-DC5C-4AFD-9195-144CF0F9E524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36BD2-CC38-4B7C-9E1E-D3A80D35DD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4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683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49" y="3148460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73224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140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313184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13184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859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411413" y="1203325"/>
            <a:ext cx="3600450" cy="2305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086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6156325" y="1995686"/>
            <a:ext cx="1152525" cy="115232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6713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41962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286107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971552" y="285978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3"/>
          <p:cNvSpPr>
            <a:spLocks noGrp="1"/>
          </p:cNvSpPr>
          <p:nvPr>
            <p:ph type="pic" sz="quarter" idx="16" hasCustomPrompt="1"/>
          </p:nvPr>
        </p:nvSpPr>
        <p:spPr>
          <a:xfrm>
            <a:off x="385192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7" hasCustomPrompt="1"/>
          </p:nvPr>
        </p:nvSpPr>
        <p:spPr>
          <a:xfrm>
            <a:off x="673224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4" name="Рисунок 3"/>
          <p:cNvSpPr>
            <a:spLocks noGrp="1"/>
          </p:cNvSpPr>
          <p:nvPr>
            <p:ph type="pic" sz="quarter" idx="18" hasCustomPrompt="1"/>
          </p:nvPr>
        </p:nvSpPr>
        <p:spPr>
          <a:xfrm>
            <a:off x="241176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5" name="Рисунок 3"/>
          <p:cNvSpPr>
            <a:spLocks noGrp="1"/>
          </p:cNvSpPr>
          <p:nvPr>
            <p:ph type="pic" sz="quarter" idx="19" hasCustomPrompt="1"/>
          </p:nvPr>
        </p:nvSpPr>
        <p:spPr>
          <a:xfrm>
            <a:off x="5292131" y="142091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239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85102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3291831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329247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128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17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50826" y="1851026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745232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169168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313184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16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70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692275" y="1779588"/>
            <a:ext cx="3600450" cy="22320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83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6011863" y="1131888"/>
            <a:ext cx="1873250" cy="2663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47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783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33164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2"/>
          <p:cNvSpPr>
            <a:spLocks noGrp="1"/>
          </p:cNvSpPr>
          <p:nvPr>
            <p:ph type="pic" sz="quarter" idx="11" hasCustomPrompt="1"/>
          </p:nvPr>
        </p:nvSpPr>
        <p:spPr>
          <a:xfrm>
            <a:off x="637220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2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824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419225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123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779662"/>
            <a:ext cx="2879725" cy="24479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34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1187624" y="2067694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228184" y="1995686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2160588" cy="216058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6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56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87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08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0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908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0" hasCustomPrompt="1"/>
          </p:nvPr>
        </p:nvSpPr>
        <p:spPr>
          <a:xfrm>
            <a:off x="971500" y="1564234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1" hasCustomPrompt="1"/>
          </p:nvPr>
        </p:nvSpPr>
        <p:spPr>
          <a:xfrm>
            <a:off x="4571951" y="156393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3131790" y="300409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1" name="Рисунок 7"/>
          <p:cNvSpPr>
            <a:spLocks noGrp="1"/>
          </p:cNvSpPr>
          <p:nvPr>
            <p:ph type="pic" sz="quarter" idx="13" hasCustomPrompt="1"/>
          </p:nvPr>
        </p:nvSpPr>
        <p:spPr>
          <a:xfrm>
            <a:off x="6732240" y="3003798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403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20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2" r:id="rId3"/>
    <p:sldLayoutId id="2147483678" r:id="rId4"/>
    <p:sldLayoutId id="2147483679" r:id="rId5"/>
    <p:sldLayoutId id="2147483663" r:id="rId6"/>
    <p:sldLayoutId id="2147483655" r:id="rId7"/>
    <p:sldLayoutId id="2147483680" r:id="rId8"/>
    <p:sldLayoutId id="2147483657" r:id="rId9"/>
    <p:sldLayoutId id="2147483656" r:id="rId10"/>
    <p:sldLayoutId id="2147483681" r:id="rId11"/>
    <p:sldLayoutId id="2147483675" r:id="rId12"/>
    <p:sldLayoutId id="2147483677" r:id="rId13"/>
    <p:sldLayoutId id="2147483664" r:id="rId14"/>
    <p:sldLayoutId id="2147483665" r:id="rId15"/>
    <p:sldLayoutId id="2147483682" r:id="rId16"/>
    <p:sldLayoutId id="2147483668" r:id="rId17"/>
    <p:sldLayoutId id="2147483650" r:id="rId18"/>
    <p:sldLayoutId id="2147483659" r:id="rId19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0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984" y="1635646"/>
            <a:ext cx="1152128" cy="778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4058" y="2571750"/>
            <a:ext cx="4515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BLUR PRESENTATION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8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8"/>
    </mc:Choice>
    <mc:Fallback xmlns="">
      <p:transition spd="slow" advTm="23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3749714" y="2302988"/>
            <a:ext cx="4422686" cy="1629395"/>
            <a:chOff x="3749714" y="2302988"/>
            <a:chExt cx="4422686" cy="1629395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49714" y="2302988"/>
              <a:ext cx="2915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 smtClean="0">
                  <a:solidFill>
                    <a:schemeClr val="bg1"/>
                  </a:solidFill>
                </a:rPr>
                <a:t>Something about me that you should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Овал 4"/>
          <p:cNvSpPr/>
          <p:nvPr/>
        </p:nvSpPr>
        <p:spPr>
          <a:xfrm>
            <a:off x="899592" y="1779662"/>
            <a:ext cx="2304256" cy="230425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9714" y="1950083"/>
            <a:ext cx="1563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Lorem ipsum</a:t>
            </a:r>
            <a:endParaRPr lang="id-ID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83277302"/>
      </p:ext>
    </p:extLst>
  </p:cSld>
  <p:clrMapOvr>
    <a:masterClrMapping/>
  </p:clrMapOvr>
  <p:transition advTm="429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10" grpId="0"/>
      <p:bldP spid="11" grpId="0"/>
      <p:bldP spid="12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126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9037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898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809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48158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746313947"/>
      </p:ext>
    </p:extLst>
  </p:cSld>
  <p:clrMapOvr>
    <a:masterClrMapping/>
  </p:clrMapOvr>
  <p:transition advTm="660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1" grpId="0"/>
      <p:bldP spid="16" grpId="0"/>
      <p:bldP spid="17" grpId="0"/>
      <p:bldP spid="18" grpId="0"/>
      <p:bldP spid="19" grpId="0"/>
      <p:bldP spid="22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ьная выноска 5"/>
          <p:cNvSpPr/>
          <p:nvPr/>
        </p:nvSpPr>
        <p:spPr>
          <a:xfrm>
            <a:off x="612763" y="136815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ьная выноска 6"/>
          <p:cNvSpPr/>
          <p:nvPr/>
        </p:nvSpPr>
        <p:spPr>
          <a:xfrm>
            <a:off x="3421075" y="134761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6229387" y="1347616"/>
            <a:ext cx="2304256" cy="1584007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84771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93083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01395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Рисунок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063641008"/>
      </p:ext>
    </p:extLst>
  </p:cSld>
  <p:clrMapOvr>
    <a:masterClrMapping/>
  </p:clrMapOvr>
  <p:transition advTm="721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4" grpId="0"/>
      <p:bldP spid="20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2420434" y="1685029"/>
            <a:ext cx="2160240" cy="1042563"/>
            <a:chOff x="2420434" y="1685029"/>
            <a:chExt cx="2160240" cy="1042563"/>
          </a:xfrm>
        </p:grpSpPr>
        <p:sp>
          <p:nvSpPr>
            <p:cNvPr id="7" name="TextBox 6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092842" y="1685029"/>
            <a:ext cx="2160240" cy="1042563"/>
            <a:chOff x="6092842" y="1685029"/>
            <a:chExt cx="2160240" cy="1042563"/>
          </a:xfrm>
        </p:grpSpPr>
        <p:sp>
          <p:nvSpPr>
            <p:cNvPr id="12" name="TextBox 11"/>
            <p:cNvSpPr txBox="1"/>
            <p:nvPr/>
          </p:nvSpPr>
          <p:spPr>
            <a:xfrm>
              <a:off x="6092842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452882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908266" y="3125189"/>
            <a:ext cx="2160240" cy="1042563"/>
            <a:chOff x="908266" y="3125189"/>
            <a:chExt cx="2160240" cy="1042563"/>
          </a:xfrm>
        </p:grpSpPr>
        <p:sp>
          <p:nvSpPr>
            <p:cNvPr id="13" name="TextBox 12"/>
            <p:cNvSpPr txBox="1"/>
            <p:nvPr/>
          </p:nvSpPr>
          <p:spPr>
            <a:xfrm>
              <a:off x="908266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403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580674" y="3125189"/>
            <a:ext cx="2160240" cy="1042563"/>
            <a:chOff x="4580674" y="3125189"/>
            <a:chExt cx="2160240" cy="1042563"/>
          </a:xfrm>
        </p:grpSpPr>
        <p:sp>
          <p:nvSpPr>
            <p:cNvPr id="14" name="TextBox 13"/>
            <p:cNvSpPr txBox="1"/>
            <p:nvPr/>
          </p:nvSpPr>
          <p:spPr>
            <a:xfrm>
              <a:off x="4580674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407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Рисунок 1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Рисунок 1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5" name="Рисунок 2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68372898"/>
      </p:ext>
    </p:extLst>
  </p:cSld>
  <p:clrMapOvr>
    <a:masterClrMapping/>
  </p:clrMapOvr>
  <p:transition advTm="742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/>
      <p:bldP spid="20" grpId="0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72546" y="1672115"/>
            <a:ext cx="2160240" cy="1042563"/>
            <a:chOff x="2420434" y="1685029"/>
            <a:chExt cx="2160240" cy="1042563"/>
          </a:xfrm>
        </p:grpSpPr>
        <p:sp>
          <p:nvSpPr>
            <p:cNvPr id="15" name="TextBox 14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72546" y="3147814"/>
            <a:ext cx="2160240" cy="1042563"/>
            <a:chOff x="2420434" y="1685029"/>
            <a:chExt cx="2160240" cy="1042563"/>
          </a:xfrm>
        </p:grpSpPr>
        <p:sp>
          <p:nvSpPr>
            <p:cNvPr id="18" name="TextBox 17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300192" y="1672565"/>
            <a:ext cx="2160240" cy="1042563"/>
            <a:chOff x="2420434" y="1685029"/>
            <a:chExt cx="2160240" cy="1042563"/>
          </a:xfrm>
        </p:grpSpPr>
        <p:sp>
          <p:nvSpPr>
            <p:cNvPr id="21" name="TextBox 20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300192" y="3148264"/>
            <a:ext cx="2160240" cy="1042563"/>
            <a:chOff x="2420434" y="1685029"/>
            <a:chExt cx="2160240" cy="1042563"/>
          </a:xfrm>
        </p:grpSpPr>
        <p:sp>
          <p:nvSpPr>
            <p:cNvPr id="24" name="TextBox 23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706254082"/>
      </p:ext>
    </p:extLst>
  </p:cSld>
  <p:clrMapOvr>
    <a:masterClrMapping/>
  </p:clrMapOvr>
  <p:transition advTm="61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9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5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8857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0">
            <a:off x="2783187" y="2192703"/>
            <a:ext cx="789240" cy="76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493116"/>
      </p:ext>
    </p:extLst>
  </p:cSld>
  <p:clrMapOvr>
    <a:masterClrMapping/>
  </p:clrMapOvr>
  <p:transition advTm="260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3419872" y="1779662"/>
            <a:ext cx="2304256" cy="2304256"/>
            <a:chOff x="3419872" y="1779662"/>
            <a:chExt cx="2304256" cy="2304256"/>
          </a:xfrm>
        </p:grpSpPr>
        <p:sp>
          <p:nvSpPr>
            <p:cNvPr id="6" name="Овал 5"/>
            <p:cNvSpPr/>
            <p:nvPr/>
          </p:nvSpPr>
          <p:spPr>
            <a:xfrm>
              <a:off x="3491880" y="1851670"/>
              <a:ext cx="2160240" cy="2160240"/>
            </a:xfrm>
            <a:prstGeom prst="ellipse">
              <a:avLst/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3419872" y="1779662"/>
              <a:ext cx="2304256" cy="230425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" name="Прямая соединительная линия 8"/>
          <p:cNvCxnSpPr>
            <a:endCxn id="7" idx="2"/>
          </p:cNvCxnSpPr>
          <p:nvPr/>
        </p:nvCxnSpPr>
        <p:spPr>
          <a:xfrm>
            <a:off x="2411760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6"/>
          </p:cNvCxnSpPr>
          <p:nvPr/>
        </p:nvCxnSpPr>
        <p:spPr>
          <a:xfrm>
            <a:off x="5724128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69168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73224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591" y="2687889"/>
            <a:ext cx="488258" cy="4878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328" y="2812813"/>
            <a:ext cx="475903" cy="2379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563888" y="2600552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661" y="2098809"/>
            <a:ext cx="508677" cy="38547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43610" y="3460838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7" y="3477221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90992122"/>
      </p:ext>
    </p:extLst>
  </p:cSld>
  <p:clrMapOvr>
    <a:masterClrMapping/>
  </p:clrMapOvr>
  <p:transition advTm="863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  <p:bldP spid="20" grpId="0" animBg="1"/>
      <p:bldP spid="10" grpId="0"/>
      <p:bldP spid="11" grpId="0"/>
      <p:bldP spid="15" grpId="0"/>
      <p:bldP spid="17" grpId="0"/>
      <p:bldP spid="18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1013518" y="1491630"/>
            <a:ext cx="2160240" cy="3136676"/>
            <a:chOff x="1013518" y="1491630"/>
            <a:chExt cx="2160240" cy="3136676"/>
          </a:xfrm>
        </p:grpSpPr>
        <p:sp>
          <p:nvSpPr>
            <p:cNvPr id="2" name="Овал 1"/>
            <p:cNvSpPr/>
            <p:nvPr/>
          </p:nvSpPr>
          <p:spPr>
            <a:xfrm>
              <a:off x="1013518" y="1491630"/>
              <a:ext cx="2160240" cy="2160240"/>
            </a:xfrm>
            <a:prstGeom prst="ellipse">
              <a:avLst/>
            </a:prstGeom>
            <a:noFill/>
            <a:ln w="762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Блок-схема: знак завершения 2"/>
            <p:cNvSpPr/>
            <p:nvPr/>
          </p:nvSpPr>
          <p:spPr>
            <a:xfrm>
              <a:off x="1589583" y="3723878"/>
              <a:ext cx="1008112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Блок-схема: знак завершения 5"/>
            <p:cNvSpPr/>
            <p:nvPr/>
          </p:nvSpPr>
          <p:spPr>
            <a:xfrm>
              <a:off x="1661590" y="3984735"/>
              <a:ext cx="864096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знак завершения 6"/>
            <p:cNvSpPr/>
            <p:nvPr/>
          </p:nvSpPr>
          <p:spPr>
            <a:xfrm>
              <a:off x="1733597" y="4245147"/>
              <a:ext cx="720081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ирог 12"/>
            <p:cNvSpPr/>
            <p:nvPr/>
          </p:nvSpPr>
          <p:spPr>
            <a:xfrm>
              <a:off x="1949621" y="4330878"/>
              <a:ext cx="288032" cy="297428"/>
            </a:xfrm>
            <a:prstGeom prst="pie">
              <a:avLst>
                <a:gd name="adj1" fmla="val 0"/>
                <a:gd name="adj2" fmla="val 10787656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4" name="Овал 13"/>
          <p:cNvSpPr/>
          <p:nvPr/>
        </p:nvSpPr>
        <p:spPr>
          <a:xfrm>
            <a:off x="1542289" y="2931790"/>
            <a:ext cx="720080" cy="720080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50286" y="2823778"/>
            <a:ext cx="606155" cy="6061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710935" y="2319722"/>
            <a:ext cx="504056" cy="504056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554874" y="1851670"/>
            <a:ext cx="720080" cy="72008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983428" y="2368510"/>
            <a:ext cx="606155" cy="606155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42589" y="1377998"/>
            <a:ext cx="504056" cy="504056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94448" y="1648430"/>
            <a:ext cx="720080" cy="720080"/>
          </a:xfrm>
          <a:prstGeom prst="ellipse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104866" y="1982840"/>
            <a:ext cx="360040" cy="36004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84886" y="2556599"/>
            <a:ext cx="288033" cy="288033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749714" y="1950083"/>
            <a:ext cx="4422686" cy="1982300"/>
            <a:chOff x="3749714" y="1950083"/>
            <a:chExt cx="4422686" cy="1982300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3145585"/>
      </p:ext>
    </p:extLst>
  </p:cSld>
  <p:clrMapOvr>
    <a:masterClrMapping/>
  </p:clrMapOvr>
  <p:transition advTm="942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750690" y="2931790"/>
            <a:ext cx="2232248" cy="1077218"/>
            <a:chOff x="750690" y="2931790"/>
            <a:chExt cx="2232248" cy="1077218"/>
          </a:xfrm>
        </p:grpSpPr>
        <p:sp>
          <p:nvSpPr>
            <p:cNvPr id="24" name="TextBox 23"/>
            <p:cNvSpPr txBox="1"/>
            <p:nvPr/>
          </p:nvSpPr>
          <p:spPr>
            <a:xfrm>
              <a:off x="75069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502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3459900" y="2931790"/>
            <a:ext cx="2232248" cy="1077218"/>
            <a:chOff x="3459900" y="2931790"/>
            <a:chExt cx="2232248" cy="1077218"/>
          </a:xfrm>
        </p:grpSpPr>
        <p:sp>
          <p:nvSpPr>
            <p:cNvPr id="26" name="TextBox 25"/>
            <p:cNvSpPr txBox="1"/>
            <p:nvPr/>
          </p:nvSpPr>
          <p:spPr>
            <a:xfrm>
              <a:off x="345990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5423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124196" y="2940429"/>
            <a:ext cx="2232248" cy="1077218"/>
            <a:chOff x="6124196" y="2940429"/>
            <a:chExt cx="2232248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6124196" y="3309761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18526" y="29404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971600" y="1626337"/>
            <a:ext cx="1876828" cy="1886137"/>
            <a:chOff x="1691680" y="1131590"/>
            <a:chExt cx="2808312" cy="2822241"/>
          </a:xfrm>
        </p:grpSpPr>
        <p:sp>
          <p:nvSpPr>
            <p:cNvPr id="2" name="Арка 1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Арка 2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Арка 3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517469" y="2398336"/>
            <a:ext cx="536561" cy="305776"/>
            <a:chOff x="1517469" y="2398336"/>
            <a:chExt cx="536561" cy="305776"/>
          </a:xfrm>
          <a:solidFill>
            <a:schemeClr val="bg1"/>
          </a:solidFill>
        </p:grpSpPr>
        <p:sp>
          <p:nvSpPr>
            <p:cNvPr id="14" name="Овал 13"/>
            <p:cNvSpPr/>
            <p:nvPr/>
          </p:nvSpPr>
          <p:spPr>
            <a:xfrm>
              <a:off x="1765998" y="2416080"/>
              <a:ext cx="288032" cy="2880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Блок-схема: извлечение 29"/>
            <p:cNvSpPr/>
            <p:nvPr/>
          </p:nvSpPr>
          <p:spPr>
            <a:xfrm rot="18000000">
              <a:off x="1693990" y="2221815"/>
              <a:ext cx="144016" cy="497057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635896" y="1621682"/>
            <a:ext cx="1876828" cy="1886137"/>
            <a:chOff x="1691680" y="1131590"/>
            <a:chExt cx="2808312" cy="2822241"/>
          </a:xfrm>
        </p:grpSpPr>
        <p:sp>
          <p:nvSpPr>
            <p:cNvPr id="11" name="Арка 10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4430294" y="2159912"/>
            <a:ext cx="288032" cy="544200"/>
            <a:chOff x="4430294" y="2159912"/>
            <a:chExt cx="288032" cy="544200"/>
          </a:xfrm>
        </p:grpSpPr>
        <p:sp>
          <p:nvSpPr>
            <p:cNvPr id="15" name="Овал 14"/>
            <p:cNvSpPr/>
            <p:nvPr/>
          </p:nvSpPr>
          <p:spPr>
            <a:xfrm>
              <a:off x="4430294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Блок-схема: извлечение 30"/>
            <p:cNvSpPr/>
            <p:nvPr/>
          </p:nvSpPr>
          <p:spPr>
            <a:xfrm>
              <a:off x="4499992" y="2159912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300192" y="1585341"/>
            <a:ext cx="1876828" cy="1886137"/>
            <a:chOff x="1691680" y="1131590"/>
            <a:chExt cx="2808312" cy="2822241"/>
          </a:xfrm>
        </p:grpSpPr>
        <p:sp>
          <p:nvSpPr>
            <p:cNvPr id="7" name="Арка 6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7094590" y="2396441"/>
            <a:ext cx="536560" cy="307671"/>
            <a:chOff x="7094590" y="2396441"/>
            <a:chExt cx="536560" cy="307671"/>
          </a:xfrm>
        </p:grpSpPr>
        <p:sp>
          <p:nvSpPr>
            <p:cNvPr id="16" name="Овал 15"/>
            <p:cNvSpPr/>
            <p:nvPr/>
          </p:nvSpPr>
          <p:spPr>
            <a:xfrm>
              <a:off x="7094590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Блок-схема: извлечение 31"/>
            <p:cNvSpPr/>
            <p:nvPr/>
          </p:nvSpPr>
          <p:spPr>
            <a:xfrm rot="3600000">
              <a:off x="7310614" y="2219920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66956732"/>
      </p:ext>
    </p:extLst>
  </p:cSld>
  <p:clrMapOvr>
    <a:masterClrMapping/>
  </p:clrMapOvr>
  <p:transition advTm="66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2" grpId="0"/>
      <p:bldP spid="23" grpId="0"/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971600" y="1779662"/>
            <a:ext cx="1584176" cy="1584176"/>
            <a:chOff x="1619672" y="1779662"/>
            <a:chExt cx="1584176" cy="1584176"/>
          </a:xfrm>
        </p:grpSpPr>
        <p:sp>
          <p:nvSpPr>
            <p:cNvPr id="2" name="Пирог 1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516216" y="1779662"/>
            <a:ext cx="1584176" cy="1584176"/>
            <a:chOff x="1619672" y="1779662"/>
            <a:chExt cx="1584176" cy="1584176"/>
          </a:xfrm>
        </p:grpSpPr>
        <p:sp>
          <p:nvSpPr>
            <p:cNvPr id="7" name="Пирог 6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779912" y="1780630"/>
            <a:ext cx="1584176" cy="1584176"/>
            <a:chOff x="1619672" y="1779662"/>
            <a:chExt cx="1584176" cy="1584176"/>
          </a:xfrm>
        </p:grpSpPr>
        <p:sp>
          <p:nvSpPr>
            <p:cNvPr id="10" name="Пирог 9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5020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9712" y="207100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1880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09672" y="365086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2357" y="271311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60669" y="272385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96973" y="273314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55273917"/>
      </p:ext>
    </p:extLst>
  </p:cSld>
  <p:clrMapOvr>
    <a:masterClrMapping/>
  </p:clrMapOvr>
  <p:transition advTm="89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75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7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2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" grpId="0"/>
      <p:bldP spid="25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55776" y="2067694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247713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787" y="2340924"/>
            <a:ext cx="662106" cy="58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00108"/>
      </p:ext>
    </p:extLst>
  </p:cSld>
  <p:clrMapOvr>
    <a:masterClrMapping/>
  </p:clrMapOvr>
  <p:transition advTm="20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>
            <a:off x="1691680" y="2189063"/>
            <a:ext cx="1440160" cy="1440160"/>
          </a:xfrm>
          <a:prstGeom prst="blockArc">
            <a:avLst>
              <a:gd name="adj1" fmla="val 9770061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Арка 3"/>
          <p:cNvSpPr/>
          <p:nvPr/>
        </p:nvSpPr>
        <p:spPr>
          <a:xfrm>
            <a:off x="1547664" y="2045047"/>
            <a:ext cx="1728192" cy="1728192"/>
          </a:xfrm>
          <a:prstGeom prst="blockArc">
            <a:avLst>
              <a:gd name="adj1" fmla="val 6702330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Арка 4"/>
          <p:cNvSpPr/>
          <p:nvPr/>
        </p:nvSpPr>
        <p:spPr>
          <a:xfrm>
            <a:off x="1403648" y="1901031"/>
            <a:ext cx="2016224" cy="2016224"/>
          </a:xfrm>
          <a:prstGeom prst="blockArc">
            <a:avLst>
              <a:gd name="adj1" fmla="val 8146719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Арка 5"/>
          <p:cNvSpPr/>
          <p:nvPr/>
        </p:nvSpPr>
        <p:spPr>
          <a:xfrm>
            <a:off x="1259632" y="1757015"/>
            <a:ext cx="2304256" cy="2304256"/>
          </a:xfrm>
          <a:prstGeom prst="blockArc">
            <a:avLst>
              <a:gd name="adj1" fmla="val 5278129"/>
              <a:gd name="adj2" fmla="val 16221631"/>
              <a:gd name="adj3" fmla="val 5976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Арка 8"/>
          <p:cNvSpPr/>
          <p:nvPr/>
        </p:nvSpPr>
        <p:spPr>
          <a:xfrm>
            <a:off x="5292080" y="2189063"/>
            <a:ext cx="1440160" cy="1440160"/>
          </a:xfrm>
          <a:prstGeom prst="blockArc">
            <a:avLst>
              <a:gd name="adj1" fmla="val 9432336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Арка 9"/>
          <p:cNvSpPr/>
          <p:nvPr/>
        </p:nvSpPr>
        <p:spPr>
          <a:xfrm>
            <a:off x="5148064" y="2045047"/>
            <a:ext cx="1728192" cy="1728192"/>
          </a:xfrm>
          <a:prstGeom prst="blockArc">
            <a:avLst>
              <a:gd name="adj1" fmla="val 760184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Арка 10"/>
          <p:cNvSpPr/>
          <p:nvPr/>
        </p:nvSpPr>
        <p:spPr>
          <a:xfrm>
            <a:off x="5004048" y="1901031"/>
            <a:ext cx="2016224" cy="2016224"/>
          </a:xfrm>
          <a:prstGeom prst="blockArc">
            <a:avLst>
              <a:gd name="adj1" fmla="val 6119128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Арка 11"/>
          <p:cNvSpPr/>
          <p:nvPr/>
        </p:nvSpPr>
        <p:spPr>
          <a:xfrm>
            <a:off x="4860032" y="1757015"/>
            <a:ext cx="2304256" cy="2304256"/>
          </a:xfrm>
          <a:prstGeom prst="blockArc">
            <a:avLst>
              <a:gd name="adj1" fmla="val 4116856"/>
              <a:gd name="adj2" fmla="val 16221631"/>
              <a:gd name="adj3" fmla="val 5976"/>
            </a:avLst>
          </a:prstGeom>
          <a:solidFill>
            <a:srgbClr val="D9D9D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414336" y="1629548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2015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2160" y="1629547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1720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49544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43697005"/>
      </p:ext>
    </p:extLst>
  </p:cSld>
  <p:clrMapOvr>
    <a:masterClrMapping/>
  </p:clrMapOvr>
  <p:transition advTm="774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2" grpId="0"/>
      <p:bldP spid="16" grpId="0"/>
      <p:bldP spid="17" grpId="0"/>
      <p:bldP spid="18" grpId="0"/>
      <p:bldP spid="19" grpId="0"/>
      <p:bldP spid="22" grpId="0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 flipH="1">
            <a:off x="3865422" y="2211710"/>
            <a:ext cx="1485165" cy="1440160"/>
          </a:xfrm>
          <a:prstGeom prst="blockArc">
            <a:avLst>
              <a:gd name="adj1" fmla="val 5919522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" name="Арка 3"/>
          <p:cNvSpPr/>
          <p:nvPr/>
        </p:nvSpPr>
        <p:spPr>
          <a:xfrm flipH="1">
            <a:off x="3716905" y="2067694"/>
            <a:ext cx="1782198" cy="1728192"/>
          </a:xfrm>
          <a:prstGeom prst="blockArc">
            <a:avLst>
              <a:gd name="adj1" fmla="val 81602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Арка 4"/>
          <p:cNvSpPr/>
          <p:nvPr/>
        </p:nvSpPr>
        <p:spPr>
          <a:xfrm flipH="1">
            <a:off x="3568389" y="1923678"/>
            <a:ext cx="2079231" cy="2016224"/>
          </a:xfrm>
          <a:prstGeom prst="blockArc">
            <a:avLst>
              <a:gd name="adj1" fmla="val 3200391"/>
              <a:gd name="adj2" fmla="val 16254277"/>
              <a:gd name="adj3" fmla="val 6647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" name="Арка 5"/>
          <p:cNvSpPr/>
          <p:nvPr/>
        </p:nvSpPr>
        <p:spPr>
          <a:xfrm flipH="1">
            <a:off x="3419872" y="1779662"/>
            <a:ext cx="2376264" cy="2304256"/>
          </a:xfrm>
          <a:prstGeom prst="blockArc">
            <a:avLst>
              <a:gd name="adj1" fmla="val 21519879"/>
              <a:gd name="adj2" fmla="val 16255789"/>
              <a:gd name="adj3" fmla="val 6059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183216" y="1652194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34382707"/>
      </p:ext>
    </p:extLst>
  </p:cSld>
  <p:clrMapOvr>
    <a:masterClrMapping/>
  </p:clrMapOvr>
  <p:transition advTm="618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 animBg="1"/>
      <p:bldP spid="4" grpId="0" animBg="1"/>
      <p:bldP spid="5" grpId="0" animBg="1"/>
      <p:bldP spid="6" grpId="0" animBg="1"/>
      <p:bldP spid="10" grpId="0"/>
      <p:bldP spid="11" grpId="0"/>
      <p:bldP spid="12" grpId="0"/>
      <p:bldP spid="13" grpId="0"/>
      <p:bldP spid="16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9" name="TextBox 8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0" name="TextBox 9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Капля 1"/>
          <p:cNvSpPr/>
          <p:nvPr/>
        </p:nvSpPr>
        <p:spPr>
          <a:xfrm>
            <a:off x="3635896" y="2941082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апля 14"/>
          <p:cNvSpPr/>
          <p:nvPr/>
        </p:nvSpPr>
        <p:spPr>
          <a:xfrm flipH="1">
            <a:off x="4644008" y="2941082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/>
          <p:cNvSpPr/>
          <p:nvPr/>
        </p:nvSpPr>
        <p:spPr>
          <a:xfrm flipV="1">
            <a:off x="3635896" y="2004978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апля 18"/>
          <p:cNvSpPr/>
          <p:nvPr/>
        </p:nvSpPr>
        <p:spPr>
          <a:xfrm flipH="1" flipV="1">
            <a:off x="4644008" y="2004978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683" y="2247375"/>
            <a:ext cx="512538" cy="45131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775" y="2238265"/>
            <a:ext cx="370577" cy="474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213" y="3194023"/>
            <a:ext cx="471699" cy="43022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479" y="3194023"/>
            <a:ext cx="523796" cy="354106"/>
          </a:xfrm>
          <a:prstGeom prst="rect">
            <a:avLst/>
          </a:prstGeom>
        </p:spPr>
      </p:pic>
      <p:sp>
        <p:nvSpPr>
          <p:cNvPr id="2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54459121"/>
      </p:ext>
    </p:extLst>
  </p:cSld>
  <p:clrMapOvr>
    <a:masterClrMapping/>
  </p:clrMapOvr>
  <p:transition advTm="909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25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animBg="1"/>
      <p:bldP spid="15" grpId="0" animBg="1"/>
      <p:bldP spid="17" grpId="0" animBg="1"/>
      <p:bldP spid="19" grpId="0" animBg="1"/>
      <p:bldP spid="21" grpId="0"/>
      <p:bldP spid="23" grpId="0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771800" y="1995686"/>
            <a:ext cx="2160240" cy="2160240"/>
          </a:xfrm>
          <a:prstGeom prst="ellipse">
            <a:avLst/>
          </a:prstGeom>
          <a:noFill/>
          <a:ln w="5715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51920" y="4227934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331640" y="4587974"/>
            <a:ext cx="252028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331640" y="4011910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563638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851920" y="1563638"/>
            <a:ext cx="288032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732240" y="1563638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5621258" y="2865260"/>
            <a:ext cx="2232248" cy="1040830"/>
            <a:chOff x="5621258" y="2865260"/>
            <a:chExt cx="2232248" cy="1040830"/>
          </a:xfrm>
        </p:grpSpPr>
        <p:sp>
          <p:nvSpPr>
            <p:cNvPr id="21" name="TextBox 20"/>
            <p:cNvSpPr txBox="1"/>
            <p:nvPr/>
          </p:nvSpPr>
          <p:spPr>
            <a:xfrm>
              <a:off x="5621258" y="319820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15588" y="286526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289238" y="2856578"/>
            <a:ext cx="2232248" cy="1053532"/>
            <a:chOff x="289238" y="2856578"/>
            <a:chExt cx="2232248" cy="1053532"/>
          </a:xfrm>
        </p:grpSpPr>
        <p:sp>
          <p:nvSpPr>
            <p:cNvPr id="23" name="TextBox 22"/>
            <p:cNvSpPr txBox="1"/>
            <p:nvPr/>
          </p:nvSpPr>
          <p:spPr>
            <a:xfrm>
              <a:off x="289238" y="320222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3568" y="2856578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80" y="2401611"/>
            <a:ext cx="455320" cy="45496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539" y="2356032"/>
            <a:ext cx="488258" cy="4878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843808" y="2721863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787" y="2315458"/>
            <a:ext cx="620265" cy="310133"/>
          </a:xfrm>
          <a:prstGeom prst="rect">
            <a:avLst/>
          </a:prstGeom>
        </p:spPr>
      </p:pic>
      <p:sp>
        <p:nvSpPr>
          <p:cNvPr id="28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37877881"/>
      </p:ext>
    </p:extLst>
  </p:cSld>
  <p:clrMapOvr>
    <a:masterClrMapping/>
  </p:clrMapOvr>
  <p:transition advTm="38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6" grpId="0"/>
      <p:bldP spid="26" grpId="0"/>
      <p:bldP spid="28" grpId="0" animBg="1"/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6431007" y="1995756"/>
            <a:ext cx="1753737" cy="1432399"/>
            <a:chOff x="6431007" y="1859501"/>
            <a:chExt cx="1753737" cy="1432399"/>
          </a:xfrm>
        </p:grpSpPr>
        <p:sp>
          <p:nvSpPr>
            <p:cNvPr id="162" name="Овал 161"/>
            <p:cNvSpPr/>
            <p:nvPr/>
          </p:nvSpPr>
          <p:spPr>
            <a:xfrm>
              <a:off x="6431007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6591529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6752556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6914108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07424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234675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7393770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7554292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7713311" y="314770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876871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804072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6431007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591529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Овал 174"/>
            <p:cNvSpPr/>
            <p:nvPr/>
          </p:nvSpPr>
          <p:spPr>
            <a:xfrm>
              <a:off x="6752556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Овал 175"/>
            <p:cNvSpPr/>
            <p:nvPr/>
          </p:nvSpPr>
          <p:spPr>
            <a:xfrm>
              <a:off x="6914108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Овал 176"/>
            <p:cNvSpPr/>
            <p:nvPr/>
          </p:nvSpPr>
          <p:spPr>
            <a:xfrm>
              <a:off x="707424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Овал 177"/>
            <p:cNvSpPr/>
            <p:nvPr/>
          </p:nvSpPr>
          <p:spPr>
            <a:xfrm>
              <a:off x="7234675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Овал 178"/>
            <p:cNvSpPr/>
            <p:nvPr/>
          </p:nvSpPr>
          <p:spPr>
            <a:xfrm>
              <a:off x="7393770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Овал 179"/>
            <p:cNvSpPr/>
            <p:nvPr/>
          </p:nvSpPr>
          <p:spPr>
            <a:xfrm>
              <a:off x="7554292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Овал 180"/>
            <p:cNvSpPr/>
            <p:nvPr/>
          </p:nvSpPr>
          <p:spPr>
            <a:xfrm>
              <a:off x="7713311" y="293969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7876871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804072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6431007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6591529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6752556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6914108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707424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7234675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7393770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7554292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>
              <a:off x="7713311" y="272366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7876871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804072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Овал 194"/>
            <p:cNvSpPr/>
            <p:nvPr/>
          </p:nvSpPr>
          <p:spPr>
            <a:xfrm>
              <a:off x="6431007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Овал 195"/>
            <p:cNvSpPr/>
            <p:nvPr/>
          </p:nvSpPr>
          <p:spPr>
            <a:xfrm>
              <a:off x="6591529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7" name="Овал 196"/>
            <p:cNvSpPr/>
            <p:nvPr/>
          </p:nvSpPr>
          <p:spPr>
            <a:xfrm>
              <a:off x="6752556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Овал 197"/>
            <p:cNvSpPr/>
            <p:nvPr/>
          </p:nvSpPr>
          <p:spPr>
            <a:xfrm>
              <a:off x="6914108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9" name="Овал 198"/>
            <p:cNvSpPr/>
            <p:nvPr/>
          </p:nvSpPr>
          <p:spPr>
            <a:xfrm>
              <a:off x="707424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0" name="Овал 199"/>
            <p:cNvSpPr/>
            <p:nvPr/>
          </p:nvSpPr>
          <p:spPr>
            <a:xfrm>
              <a:off x="7234675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Овал 200"/>
            <p:cNvSpPr/>
            <p:nvPr/>
          </p:nvSpPr>
          <p:spPr>
            <a:xfrm>
              <a:off x="7393770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Овал 201"/>
            <p:cNvSpPr/>
            <p:nvPr/>
          </p:nvSpPr>
          <p:spPr>
            <a:xfrm>
              <a:off x="7554292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Овал 202"/>
            <p:cNvSpPr/>
            <p:nvPr/>
          </p:nvSpPr>
          <p:spPr>
            <a:xfrm>
              <a:off x="7713311" y="250764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Овал 203"/>
            <p:cNvSpPr/>
            <p:nvPr/>
          </p:nvSpPr>
          <p:spPr>
            <a:xfrm>
              <a:off x="7876871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" name="Овал 204"/>
            <p:cNvSpPr/>
            <p:nvPr/>
          </p:nvSpPr>
          <p:spPr>
            <a:xfrm>
              <a:off x="804072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Овал 205"/>
            <p:cNvSpPr/>
            <p:nvPr/>
          </p:nvSpPr>
          <p:spPr>
            <a:xfrm>
              <a:off x="6431007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Овал 206"/>
            <p:cNvSpPr/>
            <p:nvPr/>
          </p:nvSpPr>
          <p:spPr>
            <a:xfrm>
              <a:off x="6591529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Овал 207"/>
            <p:cNvSpPr/>
            <p:nvPr/>
          </p:nvSpPr>
          <p:spPr>
            <a:xfrm>
              <a:off x="6752556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Овал 208"/>
            <p:cNvSpPr/>
            <p:nvPr/>
          </p:nvSpPr>
          <p:spPr>
            <a:xfrm>
              <a:off x="6914108" y="229197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Овал 209"/>
            <p:cNvSpPr/>
            <p:nvPr/>
          </p:nvSpPr>
          <p:spPr>
            <a:xfrm>
              <a:off x="7074248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Овал 210"/>
            <p:cNvSpPr/>
            <p:nvPr/>
          </p:nvSpPr>
          <p:spPr>
            <a:xfrm>
              <a:off x="7234675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7393770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Овал 212"/>
            <p:cNvSpPr/>
            <p:nvPr/>
          </p:nvSpPr>
          <p:spPr>
            <a:xfrm>
              <a:off x="7554292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4" name="Овал 213"/>
            <p:cNvSpPr/>
            <p:nvPr/>
          </p:nvSpPr>
          <p:spPr>
            <a:xfrm>
              <a:off x="771331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Овал 214"/>
            <p:cNvSpPr/>
            <p:nvPr/>
          </p:nvSpPr>
          <p:spPr>
            <a:xfrm>
              <a:off x="787687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Овал 215"/>
            <p:cNvSpPr/>
            <p:nvPr/>
          </p:nvSpPr>
          <p:spPr>
            <a:xfrm>
              <a:off x="8040728" y="229172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Овал 216"/>
            <p:cNvSpPr/>
            <p:nvPr/>
          </p:nvSpPr>
          <p:spPr>
            <a:xfrm>
              <a:off x="6431007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Овал 217"/>
            <p:cNvSpPr/>
            <p:nvPr/>
          </p:nvSpPr>
          <p:spPr>
            <a:xfrm>
              <a:off x="6591529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9" name="Овал 218"/>
            <p:cNvSpPr/>
            <p:nvPr/>
          </p:nvSpPr>
          <p:spPr>
            <a:xfrm>
              <a:off x="6752556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0" name="Овал 219"/>
            <p:cNvSpPr/>
            <p:nvPr/>
          </p:nvSpPr>
          <p:spPr>
            <a:xfrm>
              <a:off x="6914108" y="20757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Овал 220"/>
            <p:cNvSpPr/>
            <p:nvPr/>
          </p:nvSpPr>
          <p:spPr>
            <a:xfrm>
              <a:off x="7074248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Овал 221"/>
            <p:cNvSpPr/>
            <p:nvPr/>
          </p:nvSpPr>
          <p:spPr>
            <a:xfrm>
              <a:off x="7234675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Овал 222"/>
            <p:cNvSpPr/>
            <p:nvPr/>
          </p:nvSpPr>
          <p:spPr>
            <a:xfrm>
              <a:off x="7393770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Овал 223"/>
            <p:cNvSpPr/>
            <p:nvPr/>
          </p:nvSpPr>
          <p:spPr>
            <a:xfrm>
              <a:off x="7554292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Овал 224"/>
            <p:cNvSpPr/>
            <p:nvPr/>
          </p:nvSpPr>
          <p:spPr>
            <a:xfrm>
              <a:off x="771331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Овал 225"/>
            <p:cNvSpPr/>
            <p:nvPr/>
          </p:nvSpPr>
          <p:spPr>
            <a:xfrm>
              <a:off x="787687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Овал 226"/>
            <p:cNvSpPr/>
            <p:nvPr/>
          </p:nvSpPr>
          <p:spPr>
            <a:xfrm>
              <a:off x="8040728" y="207552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Овал 227"/>
            <p:cNvSpPr/>
            <p:nvPr/>
          </p:nvSpPr>
          <p:spPr>
            <a:xfrm>
              <a:off x="6431007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Овал 228"/>
            <p:cNvSpPr/>
            <p:nvPr/>
          </p:nvSpPr>
          <p:spPr>
            <a:xfrm>
              <a:off x="6591529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Овал 229"/>
            <p:cNvSpPr/>
            <p:nvPr/>
          </p:nvSpPr>
          <p:spPr>
            <a:xfrm>
              <a:off x="6752556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1" name="Овал 230"/>
            <p:cNvSpPr/>
            <p:nvPr/>
          </p:nvSpPr>
          <p:spPr>
            <a:xfrm>
              <a:off x="6914108" y="185975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2" name="Овал 231"/>
            <p:cNvSpPr/>
            <p:nvPr/>
          </p:nvSpPr>
          <p:spPr>
            <a:xfrm>
              <a:off x="7074248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3" name="Овал 232"/>
            <p:cNvSpPr/>
            <p:nvPr/>
          </p:nvSpPr>
          <p:spPr>
            <a:xfrm>
              <a:off x="7234675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4" name="Овал 233"/>
            <p:cNvSpPr/>
            <p:nvPr/>
          </p:nvSpPr>
          <p:spPr>
            <a:xfrm>
              <a:off x="7393770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Овал 234"/>
            <p:cNvSpPr/>
            <p:nvPr/>
          </p:nvSpPr>
          <p:spPr>
            <a:xfrm>
              <a:off x="7554292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Овал 235"/>
            <p:cNvSpPr/>
            <p:nvPr/>
          </p:nvSpPr>
          <p:spPr>
            <a:xfrm>
              <a:off x="771331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Овал 236"/>
            <p:cNvSpPr/>
            <p:nvPr/>
          </p:nvSpPr>
          <p:spPr>
            <a:xfrm>
              <a:off x="787687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Овал 237"/>
            <p:cNvSpPr/>
            <p:nvPr/>
          </p:nvSpPr>
          <p:spPr>
            <a:xfrm>
              <a:off x="8040728" y="185950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07530" y="1987637"/>
            <a:ext cx="1753737" cy="1432399"/>
            <a:chOff x="3707530" y="1851382"/>
            <a:chExt cx="1753737" cy="1432399"/>
          </a:xfrm>
        </p:grpSpPr>
        <p:sp>
          <p:nvSpPr>
            <p:cNvPr id="85" name="Овал 84"/>
            <p:cNvSpPr/>
            <p:nvPr/>
          </p:nvSpPr>
          <p:spPr>
            <a:xfrm>
              <a:off x="370753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3868052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4029079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4190631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435077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511198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4670293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4830815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4989834" y="313958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5153394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531725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370753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3868052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Овал 97"/>
            <p:cNvSpPr/>
            <p:nvPr/>
          </p:nvSpPr>
          <p:spPr>
            <a:xfrm>
              <a:off x="4029079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4190631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435077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4511198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670293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4830815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Овал 103"/>
            <p:cNvSpPr/>
            <p:nvPr/>
          </p:nvSpPr>
          <p:spPr>
            <a:xfrm>
              <a:off x="4989834" y="293157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5153394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531725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370753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3868052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4029079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Овал 109"/>
            <p:cNvSpPr/>
            <p:nvPr/>
          </p:nvSpPr>
          <p:spPr>
            <a:xfrm>
              <a:off x="4190631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435077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4511198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4670293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830815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4989834" y="271554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Овал 115"/>
            <p:cNvSpPr/>
            <p:nvPr/>
          </p:nvSpPr>
          <p:spPr>
            <a:xfrm>
              <a:off x="5153394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531725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3707530" y="249981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3868052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029079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4190631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Овал 121"/>
            <p:cNvSpPr/>
            <p:nvPr/>
          </p:nvSpPr>
          <p:spPr>
            <a:xfrm>
              <a:off x="435077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4511198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4670293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4830815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89834" y="249952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5153394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Овал 127"/>
            <p:cNvSpPr/>
            <p:nvPr/>
          </p:nvSpPr>
          <p:spPr>
            <a:xfrm>
              <a:off x="531725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370753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3868052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4029079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4190631" y="228385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>
              <a:off x="4350771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511198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670293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4830815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98983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515339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5317251" y="228360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Овал 139"/>
            <p:cNvSpPr/>
            <p:nvPr/>
          </p:nvSpPr>
          <p:spPr>
            <a:xfrm>
              <a:off x="370753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868052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4029079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4190631" y="206765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4350771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Овал 144"/>
            <p:cNvSpPr/>
            <p:nvPr/>
          </p:nvSpPr>
          <p:spPr>
            <a:xfrm>
              <a:off x="4511198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Овал 145"/>
            <p:cNvSpPr/>
            <p:nvPr/>
          </p:nvSpPr>
          <p:spPr>
            <a:xfrm>
              <a:off x="4670293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4830815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498983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515339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5317251" y="206740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Овал 150"/>
            <p:cNvSpPr/>
            <p:nvPr/>
          </p:nvSpPr>
          <p:spPr>
            <a:xfrm>
              <a:off x="370753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Овал 151"/>
            <p:cNvSpPr/>
            <p:nvPr/>
          </p:nvSpPr>
          <p:spPr>
            <a:xfrm>
              <a:off x="3868052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4029079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4190631" y="185163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4350771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4511198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Овал 156"/>
            <p:cNvSpPr/>
            <p:nvPr/>
          </p:nvSpPr>
          <p:spPr>
            <a:xfrm>
              <a:off x="4670293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Овал 157"/>
            <p:cNvSpPr/>
            <p:nvPr/>
          </p:nvSpPr>
          <p:spPr>
            <a:xfrm>
              <a:off x="4830815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498983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515339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5317251" y="185138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954146" y="1987746"/>
            <a:ext cx="1753737" cy="1432399"/>
            <a:chOff x="954146" y="1851491"/>
            <a:chExt cx="1753737" cy="1432399"/>
          </a:xfrm>
        </p:grpSpPr>
        <p:sp>
          <p:nvSpPr>
            <p:cNvPr id="7" name="Овал 6"/>
            <p:cNvSpPr/>
            <p:nvPr/>
          </p:nvSpPr>
          <p:spPr>
            <a:xfrm>
              <a:off x="954146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1114668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275695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437247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59738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757814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916909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077431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23645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400010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56386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954146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114668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275695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37247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59738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757814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1916909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2077431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223645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400010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56386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954146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114668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1275695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437247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59738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1757814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1916909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077431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23645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2400010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256386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954146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1114668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1275695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1437247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59738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1757814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1916909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2077431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236450" y="2499633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2400010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256386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954146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1114668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1275695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1437247" y="228396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1597387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1757814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1916909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077431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223645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40001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2563867" y="228371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954146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1114668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1275695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1437247" y="206776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1597387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1757814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1916909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2077431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223645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240001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2563867" y="206751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954146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1114668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1275695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1437247" y="185174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1597387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Овал 78"/>
            <p:cNvSpPr/>
            <p:nvPr/>
          </p:nvSpPr>
          <p:spPr>
            <a:xfrm>
              <a:off x="1757814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/>
            <p:cNvSpPr/>
            <p:nvPr/>
          </p:nvSpPr>
          <p:spPr>
            <a:xfrm>
              <a:off x="1916909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2077431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223645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240001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2563867" y="185149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9" name="TextBox 23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954146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706337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429814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098162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878403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6591529" y="14838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9463777"/>
      </p:ext>
    </p:extLst>
  </p:cSld>
  <p:clrMapOvr>
    <a:masterClrMapping/>
  </p:clrMapOvr>
  <p:transition advTm="67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851920" y="258454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72000" y="186446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131840" y="331169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1864466"/>
            <a:ext cx="2160239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991403" y="3304626"/>
            <a:ext cx="2160240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877" y="2807635"/>
            <a:ext cx="530166" cy="2739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232" y="3463838"/>
            <a:ext cx="401295" cy="40165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93" y="2016569"/>
            <a:ext cx="472293" cy="41587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71601" y="187666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91403" y="330462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9" idx="7"/>
            <a:endCxn id="10" idx="3"/>
          </p:cNvCxnSpPr>
          <p:nvPr/>
        </p:nvCxnSpPr>
        <p:spPr>
          <a:xfrm flipV="1">
            <a:off x="4466547" y="247909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735971" y="319917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851920" y="3687724"/>
            <a:ext cx="2025159" cy="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877079" y="3311692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275857" y="2234392"/>
            <a:ext cx="1296143" cy="89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275856" y="1884880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89341886"/>
      </p:ext>
    </p:extLst>
  </p:cSld>
  <p:clrMapOvr>
    <a:masterClrMapping/>
  </p:clrMapOvr>
  <p:transition advTm="1018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9" grpId="0" animBg="1"/>
      <p:bldP spid="10" grpId="0" animBg="1"/>
      <p:bldP spid="12" grpId="0" animBg="1"/>
      <p:bldP spid="16" grpId="0" animBg="1"/>
      <p:bldP spid="17" grpId="0" animBg="1"/>
      <p:bldP spid="11" grpId="0"/>
      <p:bldP spid="13" grpId="0"/>
      <p:bldP spid="18" grpId="0"/>
      <p:bldP spid="19" grpId="0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рапеция 3"/>
          <p:cNvSpPr/>
          <p:nvPr/>
        </p:nvSpPr>
        <p:spPr>
          <a:xfrm>
            <a:off x="4572000" y="4011910"/>
            <a:ext cx="360040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рапеция 6"/>
          <p:cNvSpPr/>
          <p:nvPr/>
        </p:nvSpPr>
        <p:spPr>
          <a:xfrm>
            <a:off x="4860032" y="3579862"/>
            <a:ext cx="302433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5143456" y="3147814"/>
            <a:ext cx="245288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5431488" y="2715766"/>
            <a:ext cx="187681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5719520" y="2283718"/>
            <a:ext cx="1300752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012160" y="1635646"/>
            <a:ext cx="720080" cy="576064"/>
          </a:xfrm>
          <a:prstGeom prst="triangl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3971840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57" y="353979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310774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3648" y="267569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1680" y="224364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78075186"/>
      </p:ext>
    </p:extLst>
  </p:cSld>
  <p:clrMapOvr>
    <a:masterClrMapping/>
  </p:clrMapOvr>
  <p:transition advTm="76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 animBg="1"/>
      <p:bldP spid="7" grpId="0" animBg="1"/>
      <p:bldP spid="8" grpId="0" animBg="1"/>
      <p:bldP spid="9" grpId="0" animBg="1"/>
      <p:bldP spid="10" grpId="0" animBg="1"/>
      <p:bldP spid="12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71600" y="2355726"/>
            <a:ext cx="1152127" cy="1152128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403648" y="170765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403648" y="386789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123379" y="3651870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483768" y="314781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123379" y="1963117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483768" y="242773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991" y="2665296"/>
            <a:ext cx="703344" cy="532988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3851920" y="1950083"/>
            <a:ext cx="4422686" cy="1982300"/>
            <a:chOff x="3749714" y="1950083"/>
            <a:chExt cx="4422686" cy="1982300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7" name="Прямая соединительная линия 6"/>
          <p:cNvCxnSpPr/>
          <p:nvPr/>
        </p:nvCxnSpPr>
        <p:spPr>
          <a:xfrm>
            <a:off x="3779912" y="1851670"/>
            <a:ext cx="0" cy="216024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49299" y="2931790"/>
            <a:ext cx="630613" cy="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14935312"/>
      </p:ext>
    </p:extLst>
  </p:cSld>
  <p:clrMapOvr>
    <a:masterClrMapping/>
  </p:clrMapOvr>
  <p:transition advTm="642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1" grpId="0"/>
      <p:bldP spid="13" grpId="0"/>
      <p:bldP spid="2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015236" y="1686051"/>
            <a:ext cx="1437084" cy="2448272"/>
            <a:chOff x="3059832" y="1707654"/>
            <a:chExt cx="1656184" cy="2448272"/>
          </a:xfrm>
        </p:grpSpPr>
        <p:sp>
          <p:nvSpPr>
            <p:cNvPr id="2" name="Блок-схема: сопоставление 1"/>
            <p:cNvSpPr/>
            <p:nvPr/>
          </p:nvSpPr>
          <p:spPr>
            <a:xfrm>
              <a:off x="3131840" y="1851670"/>
              <a:ext cx="1512168" cy="2160240"/>
            </a:xfrm>
            <a:prstGeom prst="flowChartCollat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3059832" y="1707654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3059832" y="4011910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Блок-схема: объединение 4"/>
            <p:cNvSpPr/>
            <p:nvPr/>
          </p:nvSpPr>
          <p:spPr>
            <a:xfrm>
              <a:off x="3563888" y="2324322"/>
              <a:ext cx="664144" cy="535459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5000 w 10000"/>
                <a:gd name="connsiteY2" fmla="*/ 10000 h 10000"/>
                <a:gd name="connsiteX3" fmla="*/ 0 w 10000"/>
                <a:gd name="connsiteY3" fmla="*/ 0 h 10000"/>
                <a:gd name="connsiteX0" fmla="*/ 0 w 10248"/>
                <a:gd name="connsiteY0" fmla="*/ 318 h 10318"/>
                <a:gd name="connsiteX1" fmla="*/ 10248 w 10248"/>
                <a:gd name="connsiteY1" fmla="*/ 0 h 10318"/>
                <a:gd name="connsiteX2" fmla="*/ 5000 w 10248"/>
                <a:gd name="connsiteY2" fmla="*/ 10318 h 10318"/>
                <a:gd name="connsiteX3" fmla="*/ 0 w 10248"/>
                <a:gd name="connsiteY3" fmla="*/ 318 h 10318"/>
                <a:gd name="connsiteX0" fmla="*/ 0 w 10248"/>
                <a:gd name="connsiteY0" fmla="*/ 376 h 10376"/>
                <a:gd name="connsiteX1" fmla="*/ 10248 w 10248"/>
                <a:gd name="connsiteY1" fmla="*/ 58 h 10376"/>
                <a:gd name="connsiteX2" fmla="*/ 5000 w 10248"/>
                <a:gd name="connsiteY2" fmla="*/ 10376 h 10376"/>
                <a:gd name="connsiteX3" fmla="*/ 0 w 10248"/>
                <a:gd name="connsiteY3" fmla="*/ 376 h 10376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623 h 10623"/>
                <a:gd name="connsiteX1" fmla="*/ 10248 w 10248"/>
                <a:gd name="connsiteY1" fmla="*/ 305 h 10623"/>
                <a:gd name="connsiteX2" fmla="*/ 5000 w 10248"/>
                <a:gd name="connsiteY2" fmla="*/ 10623 h 10623"/>
                <a:gd name="connsiteX3" fmla="*/ 0 w 10248"/>
                <a:gd name="connsiteY3" fmla="*/ 623 h 1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48" h="10623">
                  <a:moveTo>
                    <a:pt x="0" y="623"/>
                  </a:moveTo>
                  <a:cubicBezTo>
                    <a:pt x="4777" y="1154"/>
                    <a:pt x="6275" y="-703"/>
                    <a:pt x="10248" y="305"/>
                  </a:cubicBezTo>
                  <a:lnTo>
                    <a:pt x="5000" y="10623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Трапеция 6"/>
            <p:cNvSpPr/>
            <p:nvPr/>
          </p:nvSpPr>
          <p:spPr>
            <a:xfrm>
              <a:off x="3278932" y="3395444"/>
              <a:ext cx="1224136" cy="544458"/>
            </a:xfrm>
            <a:custGeom>
              <a:avLst/>
              <a:gdLst>
                <a:gd name="connsiteX0" fmla="*/ 0 w 1224136"/>
                <a:gd name="connsiteY0" fmla="*/ 504056 h 504056"/>
                <a:gd name="connsiteX1" fmla="*/ 322530 w 1224136"/>
                <a:gd name="connsiteY1" fmla="*/ 0 h 504056"/>
                <a:gd name="connsiteX2" fmla="*/ 901606 w 1224136"/>
                <a:gd name="connsiteY2" fmla="*/ 0 h 504056"/>
                <a:gd name="connsiteX3" fmla="*/ 1224136 w 1224136"/>
                <a:gd name="connsiteY3" fmla="*/ 504056 h 504056"/>
                <a:gd name="connsiteX4" fmla="*/ 0 w 1224136"/>
                <a:gd name="connsiteY4" fmla="*/ 504056 h 504056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44458 h 544458"/>
                <a:gd name="connsiteX1" fmla="*/ 322530 w 1224136"/>
                <a:gd name="connsiteY1" fmla="*/ 40402 h 544458"/>
                <a:gd name="connsiteX2" fmla="*/ 901606 w 1224136"/>
                <a:gd name="connsiteY2" fmla="*/ 40402 h 544458"/>
                <a:gd name="connsiteX3" fmla="*/ 1224136 w 1224136"/>
                <a:gd name="connsiteY3" fmla="*/ 544458 h 544458"/>
                <a:gd name="connsiteX4" fmla="*/ 0 w 1224136"/>
                <a:gd name="connsiteY4" fmla="*/ 544458 h 544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4136" h="544458">
                  <a:moveTo>
                    <a:pt x="0" y="544458"/>
                  </a:moveTo>
                  <a:lnTo>
                    <a:pt x="322530" y="40402"/>
                  </a:lnTo>
                  <a:cubicBezTo>
                    <a:pt x="552986" y="-50503"/>
                    <a:pt x="633718" y="40402"/>
                    <a:pt x="901606" y="40402"/>
                  </a:cubicBezTo>
                  <a:lnTo>
                    <a:pt x="1224136" y="544458"/>
                  </a:lnTo>
                  <a:lnTo>
                    <a:pt x="0" y="544458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937956" y="2340987"/>
            <a:ext cx="4422686" cy="1732792"/>
            <a:chOff x="3749714" y="2199591"/>
            <a:chExt cx="4422686" cy="1732792"/>
          </a:xfrm>
        </p:grpSpPr>
        <p:sp>
          <p:nvSpPr>
            <p:cNvPr id="16" name="TextBox 15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10" y="1847579"/>
            <a:ext cx="488258" cy="487800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5692291"/>
      </p:ext>
    </p:extLst>
  </p:cSld>
  <p:clrMapOvr>
    <a:masterClrMapping/>
  </p:clrMapOvr>
  <p:transition advTm="414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1" grpId="0"/>
      <p:bldP spid="12" grpId="0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ятиугольник 3"/>
          <p:cNvSpPr/>
          <p:nvPr/>
        </p:nvSpPr>
        <p:spPr>
          <a:xfrm>
            <a:off x="-4534" y="1491465"/>
            <a:ext cx="3851920" cy="432048"/>
          </a:xfrm>
          <a:prstGeom prst="homePlat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-4534" y="2006316"/>
            <a:ext cx="3136374" cy="432048"/>
          </a:xfrm>
          <a:prstGeom prst="homePlat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-9068" y="2499577"/>
            <a:ext cx="2420828" cy="432048"/>
          </a:xfrm>
          <a:prstGeom prst="homePlat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-6934" y="3006338"/>
            <a:ext cx="3851920" cy="432048"/>
          </a:xfrm>
          <a:prstGeom prst="homePlat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-9068" y="3511808"/>
            <a:ext cx="3140908" cy="432048"/>
          </a:xfrm>
          <a:prstGeom prst="homePlat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иугольник 8"/>
          <p:cNvSpPr/>
          <p:nvPr/>
        </p:nvSpPr>
        <p:spPr>
          <a:xfrm>
            <a:off x="-9068" y="4011745"/>
            <a:ext cx="2420828" cy="432048"/>
          </a:xfrm>
          <a:prstGeom prst="homePlat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59287" y="1500971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59287" y="2022285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9287" y="251554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59287" y="302230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9287" y="352777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9287" y="402771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74458802"/>
      </p:ext>
    </p:extLst>
  </p:cSld>
  <p:clrMapOvr>
    <a:masterClrMapping/>
  </p:clrMapOvr>
  <p:transition advTm="821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3219822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</a:rPr>
              <a:t>Lorem ipsum dolor </a:t>
            </a:r>
            <a:r>
              <a:rPr lang="en-US" sz="1600" dirty="0">
                <a:solidFill>
                  <a:schemeClr val="bg1"/>
                </a:solidFill>
              </a:rPr>
              <a:t>sit </a:t>
            </a:r>
            <a:r>
              <a:rPr lang="en-US" sz="1600" dirty="0" err="1">
                <a:solidFill>
                  <a:schemeClr val="bg1"/>
                </a:solidFill>
              </a:rPr>
              <a:t>amet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consectetur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adipisicing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elit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sed</a:t>
            </a:r>
            <a:r>
              <a:rPr lang="en-US" sz="1600" dirty="0">
                <a:solidFill>
                  <a:schemeClr val="bg1"/>
                </a:solidFill>
              </a:rPr>
              <a:t> do </a:t>
            </a:r>
            <a:r>
              <a:rPr lang="en-US" sz="1600" dirty="0" err="1">
                <a:solidFill>
                  <a:schemeClr val="bg1"/>
                </a:solidFill>
              </a:rPr>
              <a:t>eiusmod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tempor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incididunt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labore</a:t>
            </a:r>
            <a:r>
              <a:rPr lang="en-US" sz="1600" dirty="0">
                <a:solidFill>
                  <a:schemeClr val="bg1"/>
                </a:solidFill>
              </a:rPr>
              <a:t> et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magna </a:t>
            </a:r>
            <a:r>
              <a:rPr lang="en-US" sz="1600" dirty="0" err="1">
                <a:solidFill>
                  <a:schemeClr val="bg1"/>
                </a:solidFill>
              </a:rPr>
              <a:t>aliqua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enim</a:t>
            </a:r>
            <a:r>
              <a:rPr lang="en-US" sz="1600" dirty="0">
                <a:solidFill>
                  <a:schemeClr val="bg1"/>
                </a:solidFill>
              </a:rPr>
              <a:t> ad minim </a:t>
            </a:r>
            <a:r>
              <a:rPr lang="en-US" sz="1600" dirty="0" err="1">
                <a:solidFill>
                  <a:schemeClr val="bg1"/>
                </a:solidFill>
              </a:rPr>
              <a:t>veniam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quis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nostrud</a:t>
            </a:r>
            <a:r>
              <a:rPr lang="en-US" sz="1600" dirty="0">
                <a:solidFill>
                  <a:schemeClr val="bg1"/>
                </a:solidFill>
              </a:rPr>
              <a:t> exercitation </a:t>
            </a:r>
            <a:r>
              <a:rPr lang="en-US" sz="1600" dirty="0" err="1">
                <a:solidFill>
                  <a:schemeClr val="bg1"/>
                </a:solidFill>
              </a:rPr>
              <a:t>ullamco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laboris</a:t>
            </a:r>
            <a:r>
              <a:rPr lang="en-US" sz="1600" dirty="0">
                <a:solidFill>
                  <a:schemeClr val="bg1"/>
                </a:solidFill>
              </a:rPr>
              <a:t> nisi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aliquip</a:t>
            </a:r>
            <a:r>
              <a:rPr lang="en-US" sz="1600" dirty="0">
                <a:solidFill>
                  <a:schemeClr val="bg1"/>
                </a:solidFill>
              </a:rPr>
              <a:t> ex </a:t>
            </a:r>
            <a:r>
              <a:rPr lang="en-US" sz="1600" dirty="0" err="1">
                <a:solidFill>
                  <a:schemeClr val="bg1"/>
                </a:solidFill>
              </a:rPr>
              <a:t>ea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commodo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consequat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Duis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aute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irure</a:t>
            </a:r>
            <a:r>
              <a:rPr lang="en-US" sz="1600" dirty="0">
                <a:solidFill>
                  <a:schemeClr val="bg1"/>
                </a:solidFill>
              </a:rPr>
              <a:t> dolor in </a:t>
            </a:r>
            <a:r>
              <a:rPr lang="en-US" sz="1600" dirty="0" err="1">
                <a:solidFill>
                  <a:schemeClr val="bg1"/>
                </a:solidFill>
              </a:rPr>
              <a:t>reprehenderit</a:t>
            </a:r>
            <a:r>
              <a:rPr lang="en-US" sz="1600" dirty="0">
                <a:solidFill>
                  <a:schemeClr val="bg1"/>
                </a:solidFill>
              </a:rPr>
              <a:t> in </a:t>
            </a:r>
            <a:r>
              <a:rPr lang="en-US" sz="1600" dirty="0" err="1">
                <a:solidFill>
                  <a:schemeClr val="bg1"/>
                </a:solidFill>
              </a:rPr>
              <a:t>voluptate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esse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cillum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fugiat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nulla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pariatur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Excepteur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sint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occaecat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cupidatat</a:t>
            </a:r>
            <a:r>
              <a:rPr lang="en-US" sz="1600" dirty="0">
                <a:solidFill>
                  <a:schemeClr val="bg1"/>
                </a:solidFill>
              </a:rPr>
              <a:t> non </a:t>
            </a:r>
            <a:r>
              <a:rPr lang="en-US" sz="1600" dirty="0" err="1">
                <a:solidFill>
                  <a:schemeClr val="bg1"/>
                </a:solidFill>
              </a:rPr>
              <a:t>proident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sunt</a:t>
            </a:r>
            <a:r>
              <a:rPr lang="en-US" sz="1600" dirty="0">
                <a:solidFill>
                  <a:schemeClr val="bg1"/>
                </a:solidFill>
              </a:rPr>
              <a:t> in culpa qui </a:t>
            </a:r>
            <a:r>
              <a:rPr lang="en-US" sz="1600" dirty="0" err="1">
                <a:solidFill>
                  <a:schemeClr val="bg1"/>
                </a:solidFill>
              </a:rPr>
              <a:t>officia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deserunt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mollit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anim</a:t>
            </a:r>
            <a:r>
              <a:rPr lang="en-US" sz="1600" dirty="0">
                <a:solidFill>
                  <a:schemeClr val="bg1"/>
                </a:solidFill>
              </a:rPr>
              <a:t> id </a:t>
            </a:r>
            <a:r>
              <a:rPr lang="en-US" sz="1600" dirty="0" err="1">
                <a:solidFill>
                  <a:schemeClr val="bg1"/>
                </a:solidFill>
              </a:rPr>
              <a:t>est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laborum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25963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7991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30019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346433569"/>
      </p:ext>
    </p:extLst>
  </p:cSld>
  <p:clrMapOvr>
    <a:masterClrMapping/>
  </p:clrMapOvr>
  <p:transition advTm="70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4" grpId="0" animBg="1"/>
      <p:bldP spid="15" grpId="0" animBg="1"/>
      <p:bldP spid="18" grpId="0" animBg="1"/>
      <p:bldP spid="19" grpId="0" animBg="1"/>
      <p:bldP spid="20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469" y="2270573"/>
            <a:ext cx="618742" cy="60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6943"/>
      </p:ext>
    </p:extLst>
  </p:cSld>
  <p:clrMapOvr>
    <a:masterClrMapping/>
  </p:clrMapOvr>
  <p:transition advTm="245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50434090"/>
              </p:ext>
            </p:extLst>
          </p:nvPr>
        </p:nvGraphicFramePr>
        <p:xfrm>
          <a:off x="954146" y="1347614"/>
          <a:ext cx="72008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4831" y="399216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25238058"/>
      </p:ext>
    </p:extLst>
  </p:cSld>
  <p:clrMapOvr>
    <a:masterClrMapping/>
  </p:clrMapOvr>
  <p:transition advTm="47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89620958"/>
              </p:ext>
            </p:extLst>
          </p:nvPr>
        </p:nvGraphicFramePr>
        <p:xfrm>
          <a:off x="971600" y="1419622"/>
          <a:ext cx="720080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25483560"/>
      </p:ext>
    </p:extLst>
  </p:cSld>
  <p:clrMapOvr>
    <a:masterClrMapping/>
  </p:clrMapOvr>
  <p:transition advTm="6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  <p:bldP spid="6" grpId="0"/>
      <p:bldP spid="7" grpId="0"/>
      <p:bldP spid="10" grpId="0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19000268"/>
              </p:ext>
            </p:extLst>
          </p:nvPr>
        </p:nvGraphicFramePr>
        <p:xfrm>
          <a:off x="971600" y="1347614"/>
          <a:ext cx="7200800" cy="2524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83901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64669181"/>
      </p:ext>
    </p:extLst>
  </p:cSld>
  <p:clrMapOvr>
    <a:masterClrMapping/>
  </p:clrMapOvr>
  <p:transition advTm="543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28196225"/>
              </p:ext>
            </p:extLst>
          </p:nvPr>
        </p:nvGraphicFramePr>
        <p:xfrm>
          <a:off x="971600" y="1347614"/>
          <a:ext cx="7200800" cy="2574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3921833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69411622"/>
      </p:ext>
    </p:extLst>
  </p:cSld>
  <p:clrMapOvr>
    <a:masterClrMapping/>
  </p:clrMapOvr>
  <p:transition advTm="42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4" grpId="0">
        <p:bldSub>
          <a:bldChart bld="series"/>
        </p:bldSub>
      </p:bldGraphic>
      <p:bldP spid="5" grpId="0"/>
      <p:bldP spid="6" grpId="0"/>
      <p:bldP spid="7" grpId="0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85129848"/>
              </p:ext>
            </p:extLst>
          </p:nvPr>
        </p:nvGraphicFramePr>
        <p:xfrm>
          <a:off x="971600" y="1563638"/>
          <a:ext cx="3048000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59763"/>
            <a:ext cx="750461" cy="749879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4139952" y="1975525"/>
            <a:ext cx="4422686" cy="1732792"/>
            <a:chOff x="3749714" y="2199591"/>
            <a:chExt cx="4422686" cy="1732792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65355970"/>
      </p:ext>
    </p:extLst>
  </p:cSld>
  <p:clrMapOvr>
    <a:masterClrMapping/>
  </p:clrMapOvr>
  <p:transition advTm="50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4" grpId="0">
        <p:bldAsOne/>
      </p:bldGraphic>
      <p:bldP spid="5" grpId="0"/>
      <p:bldP spid="6" grpId="0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52305648"/>
              </p:ext>
            </p:extLst>
          </p:nvPr>
        </p:nvGraphicFramePr>
        <p:xfrm>
          <a:off x="970288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0291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888170428"/>
              </p:ext>
            </p:extLst>
          </p:nvPr>
        </p:nvGraphicFramePr>
        <p:xfrm>
          <a:off x="4714704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98999431"/>
      </p:ext>
    </p:extLst>
  </p:cSld>
  <p:clrMapOvr>
    <a:masterClrMapping/>
  </p:clrMapOvr>
  <p:transition advTm="746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Graphic spid="3" grpId="0">
        <p:bldSub>
          <a:bldChart bld="category"/>
        </p:bldSub>
      </p:bldGraphic>
      <p:bldP spid="7" grpId="0"/>
      <p:bldGraphic spid="11" grpId="0">
        <p:bldSub>
          <a:bldChart bld="category"/>
        </p:bldSub>
      </p:bldGraphic>
      <p:bldP spid="8" grpId="0"/>
      <p:bldP spid="12" grpId="0"/>
      <p:bldP spid="1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39243714"/>
              </p:ext>
            </p:extLst>
          </p:nvPr>
        </p:nvGraphicFramePr>
        <p:xfrm>
          <a:off x="2807804" y="1347614"/>
          <a:ext cx="352839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4" name="TextBox 13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7" name="TextBox 16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08134499"/>
      </p:ext>
    </p:extLst>
  </p:cSld>
  <p:clrMapOvr>
    <a:masterClrMapping/>
  </p:clrMapOvr>
  <p:transition advTm="629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Graphic spid="4" grpId="0">
        <p:bldSub>
          <a:bldChart bld="category"/>
        </p:bldSub>
      </p:bldGraphic>
      <p:bldP spid="5" grpId="0"/>
      <p:bldP spid="6" grpId="0"/>
      <p:bldP spid="2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129" y="2255320"/>
            <a:ext cx="633422" cy="63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90711"/>
      </p:ext>
    </p:extLst>
  </p:cSld>
  <p:clrMapOvr>
    <a:masterClrMapping/>
  </p:clrMapOvr>
  <p:transition advTm="190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>
            <a:off x="5429638" y="-790640"/>
            <a:ext cx="720080" cy="6705311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2969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24328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2534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1121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686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850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313" y="2404595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141" y="2446885"/>
            <a:ext cx="445694" cy="23025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0">
            <a:off x="7643834" y="2396344"/>
            <a:ext cx="356280" cy="331339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8937470"/>
      </p:ext>
    </p:extLst>
  </p:cSld>
  <p:clrMapOvr>
    <a:masterClrMapping/>
  </p:clrMapOvr>
  <p:transition advTm="766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25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25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971603" y="2553166"/>
            <a:ext cx="2160241" cy="1692771"/>
            <a:chOff x="971603" y="2553166"/>
            <a:chExt cx="2160241" cy="1692771"/>
          </a:xfrm>
        </p:grpSpPr>
        <p:sp>
          <p:nvSpPr>
            <p:cNvPr id="9" name="TextBox 8"/>
            <p:cNvSpPr txBox="1"/>
            <p:nvPr/>
          </p:nvSpPr>
          <p:spPr>
            <a:xfrm>
              <a:off x="97160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3164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491883" y="2553166"/>
            <a:ext cx="2160241" cy="1692771"/>
            <a:chOff x="3491883" y="2553166"/>
            <a:chExt cx="2160241" cy="1692771"/>
          </a:xfrm>
        </p:grpSpPr>
        <p:sp>
          <p:nvSpPr>
            <p:cNvPr id="10" name="TextBox 9"/>
            <p:cNvSpPr txBox="1"/>
            <p:nvPr/>
          </p:nvSpPr>
          <p:spPr>
            <a:xfrm>
              <a:off x="349188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92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12163" y="2553166"/>
            <a:ext cx="2160241" cy="1692771"/>
            <a:chOff x="6012163" y="2553166"/>
            <a:chExt cx="2160241" cy="1692771"/>
          </a:xfrm>
        </p:grpSpPr>
        <p:sp>
          <p:nvSpPr>
            <p:cNvPr id="11" name="TextBox 10"/>
            <p:cNvSpPr txBox="1"/>
            <p:nvPr/>
          </p:nvSpPr>
          <p:spPr>
            <a:xfrm>
              <a:off x="601216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7220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621160" y="1626354"/>
            <a:ext cx="864096" cy="864096"/>
            <a:chOff x="1621160" y="1626354"/>
            <a:chExt cx="864096" cy="864096"/>
          </a:xfrm>
        </p:grpSpPr>
        <p:sp>
          <p:nvSpPr>
            <p:cNvPr id="19" name="Овал 18"/>
            <p:cNvSpPr/>
            <p:nvPr/>
          </p:nvSpPr>
          <p:spPr>
            <a:xfrm>
              <a:off x="162116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4062" y="1830918"/>
              <a:ext cx="455320" cy="454967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4141440" y="1626354"/>
            <a:ext cx="864096" cy="864096"/>
            <a:chOff x="4141440" y="1626354"/>
            <a:chExt cx="864096" cy="864096"/>
          </a:xfrm>
        </p:grpSpPr>
        <p:sp>
          <p:nvSpPr>
            <p:cNvPr id="6" name="Овал 5"/>
            <p:cNvSpPr/>
            <p:nvPr/>
          </p:nvSpPr>
          <p:spPr>
            <a:xfrm>
              <a:off x="414144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219" y="1851670"/>
              <a:ext cx="512538" cy="45131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/>
        </p:nvGrpSpPr>
        <p:grpSpPr>
          <a:xfrm>
            <a:off x="6661720" y="1626354"/>
            <a:ext cx="864096" cy="864096"/>
            <a:chOff x="6661720" y="1626354"/>
            <a:chExt cx="864096" cy="864096"/>
          </a:xfrm>
        </p:grpSpPr>
        <p:sp>
          <p:nvSpPr>
            <p:cNvPr id="18" name="Овал 17"/>
            <p:cNvSpPr/>
            <p:nvPr/>
          </p:nvSpPr>
          <p:spPr>
            <a:xfrm>
              <a:off x="666172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1870" y="1881348"/>
              <a:ext cx="523796" cy="35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8318041"/>
      </p:ext>
    </p:extLst>
  </p:cSld>
  <p:clrMapOvr>
    <a:masterClrMapping/>
  </p:clrMapOvr>
  <p:transition advTm="59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4" grpId="0" animBg="1"/>
      <p:bldP spid="14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 flipV="1">
            <a:off x="2982707" y="-780732"/>
            <a:ext cx="720080" cy="6685497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2740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02204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23054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0892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4576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356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33" y="2402929"/>
            <a:ext cx="326830" cy="31817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15" y="2387228"/>
            <a:ext cx="334170" cy="33387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20" y="2456783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8266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75"/>
    </mc:Choice>
    <mc:Fallback xmlns="">
      <p:transition spd="slow" advTm="72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572000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851920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499992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131840" y="221171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131840" y="367377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372200" y="296588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32240" y="264375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1560" y="228981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71600" y="192367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1560" y="3711923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71600" y="336383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57" y="2414330"/>
            <a:ext cx="358046" cy="31484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73" y="3176700"/>
            <a:ext cx="445694" cy="23025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0">
            <a:off x="3313740" y="3838061"/>
            <a:ext cx="356280" cy="347698"/>
          </a:xfrm>
          <a:prstGeom prst="rect">
            <a:avLst/>
          </a:prstGeom>
        </p:spPr>
      </p:pic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71015932"/>
      </p:ext>
    </p:extLst>
  </p:cSld>
  <p:clrMapOvr>
    <a:masterClrMapping/>
  </p:clrMapOvr>
  <p:transition advTm="106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 animBg="1"/>
      <p:bldP spid="15" grpId="0" animBg="1"/>
      <p:bldP spid="18" grpId="0" animBg="1"/>
      <p:bldP spid="25" grpId="0" animBg="1"/>
      <p:bldP spid="26" grpId="0" animBg="1"/>
      <p:bldP spid="27" grpId="0" animBg="1"/>
      <p:bldP spid="32" grpId="0"/>
      <p:bldP spid="33" grpId="0"/>
      <p:bldP spid="35" grpId="0"/>
      <p:bldP spid="36" grpId="0"/>
      <p:bldP spid="38" grpId="0"/>
      <p:bldP spid="39" grpId="0"/>
      <p:bldP spid="22" grpId="0"/>
      <p:bldP spid="23" grpId="0"/>
      <p:bldP spid="3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851920" y="113159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72000" y="113159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4499992" y="105958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85167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72000" y="185167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177966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131840" y="7715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292080" y="149163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131840" y="223361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11560" y="84965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1600" y="48351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1560" y="235572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71600" y="20270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72200" y="163564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32240" y="126631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72200" y="3075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32240" y="27471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143467" y="3661798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577141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857061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505133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47564" y="370515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07604" y="33764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465" y="972503"/>
            <a:ext cx="326830" cy="318173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035" y="1684733"/>
            <a:ext cx="334170" cy="33387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041" y="3916605"/>
            <a:ext cx="420931" cy="21046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437" y="2389444"/>
            <a:ext cx="262140" cy="408416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089" y="3166473"/>
            <a:ext cx="394062" cy="306138"/>
          </a:xfrm>
          <a:prstGeom prst="rect">
            <a:avLst/>
          </a:prstGeom>
        </p:spPr>
      </p:pic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5075167"/>
      </p:ext>
    </p:extLst>
  </p:cSld>
  <p:clrMapOvr>
    <a:masterClrMapping/>
  </p:clrMapOvr>
  <p:transition spd="slow" advTm="1550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5" grpId="0"/>
      <p:bldP spid="26" grpId="0"/>
      <p:bldP spid="28" grpId="0"/>
      <p:bldP spid="29" grpId="0"/>
      <p:bldP spid="31" grpId="0"/>
      <p:bldP spid="32" grpId="0"/>
      <p:bldP spid="27" grpId="0" animBg="1"/>
      <p:bldP spid="34" grpId="0" animBg="1"/>
      <p:bldP spid="36" grpId="0"/>
      <p:bldP spid="37" grpId="0"/>
      <p:bldP spid="4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Капля 10"/>
          <p:cNvSpPr/>
          <p:nvPr/>
        </p:nvSpPr>
        <p:spPr>
          <a:xfrm rot="8100000">
            <a:off x="133164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421196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 rot="8100000">
            <a:off x="7092284" y="2904663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524328" y="4014777"/>
            <a:ext cx="1631031" cy="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703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44517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29" y="3107065"/>
            <a:ext cx="358046" cy="31484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155" y="3149573"/>
            <a:ext cx="445694" cy="23025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00000">
            <a:off x="7279626" y="3068870"/>
            <a:ext cx="356280" cy="370413"/>
          </a:xfrm>
          <a:prstGeom prst="rect">
            <a:avLst/>
          </a:prstGeom>
        </p:spPr>
      </p:pic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78198163"/>
      </p:ext>
    </p:extLst>
  </p:cSld>
  <p:clrMapOvr>
    <a:masterClrMapping/>
  </p:clrMapOvr>
  <p:transition advTm="1085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2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5" grpId="0"/>
      <p:bldP spid="18" grpId="0"/>
      <p:bldP spid="21" grpId="0"/>
      <p:bldP spid="17" grpId="0"/>
      <p:bldP spid="19" grpId="0"/>
      <p:bldP spid="2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7415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Капля 9"/>
          <p:cNvSpPr/>
          <p:nvPr/>
        </p:nvSpPr>
        <p:spPr>
          <a:xfrm rot="8100000">
            <a:off x="133164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8100000">
            <a:off x="421196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7092282" y="2906076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4019423"/>
            <a:ext cx="165882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3988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1759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037" y="3106811"/>
            <a:ext cx="326830" cy="31817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915" y="3091111"/>
            <a:ext cx="334170" cy="333873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54" y="3152814"/>
            <a:ext cx="420931" cy="210466"/>
          </a:xfrm>
          <a:prstGeom prst="rect">
            <a:avLst/>
          </a:prstGeom>
        </p:spPr>
      </p:pic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03918687"/>
      </p:ext>
    </p:extLst>
  </p:cSld>
  <p:clrMapOvr>
    <a:masterClrMapping/>
  </p:clrMapOvr>
  <p:transition spd="slow" advTm="11372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25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" grpId="0" animBg="1"/>
      <p:bldP spid="7" grpId="0" animBg="1"/>
      <p:bldP spid="10" grpId="0" animBg="1"/>
      <p:bldP spid="11" grpId="0" animBg="1"/>
      <p:bldP spid="12" grpId="0" animBg="1"/>
      <p:bldP spid="14" grpId="0"/>
      <p:bldP spid="17" grpId="0"/>
      <p:bldP spid="20" grpId="0"/>
      <p:bldP spid="5" grpId="0" animBg="1"/>
      <p:bldP spid="22" grpId="0"/>
      <p:bldP spid="23" grpId="0"/>
      <p:bldP spid="2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173579" y="270898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353047" y="34290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513287" y="41491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Соединительная линия уступом 6"/>
          <p:cNvCxnSpPr>
            <a:stCxn id="22" idx="6"/>
            <a:endCxn id="23" idx="2"/>
          </p:cNvCxnSpPr>
          <p:nvPr/>
        </p:nvCxnSpPr>
        <p:spPr>
          <a:xfrm>
            <a:off x="2605627" y="2925010"/>
            <a:ext cx="1747420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23" idx="6"/>
            <a:endCxn id="24" idx="2"/>
          </p:cNvCxnSpPr>
          <p:nvPr/>
        </p:nvCxnSpPr>
        <p:spPr>
          <a:xfrm>
            <a:off x="4785095" y="36450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74634" y="185213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5361" y="255476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74263" y="3250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735" y="1468310"/>
            <a:ext cx="358046" cy="31484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638" y="2290674"/>
            <a:ext cx="445694" cy="23025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00000">
            <a:off x="6583463" y="2862582"/>
            <a:ext cx="356280" cy="374440"/>
          </a:xfrm>
          <a:prstGeom prst="rect">
            <a:avLst/>
          </a:prstGeom>
        </p:spPr>
      </p:pic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61496947"/>
      </p:ext>
    </p:extLst>
  </p:cSld>
  <p:clrMapOvr>
    <a:masterClrMapping/>
  </p:clrMapOvr>
  <p:transition advTm="968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" grpId="0"/>
      <p:bldP spid="5" grpId="0"/>
      <p:bldP spid="22" grpId="0" animBg="1"/>
      <p:bldP spid="23" grpId="0" animBg="1"/>
      <p:bldP spid="24" grpId="0" animBg="1"/>
      <p:bldP spid="13" grpId="0"/>
      <p:bldP spid="15" grpId="0"/>
      <p:bldP spid="16" grpId="0"/>
      <p:bldP spid="2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95194" y="27157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34954" y="34358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174714" y="415592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Соединительная линия уступом 3"/>
          <p:cNvCxnSpPr>
            <a:stCxn id="6" idx="2"/>
            <a:endCxn id="7" idx="6"/>
          </p:cNvCxnSpPr>
          <p:nvPr/>
        </p:nvCxnSpPr>
        <p:spPr>
          <a:xfrm rot="10800000" flipV="1">
            <a:off x="4767002" y="29317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7" idx="2"/>
            <a:endCxn id="8" idx="6"/>
          </p:cNvCxnSpPr>
          <p:nvPr/>
        </p:nvCxnSpPr>
        <p:spPr>
          <a:xfrm rot="10800000" flipV="1">
            <a:off x="2606762" y="365187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7828" y="250530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38609" y="3233291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10076" y="181581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803" y="1463114"/>
            <a:ext cx="326830" cy="31817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893" y="2146293"/>
            <a:ext cx="334170" cy="33387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14" y="2964414"/>
            <a:ext cx="420931" cy="210466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29322660"/>
      </p:ext>
    </p:extLst>
  </p:cSld>
  <p:clrMapOvr>
    <a:masterClrMapping/>
  </p:clrMapOvr>
  <p:transition advTm="830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2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916" y="2235337"/>
            <a:ext cx="431848" cy="6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10145"/>
      </p:ext>
    </p:extLst>
  </p:cSld>
  <p:clrMapOvr>
    <a:masterClrMapping/>
  </p:clrMapOvr>
  <p:transition advTm="228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63638"/>
            <a:ext cx="5184577" cy="28646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0031" y="20603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33521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17" y="2993175"/>
            <a:ext cx="334170" cy="33387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308" y="1719054"/>
            <a:ext cx="445694" cy="230259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1115616" y="1719054"/>
            <a:ext cx="3744416" cy="2359713"/>
          </a:xfrm>
        </p:spPr>
      </p:sp>
    </p:spTree>
    <p:extLst>
      <p:ext uri="{BB962C8B-B14F-4D97-AF65-F5344CB8AC3E}">
        <p14:creationId xmlns:p14="http://schemas.microsoft.com/office/powerpoint/2010/main" val="2578890226"/>
      </p:ext>
    </p:extLst>
  </p:cSld>
  <p:clrMapOvr>
    <a:masterClrMapping/>
  </p:clrMapOvr>
  <p:transition advTm="533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/>
      <p:bldP spid="7" grpId="0"/>
      <p:bldP spid="10" grpId="0"/>
      <p:bldP spid="12" grpId="0"/>
      <p:bldP spid="1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296639"/>
            <a:ext cx="1656184" cy="3270301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1339512" y="1851669"/>
            <a:ext cx="4320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63694" y="2931790"/>
            <a:ext cx="3796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3694" y="3723878"/>
            <a:ext cx="3796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555" y="2993171"/>
            <a:ext cx="347945" cy="33872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061" y="3849391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1"/>
          </p:nvPr>
        </p:nvSpPr>
        <p:spPr>
          <a:xfrm>
            <a:off x="6120172" y="1617760"/>
            <a:ext cx="1584176" cy="2628057"/>
          </a:xfrm>
        </p:spPr>
      </p:sp>
    </p:spTree>
    <p:extLst>
      <p:ext uri="{BB962C8B-B14F-4D97-AF65-F5344CB8AC3E}">
        <p14:creationId xmlns:p14="http://schemas.microsoft.com/office/powerpoint/2010/main" val="2129031505"/>
      </p:ext>
    </p:extLst>
  </p:cSld>
  <p:clrMapOvr>
    <a:masterClrMapping/>
  </p:clrMapOvr>
  <p:transition advTm="75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/>
      <p:bldP spid="8" grpId="0"/>
      <p:bldP spid="12" grpId="0"/>
      <p:bldP spid="10" grpId="0"/>
      <p:bldP spid="13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56" y="3075807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91936" y="3075807"/>
            <a:ext cx="217522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012216" y="3075808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5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93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21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174149974"/>
      </p:ext>
    </p:extLst>
  </p:cSld>
  <p:clrMapOvr>
    <a:masterClrMapping/>
  </p:clrMapOvr>
  <p:transition advTm="64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 animBg="1"/>
      <p:bldP spid="14" grpId="0" animBg="1"/>
      <p:bldP spid="17" grpId="0" animBg="1"/>
      <p:bldP spid="6" grpId="0"/>
      <p:bldP spid="8" grpId="0"/>
      <p:bldP spid="9" grpId="0"/>
      <p:bldP spid="13" grpId="0"/>
      <p:bldP spid="15" grpId="0"/>
      <p:bldP spid="2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82878" y="640891"/>
            <a:ext cx="2957873" cy="46085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9806" y="21802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9927" y="34720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1783150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3103434"/>
            <a:ext cx="356280" cy="314840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3851920" y="1535593"/>
            <a:ext cx="3744416" cy="2836357"/>
          </a:xfrm>
        </p:spPr>
      </p:sp>
    </p:spTree>
    <p:extLst>
      <p:ext uri="{BB962C8B-B14F-4D97-AF65-F5344CB8AC3E}">
        <p14:creationId xmlns:p14="http://schemas.microsoft.com/office/powerpoint/2010/main" val="633671865"/>
      </p:ext>
    </p:extLst>
  </p:cSld>
  <p:clrMapOvr>
    <a:masterClrMapping/>
  </p:clrMapOvr>
  <p:transition advTm="46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7" grpId="0"/>
      <p:bldP spid="8" grpId="0"/>
      <p:bldP spid="12" grpId="0"/>
      <p:bldP spid="1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277993"/>
            <a:ext cx="2520280" cy="36787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3" y="2211710"/>
            <a:ext cx="50405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190" y="1724952"/>
            <a:ext cx="805326" cy="416056"/>
          </a:xfrm>
          <a:prstGeom prst="rect">
            <a:avLst/>
          </a:prstGeom>
        </p:spPr>
      </p:pic>
      <p:sp>
        <p:nvSpPr>
          <p:cNvPr id="1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6804248" y="2541215"/>
            <a:ext cx="1152525" cy="1152327"/>
          </a:xfrm>
        </p:spPr>
      </p:sp>
    </p:spTree>
    <p:extLst>
      <p:ext uri="{BB962C8B-B14F-4D97-AF65-F5344CB8AC3E}">
        <p14:creationId xmlns:p14="http://schemas.microsoft.com/office/powerpoint/2010/main" val="3058019167"/>
      </p:ext>
    </p:extLst>
  </p:cSld>
  <p:clrMapOvr>
    <a:masterClrMapping/>
  </p:clrMapOvr>
  <p:transition advTm="354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/>
      <p:bldP spid="9" grpId="0"/>
      <p:bldP spid="10" grpId="0"/>
      <p:bldP spid="1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465" y="2337617"/>
            <a:ext cx="602750" cy="46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58881"/>
      </p:ext>
    </p:extLst>
  </p:cSld>
  <p:clrMapOvr>
    <a:masterClrMapping/>
  </p:clrMapOvr>
  <p:transition advTm="272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65241" y="3553594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Рисунок 7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988664981"/>
      </p:ext>
    </p:extLst>
  </p:cSld>
  <p:clrMapOvr>
    <a:masterClrMapping/>
  </p:clrMapOvr>
  <p:transition advTm="259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14" grpId="0"/>
      <p:bldP spid="16" grpId="0"/>
      <p:bldP spid="1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7160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41176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85192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29208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3224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7160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1176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1918" y="3395263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9208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3224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89156" y="1588321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>
          <a:xfrm>
            <a:off x="2429367" y="3029126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>
          <a:xfrm>
            <a:off x="3869527" y="1588965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>
          <a:xfrm>
            <a:off x="5309735" y="3029771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6749847" y="1588965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1459511287"/>
      </p:ext>
    </p:extLst>
  </p:cSld>
  <p:clrMapOvr>
    <a:masterClrMapping/>
  </p:clrMapOvr>
  <p:transition advTm="79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9" grpId="0" animBg="1"/>
      <p:bldP spid="10" grpId="0" animBg="1"/>
      <p:bldP spid="11" grpId="0" animBg="1"/>
      <p:bldP spid="12" grpId="0" animBg="1"/>
      <p:bldP spid="21" grpId="0"/>
      <p:bldP spid="22" grpId="0"/>
      <p:bldP spid="23" grpId="0"/>
      <p:bldP spid="24" grpId="0"/>
      <p:bldP spid="25" grpId="0"/>
      <p:bldP spid="28" grpId="0"/>
      <p:bldP spid="29" grpId="0"/>
      <p:bldP spid="3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99592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419871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948006" y="1347614"/>
            <a:ext cx="2304256" cy="2304256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71602" y="379588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1879" y="379588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20014" y="3795884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578350034"/>
      </p:ext>
    </p:extLst>
  </p:cSld>
  <p:clrMapOvr>
    <a:masterClrMapping/>
  </p:clrMapOvr>
  <p:transition advTm="399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/>
      <p:bldP spid="5" grpId="0"/>
      <p:bldP spid="22" grpId="0"/>
      <p:bldP spid="23" grpId="0"/>
      <p:bldP spid="24" grpId="0"/>
      <p:bldP spid="1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55035" y="1490985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8"/>
          </p:nvPr>
        </p:nvSpPr>
        <p:spPr>
          <a:xfrm>
            <a:off x="2395246" y="1491629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>
          <a:xfrm>
            <a:off x="3835406" y="1491629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9"/>
          </p:nvPr>
        </p:nvSpPr>
        <p:spPr>
          <a:xfrm>
            <a:off x="5275614" y="1492275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6715726" y="1491629"/>
            <a:ext cx="1439863" cy="1441450"/>
          </a:xfrm>
        </p:spPr>
      </p:sp>
      <p:sp>
        <p:nvSpPr>
          <p:cNvPr id="7" name="Рисунок 6"/>
          <p:cNvSpPr>
            <a:spLocks noGrp="1"/>
          </p:cNvSpPr>
          <p:nvPr>
            <p:ph type="pic" sz="quarter" idx="17"/>
          </p:nvPr>
        </p:nvSpPr>
        <p:spPr>
          <a:xfrm>
            <a:off x="6715726" y="2931790"/>
            <a:ext cx="1439863" cy="1441450"/>
          </a:xfrm>
        </p:spPr>
      </p:sp>
      <p:sp>
        <p:nvSpPr>
          <p:cNvPr id="8" name="Рисунок 7"/>
          <p:cNvSpPr>
            <a:spLocks noGrp="1"/>
          </p:cNvSpPr>
          <p:nvPr>
            <p:ph type="pic" sz="quarter" idx="13"/>
          </p:nvPr>
        </p:nvSpPr>
        <p:spPr>
          <a:xfrm>
            <a:off x="5275614" y="2932435"/>
            <a:ext cx="1439863" cy="1441450"/>
          </a:xfrm>
        </p:spPr>
      </p:sp>
      <p:sp>
        <p:nvSpPr>
          <p:cNvPr id="9" name="Рисунок 8"/>
          <p:cNvSpPr>
            <a:spLocks noGrp="1"/>
          </p:cNvSpPr>
          <p:nvPr>
            <p:ph type="pic" sz="quarter" idx="16"/>
          </p:nvPr>
        </p:nvSpPr>
        <p:spPr>
          <a:xfrm>
            <a:off x="3835406" y="2931790"/>
            <a:ext cx="1439863" cy="1441450"/>
          </a:xfrm>
        </p:spPr>
      </p:sp>
      <p:sp>
        <p:nvSpPr>
          <p:cNvPr id="10" name="Рисунок 9"/>
          <p:cNvSpPr>
            <a:spLocks noGrp="1"/>
          </p:cNvSpPr>
          <p:nvPr>
            <p:ph type="pic" sz="quarter" idx="11"/>
          </p:nvPr>
        </p:nvSpPr>
        <p:spPr>
          <a:xfrm>
            <a:off x="2395246" y="2931790"/>
            <a:ext cx="1439863" cy="1441450"/>
          </a:xfrm>
        </p:spPr>
      </p:sp>
      <p:sp>
        <p:nvSpPr>
          <p:cNvPr id="11" name="Рисунок 10"/>
          <p:cNvSpPr>
            <a:spLocks noGrp="1"/>
          </p:cNvSpPr>
          <p:nvPr>
            <p:ph type="pic" sz="quarter" idx="15"/>
          </p:nvPr>
        </p:nvSpPr>
        <p:spPr>
          <a:xfrm>
            <a:off x="955035" y="2931145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2042877027"/>
      </p:ext>
    </p:extLst>
  </p:cSld>
  <p:clrMapOvr>
    <a:masterClrMapping/>
  </p:clrMapOvr>
  <p:transition advTm="254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/>
      <p:bldP spid="18" grpId="0"/>
      <p:bldP spid="2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6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316" y="2379983"/>
            <a:ext cx="767048" cy="38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90078"/>
      </p:ext>
    </p:extLst>
  </p:cSld>
  <p:clrMapOvr>
    <a:masterClrMapping/>
  </p:clrMapOvr>
  <p:transition advTm="23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66340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2866379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4782764" y="1566042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6726980" y="1546993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66340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66379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2764" y="3707233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26980" y="3688184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1065237" y="2316013"/>
            <a:ext cx="1242366" cy="1201844"/>
            <a:chOff x="1681565" y="2788580"/>
            <a:chExt cx="1242366" cy="1201844"/>
          </a:xfrm>
        </p:grpSpPr>
        <p:sp>
          <p:nvSpPr>
            <p:cNvPr id="19" name="TextBox 18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965276" y="2316013"/>
            <a:ext cx="1242366" cy="1201844"/>
            <a:chOff x="1681565" y="2788580"/>
            <a:chExt cx="1242366" cy="1201844"/>
          </a:xfrm>
        </p:grpSpPr>
        <p:sp>
          <p:nvSpPr>
            <p:cNvPr id="23" name="TextBox 22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881661" y="2335224"/>
            <a:ext cx="1242366" cy="1201844"/>
            <a:chOff x="1681565" y="2788580"/>
            <a:chExt cx="1242366" cy="1201844"/>
          </a:xfrm>
        </p:grpSpPr>
        <p:sp>
          <p:nvSpPr>
            <p:cNvPr id="27" name="TextBox 26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825877" y="2351010"/>
            <a:ext cx="1242366" cy="1201844"/>
            <a:chOff x="1681565" y="2788580"/>
            <a:chExt cx="1242366" cy="1201844"/>
          </a:xfrm>
        </p:grpSpPr>
        <p:sp>
          <p:nvSpPr>
            <p:cNvPr id="31" name="TextBox 30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4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941314" y="3909021"/>
            <a:ext cx="12902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99414" y="3909021"/>
            <a:ext cx="140686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Business Plan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48050" y="3909021"/>
            <a:ext cx="1198534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24950" y="3928070"/>
            <a:ext cx="111242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85135" y="1748781"/>
            <a:ext cx="100264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43236" y="1748781"/>
            <a:ext cx="111921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 smtClean="0">
                <a:solidFill>
                  <a:schemeClr val="bg1"/>
                </a:solidFill>
              </a:rPr>
              <a:t>Business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91871" y="1748781"/>
            <a:ext cx="9108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8770" y="1767830"/>
            <a:ext cx="82477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22977987"/>
      </p:ext>
    </p:extLst>
  </p:cSld>
  <p:clrMapOvr>
    <a:masterClrMapping/>
  </p:clrMapOvr>
  <p:transition advTm="110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75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25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75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25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75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6340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66379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2764" y="1566042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726980" y="1546993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20483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04869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021254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96547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7514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84664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0100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45265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2895166" y="3203690"/>
            <a:ext cx="1332420" cy="646332"/>
            <a:chOff x="2895166" y="3203690"/>
            <a:chExt cx="1332420" cy="64633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89516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89517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89517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4836636" y="3203690"/>
            <a:ext cx="1332420" cy="646332"/>
            <a:chOff x="4836636" y="3203690"/>
            <a:chExt cx="1332420" cy="64633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83663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83664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83664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6816438" y="3203690"/>
            <a:ext cx="1332420" cy="646332"/>
            <a:chOff x="6816438" y="3203690"/>
            <a:chExt cx="1332420" cy="646332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6816438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816442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816442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1046322" y="3203690"/>
            <a:ext cx="1332420" cy="646332"/>
            <a:chOff x="1046322" y="3203690"/>
            <a:chExt cx="1332420" cy="646332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046322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046326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46326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228984" y="2145333"/>
            <a:ext cx="967092" cy="830997"/>
            <a:chOff x="1785760" y="2788580"/>
            <a:chExt cx="967092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48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3104869" y="2146149"/>
            <a:ext cx="967092" cy="830997"/>
            <a:chOff x="1785760" y="2788580"/>
            <a:chExt cx="967092" cy="830997"/>
          </a:xfrm>
        </p:grpSpPr>
        <p:sp>
          <p:nvSpPr>
            <p:cNvPr id="47" name="TextBox 46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2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5027351" y="2146149"/>
            <a:ext cx="967092" cy="830997"/>
            <a:chOff x="1785760" y="2788580"/>
            <a:chExt cx="967092" cy="830997"/>
          </a:xfrm>
        </p:grpSpPr>
        <p:sp>
          <p:nvSpPr>
            <p:cNvPr id="50" name="TextBox 49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3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6965470" y="2147091"/>
            <a:ext cx="967092" cy="830997"/>
            <a:chOff x="1785760" y="2788580"/>
            <a:chExt cx="967092" cy="830997"/>
          </a:xfrm>
        </p:grpSpPr>
        <p:sp>
          <p:nvSpPr>
            <p:cNvPr id="53" name="TextBox 52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4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55" name="Скругленный прямоугольник 54"/>
          <p:cNvSpPr/>
          <p:nvPr/>
        </p:nvSpPr>
        <p:spPr>
          <a:xfrm>
            <a:off x="1228984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091861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33290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977546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21444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06328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5007867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948974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48625406"/>
      </p:ext>
    </p:extLst>
  </p:cSld>
  <p:clrMapOvr>
    <a:masterClrMapping/>
  </p:clrMapOvr>
  <p:transition advTm="1080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500"/>
                            </p:stCondLst>
                            <p:childTnLst>
                              <p:par>
                                <p:cTn id="1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7000"/>
                            </p:stCondLst>
                            <p:childTnLst>
                              <p:par>
                                <p:cTn id="1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8000"/>
                            </p:stCondLst>
                            <p:childTnLst>
                              <p:par>
                                <p:cTn id="1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8500"/>
                            </p:stCondLst>
                            <p:childTnLst>
                              <p:par>
                                <p:cTn id="1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9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1779662"/>
            <a:ext cx="4320480" cy="2448272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139952" y="1941969"/>
            <a:ext cx="39604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Excepteur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sint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occaecat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cupidatat</a:t>
            </a:r>
            <a:r>
              <a:rPr lang="en-US" sz="1200" dirty="0">
                <a:solidFill>
                  <a:schemeClr val="bg1"/>
                </a:solidFill>
              </a:rPr>
              <a:t> non </a:t>
            </a:r>
            <a:r>
              <a:rPr lang="en-US" sz="1200" dirty="0" err="1">
                <a:solidFill>
                  <a:schemeClr val="bg1"/>
                </a:solidFill>
              </a:rPr>
              <a:t>proident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sunt</a:t>
            </a:r>
            <a:r>
              <a:rPr lang="en-US" sz="1200" dirty="0">
                <a:solidFill>
                  <a:schemeClr val="bg1"/>
                </a:solidFill>
              </a:rPr>
              <a:t> in culpa qui </a:t>
            </a:r>
            <a:r>
              <a:rPr lang="en-US" sz="1200" dirty="0" err="1">
                <a:solidFill>
                  <a:schemeClr val="bg1"/>
                </a:solidFill>
              </a:rPr>
              <a:t>officia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deserunt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mollit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anim</a:t>
            </a:r>
            <a:r>
              <a:rPr lang="en-US" sz="1200" dirty="0">
                <a:solidFill>
                  <a:schemeClr val="bg1"/>
                </a:solidFill>
              </a:rPr>
              <a:t> id </a:t>
            </a:r>
            <a:r>
              <a:rPr lang="en-US" sz="1200" dirty="0" err="1">
                <a:solidFill>
                  <a:schemeClr val="bg1"/>
                </a:solidFill>
              </a:rPr>
              <a:t>est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laborum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4245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75">
        <p:fade/>
      </p:transition>
    </mc:Choice>
    <mc:Fallback xmlns="">
      <p:transition spd="med" advTm="56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7" grpId="0"/>
      <p:bldP spid="9" grpId="0"/>
      <p:bldP spid="10" grpId="0"/>
      <p:bldP spid="1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4147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74424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54147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74424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12160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49927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70205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07941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1098798" y="3028820"/>
            <a:ext cx="1924004" cy="867368"/>
            <a:chOff x="1098798" y="3028820"/>
            <a:chExt cx="1924004" cy="867368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098801" y="302882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116959" y="334219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98798" y="3619189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3619073" y="3065191"/>
            <a:ext cx="1905848" cy="867368"/>
            <a:chOff x="3619073" y="3065191"/>
            <a:chExt cx="1905848" cy="867368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619074" y="306519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619078" y="337856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619073" y="365556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6156811" y="3101562"/>
            <a:ext cx="1905849" cy="843541"/>
            <a:chOff x="6156811" y="3101562"/>
            <a:chExt cx="1905849" cy="84354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156811" y="3101562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156817" y="3389688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156817" y="3668104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sp>
        <p:nvSpPr>
          <p:cNvPr id="24" name="Скругленный прямоугольник 23"/>
          <p:cNvSpPr/>
          <p:nvPr/>
        </p:nvSpPr>
        <p:spPr>
          <a:xfrm>
            <a:off x="147565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9593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33668" y="4003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1487846" y="1997137"/>
            <a:ext cx="1242366" cy="1077218"/>
            <a:chOff x="1681565" y="2788580"/>
            <a:chExt cx="1242366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4046984" y="1997137"/>
            <a:ext cx="1242366" cy="1077218"/>
            <a:chOff x="1681565" y="2788580"/>
            <a:chExt cx="1242366" cy="1077218"/>
          </a:xfrm>
        </p:grpSpPr>
        <p:sp>
          <p:nvSpPr>
            <p:cNvPr id="32" name="TextBox 31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604028" y="1997137"/>
            <a:ext cx="1242366" cy="1077218"/>
            <a:chOff x="1681565" y="2788580"/>
            <a:chExt cx="1242366" cy="1077218"/>
          </a:xfrm>
        </p:grpSpPr>
        <p:sp>
          <p:nvSpPr>
            <p:cNvPr id="35" name="TextBox 34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551417" y="4030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073915" y="4030231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615056" y="4019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8387794"/>
      </p:ext>
    </p:extLst>
  </p:cSld>
  <p:clrMapOvr>
    <a:masterClrMapping/>
  </p:clrMapOvr>
  <p:transition advTm="966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75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750"/>
                            </p:stCondLst>
                            <p:childTnLst>
                              <p:par>
                                <p:cTn id="10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24" grpId="0" animBg="1"/>
      <p:bldP spid="25" grpId="0" animBg="1"/>
      <p:bldP spid="26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07904" y="2067694"/>
            <a:ext cx="1728192" cy="1728192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15616" y="199568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635896" y="198960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156176" y="1923678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43908" y="2643758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473" y="2251280"/>
            <a:ext cx="331053" cy="291105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73017001"/>
      </p:ext>
    </p:extLst>
  </p:cSld>
  <p:clrMapOvr>
    <a:masterClrMapping/>
  </p:clrMapOvr>
  <p:transition advTm="7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8" grpId="0" animBg="1"/>
      <p:bldP spid="9" grpId="0" animBg="1"/>
      <p:bldP spid="15" grpId="0" animBg="1"/>
      <p:bldP spid="16" grpId="0" animBg="1"/>
      <p:bldP spid="11" grpId="0"/>
      <p:bldP spid="12" grpId="0"/>
      <p:bldP spid="17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1259632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5724128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491880" y="1489359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259632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724128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491880" y="2975923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61967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015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1967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015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168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85192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69168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5192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216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87336348"/>
      </p:ext>
    </p:extLst>
  </p:cSld>
  <p:clrMapOvr>
    <a:masterClrMapping/>
  </p:clrMapOvr>
  <p:transition advTm="111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2" grpId="0"/>
      <p:bldP spid="24" grpId="0"/>
      <p:bldP spid="26" grpId="0"/>
      <p:bldP spid="28" grpId="0"/>
      <p:bldP spid="23" grpId="0"/>
      <p:bldP spid="25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686" y="2353650"/>
            <a:ext cx="844307" cy="43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57656"/>
      </p:ext>
    </p:extLst>
  </p:cSld>
  <p:clrMapOvr>
    <a:masterClrMapping/>
  </p:clrMapOvr>
  <p:transition advTm="200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Nova 1">
      <a:dk1>
        <a:srgbClr val="2C2C2C"/>
      </a:dk1>
      <a:lt1>
        <a:srgbClr val="FFFFFF"/>
      </a:lt1>
      <a:dk2>
        <a:srgbClr val="3F3F3F"/>
      </a:dk2>
      <a:lt2>
        <a:srgbClr val="F2F2F2"/>
      </a:lt2>
      <a:accent1>
        <a:srgbClr val="BF1E2D"/>
      </a:accent1>
      <a:accent2>
        <a:srgbClr val="EE3C23"/>
      </a:accent2>
      <a:accent3>
        <a:srgbClr val="F7941E"/>
      </a:accent3>
      <a:accent4>
        <a:srgbClr val="F5EE30"/>
      </a:accent4>
      <a:accent5>
        <a:srgbClr val="D7DF21"/>
      </a:accent5>
      <a:accent6>
        <a:srgbClr val="BCBC1D"/>
      </a:accent6>
      <a:hlink>
        <a:srgbClr val="92D050"/>
      </a:hlink>
      <a:folHlink>
        <a:srgbClr val="F5EE3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8154</TotalTime>
  <Words>4537</Words>
  <Application>Microsoft Office PowerPoint</Application>
  <PresentationFormat>Экран (16:9)</PresentationFormat>
  <Paragraphs>537</Paragraphs>
  <Slides>60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374</cp:revision>
  <dcterms:created xsi:type="dcterms:W3CDTF">2015-10-23T10:30:51Z</dcterms:created>
  <dcterms:modified xsi:type="dcterms:W3CDTF">2015-11-23T20:15:08Z</dcterms:modified>
</cp:coreProperties>
</file>