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9" r:id="rId2"/>
    <p:sldId id="294" r:id="rId3"/>
    <p:sldId id="262" r:id="rId4"/>
    <p:sldId id="295" r:id="rId5"/>
    <p:sldId id="299" r:id="rId6"/>
    <p:sldId id="298" r:id="rId7"/>
    <p:sldId id="302" r:id="rId8"/>
    <p:sldId id="316" r:id="rId9"/>
    <p:sldId id="303" r:id="rId10"/>
    <p:sldId id="304" r:id="rId11"/>
    <p:sldId id="300" r:id="rId12"/>
    <p:sldId id="301" r:id="rId13"/>
    <p:sldId id="317" r:id="rId14"/>
    <p:sldId id="296" r:id="rId15"/>
    <p:sldId id="297" r:id="rId16"/>
    <p:sldId id="305" r:id="rId17"/>
    <p:sldId id="306" r:id="rId18"/>
    <p:sldId id="318" r:id="rId19"/>
    <p:sldId id="307" r:id="rId20"/>
    <p:sldId id="309" r:id="rId21"/>
    <p:sldId id="310" r:id="rId22"/>
    <p:sldId id="312" r:id="rId23"/>
    <p:sldId id="314" r:id="rId24"/>
    <p:sldId id="315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6D1"/>
    <a:srgbClr val="FFAF8B"/>
    <a:srgbClr val="C7B6C9"/>
    <a:srgbClr val="D1C9DF"/>
    <a:srgbClr val="FFD4C1"/>
    <a:srgbClr val="B6929F"/>
    <a:srgbClr val="FF8530"/>
    <a:srgbClr val="FF8C80"/>
    <a:srgbClr val="A8DECC"/>
    <a:srgbClr val="F0D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1518" autoAdjust="0"/>
  </p:normalViewPr>
  <p:slideViewPr>
    <p:cSldViewPr snapToGrid="0">
      <p:cViewPr>
        <p:scale>
          <a:sx n="50" d="100"/>
          <a:sy n="50" d="100"/>
        </p:scale>
        <p:origin x="-148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31797808164402E-2"/>
          <c:y val="1.98165924953108E-2"/>
          <c:w val="0.915180345833151"/>
          <c:h val="0.88637804311149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Mobile</c:v>
                </c:pt>
                <c:pt idx="1">
                  <c:v>Tablet</c:v>
                </c:pt>
                <c:pt idx="2">
                  <c:v>Desktop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120</c:v>
                </c:pt>
                <c:pt idx="2">
                  <c:v>150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Mobile</c:v>
                </c:pt>
                <c:pt idx="1">
                  <c:v>Tablet</c:v>
                </c:pt>
                <c:pt idx="2">
                  <c:v>Desktop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600</c:v>
                </c:pt>
                <c:pt idx="1">
                  <c:v>560</c:v>
                </c:pt>
                <c:pt idx="2">
                  <c:v>400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Instagram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Mobile</c:v>
                </c:pt>
                <c:pt idx="1">
                  <c:v>Tablet</c:v>
                </c:pt>
                <c:pt idx="2">
                  <c:v>Desktop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</c:v>
                </c:pt>
                <c:pt idx="1">
                  <c:v>150</c:v>
                </c:pt>
                <c:pt idx="2">
                  <c:v>400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Youtube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Mobile</c:v>
                </c:pt>
                <c:pt idx="1">
                  <c:v>Tablet</c:v>
                </c:pt>
                <c:pt idx="2">
                  <c:v>Desktop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641152"/>
        <c:axId val="284642688"/>
      </c:barChart>
      <c:catAx>
        <c:axId val="2846411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Lato Regular"/>
                <a:cs typeface="Lato Regular"/>
              </a:defRPr>
            </a:pPr>
            <a:endParaRPr lang="zh-CN"/>
          </a:p>
        </c:txPr>
        <c:crossAx val="284642688"/>
        <c:crosses val="autoZero"/>
        <c:auto val="1"/>
        <c:lblAlgn val="ctr"/>
        <c:lblOffset val="100"/>
        <c:noMultiLvlLbl val="0"/>
      </c:catAx>
      <c:valAx>
        <c:axId val="2846426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Lato Regular"/>
                <a:cs typeface="Lato Regular"/>
              </a:defRPr>
            </a:pPr>
            <a:endParaRPr lang="zh-CN"/>
          </a:p>
        </c:txPr>
        <c:crossAx val="28464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C4E77-E992-4235-A950-C217C8D7D802}" type="datetimeFigureOut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DA94B-A13E-4115-8706-9FA1282D60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81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smtClean="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 smtClean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828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698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323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460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500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791A7-627F-4CA3-9701-1E164EC4666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584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15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202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97817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23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1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041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389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793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97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619379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smtClean="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 smtClean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92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59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334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765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056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8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664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8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54589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58" b="16408"/>
          <a:stretch/>
        </p:blipFill>
        <p:spPr>
          <a:xfrm>
            <a:off x="10806175" y="6083296"/>
            <a:ext cx="1385825" cy="77470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385011" y="298134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教学设计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410392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58" b="16408"/>
          <a:stretch/>
        </p:blipFill>
        <p:spPr>
          <a:xfrm>
            <a:off x="10806175" y="6083296"/>
            <a:ext cx="1385825" cy="77470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481263" y="322197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教学过程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04728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58" b="16408"/>
          <a:stretch/>
        </p:blipFill>
        <p:spPr>
          <a:xfrm>
            <a:off x="10806175" y="6083296"/>
            <a:ext cx="1385825" cy="77470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673769" y="274071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教学反思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424955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90119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550319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19423"/>
      </p:ext>
    </p:extLst>
  </p:cSld>
  <p:clrMapOvr>
    <a:masterClrMapping/>
  </p:clrMapOvr>
  <p:transition spd="slow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9778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79458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04358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082534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23743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883867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355331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838161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01805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5" y="96982"/>
            <a:ext cx="5444836" cy="4002361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603584" y="3256525"/>
            <a:ext cx="6051216" cy="939800"/>
          </a:xfrm>
        </p:spPr>
        <p:txBody>
          <a:bodyPr>
            <a:noAutofit/>
          </a:bodyPr>
          <a:lstStyle>
            <a:lvl1pPr marL="0" indent="0" algn="ctr">
              <a:buNone/>
              <a:defRPr sz="6600" b="1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 smtClean="0"/>
              <a:t>ONE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603584" y="4399525"/>
            <a:ext cx="6051216" cy="939800"/>
          </a:xfrm>
        </p:spPr>
        <p:txBody>
          <a:bodyPr/>
          <a:lstStyle>
            <a:lvl1pPr marL="0" indent="0" algn="ctr">
              <a:buNone/>
              <a:defRPr sz="6600" b="1" baseline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标题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7370463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58" b="16408"/>
          <a:stretch/>
        </p:blipFill>
        <p:spPr>
          <a:xfrm>
            <a:off x="10806175" y="6083296"/>
            <a:ext cx="1385825" cy="77470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585538" y="418450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B58B6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>
                <a:solidFill>
                  <a:srgbClr val="8CC6D1"/>
                </a:solidFill>
              </a:rPr>
              <a:t>教学分析</a:t>
            </a:r>
            <a:endParaRPr lang="zh-CN" altLang="en-US">
              <a:solidFill>
                <a:srgbClr val="8CC6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2477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41AE-4545-4426-A31C-0BDF7506602D}" type="datetimeFigureOut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4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57" r:id="rId13"/>
    <p:sldLayoutId id="2147483658" r:id="rId14"/>
    <p:sldLayoutId id="2147483659" r:id="rId15"/>
    <p:sldLayoutId id="2147483666" r:id="rId16"/>
    <p:sldLayoutId id="2147483667" r:id="rId17"/>
    <p:sldLayoutId id="2147483668" r:id="rId18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65" y="5307441"/>
            <a:ext cx="5160552" cy="14405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0" y="424674"/>
            <a:ext cx="5921087" cy="43524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08849" y="2064614"/>
            <a:ext cx="4999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儿童教育通用</a:t>
            </a:r>
            <a:r>
              <a:rPr lang="en-US" altLang="zh-CN" sz="6000" b="1" dirty="0" smtClean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0" b="1" dirty="0" smtClean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6000" b="1" dirty="0">
              <a:solidFill>
                <a:srgbClr val="8CC6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60485" y="4006712"/>
            <a:ext cx="4897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汇报人：千库网    汇报时间：</a:t>
            </a:r>
            <a:r>
              <a:rPr lang="en-US" altLang="zh-CN" sz="2000" dirty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2000" dirty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000" dirty="0">
              <a:solidFill>
                <a:srgbClr val="8CC6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Love Rabbit - Spring Gard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697386" y="1085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010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4"/>
          <p:cNvSpPr>
            <a:spLocks noEditPoints="1"/>
          </p:cNvSpPr>
          <p:nvPr/>
        </p:nvSpPr>
        <p:spPr bwMode="auto">
          <a:xfrm>
            <a:off x="1579400" y="3342214"/>
            <a:ext cx="430237" cy="471423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zh-CN" alt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Freeform 125"/>
          <p:cNvSpPr>
            <a:spLocks noEditPoints="1"/>
          </p:cNvSpPr>
          <p:nvPr/>
        </p:nvSpPr>
        <p:spPr bwMode="auto">
          <a:xfrm>
            <a:off x="1603169" y="2203658"/>
            <a:ext cx="344664" cy="521525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zh-CN" alt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Freeform 126"/>
          <p:cNvSpPr>
            <a:spLocks noEditPoints="1"/>
          </p:cNvSpPr>
          <p:nvPr/>
        </p:nvSpPr>
        <p:spPr bwMode="auto">
          <a:xfrm>
            <a:off x="1541368" y="1128869"/>
            <a:ext cx="468269" cy="457759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zh-CN" alt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Freeform 127"/>
          <p:cNvSpPr>
            <a:spLocks noEditPoints="1"/>
          </p:cNvSpPr>
          <p:nvPr/>
        </p:nvSpPr>
        <p:spPr bwMode="auto">
          <a:xfrm>
            <a:off x="1471248" y="4430666"/>
            <a:ext cx="608513" cy="271012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zh-CN" alt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Freeform 128"/>
          <p:cNvSpPr>
            <a:spLocks noEditPoints="1"/>
          </p:cNvSpPr>
          <p:nvPr/>
        </p:nvSpPr>
        <p:spPr bwMode="auto">
          <a:xfrm>
            <a:off x="1535648" y="5318710"/>
            <a:ext cx="473989" cy="528807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zh-CN" alt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5656010" y="4209937"/>
            <a:ext cx="1665167" cy="1266787"/>
          </a:xfrm>
          <a:custGeom>
            <a:avLst/>
            <a:gdLst>
              <a:gd name="T0" fmla="*/ 818 w 1641"/>
              <a:gd name="T1" fmla="*/ 0 h 1303"/>
              <a:gd name="T2" fmla="*/ 0 w 1641"/>
              <a:gd name="T3" fmla="*/ 1303 h 1303"/>
              <a:gd name="T4" fmla="*/ 1641 w 1641"/>
              <a:gd name="T5" fmla="*/ 1007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1" h="1303">
                <a:moveTo>
                  <a:pt x="818" y="0"/>
                </a:moveTo>
                <a:lnTo>
                  <a:pt x="0" y="1303"/>
                </a:lnTo>
                <a:lnTo>
                  <a:pt x="1641" y="1007"/>
                </a:lnTo>
              </a:path>
            </a:pathLst>
          </a:cu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8220224" y="5188953"/>
            <a:ext cx="831061" cy="687351"/>
          </a:xfrm>
          <a:custGeom>
            <a:avLst/>
            <a:gdLst>
              <a:gd name="T0" fmla="*/ 0 w 819"/>
              <a:gd name="T1" fmla="*/ 707 h 707"/>
              <a:gd name="T2" fmla="*/ 819 w 819"/>
              <a:gd name="T3" fmla="*/ 0 h 707"/>
              <a:gd name="T4" fmla="*/ 819 w 819"/>
              <a:gd name="T5" fmla="*/ 0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9" h="707">
                <a:moveTo>
                  <a:pt x="0" y="707"/>
                </a:moveTo>
                <a:lnTo>
                  <a:pt x="819" y="0"/>
                </a:lnTo>
                <a:lnTo>
                  <a:pt x="819" y="0"/>
                </a:lnTo>
              </a:path>
            </a:pathLst>
          </a:cu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9367880" y="920962"/>
            <a:ext cx="2027424" cy="1200676"/>
          </a:xfrm>
          <a:custGeom>
            <a:avLst/>
            <a:gdLst>
              <a:gd name="T0" fmla="*/ 0 w 1998"/>
              <a:gd name="T1" fmla="*/ 949 h 1235"/>
              <a:gd name="T2" fmla="*/ 551 w 1998"/>
              <a:gd name="T3" fmla="*/ 0 h 1235"/>
              <a:gd name="T4" fmla="*/ 804 w 1998"/>
              <a:gd name="T5" fmla="*/ 795 h 1235"/>
              <a:gd name="T6" fmla="*/ 1998 w 1998"/>
              <a:gd name="T7" fmla="*/ 542 h 1235"/>
              <a:gd name="T8" fmla="*/ 1998 w 1998"/>
              <a:gd name="T9" fmla="*/ 1235 h 1235"/>
              <a:gd name="T10" fmla="*/ 804 w 1998"/>
              <a:gd name="T11" fmla="*/ 79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8" h="1235">
                <a:moveTo>
                  <a:pt x="0" y="949"/>
                </a:moveTo>
                <a:lnTo>
                  <a:pt x="551" y="0"/>
                </a:lnTo>
                <a:lnTo>
                  <a:pt x="804" y="795"/>
                </a:lnTo>
                <a:lnTo>
                  <a:pt x="1998" y="542"/>
                </a:lnTo>
                <a:lnTo>
                  <a:pt x="1998" y="1235"/>
                </a:lnTo>
                <a:lnTo>
                  <a:pt x="804" y="795"/>
                </a:lnTo>
              </a:path>
            </a:pathLst>
          </a:cu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5494667" y="804295"/>
            <a:ext cx="2145132" cy="997484"/>
          </a:xfrm>
          <a:custGeom>
            <a:avLst/>
            <a:gdLst>
              <a:gd name="T0" fmla="*/ 0 w 2114"/>
              <a:gd name="T1" fmla="*/ 0 h 1026"/>
              <a:gd name="T2" fmla="*/ 327 w 2114"/>
              <a:gd name="T3" fmla="*/ 1026 h 1026"/>
              <a:gd name="T4" fmla="*/ 2114 w 2114"/>
              <a:gd name="T5" fmla="*/ 563 h 1026"/>
              <a:gd name="T6" fmla="*/ 0 w 2114"/>
              <a:gd name="T7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4" h="1026">
                <a:moveTo>
                  <a:pt x="0" y="0"/>
                </a:moveTo>
                <a:lnTo>
                  <a:pt x="327" y="1026"/>
                </a:lnTo>
                <a:lnTo>
                  <a:pt x="2114" y="563"/>
                </a:lnTo>
                <a:lnTo>
                  <a:pt x="0" y="0"/>
                </a:lnTo>
                <a:close/>
              </a:path>
            </a:pathLst>
          </a:cu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9007654" y="4867151"/>
            <a:ext cx="1382057" cy="1087900"/>
          </a:xfrm>
          <a:custGeom>
            <a:avLst/>
            <a:gdLst>
              <a:gd name="T0" fmla="*/ 0 w 1362"/>
              <a:gd name="T1" fmla="*/ 331 h 1119"/>
              <a:gd name="T2" fmla="*/ 1362 w 1362"/>
              <a:gd name="T3" fmla="*/ 1119 h 1119"/>
              <a:gd name="T4" fmla="*/ 906 w 1362"/>
              <a:gd name="T5" fmla="*/ 0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2" h="1119">
                <a:moveTo>
                  <a:pt x="0" y="331"/>
                </a:moveTo>
                <a:lnTo>
                  <a:pt x="1362" y="1119"/>
                </a:lnTo>
                <a:lnTo>
                  <a:pt x="906" y="0"/>
                </a:lnTo>
              </a:path>
            </a:pathLst>
          </a:cu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 flipV="1">
            <a:off x="7287691" y="5188953"/>
            <a:ext cx="932535" cy="687351"/>
          </a:xfrm>
          <a:prstGeom prst="line">
            <a:avLst/>
          </a:pr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7275512" y="709991"/>
            <a:ext cx="0" cy="0"/>
          </a:xfrm>
          <a:prstGeom prst="line">
            <a:avLst/>
          </a:prstGeom>
          <a:noFill/>
          <a:ln w="25400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7412503" y="1436231"/>
            <a:ext cx="2915311" cy="2851484"/>
          </a:xfrm>
          <a:custGeom>
            <a:avLst/>
            <a:gdLst>
              <a:gd name="T0" fmla="*/ 2440 w 2873"/>
              <a:gd name="T1" fmla="*/ 878 h 2933"/>
              <a:gd name="T2" fmla="*/ 1314 w 2873"/>
              <a:gd name="T3" fmla="*/ 1580 h 2933"/>
              <a:gd name="T4" fmla="*/ 1158 w 2873"/>
              <a:gd name="T5" fmla="*/ 2143 h 2933"/>
              <a:gd name="T6" fmla="*/ 1165 w 2873"/>
              <a:gd name="T7" fmla="*/ 2933 h 2933"/>
              <a:gd name="T8" fmla="*/ 2374 w 2873"/>
              <a:gd name="T9" fmla="*/ 2500 h 2933"/>
              <a:gd name="T10" fmla="*/ 640 w 2873"/>
              <a:gd name="T11" fmla="*/ 1989 h 2933"/>
              <a:gd name="T12" fmla="*/ 0 w 2873"/>
              <a:gd name="T13" fmla="*/ 852 h 2933"/>
              <a:gd name="T14" fmla="*/ 484 w 2873"/>
              <a:gd name="T15" fmla="*/ 334 h 2933"/>
              <a:gd name="T16" fmla="*/ 1241 w 2873"/>
              <a:gd name="T17" fmla="*/ 0 h 2933"/>
              <a:gd name="T18" fmla="*/ 1927 w 2873"/>
              <a:gd name="T19" fmla="*/ 419 h 2933"/>
              <a:gd name="T20" fmla="*/ 2873 w 2873"/>
              <a:gd name="T21" fmla="*/ 197 h 2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73" h="2933">
                <a:moveTo>
                  <a:pt x="2440" y="878"/>
                </a:moveTo>
                <a:lnTo>
                  <a:pt x="1314" y="1580"/>
                </a:lnTo>
                <a:lnTo>
                  <a:pt x="1158" y="2143"/>
                </a:lnTo>
                <a:lnTo>
                  <a:pt x="1165" y="2933"/>
                </a:lnTo>
                <a:lnTo>
                  <a:pt x="2374" y="2500"/>
                </a:lnTo>
                <a:lnTo>
                  <a:pt x="640" y="1989"/>
                </a:lnTo>
                <a:lnTo>
                  <a:pt x="0" y="852"/>
                </a:lnTo>
                <a:lnTo>
                  <a:pt x="484" y="334"/>
                </a:lnTo>
                <a:lnTo>
                  <a:pt x="1241" y="0"/>
                </a:lnTo>
                <a:lnTo>
                  <a:pt x="1927" y="419"/>
                </a:lnTo>
                <a:lnTo>
                  <a:pt x="2873" y="197"/>
                </a:lnTo>
              </a:path>
            </a:pathLst>
          </a:cu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Freeform 13"/>
          <p:cNvSpPr>
            <a:spLocks/>
          </p:cNvSpPr>
          <p:nvPr/>
        </p:nvSpPr>
        <p:spPr bwMode="auto">
          <a:xfrm>
            <a:off x="5003540" y="1351650"/>
            <a:ext cx="5945285" cy="3837303"/>
          </a:xfrm>
          <a:custGeom>
            <a:avLst/>
            <a:gdLst>
              <a:gd name="T0" fmla="*/ 5859 w 5859"/>
              <a:gd name="T1" fmla="*/ 2239 h 3947"/>
              <a:gd name="T2" fmla="*/ 4738 w 5859"/>
              <a:gd name="T3" fmla="*/ 2469 h 3947"/>
              <a:gd name="T4" fmla="*/ 4599 w 5859"/>
              <a:gd name="T5" fmla="*/ 2507 h 3947"/>
              <a:gd name="T6" fmla="*/ 4852 w 5859"/>
              <a:gd name="T7" fmla="*/ 3566 h 3947"/>
              <a:gd name="T8" fmla="*/ 3989 w 5859"/>
              <a:gd name="T9" fmla="*/ 3947 h 3947"/>
              <a:gd name="T10" fmla="*/ 3390 w 5859"/>
              <a:gd name="T11" fmla="*/ 3183 h 3947"/>
              <a:gd name="T12" fmla="*/ 2891 w 5859"/>
              <a:gd name="T13" fmla="*/ 2128 h 3947"/>
              <a:gd name="T14" fmla="*/ 3471 w 5859"/>
              <a:gd name="T15" fmla="*/ 749 h 3947"/>
              <a:gd name="T16" fmla="*/ 3615 w 5859"/>
              <a:gd name="T17" fmla="*/ 87 h 3947"/>
              <a:gd name="T18" fmla="*/ 2617 w 5859"/>
              <a:gd name="T19" fmla="*/ 0 h 3947"/>
              <a:gd name="T20" fmla="*/ 2374 w 5859"/>
              <a:gd name="T21" fmla="*/ 939 h 3947"/>
              <a:gd name="T22" fmla="*/ 858 w 5859"/>
              <a:gd name="T23" fmla="*/ 511 h 3947"/>
              <a:gd name="T24" fmla="*/ 0 w 5859"/>
              <a:gd name="T25" fmla="*/ 1859 h 3947"/>
              <a:gd name="T26" fmla="*/ 950 w 5859"/>
              <a:gd name="T27" fmla="*/ 2015 h 3947"/>
              <a:gd name="T28" fmla="*/ 1596 w 5859"/>
              <a:gd name="T29" fmla="*/ 1693 h 3947"/>
              <a:gd name="T30" fmla="*/ 1366 w 5859"/>
              <a:gd name="T31" fmla="*/ 2892 h 3947"/>
              <a:gd name="T32" fmla="*/ 2043 w 5859"/>
              <a:gd name="T33" fmla="*/ 2112 h 3947"/>
              <a:gd name="T34" fmla="*/ 2426 w 5859"/>
              <a:gd name="T35" fmla="*/ 939 h 3947"/>
              <a:gd name="T36" fmla="*/ 3563 w 5859"/>
              <a:gd name="T37" fmla="*/ 894 h 3947"/>
              <a:gd name="T38" fmla="*/ 4447 w 5859"/>
              <a:gd name="T39" fmla="*/ 1140 h 3947"/>
              <a:gd name="T40" fmla="*/ 5859 w 5859"/>
              <a:gd name="T41" fmla="*/ 2239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59" h="3947">
                <a:moveTo>
                  <a:pt x="5859" y="2239"/>
                </a:moveTo>
                <a:lnTo>
                  <a:pt x="4738" y="2469"/>
                </a:lnTo>
                <a:lnTo>
                  <a:pt x="4599" y="2507"/>
                </a:lnTo>
                <a:lnTo>
                  <a:pt x="4852" y="3566"/>
                </a:lnTo>
                <a:lnTo>
                  <a:pt x="3989" y="3947"/>
                </a:lnTo>
                <a:lnTo>
                  <a:pt x="3390" y="3183"/>
                </a:lnTo>
                <a:lnTo>
                  <a:pt x="2891" y="2128"/>
                </a:lnTo>
                <a:lnTo>
                  <a:pt x="3471" y="749"/>
                </a:lnTo>
                <a:lnTo>
                  <a:pt x="3615" y="87"/>
                </a:lnTo>
                <a:lnTo>
                  <a:pt x="2617" y="0"/>
                </a:lnTo>
                <a:lnTo>
                  <a:pt x="2374" y="939"/>
                </a:lnTo>
                <a:lnTo>
                  <a:pt x="858" y="511"/>
                </a:lnTo>
                <a:lnTo>
                  <a:pt x="0" y="1859"/>
                </a:lnTo>
                <a:lnTo>
                  <a:pt x="950" y="2015"/>
                </a:lnTo>
                <a:lnTo>
                  <a:pt x="1596" y="1693"/>
                </a:lnTo>
                <a:lnTo>
                  <a:pt x="1366" y="2892"/>
                </a:lnTo>
                <a:lnTo>
                  <a:pt x="2043" y="2112"/>
                </a:lnTo>
                <a:lnTo>
                  <a:pt x="2426" y="939"/>
                </a:lnTo>
                <a:lnTo>
                  <a:pt x="3563" y="894"/>
                </a:lnTo>
                <a:lnTo>
                  <a:pt x="4447" y="1140"/>
                </a:lnTo>
                <a:lnTo>
                  <a:pt x="5859" y="2239"/>
                </a:lnTo>
              </a:path>
            </a:pathLst>
          </a:cu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Freeform 14"/>
          <p:cNvSpPr>
            <a:spLocks/>
          </p:cNvSpPr>
          <p:nvPr/>
        </p:nvSpPr>
        <p:spPr bwMode="auto">
          <a:xfrm>
            <a:off x="9730138" y="1666645"/>
            <a:ext cx="1218687" cy="1861777"/>
          </a:xfrm>
          <a:custGeom>
            <a:avLst/>
            <a:gdLst>
              <a:gd name="T0" fmla="*/ 0 w 1201"/>
              <a:gd name="T1" fmla="*/ 842 h 1915"/>
              <a:gd name="T2" fmla="*/ 447 w 1201"/>
              <a:gd name="T3" fmla="*/ 0 h 1915"/>
              <a:gd name="T4" fmla="*/ 1201 w 1201"/>
              <a:gd name="T5" fmla="*/ 1915 h 1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1" h="1915">
                <a:moveTo>
                  <a:pt x="0" y="842"/>
                </a:moveTo>
                <a:lnTo>
                  <a:pt x="447" y="0"/>
                </a:lnTo>
                <a:lnTo>
                  <a:pt x="1201" y="1915"/>
                </a:lnTo>
              </a:path>
            </a:pathLst>
          </a:cu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9730136" y="2485241"/>
            <a:ext cx="0" cy="0"/>
          </a:xfrm>
          <a:prstGeom prst="line">
            <a:avLst/>
          </a:pr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7956395" y="3322313"/>
            <a:ext cx="0" cy="0"/>
          </a:xfrm>
          <a:prstGeom prst="line">
            <a:avLst/>
          </a:pr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6486057" y="3322315"/>
            <a:ext cx="1470339" cy="1866639"/>
          </a:xfrm>
          <a:custGeom>
            <a:avLst/>
            <a:gdLst>
              <a:gd name="T0" fmla="*/ 832 w 1449"/>
              <a:gd name="T1" fmla="*/ 1920 h 1920"/>
              <a:gd name="T2" fmla="*/ 0 w 1449"/>
              <a:gd name="T3" fmla="*/ 913 h 1920"/>
              <a:gd name="T4" fmla="*/ 1449 w 1449"/>
              <a:gd name="T5" fmla="*/ 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9" h="1920">
                <a:moveTo>
                  <a:pt x="832" y="1920"/>
                </a:moveTo>
                <a:lnTo>
                  <a:pt x="0" y="913"/>
                </a:lnTo>
                <a:lnTo>
                  <a:pt x="1449" y="0"/>
                </a:lnTo>
              </a:path>
            </a:pathLst>
          </a:cu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Freeform 18"/>
          <p:cNvSpPr>
            <a:spLocks/>
          </p:cNvSpPr>
          <p:nvPr/>
        </p:nvSpPr>
        <p:spPr bwMode="auto">
          <a:xfrm>
            <a:off x="10025425" y="2121638"/>
            <a:ext cx="1369881" cy="2718292"/>
          </a:xfrm>
          <a:custGeom>
            <a:avLst/>
            <a:gdLst>
              <a:gd name="T0" fmla="*/ 1350 w 1350"/>
              <a:gd name="T1" fmla="*/ 0 h 2796"/>
              <a:gd name="T2" fmla="*/ 796 w 1350"/>
              <a:gd name="T3" fmla="*/ 1492 h 2796"/>
              <a:gd name="T4" fmla="*/ 0 w 1350"/>
              <a:gd name="T5" fmla="*/ 2796 h 2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0" h="2796">
                <a:moveTo>
                  <a:pt x="1350" y="0"/>
                </a:moveTo>
                <a:lnTo>
                  <a:pt x="796" y="1492"/>
                </a:lnTo>
                <a:lnTo>
                  <a:pt x="0" y="2796"/>
                </a:lnTo>
              </a:path>
            </a:pathLst>
          </a:cu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Freeform 19"/>
          <p:cNvSpPr>
            <a:spLocks/>
          </p:cNvSpPr>
          <p:nvPr/>
        </p:nvSpPr>
        <p:spPr bwMode="auto">
          <a:xfrm>
            <a:off x="5852865" y="1884420"/>
            <a:ext cx="1631680" cy="1113177"/>
          </a:xfrm>
          <a:custGeom>
            <a:avLst/>
            <a:gdLst>
              <a:gd name="T0" fmla="*/ 0 w 1608"/>
              <a:gd name="T1" fmla="*/ 0 h 1145"/>
              <a:gd name="T2" fmla="*/ 759 w 1608"/>
              <a:gd name="T3" fmla="*/ 1145 h 1145"/>
              <a:gd name="T4" fmla="*/ 1608 w 1608"/>
              <a:gd name="T5" fmla="*/ 258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8" h="1145">
                <a:moveTo>
                  <a:pt x="0" y="0"/>
                </a:moveTo>
                <a:lnTo>
                  <a:pt x="759" y="1145"/>
                </a:lnTo>
                <a:lnTo>
                  <a:pt x="1608" y="258"/>
                </a:lnTo>
              </a:path>
            </a:pathLst>
          </a:cu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Freeform 20"/>
          <p:cNvSpPr>
            <a:spLocks/>
          </p:cNvSpPr>
          <p:nvPr/>
        </p:nvSpPr>
        <p:spPr bwMode="auto">
          <a:xfrm>
            <a:off x="5003540" y="2284967"/>
            <a:ext cx="2408963" cy="877904"/>
          </a:xfrm>
          <a:custGeom>
            <a:avLst/>
            <a:gdLst>
              <a:gd name="T0" fmla="*/ 0 w 2374"/>
              <a:gd name="T1" fmla="*/ 903 h 903"/>
              <a:gd name="T2" fmla="*/ 659 w 2374"/>
              <a:gd name="T3" fmla="*/ 525 h 903"/>
              <a:gd name="T4" fmla="*/ 2374 w 2374"/>
              <a:gd name="T5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4" h="903">
                <a:moveTo>
                  <a:pt x="0" y="903"/>
                </a:moveTo>
                <a:lnTo>
                  <a:pt x="659" y="525"/>
                </a:lnTo>
                <a:lnTo>
                  <a:pt x="2374" y="0"/>
                </a:lnTo>
              </a:path>
            </a:pathLst>
          </a:cu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 flipH="1">
            <a:off x="9593151" y="2121638"/>
            <a:ext cx="1802156" cy="432633"/>
          </a:xfrm>
          <a:prstGeom prst="line">
            <a:avLst/>
          </a:pr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H="1">
            <a:off x="7330308" y="3354395"/>
            <a:ext cx="631160" cy="1834556"/>
          </a:xfrm>
          <a:prstGeom prst="line">
            <a:avLst/>
          </a:pr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23"/>
          <p:cNvSpPr>
            <a:spLocks/>
          </p:cNvSpPr>
          <p:nvPr/>
        </p:nvSpPr>
        <p:spPr bwMode="auto">
          <a:xfrm>
            <a:off x="5672245" y="1801782"/>
            <a:ext cx="2771219" cy="2644404"/>
          </a:xfrm>
          <a:custGeom>
            <a:avLst/>
            <a:gdLst>
              <a:gd name="T0" fmla="*/ 152 w 2731"/>
              <a:gd name="T1" fmla="*/ 0 h 2720"/>
              <a:gd name="T2" fmla="*/ 0 w 2731"/>
              <a:gd name="T3" fmla="*/ 1022 h 2720"/>
              <a:gd name="T4" fmla="*/ 802 w 2731"/>
              <a:gd name="T5" fmla="*/ 2477 h 2720"/>
              <a:gd name="T6" fmla="*/ 2731 w 2731"/>
              <a:gd name="T7" fmla="*/ 272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1" h="2720">
                <a:moveTo>
                  <a:pt x="152" y="0"/>
                </a:moveTo>
                <a:lnTo>
                  <a:pt x="0" y="1022"/>
                </a:lnTo>
                <a:lnTo>
                  <a:pt x="802" y="2477"/>
                </a:lnTo>
                <a:lnTo>
                  <a:pt x="2731" y="2720"/>
                </a:lnTo>
              </a:path>
            </a:pathLst>
          </a:cu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 flipV="1">
            <a:off x="9670270" y="2121636"/>
            <a:ext cx="1725036" cy="1667336"/>
          </a:xfrm>
          <a:prstGeom prst="line">
            <a:avLst/>
          </a:pr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>
            <a:off x="6567235" y="3016068"/>
            <a:ext cx="1876231" cy="1430117"/>
          </a:xfrm>
          <a:prstGeom prst="line">
            <a:avLst/>
          </a:pr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>
            <a:off x="5003539" y="3158983"/>
            <a:ext cx="1482516" cy="1050956"/>
          </a:xfrm>
          <a:prstGeom prst="line">
            <a:avLst/>
          </a:pr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27"/>
          <p:cNvSpPr>
            <a:spLocks/>
          </p:cNvSpPr>
          <p:nvPr/>
        </p:nvSpPr>
        <p:spPr bwMode="auto">
          <a:xfrm>
            <a:off x="7412501" y="2264552"/>
            <a:ext cx="2257768" cy="1524421"/>
          </a:xfrm>
          <a:custGeom>
            <a:avLst/>
            <a:gdLst>
              <a:gd name="T0" fmla="*/ 0 w 2225"/>
              <a:gd name="T1" fmla="*/ 0 h 1568"/>
              <a:gd name="T2" fmla="*/ 1314 w 2225"/>
              <a:gd name="T3" fmla="*/ 728 h 1568"/>
              <a:gd name="T4" fmla="*/ 2225 w 2225"/>
              <a:gd name="T5" fmla="*/ 1568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5" h="1568">
                <a:moveTo>
                  <a:pt x="0" y="0"/>
                </a:moveTo>
                <a:lnTo>
                  <a:pt x="1314" y="728"/>
                </a:lnTo>
                <a:lnTo>
                  <a:pt x="2225" y="1568"/>
                </a:lnTo>
              </a:path>
            </a:pathLst>
          </a:cu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 flipV="1">
            <a:off x="7330309" y="4446186"/>
            <a:ext cx="1113155" cy="708740"/>
          </a:xfrm>
          <a:prstGeom prst="line">
            <a:avLst/>
          </a:pr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7330308" y="3583837"/>
            <a:ext cx="149165" cy="142915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5585994" y="2721489"/>
            <a:ext cx="170473" cy="163331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Oval 31"/>
          <p:cNvSpPr>
            <a:spLocks noChangeArrowheads="1"/>
          </p:cNvSpPr>
          <p:nvPr/>
        </p:nvSpPr>
        <p:spPr bwMode="auto">
          <a:xfrm>
            <a:off x="6287171" y="2554269"/>
            <a:ext cx="102487" cy="98192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5852867" y="3202732"/>
            <a:ext cx="213092" cy="202219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Oval 33"/>
          <p:cNvSpPr>
            <a:spLocks noChangeArrowheads="1"/>
          </p:cNvSpPr>
          <p:nvPr/>
        </p:nvSpPr>
        <p:spPr bwMode="auto">
          <a:xfrm>
            <a:off x="10259824" y="2990791"/>
            <a:ext cx="223240" cy="213887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Oval 34"/>
          <p:cNvSpPr>
            <a:spLocks noChangeArrowheads="1"/>
          </p:cNvSpPr>
          <p:nvPr/>
        </p:nvSpPr>
        <p:spPr bwMode="auto">
          <a:xfrm>
            <a:off x="6955875" y="3287313"/>
            <a:ext cx="237447" cy="227496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Oval 35"/>
          <p:cNvSpPr>
            <a:spLocks noChangeArrowheads="1"/>
          </p:cNvSpPr>
          <p:nvPr/>
        </p:nvSpPr>
        <p:spPr bwMode="auto">
          <a:xfrm>
            <a:off x="8460717" y="3395228"/>
            <a:ext cx="256727" cy="245968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Oval 36"/>
          <p:cNvSpPr>
            <a:spLocks noChangeArrowheads="1"/>
          </p:cNvSpPr>
          <p:nvPr/>
        </p:nvSpPr>
        <p:spPr bwMode="auto">
          <a:xfrm>
            <a:off x="8669748" y="2898429"/>
            <a:ext cx="155253" cy="149720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Oval 37"/>
          <p:cNvSpPr>
            <a:spLocks noChangeArrowheads="1"/>
          </p:cNvSpPr>
          <p:nvPr/>
        </p:nvSpPr>
        <p:spPr bwMode="auto">
          <a:xfrm>
            <a:off x="8179635" y="2641767"/>
            <a:ext cx="142061" cy="133192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Line 38"/>
          <p:cNvSpPr>
            <a:spLocks noChangeShapeType="1"/>
          </p:cNvSpPr>
          <p:nvPr/>
        </p:nvSpPr>
        <p:spPr bwMode="auto">
          <a:xfrm flipH="1">
            <a:off x="9051286" y="3788973"/>
            <a:ext cx="618983" cy="1399979"/>
          </a:xfrm>
          <a:prstGeom prst="line">
            <a:avLst/>
          </a:pr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8443465" y="4446184"/>
            <a:ext cx="1483531" cy="420965"/>
          </a:xfrm>
          <a:prstGeom prst="line">
            <a:avLst/>
          </a:pr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0"/>
          <p:cNvSpPr>
            <a:spLocks noChangeArrowheads="1"/>
          </p:cNvSpPr>
          <p:nvPr/>
        </p:nvSpPr>
        <p:spPr bwMode="auto">
          <a:xfrm>
            <a:off x="9180155" y="4591045"/>
            <a:ext cx="187724" cy="179859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Line 41"/>
          <p:cNvSpPr>
            <a:spLocks noChangeShapeType="1"/>
          </p:cNvSpPr>
          <p:nvPr/>
        </p:nvSpPr>
        <p:spPr bwMode="auto">
          <a:xfrm>
            <a:off x="9367882" y="1843587"/>
            <a:ext cx="237447" cy="616380"/>
          </a:xfrm>
          <a:prstGeom prst="line">
            <a:avLst/>
          </a:pr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42"/>
          <p:cNvSpPr>
            <a:spLocks noChangeArrowheads="1"/>
          </p:cNvSpPr>
          <p:nvPr/>
        </p:nvSpPr>
        <p:spPr bwMode="auto">
          <a:xfrm>
            <a:off x="9257275" y="1735671"/>
            <a:ext cx="223240" cy="213887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Oval 43"/>
          <p:cNvSpPr>
            <a:spLocks noChangeArrowheads="1"/>
          </p:cNvSpPr>
          <p:nvPr/>
        </p:nvSpPr>
        <p:spPr bwMode="auto">
          <a:xfrm>
            <a:off x="8585527" y="1351650"/>
            <a:ext cx="172503" cy="167220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Freeform 44"/>
          <p:cNvSpPr>
            <a:spLocks/>
          </p:cNvSpPr>
          <p:nvPr/>
        </p:nvSpPr>
        <p:spPr bwMode="auto">
          <a:xfrm>
            <a:off x="5826484" y="1316650"/>
            <a:ext cx="2667717" cy="835127"/>
          </a:xfrm>
          <a:custGeom>
            <a:avLst/>
            <a:gdLst>
              <a:gd name="T0" fmla="*/ 0 w 2629"/>
              <a:gd name="T1" fmla="*/ 542 h 859"/>
              <a:gd name="T2" fmla="*/ 1172 w 2629"/>
              <a:gd name="T3" fmla="*/ 461 h 859"/>
              <a:gd name="T4" fmla="*/ 1842 w 2629"/>
              <a:gd name="T5" fmla="*/ 0 h 859"/>
              <a:gd name="T6" fmla="*/ 2047 w 2629"/>
              <a:gd name="T7" fmla="*/ 457 h 859"/>
              <a:gd name="T8" fmla="*/ 2629 w 2629"/>
              <a:gd name="T9" fmla="*/ 859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9" h="859">
                <a:moveTo>
                  <a:pt x="0" y="542"/>
                </a:moveTo>
                <a:lnTo>
                  <a:pt x="1172" y="461"/>
                </a:lnTo>
                <a:lnTo>
                  <a:pt x="1842" y="0"/>
                </a:lnTo>
                <a:lnTo>
                  <a:pt x="2047" y="457"/>
                </a:lnTo>
                <a:lnTo>
                  <a:pt x="2629" y="859"/>
                </a:lnTo>
              </a:path>
            </a:pathLst>
          </a:cu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Line 45"/>
          <p:cNvSpPr>
            <a:spLocks noChangeShapeType="1"/>
          </p:cNvSpPr>
          <p:nvPr/>
        </p:nvSpPr>
        <p:spPr bwMode="auto">
          <a:xfrm>
            <a:off x="7015745" y="1764837"/>
            <a:ext cx="396759" cy="520131"/>
          </a:xfrm>
          <a:prstGeom prst="line">
            <a:avLst/>
          </a:pr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46"/>
          <p:cNvSpPr>
            <a:spLocks noChangeArrowheads="1"/>
          </p:cNvSpPr>
          <p:nvPr/>
        </p:nvSpPr>
        <p:spPr bwMode="auto">
          <a:xfrm>
            <a:off x="6968051" y="1719143"/>
            <a:ext cx="96400" cy="92360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Oval 47"/>
          <p:cNvSpPr>
            <a:spLocks noChangeArrowheads="1"/>
          </p:cNvSpPr>
          <p:nvPr/>
        </p:nvSpPr>
        <p:spPr bwMode="auto">
          <a:xfrm>
            <a:off x="7843759" y="1703587"/>
            <a:ext cx="117708" cy="114720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Line 48"/>
          <p:cNvSpPr>
            <a:spLocks noChangeShapeType="1"/>
          </p:cNvSpPr>
          <p:nvPr/>
        </p:nvSpPr>
        <p:spPr bwMode="auto">
          <a:xfrm flipH="1">
            <a:off x="6336891" y="1764838"/>
            <a:ext cx="678852" cy="837071"/>
          </a:xfrm>
          <a:prstGeom prst="line">
            <a:avLst/>
          </a:prstGeom>
          <a:noFill/>
          <a:ln w="14288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49"/>
          <p:cNvSpPr>
            <a:spLocks noChangeArrowheads="1"/>
          </p:cNvSpPr>
          <p:nvPr/>
        </p:nvSpPr>
        <p:spPr bwMode="auto">
          <a:xfrm>
            <a:off x="6635220" y="1969974"/>
            <a:ext cx="241504" cy="234303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Oval 50"/>
          <p:cNvSpPr>
            <a:spLocks noChangeArrowheads="1"/>
          </p:cNvSpPr>
          <p:nvPr/>
        </p:nvSpPr>
        <p:spPr bwMode="auto">
          <a:xfrm>
            <a:off x="5374931" y="689577"/>
            <a:ext cx="242519" cy="231385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Oval 51"/>
          <p:cNvSpPr>
            <a:spLocks noChangeArrowheads="1"/>
          </p:cNvSpPr>
          <p:nvPr/>
        </p:nvSpPr>
        <p:spPr bwMode="auto">
          <a:xfrm>
            <a:off x="10334913" y="2234412"/>
            <a:ext cx="215123" cy="207080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Oval 52"/>
          <p:cNvSpPr>
            <a:spLocks noChangeArrowheads="1"/>
          </p:cNvSpPr>
          <p:nvPr/>
        </p:nvSpPr>
        <p:spPr bwMode="auto">
          <a:xfrm>
            <a:off x="10610921" y="2788571"/>
            <a:ext cx="93355" cy="92360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Oval 53"/>
          <p:cNvSpPr>
            <a:spLocks noChangeArrowheads="1"/>
          </p:cNvSpPr>
          <p:nvPr/>
        </p:nvSpPr>
        <p:spPr bwMode="auto">
          <a:xfrm>
            <a:off x="7702714" y="3869668"/>
            <a:ext cx="121767" cy="118609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Oval 54"/>
          <p:cNvSpPr>
            <a:spLocks noChangeArrowheads="1"/>
          </p:cNvSpPr>
          <p:nvPr/>
        </p:nvSpPr>
        <p:spPr bwMode="auto">
          <a:xfrm>
            <a:off x="7514990" y="4248829"/>
            <a:ext cx="209033" cy="197359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Oval 55"/>
          <p:cNvSpPr>
            <a:spLocks noChangeArrowheads="1"/>
          </p:cNvSpPr>
          <p:nvPr/>
        </p:nvSpPr>
        <p:spPr bwMode="auto">
          <a:xfrm>
            <a:off x="8117736" y="5775193"/>
            <a:ext cx="205989" cy="200275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Oval 56"/>
          <p:cNvSpPr>
            <a:spLocks noChangeArrowheads="1"/>
          </p:cNvSpPr>
          <p:nvPr/>
        </p:nvSpPr>
        <p:spPr bwMode="auto">
          <a:xfrm>
            <a:off x="5552507" y="5377561"/>
            <a:ext cx="205989" cy="200275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" name="Oval 57"/>
          <p:cNvSpPr>
            <a:spLocks noChangeArrowheads="1"/>
          </p:cNvSpPr>
          <p:nvPr/>
        </p:nvSpPr>
        <p:spPr bwMode="auto">
          <a:xfrm>
            <a:off x="10284180" y="5844220"/>
            <a:ext cx="209033" cy="200275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7" name="Oval 58"/>
          <p:cNvSpPr>
            <a:spLocks noChangeArrowheads="1"/>
          </p:cNvSpPr>
          <p:nvPr/>
        </p:nvSpPr>
        <p:spPr bwMode="auto">
          <a:xfrm>
            <a:off x="11291803" y="1346788"/>
            <a:ext cx="205989" cy="200275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Oval 59"/>
          <p:cNvSpPr>
            <a:spLocks noChangeArrowheads="1"/>
          </p:cNvSpPr>
          <p:nvPr/>
        </p:nvSpPr>
        <p:spPr bwMode="auto">
          <a:xfrm>
            <a:off x="9823492" y="822769"/>
            <a:ext cx="205989" cy="197359"/>
          </a:xfrm>
          <a:prstGeom prst="ellipse">
            <a:avLst/>
          </a:prstGeom>
          <a:solidFill>
            <a:srgbClr val="90A4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9" name="Oval 60"/>
          <p:cNvSpPr>
            <a:spLocks noChangeArrowheads="1"/>
          </p:cNvSpPr>
          <p:nvPr/>
        </p:nvSpPr>
        <p:spPr bwMode="auto">
          <a:xfrm>
            <a:off x="8835149" y="4981873"/>
            <a:ext cx="431259" cy="4141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Freeform 61"/>
          <p:cNvSpPr>
            <a:spLocks noEditPoints="1"/>
          </p:cNvSpPr>
          <p:nvPr/>
        </p:nvSpPr>
        <p:spPr bwMode="auto">
          <a:xfrm>
            <a:off x="8907193" y="5050897"/>
            <a:ext cx="287168" cy="276107"/>
          </a:xfrm>
          <a:custGeom>
            <a:avLst/>
            <a:gdLst>
              <a:gd name="T0" fmla="*/ 120 w 120"/>
              <a:gd name="T1" fmla="*/ 55 h 120"/>
              <a:gd name="T2" fmla="*/ 111 w 120"/>
              <a:gd name="T3" fmla="*/ 52 h 120"/>
              <a:gd name="T4" fmla="*/ 107 w 120"/>
              <a:gd name="T5" fmla="*/ 46 h 120"/>
              <a:gd name="T6" fmla="*/ 112 w 120"/>
              <a:gd name="T7" fmla="*/ 36 h 120"/>
              <a:gd name="T8" fmla="*/ 112 w 120"/>
              <a:gd name="T9" fmla="*/ 30 h 120"/>
              <a:gd name="T10" fmla="*/ 100 w 120"/>
              <a:gd name="T11" fmla="*/ 32 h 120"/>
              <a:gd name="T12" fmla="*/ 96 w 120"/>
              <a:gd name="T13" fmla="*/ 27 h 120"/>
              <a:gd name="T14" fmla="*/ 97 w 120"/>
              <a:gd name="T15" fmla="*/ 16 h 120"/>
              <a:gd name="T16" fmla="*/ 93 w 120"/>
              <a:gd name="T17" fmla="*/ 10 h 120"/>
              <a:gd name="T18" fmla="*/ 86 w 120"/>
              <a:gd name="T19" fmla="*/ 15 h 120"/>
              <a:gd name="T20" fmla="*/ 80 w 120"/>
              <a:gd name="T21" fmla="*/ 15 h 120"/>
              <a:gd name="T22" fmla="*/ 74 w 120"/>
              <a:gd name="T23" fmla="*/ 10 h 120"/>
              <a:gd name="T24" fmla="*/ 70 w 120"/>
              <a:gd name="T25" fmla="*/ 1 h 120"/>
              <a:gd name="T26" fmla="*/ 64 w 120"/>
              <a:gd name="T27" fmla="*/ 8 h 120"/>
              <a:gd name="T28" fmla="*/ 57 w 120"/>
              <a:gd name="T29" fmla="*/ 11 h 120"/>
              <a:gd name="T30" fmla="*/ 51 w 120"/>
              <a:gd name="T31" fmla="*/ 9 h 120"/>
              <a:gd name="T32" fmla="*/ 46 w 120"/>
              <a:gd name="T33" fmla="*/ 2 h 120"/>
              <a:gd name="T34" fmla="*/ 41 w 120"/>
              <a:gd name="T35" fmla="*/ 6 h 120"/>
              <a:gd name="T36" fmla="*/ 37 w 120"/>
              <a:gd name="T37" fmla="*/ 16 h 120"/>
              <a:gd name="T38" fmla="*/ 32 w 120"/>
              <a:gd name="T39" fmla="*/ 19 h 120"/>
              <a:gd name="T40" fmla="*/ 22 w 120"/>
              <a:gd name="T41" fmla="*/ 13 h 120"/>
              <a:gd name="T42" fmla="*/ 19 w 120"/>
              <a:gd name="T43" fmla="*/ 19 h 120"/>
              <a:gd name="T44" fmla="*/ 20 w 120"/>
              <a:gd name="T45" fmla="*/ 30 h 120"/>
              <a:gd name="T46" fmla="*/ 14 w 120"/>
              <a:gd name="T47" fmla="*/ 35 h 120"/>
              <a:gd name="T48" fmla="*/ 5 w 120"/>
              <a:gd name="T49" fmla="*/ 34 h 120"/>
              <a:gd name="T50" fmla="*/ 4 w 120"/>
              <a:gd name="T51" fmla="*/ 38 h 120"/>
              <a:gd name="T52" fmla="*/ 12 w 120"/>
              <a:gd name="T53" fmla="*/ 48 h 120"/>
              <a:gd name="T54" fmla="*/ 10 w 120"/>
              <a:gd name="T55" fmla="*/ 56 h 120"/>
              <a:gd name="T56" fmla="*/ 0 w 120"/>
              <a:gd name="T57" fmla="*/ 62 h 120"/>
              <a:gd name="T58" fmla="*/ 0 w 120"/>
              <a:gd name="T59" fmla="*/ 66 h 120"/>
              <a:gd name="T60" fmla="*/ 11 w 120"/>
              <a:gd name="T61" fmla="*/ 68 h 120"/>
              <a:gd name="T62" fmla="*/ 13 w 120"/>
              <a:gd name="T63" fmla="*/ 76 h 120"/>
              <a:gd name="T64" fmla="*/ 5 w 120"/>
              <a:gd name="T65" fmla="*/ 86 h 120"/>
              <a:gd name="T66" fmla="*/ 8 w 120"/>
              <a:gd name="T67" fmla="*/ 91 h 120"/>
              <a:gd name="T68" fmla="*/ 20 w 120"/>
              <a:gd name="T69" fmla="*/ 90 h 120"/>
              <a:gd name="T70" fmla="*/ 25 w 120"/>
              <a:gd name="T71" fmla="*/ 95 h 120"/>
              <a:gd name="T72" fmla="*/ 22 w 120"/>
              <a:gd name="T73" fmla="*/ 107 h 120"/>
              <a:gd name="T74" fmla="*/ 27 w 120"/>
              <a:gd name="T75" fmla="*/ 110 h 120"/>
              <a:gd name="T76" fmla="*/ 36 w 120"/>
              <a:gd name="T77" fmla="*/ 103 h 120"/>
              <a:gd name="T78" fmla="*/ 40 w 120"/>
              <a:gd name="T79" fmla="*/ 105 h 120"/>
              <a:gd name="T80" fmla="*/ 46 w 120"/>
              <a:gd name="T81" fmla="*/ 116 h 120"/>
              <a:gd name="T82" fmla="*/ 51 w 120"/>
              <a:gd name="T83" fmla="*/ 120 h 120"/>
              <a:gd name="T84" fmla="*/ 57 w 120"/>
              <a:gd name="T85" fmla="*/ 109 h 120"/>
              <a:gd name="T86" fmla="*/ 63 w 120"/>
              <a:gd name="T87" fmla="*/ 109 h 120"/>
              <a:gd name="T88" fmla="*/ 70 w 120"/>
              <a:gd name="T89" fmla="*/ 114 h 120"/>
              <a:gd name="T90" fmla="*/ 76 w 120"/>
              <a:gd name="T91" fmla="*/ 118 h 120"/>
              <a:gd name="T92" fmla="*/ 79 w 120"/>
              <a:gd name="T93" fmla="*/ 112 h 120"/>
              <a:gd name="T94" fmla="*/ 83 w 120"/>
              <a:gd name="T95" fmla="*/ 103 h 120"/>
              <a:gd name="T96" fmla="*/ 90 w 120"/>
              <a:gd name="T97" fmla="*/ 102 h 120"/>
              <a:gd name="T98" fmla="*/ 98 w 120"/>
              <a:gd name="T99" fmla="*/ 106 h 120"/>
              <a:gd name="T100" fmla="*/ 98 w 120"/>
              <a:gd name="T101" fmla="*/ 95 h 120"/>
              <a:gd name="T102" fmla="*/ 100 w 120"/>
              <a:gd name="T103" fmla="*/ 89 h 120"/>
              <a:gd name="T104" fmla="*/ 108 w 120"/>
              <a:gd name="T105" fmla="*/ 86 h 120"/>
              <a:gd name="T106" fmla="*/ 114 w 120"/>
              <a:gd name="T107" fmla="*/ 85 h 120"/>
              <a:gd name="T108" fmla="*/ 116 w 120"/>
              <a:gd name="T109" fmla="*/ 81 h 120"/>
              <a:gd name="T110" fmla="*/ 108 w 120"/>
              <a:gd name="T111" fmla="*/ 70 h 120"/>
              <a:gd name="T112" fmla="*/ 112 w 120"/>
              <a:gd name="T113" fmla="*/ 63 h 120"/>
              <a:gd name="T114" fmla="*/ 31 w 120"/>
              <a:gd name="T115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0" h="120">
                <a:moveTo>
                  <a:pt x="120" y="58"/>
                </a:moveTo>
                <a:cubicBezTo>
                  <a:pt x="120" y="58"/>
                  <a:pt x="120" y="58"/>
                  <a:pt x="120" y="57"/>
                </a:cubicBezTo>
                <a:cubicBezTo>
                  <a:pt x="120" y="57"/>
                  <a:pt x="120" y="57"/>
                  <a:pt x="120" y="56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5"/>
                  <a:pt x="120" y="55"/>
                  <a:pt x="120" y="55"/>
                </a:cubicBezTo>
                <a:cubicBezTo>
                  <a:pt x="120" y="55"/>
                  <a:pt x="120" y="54"/>
                  <a:pt x="120" y="54"/>
                </a:cubicBezTo>
                <a:cubicBezTo>
                  <a:pt x="120" y="54"/>
                  <a:pt x="118" y="54"/>
                  <a:pt x="117" y="53"/>
                </a:cubicBezTo>
                <a:cubicBezTo>
                  <a:pt x="117" y="53"/>
                  <a:pt x="116" y="53"/>
                  <a:pt x="116" y="53"/>
                </a:cubicBezTo>
                <a:cubicBezTo>
                  <a:pt x="115" y="53"/>
                  <a:pt x="115" y="53"/>
                  <a:pt x="114" y="53"/>
                </a:cubicBezTo>
                <a:cubicBezTo>
                  <a:pt x="113" y="53"/>
                  <a:pt x="112" y="52"/>
                  <a:pt x="111" y="52"/>
                </a:cubicBezTo>
                <a:cubicBezTo>
                  <a:pt x="110" y="52"/>
                  <a:pt x="109" y="52"/>
                  <a:pt x="108" y="52"/>
                </a:cubicBezTo>
                <a:cubicBezTo>
                  <a:pt x="108" y="51"/>
                  <a:pt x="108" y="51"/>
                  <a:pt x="108" y="50"/>
                </a:cubicBezTo>
                <a:cubicBezTo>
                  <a:pt x="108" y="49"/>
                  <a:pt x="108" y="48"/>
                  <a:pt x="108" y="48"/>
                </a:cubicBezTo>
                <a:cubicBezTo>
                  <a:pt x="107" y="47"/>
                  <a:pt x="107" y="47"/>
                  <a:pt x="107" y="47"/>
                </a:cubicBezTo>
                <a:cubicBezTo>
                  <a:pt x="107" y="47"/>
                  <a:pt x="107" y="47"/>
                  <a:pt x="107" y="46"/>
                </a:cubicBezTo>
                <a:cubicBezTo>
                  <a:pt x="107" y="45"/>
                  <a:pt x="107" y="45"/>
                  <a:pt x="106" y="44"/>
                </a:cubicBezTo>
                <a:cubicBezTo>
                  <a:pt x="106" y="43"/>
                  <a:pt x="106" y="43"/>
                  <a:pt x="106" y="43"/>
                </a:cubicBezTo>
                <a:cubicBezTo>
                  <a:pt x="106" y="43"/>
                  <a:pt x="106" y="42"/>
                  <a:pt x="106" y="42"/>
                </a:cubicBezTo>
                <a:cubicBezTo>
                  <a:pt x="106" y="41"/>
                  <a:pt x="107" y="41"/>
                  <a:pt x="108" y="40"/>
                </a:cubicBezTo>
                <a:cubicBezTo>
                  <a:pt x="109" y="39"/>
                  <a:pt x="111" y="37"/>
                  <a:pt x="112" y="36"/>
                </a:cubicBezTo>
                <a:cubicBezTo>
                  <a:pt x="113" y="35"/>
                  <a:pt x="114" y="34"/>
                  <a:pt x="114" y="34"/>
                </a:cubicBezTo>
                <a:cubicBezTo>
                  <a:pt x="114" y="34"/>
                  <a:pt x="114" y="34"/>
                  <a:pt x="114" y="33"/>
                </a:cubicBezTo>
                <a:cubicBezTo>
                  <a:pt x="113" y="33"/>
                  <a:pt x="113" y="32"/>
                  <a:pt x="113" y="32"/>
                </a:cubicBezTo>
                <a:cubicBezTo>
                  <a:pt x="112" y="31"/>
                  <a:pt x="112" y="31"/>
                  <a:pt x="112" y="30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29"/>
                  <a:pt x="111" y="29"/>
                  <a:pt x="110" y="29"/>
                </a:cubicBezTo>
                <a:cubicBezTo>
                  <a:pt x="110" y="29"/>
                  <a:pt x="109" y="29"/>
                  <a:pt x="108" y="29"/>
                </a:cubicBezTo>
                <a:cubicBezTo>
                  <a:pt x="107" y="30"/>
                  <a:pt x="105" y="30"/>
                  <a:pt x="103" y="31"/>
                </a:cubicBezTo>
                <a:cubicBezTo>
                  <a:pt x="102" y="31"/>
                  <a:pt x="101" y="31"/>
                  <a:pt x="100" y="32"/>
                </a:cubicBezTo>
                <a:cubicBezTo>
                  <a:pt x="100" y="31"/>
                  <a:pt x="99" y="31"/>
                  <a:pt x="99" y="30"/>
                </a:cubicBezTo>
                <a:cubicBezTo>
                  <a:pt x="98" y="29"/>
                  <a:pt x="98" y="29"/>
                  <a:pt x="97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28"/>
                  <a:pt x="97" y="27"/>
                  <a:pt x="96" y="27"/>
                </a:cubicBezTo>
                <a:cubicBezTo>
                  <a:pt x="96" y="26"/>
                  <a:pt x="95" y="26"/>
                  <a:pt x="94" y="25"/>
                </a:cubicBezTo>
                <a:cubicBezTo>
                  <a:pt x="94" y="25"/>
                  <a:pt x="94" y="24"/>
                  <a:pt x="93" y="24"/>
                </a:cubicBezTo>
                <a:cubicBezTo>
                  <a:pt x="94" y="23"/>
                  <a:pt x="94" y="22"/>
                  <a:pt x="94" y="21"/>
                </a:cubicBezTo>
                <a:cubicBezTo>
                  <a:pt x="95" y="20"/>
                  <a:pt x="95" y="19"/>
                  <a:pt x="96" y="18"/>
                </a:cubicBezTo>
                <a:cubicBezTo>
                  <a:pt x="96" y="18"/>
                  <a:pt x="96" y="17"/>
                  <a:pt x="97" y="16"/>
                </a:cubicBezTo>
                <a:cubicBezTo>
                  <a:pt x="97" y="14"/>
                  <a:pt x="98" y="13"/>
                  <a:pt x="98" y="13"/>
                </a:cubicBezTo>
                <a:cubicBezTo>
                  <a:pt x="98" y="13"/>
                  <a:pt x="98" y="13"/>
                  <a:pt x="97" y="13"/>
                </a:cubicBezTo>
                <a:cubicBezTo>
                  <a:pt x="97" y="13"/>
                  <a:pt x="97" y="13"/>
                  <a:pt x="97" y="13"/>
                </a:cubicBezTo>
                <a:cubicBezTo>
                  <a:pt x="96" y="12"/>
                  <a:pt x="96" y="12"/>
                  <a:pt x="95" y="11"/>
                </a:cubicBezTo>
                <a:cubicBezTo>
                  <a:pt x="94" y="11"/>
                  <a:pt x="94" y="10"/>
                  <a:pt x="93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0" y="11"/>
                </a:cubicBezTo>
                <a:cubicBezTo>
                  <a:pt x="90" y="12"/>
                  <a:pt x="89" y="12"/>
                  <a:pt x="88" y="13"/>
                </a:cubicBezTo>
                <a:cubicBezTo>
                  <a:pt x="87" y="14"/>
                  <a:pt x="86" y="14"/>
                  <a:pt x="86" y="15"/>
                </a:cubicBezTo>
                <a:cubicBezTo>
                  <a:pt x="85" y="16"/>
                  <a:pt x="84" y="16"/>
                  <a:pt x="84" y="17"/>
                </a:cubicBezTo>
                <a:cubicBezTo>
                  <a:pt x="83" y="17"/>
                  <a:pt x="83" y="16"/>
                  <a:pt x="82" y="16"/>
                </a:cubicBezTo>
                <a:cubicBezTo>
                  <a:pt x="82" y="16"/>
                  <a:pt x="81" y="16"/>
                  <a:pt x="81" y="15"/>
                </a:cubicBezTo>
                <a:cubicBezTo>
                  <a:pt x="81" y="15"/>
                  <a:pt x="81" y="15"/>
                  <a:pt x="80" y="15"/>
                </a:cubicBezTo>
                <a:cubicBezTo>
                  <a:pt x="80" y="15"/>
                  <a:pt x="80" y="15"/>
                  <a:pt x="80" y="15"/>
                </a:cubicBezTo>
                <a:cubicBezTo>
                  <a:pt x="79" y="15"/>
                  <a:pt x="79" y="15"/>
                  <a:pt x="79" y="15"/>
                </a:cubicBezTo>
                <a:cubicBezTo>
                  <a:pt x="79" y="15"/>
                  <a:pt x="79" y="15"/>
                  <a:pt x="78" y="14"/>
                </a:cubicBezTo>
                <a:cubicBezTo>
                  <a:pt x="78" y="14"/>
                  <a:pt x="77" y="14"/>
                  <a:pt x="76" y="13"/>
                </a:cubicBezTo>
                <a:cubicBezTo>
                  <a:pt x="75" y="13"/>
                  <a:pt x="75" y="13"/>
                  <a:pt x="74" y="13"/>
                </a:cubicBezTo>
                <a:cubicBezTo>
                  <a:pt x="74" y="12"/>
                  <a:pt x="74" y="11"/>
                  <a:pt x="74" y="10"/>
                </a:cubicBezTo>
                <a:cubicBezTo>
                  <a:pt x="74" y="8"/>
                  <a:pt x="74" y="6"/>
                  <a:pt x="74" y="4"/>
                </a:cubicBezTo>
                <a:cubicBezTo>
                  <a:pt x="74" y="3"/>
                  <a:pt x="74" y="2"/>
                  <a:pt x="74" y="2"/>
                </a:cubicBezTo>
                <a:cubicBezTo>
                  <a:pt x="74" y="2"/>
                  <a:pt x="73" y="1"/>
                  <a:pt x="73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2" y="1"/>
                  <a:pt x="71" y="1"/>
                  <a:pt x="70" y="1"/>
                </a:cubicBezTo>
                <a:cubicBezTo>
                  <a:pt x="70" y="1"/>
                  <a:pt x="69" y="1"/>
                  <a:pt x="68" y="1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1"/>
                  <a:pt x="66" y="3"/>
                </a:cubicBezTo>
                <a:cubicBezTo>
                  <a:pt x="65" y="4"/>
                  <a:pt x="64" y="6"/>
                  <a:pt x="64" y="8"/>
                </a:cubicBezTo>
                <a:cubicBezTo>
                  <a:pt x="63" y="9"/>
                  <a:pt x="63" y="10"/>
                  <a:pt x="63" y="11"/>
                </a:cubicBezTo>
                <a:cubicBezTo>
                  <a:pt x="62" y="11"/>
                  <a:pt x="61" y="11"/>
                  <a:pt x="61" y="11"/>
                </a:cubicBezTo>
                <a:cubicBezTo>
                  <a:pt x="60" y="11"/>
                  <a:pt x="59" y="11"/>
                  <a:pt x="58" y="11"/>
                </a:cubicBezTo>
                <a:cubicBezTo>
                  <a:pt x="58" y="11"/>
                  <a:pt x="57" y="11"/>
                  <a:pt x="57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5" y="11"/>
                </a:cubicBezTo>
                <a:cubicBezTo>
                  <a:pt x="55" y="11"/>
                  <a:pt x="55" y="11"/>
                  <a:pt x="54" y="11"/>
                </a:cubicBezTo>
                <a:cubicBezTo>
                  <a:pt x="53" y="11"/>
                  <a:pt x="53" y="11"/>
                  <a:pt x="52" y="11"/>
                </a:cubicBezTo>
                <a:cubicBezTo>
                  <a:pt x="52" y="10"/>
                  <a:pt x="52" y="10"/>
                  <a:pt x="51" y="9"/>
                </a:cubicBezTo>
                <a:cubicBezTo>
                  <a:pt x="51" y="8"/>
                  <a:pt x="50" y="7"/>
                  <a:pt x="50" y="6"/>
                </a:cubicBezTo>
                <a:cubicBezTo>
                  <a:pt x="49" y="5"/>
                  <a:pt x="49" y="4"/>
                  <a:pt x="48" y="4"/>
                </a:cubicBezTo>
                <a:cubicBezTo>
                  <a:pt x="47" y="2"/>
                  <a:pt x="47" y="1"/>
                  <a:pt x="47" y="1"/>
                </a:cubicBezTo>
                <a:cubicBezTo>
                  <a:pt x="47" y="1"/>
                  <a:pt x="47" y="1"/>
                  <a:pt x="46" y="1"/>
                </a:cubicBezTo>
                <a:cubicBezTo>
                  <a:pt x="46" y="1"/>
                  <a:pt x="46" y="1"/>
                  <a:pt x="46" y="2"/>
                </a:cubicBezTo>
                <a:cubicBezTo>
                  <a:pt x="45" y="2"/>
                  <a:pt x="44" y="2"/>
                  <a:pt x="44" y="2"/>
                </a:cubicBezTo>
                <a:cubicBezTo>
                  <a:pt x="43" y="2"/>
                  <a:pt x="42" y="3"/>
                  <a:pt x="42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6"/>
                </a:cubicBezTo>
                <a:cubicBezTo>
                  <a:pt x="41" y="7"/>
                  <a:pt x="41" y="8"/>
                  <a:pt x="41" y="9"/>
                </a:cubicBezTo>
                <a:cubicBezTo>
                  <a:pt x="41" y="10"/>
                  <a:pt x="41" y="11"/>
                  <a:pt x="41" y="12"/>
                </a:cubicBezTo>
                <a:cubicBezTo>
                  <a:pt x="41" y="13"/>
                  <a:pt x="41" y="14"/>
                  <a:pt x="41" y="14"/>
                </a:cubicBezTo>
                <a:cubicBezTo>
                  <a:pt x="40" y="15"/>
                  <a:pt x="40" y="15"/>
                  <a:pt x="39" y="15"/>
                </a:cubicBezTo>
                <a:cubicBezTo>
                  <a:pt x="38" y="16"/>
                  <a:pt x="38" y="16"/>
                  <a:pt x="37" y="16"/>
                </a:cubicBezTo>
                <a:cubicBezTo>
                  <a:pt x="37" y="16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5" y="17"/>
                </a:cubicBezTo>
                <a:cubicBezTo>
                  <a:pt x="35" y="17"/>
                  <a:pt x="34" y="18"/>
                  <a:pt x="33" y="18"/>
                </a:cubicBezTo>
                <a:cubicBezTo>
                  <a:pt x="33" y="19"/>
                  <a:pt x="32" y="19"/>
                  <a:pt x="32" y="19"/>
                </a:cubicBezTo>
                <a:cubicBezTo>
                  <a:pt x="31" y="19"/>
                  <a:pt x="31" y="18"/>
                  <a:pt x="30" y="18"/>
                </a:cubicBezTo>
                <a:cubicBezTo>
                  <a:pt x="28" y="16"/>
                  <a:pt x="26" y="15"/>
                  <a:pt x="25" y="14"/>
                </a:cubicBezTo>
                <a:cubicBezTo>
                  <a:pt x="24" y="14"/>
                  <a:pt x="24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2" y="13"/>
                  <a:pt x="22" y="13"/>
                </a:cubicBezTo>
                <a:cubicBezTo>
                  <a:pt x="22" y="14"/>
                  <a:pt x="21" y="14"/>
                  <a:pt x="21" y="14"/>
                </a:cubicBezTo>
                <a:cubicBezTo>
                  <a:pt x="21" y="14"/>
                  <a:pt x="20" y="15"/>
                  <a:pt x="20" y="15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8"/>
                  <a:pt x="19" y="19"/>
                </a:cubicBezTo>
                <a:cubicBezTo>
                  <a:pt x="20" y="21"/>
                  <a:pt x="21" y="23"/>
                  <a:pt x="22" y="25"/>
                </a:cubicBezTo>
                <a:cubicBezTo>
                  <a:pt x="22" y="26"/>
                  <a:pt x="23" y="26"/>
                  <a:pt x="23" y="27"/>
                </a:cubicBezTo>
                <a:cubicBezTo>
                  <a:pt x="23" y="27"/>
                  <a:pt x="23" y="28"/>
                  <a:pt x="22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1" y="29"/>
                  <a:pt x="21" y="30"/>
                  <a:pt x="20" y="30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19" y="32"/>
                </a:cubicBezTo>
                <a:cubicBezTo>
                  <a:pt x="19" y="32"/>
                  <a:pt x="18" y="33"/>
                  <a:pt x="18" y="34"/>
                </a:cubicBezTo>
                <a:cubicBezTo>
                  <a:pt x="18" y="34"/>
                  <a:pt x="17" y="35"/>
                  <a:pt x="17" y="35"/>
                </a:cubicBezTo>
                <a:cubicBezTo>
                  <a:pt x="16" y="35"/>
                  <a:pt x="15" y="35"/>
                  <a:pt x="14" y="35"/>
                </a:cubicBezTo>
                <a:cubicBezTo>
                  <a:pt x="13" y="35"/>
                  <a:pt x="12" y="34"/>
                  <a:pt x="11" y="34"/>
                </a:cubicBezTo>
                <a:cubicBezTo>
                  <a:pt x="11" y="34"/>
                  <a:pt x="10" y="34"/>
                  <a:pt x="10" y="34"/>
                </a:cubicBezTo>
                <a:cubicBezTo>
                  <a:pt x="9" y="34"/>
                  <a:pt x="9" y="34"/>
                  <a:pt x="8" y="34"/>
                </a:cubicBezTo>
                <a:cubicBezTo>
                  <a:pt x="7" y="34"/>
                  <a:pt x="6" y="34"/>
                  <a:pt x="6" y="34"/>
                </a:cubicBezTo>
                <a:cubicBezTo>
                  <a:pt x="6" y="34"/>
                  <a:pt x="6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6"/>
                  <a:pt x="5" y="36"/>
                  <a:pt x="4" y="36"/>
                </a:cubicBezTo>
                <a:cubicBezTo>
                  <a:pt x="4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4" y="40"/>
                  <a:pt x="5" y="41"/>
                </a:cubicBezTo>
                <a:cubicBezTo>
                  <a:pt x="7" y="42"/>
                  <a:pt x="8" y="44"/>
                  <a:pt x="10" y="45"/>
                </a:cubicBezTo>
                <a:cubicBezTo>
                  <a:pt x="11" y="45"/>
                  <a:pt x="12" y="46"/>
                  <a:pt x="12" y="46"/>
                </a:cubicBezTo>
                <a:cubicBezTo>
                  <a:pt x="12" y="47"/>
                  <a:pt x="12" y="47"/>
                  <a:pt x="12" y="48"/>
                </a:cubicBezTo>
                <a:cubicBezTo>
                  <a:pt x="12" y="49"/>
                  <a:pt x="11" y="50"/>
                  <a:pt x="11" y="50"/>
                </a:cubicBezTo>
                <a:cubicBezTo>
                  <a:pt x="11" y="51"/>
                  <a:pt x="11" y="51"/>
                  <a:pt x="11" y="51"/>
                </a:cubicBezTo>
                <a:cubicBezTo>
                  <a:pt x="11" y="51"/>
                  <a:pt x="11" y="52"/>
                  <a:pt x="11" y="52"/>
                </a:cubicBezTo>
                <a:cubicBezTo>
                  <a:pt x="11" y="53"/>
                  <a:pt x="11" y="54"/>
                  <a:pt x="11" y="55"/>
                </a:cubicBezTo>
                <a:cubicBezTo>
                  <a:pt x="11" y="55"/>
                  <a:pt x="11" y="56"/>
                  <a:pt x="10" y="56"/>
                </a:cubicBezTo>
                <a:cubicBezTo>
                  <a:pt x="10" y="57"/>
                  <a:pt x="9" y="57"/>
                  <a:pt x="8" y="57"/>
                </a:cubicBezTo>
                <a:cubicBezTo>
                  <a:pt x="6" y="58"/>
                  <a:pt x="4" y="58"/>
                  <a:pt x="2" y="59"/>
                </a:cubicBezTo>
                <a:cubicBezTo>
                  <a:pt x="1" y="59"/>
                  <a:pt x="0" y="60"/>
                  <a:pt x="0" y="60"/>
                </a:cubicBezTo>
                <a:cubicBezTo>
                  <a:pt x="0" y="60"/>
                  <a:pt x="0" y="60"/>
                  <a:pt x="0" y="61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2"/>
                  <a:pt x="0" y="63"/>
                </a:cubicBez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1" y="66"/>
                  <a:pt x="2" y="67"/>
                </a:cubicBezTo>
                <a:cubicBezTo>
                  <a:pt x="3" y="67"/>
                  <a:pt x="3" y="67"/>
                  <a:pt x="4" y="67"/>
                </a:cubicBezTo>
                <a:cubicBezTo>
                  <a:pt x="4" y="67"/>
                  <a:pt x="5" y="67"/>
                  <a:pt x="5" y="67"/>
                </a:cubicBezTo>
                <a:cubicBezTo>
                  <a:pt x="6" y="67"/>
                  <a:pt x="7" y="68"/>
                  <a:pt x="8" y="68"/>
                </a:cubicBezTo>
                <a:cubicBezTo>
                  <a:pt x="9" y="68"/>
                  <a:pt x="10" y="68"/>
                  <a:pt x="11" y="68"/>
                </a:cubicBezTo>
                <a:cubicBezTo>
                  <a:pt x="11" y="69"/>
                  <a:pt x="11" y="69"/>
                  <a:pt x="11" y="70"/>
                </a:cubicBezTo>
                <a:cubicBezTo>
                  <a:pt x="12" y="71"/>
                  <a:pt x="12" y="72"/>
                  <a:pt x="12" y="72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3"/>
                  <a:pt x="12" y="74"/>
                  <a:pt x="12" y="74"/>
                </a:cubicBezTo>
                <a:cubicBezTo>
                  <a:pt x="13" y="75"/>
                  <a:pt x="13" y="76"/>
                  <a:pt x="13" y="76"/>
                </a:cubicBezTo>
                <a:cubicBezTo>
                  <a:pt x="13" y="77"/>
                  <a:pt x="13" y="77"/>
                  <a:pt x="13" y="77"/>
                </a:cubicBezTo>
                <a:cubicBezTo>
                  <a:pt x="14" y="78"/>
                  <a:pt x="14" y="78"/>
                  <a:pt x="14" y="78"/>
                </a:cubicBezTo>
                <a:cubicBezTo>
                  <a:pt x="13" y="79"/>
                  <a:pt x="12" y="79"/>
                  <a:pt x="12" y="80"/>
                </a:cubicBezTo>
                <a:cubicBezTo>
                  <a:pt x="10" y="81"/>
                  <a:pt x="8" y="83"/>
                  <a:pt x="7" y="84"/>
                </a:cubicBezTo>
                <a:cubicBezTo>
                  <a:pt x="6" y="85"/>
                  <a:pt x="5" y="86"/>
                  <a:pt x="5" y="86"/>
                </a:cubicBezTo>
                <a:cubicBezTo>
                  <a:pt x="5" y="86"/>
                  <a:pt x="5" y="86"/>
                  <a:pt x="6" y="87"/>
                </a:cubicBezTo>
                <a:cubicBezTo>
                  <a:pt x="6" y="87"/>
                  <a:pt x="6" y="88"/>
                  <a:pt x="7" y="89"/>
                </a:cubicBezTo>
                <a:cubicBezTo>
                  <a:pt x="7" y="89"/>
                  <a:pt x="7" y="89"/>
                  <a:pt x="7" y="90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1"/>
                  <a:pt x="8" y="91"/>
                  <a:pt x="8" y="91"/>
                </a:cubicBezTo>
                <a:cubicBezTo>
                  <a:pt x="8" y="91"/>
                  <a:pt x="9" y="91"/>
                  <a:pt x="9" y="91"/>
                </a:cubicBezTo>
                <a:cubicBezTo>
                  <a:pt x="10" y="91"/>
                  <a:pt x="10" y="91"/>
                  <a:pt x="11" y="91"/>
                </a:cubicBezTo>
                <a:cubicBezTo>
                  <a:pt x="13" y="90"/>
                  <a:pt x="15" y="90"/>
                  <a:pt x="17" y="89"/>
                </a:cubicBezTo>
                <a:cubicBezTo>
                  <a:pt x="18" y="89"/>
                  <a:pt x="19" y="89"/>
                  <a:pt x="19" y="89"/>
                </a:cubicBezTo>
                <a:cubicBezTo>
                  <a:pt x="20" y="89"/>
                  <a:pt x="20" y="89"/>
                  <a:pt x="20" y="90"/>
                </a:cubicBezTo>
                <a:cubicBezTo>
                  <a:pt x="21" y="91"/>
                  <a:pt x="22" y="91"/>
                  <a:pt x="22" y="92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2"/>
                  <a:pt x="23" y="93"/>
                  <a:pt x="23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4" y="94"/>
                  <a:pt x="24" y="94"/>
                  <a:pt x="25" y="95"/>
                </a:cubicBezTo>
                <a:cubicBezTo>
                  <a:pt x="25" y="95"/>
                  <a:pt x="26" y="96"/>
                  <a:pt x="26" y="96"/>
                </a:cubicBezTo>
                <a:cubicBezTo>
                  <a:pt x="26" y="97"/>
                  <a:pt x="25" y="98"/>
                  <a:pt x="25" y="99"/>
                </a:cubicBezTo>
                <a:cubicBezTo>
                  <a:pt x="25" y="100"/>
                  <a:pt x="24" y="101"/>
                  <a:pt x="24" y="102"/>
                </a:cubicBezTo>
                <a:cubicBezTo>
                  <a:pt x="23" y="103"/>
                  <a:pt x="23" y="103"/>
                  <a:pt x="23" y="104"/>
                </a:cubicBezTo>
                <a:cubicBezTo>
                  <a:pt x="22" y="106"/>
                  <a:pt x="22" y="107"/>
                  <a:pt x="22" y="107"/>
                </a:cubicBezTo>
                <a:cubicBezTo>
                  <a:pt x="22" y="107"/>
                  <a:pt x="22" y="107"/>
                  <a:pt x="22" y="107"/>
                </a:cubicBezTo>
                <a:cubicBezTo>
                  <a:pt x="22" y="107"/>
                  <a:pt x="22" y="107"/>
                  <a:pt x="23" y="107"/>
                </a:cubicBezTo>
                <a:cubicBezTo>
                  <a:pt x="23" y="108"/>
                  <a:pt x="24" y="108"/>
                  <a:pt x="24" y="109"/>
                </a:cubicBezTo>
                <a:cubicBezTo>
                  <a:pt x="25" y="109"/>
                  <a:pt x="26" y="110"/>
                  <a:pt x="26" y="110"/>
                </a:cubicBezTo>
                <a:cubicBezTo>
                  <a:pt x="26" y="110"/>
                  <a:pt x="27" y="110"/>
                  <a:pt x="27" y="110"/>
                </a:cubicBezTo>
                <a:cubicBezTo>
                  <a:pt x="27" y="110"/>
                  <a:pt x="27" y="111"/>
                  <a:pt x="27" y="111"/>
                </a:cubicBezTo>
                <a:cubicBezTo>
                  <a:pt x="27" y="111"/>
                  <a:pt x="28" y="110"/>
                  <a:pt x="29" y="109"/>
                </a:cubicBezTo>
                <a:cubicBezTo>
                  <a:pt x="30" y="108"/>
                  <a:pt x="31" y="108"/>
                  <a:pt x="31" y="107"/>
                </a:cubicBezTo>
                <a:cubicBezTo>
                  <a:pt x="32" y="106"/>
                  <a:pt x="33" y="106"/>
                  <a:pt x="34" y="105"/>
                </a:cubicBezTo>
                <a:cubicBezTo>
                  <a:pt x="34" y="104"/>
                  <a:pt x="35" y="104"/>
                  <a:pt x="36" y="103"/>
                </a:cubicBezTo>
                <a:cubicBezTo>
                  <a:pt x="36" y="103"/>
                  <a:pt x="37" y="104"/>
                  <a:pt x="37" y="104"/>
                </a:cubicBezTo>
                <a:cubicBezTo>
                  <a:pt x="38" y="104"/>
                  <a:pt x="38" y="104"/>
                  <a:pt x="38" y="105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1" y="106"/>
                  <a:pt x="41" y="106"/>
                </a:cubicBezTo>
                <a:cubicBezTo>
                  <a:pt x="42" y="106"/>
                  <a:pt x="43" y="106"/>
                  <a:pt x="44" y="107"/>
                </a:cubicBezTo>
                <a:cubicBezTo>
                  <a:pt x="44" y="107"/>
                  <a:pt x="45" y="107"/>
                  <a:pt x="45" y="107"/>
                </a:cubicBezTo>
                <a:cubicBezTo>
                  <a:pt x="45" y="108"/>
                  <a:pt x="45" y="109"/>
                  <a:pt x="45" y="110"/>
                </a:cubicBezTo>
                <a:cubicBezTo>
                  <a:pt x="45" y="112"/>
                  <a:pt x="45" y="114"/>
                  <a:pt x="46" y="116"/>
                </a:cubicBezTo>
                <a:cubicBezTo>
                  <a:pt x="46" y="117"/>
                  <a:pt x="46" y="119"/>
                  <a:pt x="46" y="119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6" y="119"/>
                  <a:pt x="47" y="119"/>
                  <a:pt x="47" y="119"/>
                </a:cubicBezTo>
                <a:cubicBezTo>
                  <a:pt x="47" y="119"/>
                  <a:pt x="48" y="119"/>
                  <a:pt x="49" y="119"/>
                </a:cubicBezTo>
                <a:cubicBezTo>
                  <a:pt x="50" y="119"/>
                  <a:pt x="51" y="119"/>
                  <a:pt x="51" y="120"/>
                </a:cubicBezTo>
                <a:cubicBezTo>
                  <a:pt x="51" y="120"/>
                  <a:pt x="52" y="120"/>
                  <a:pt x="52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2" y="120"/>
                  <a:pt x="53" y="119"/>
                  <a:pt x="53" y="117"/>
                </a:cubicBezTo>
                <a:cubicBezTo>
                  <a:pt x="54" y="116"/>
                  <a:pt x="55" y="114"/>
                  <a:pt x="56" y="112"/>
                </a:cubicBezTo>
                <a:cubicBezTo>
                  <a:pt x="56" y="111"/>
                  <a:pt x="57" y="110"/>
                  <a:pt x="57" y="109"/>
                </a:cubicBezTo>
                <a:cubicBezTo>
                  <a:pt x="57" y="109"/>
                  <a:pt x="58" y="109"/>
                  <a:pt x="58" y="109"/>
                </a:cubicBezTo>
                <a:cubicBezTo>
                  <a:pt x="60" y="109"/>
                  <a:pt x="60" y="109"/>
                  <a:pt x="61" y="109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2" y="109"/>
                  <a:pt x="62" y="109"/>
                  <a:pt x="63" y="109"/>
                </a:cubicBezTo>
                <a:cubicBezTo>
                  <a:pt x="63" y="109"/>
                  <a:pt x="63" y="109"/>
                  <a:pt x="63" y="109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4" y="109"/>
                  <a:pt x="65" y="109"/>
                  <a:pt x="65" y="109"/>
                </a:cubicBezTo>
                <a:cubicBezTo>
                  <a:pt x="66" y="109"/>
                  <a:pt x="66" y="109"/>
                  <a:pt x="67" y="109"/>
                </a:cubicBezTo>
                <a:cubicBezTo>
                  <a:pt x="67" y="110"/>
                  <a:pt x="68" y="110"/>
                  <a:pt x="68" y="111"/>
                </a:cubicBezTo>
                <a:cubicBezTo>
                  <a:pt x="69" y="112"/>
                  <a:pt x="69" y="113"/>
                  <a:pt x="70" y="114"/>
                </a:cubicBezTo>
                <a:cubicBezTo>
                  <a:pt x="70" y="115"/>
                  <a:pt x="71" y="116"/>
                  <a:pt x="71" y="116"/>
                </a:cubicBezTo>
                <a:cubicBezTo>
                  <a:pt x="72" y="118"/>
                  <a:pt x="73" y="119"/>
                  <a:pt x="73" y="119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3" y="119"/>
                  <a:pt x="73" y="119"/>
                  <a:pt x="74" y="119"/>
                </a:cubicBezTo>
                <a:cubicBezTo>
                  <a:pt x="74" y="118"/>
                  <a:pt x="75" y="118"/>
                  <a:pt x="76" y="118"/>
                </a:cubicBezTo>
                <a:cubicBezTo>
                  <a:pt x="77" y="118"/>
                  <a:pt x="77" y="118"/>
                  <a:pt x="78" y="117"/>
                </a:cubicBezTo>
                <a:cubicBezTo>
                  <a:pt x="78" y="117"/>
                  <a:pt x="78" y="117"/>
                  <a:pt x="79" y="117"/>
                </a:cubicBezTo>
                <a:cubicBezTo>
                  <a:pt x="79" y="117"/>
                  <a:pt x="79" y="117"/>
                  <a:pt x="79" y="117"/>
                </a:cubicBezTo>
                <a:cubicBezTo>
                  <a:pt x="79" y="117"/>
                  <a:pt x="79" y="116"/>
                  <a:pt x="79" y="114"/>
                </a:cubicBezTo>
                <a:cubicBezTo>
                  <a:pt x="79" y="114"/>
                  <a:pt x="79" y="113"/>
                  <a:pt x="79" y="112"/>
                </a:cubicBezTo>
                <a:cubicBezTo>
                  <a:pt x="79" y="111"/>
                  <a:pt x="79" y="109"/>
                  <a:pt x="79" y="108"/>
                </a:cubicBezTo>
                <a:cubicBezTo>
                  <a:pt x="79" y="107"/>
                  <a:pt x="79" y="107"/>
                  <a:pt x="78" y="106"/>
                </a:cubicBezTo>
                <a:cubicBezTo>
                  <a:pt x="79" y="105"/>
                  <a:pt x="80" y="105"/>
                  <a:pt x="80" y="105"/>
                </a:cubicBezTo>
                <a:cubicBezTo>
                  <a:pt x="81" y="105"/>
                  <a:pt x="82" y="104"/>
                  <a:pt x="82" y="104"/>
                </a:cubicBezTo>
                <a:cubicBezTo>
                  <a:pt x="83" y="104"/>
                  <a:pt x="83" y="103"/>
                  <a:pt x="83" y="103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83" y="103"/>
                  <a:pt x="84" y="103"/>
                  <a:pt x="84" y="103"/>
                </a:cubicBezTo>
                <a:cubicBezTo>
                  <a:pt x="84" y="103"/>
                  <a:pt x="85" y="102"/>
                  <a:pt x="86" y="102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88" y="101"/>
                  <a:pt x="89" y="102"/>
                  <a:pt x="90" y="102"/>
                </a:cubicBezTo>
                <a:cubicBezTo>
                  <a:pt x="91" y="104"/>
                  <a:pt x="93" y="105"/>
                  <a:pt x="95" y="106"/>
                </a:cubicBezTo>
                <a:cubicBezTo>
                  <a:pt x="95" y="106"/>
                  <a:pt x="96" y="107"/>
                  <a:pt x="96" y="107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7" y="107"/>
                  <a:pt x="97" y="107"/>
                  <a:pt x="98" y="107"/>
                </a:cubicBezTo>
                <a:cubicBezTo>
                  <a:pt x="98" y="107"/>
                  <a:pt x="98" y="106"/>
                  <a:pt x="98" y="106"/>
                </a:cubicBezTo>
                <a:cubicBezTo>
                  <a:pt x="99" y="106"/>
                  <a:pt x="99" y="106"/>
                  <a:pt x="99" y="105"/>
                </a:cubicBezTo>
                <a:cubicBezTo>
                  <a:pt x="100" y="105"/>
                  <a:pt x="100" y="104"/>
                  <a:pt x="101" y="104"/>
                </a:cubicBezTo>
                <a:cubicBezTo>
                  <a:pt x="101" y="103"/>
                  <a:pt x="102" y="103"/>
                  <a:pt x="102" y="103"/>
                </a:cubicBezTo>
                <a:cubicBezTo>
                  <a:pt x="102" y="103"/>
                  <a:pt x="101" y="102"/>
                  <a:pt x="101" y="101"/>
                </a:cubicBezTo>
                <a:cubicBezTo>
                  <a:pt x="100" y="99"/>
                  <a:pt x="99" y="97"/>
                  <a:pt x="98" y="95"/>
                </a:cubicBezTo>
                <a:cubicBezTo>
                  <a:pt x="97" y="95"/>
                  <a:pt x="97" y="94"/>
                  <a:pt x="96" y="93"/>
                </a:cubicBezTo>
                <a:cubicBezTo>
                  <a:pt x="97" y="93"/>
                  <a:pt x="97" y="93"/>
                  <a:pt x="97" y="92"/>
                </a:cubicBezTo>
                <a:cubicBezTo>
                  <a:pt x="97" y="92"/>
                  <a:pt x="97" y="92"/>
                  <a:pt x="98" y="92"/>
                </a:cubicBezTo>
                <a:cubicBezTo>
                  <a:pt x="98" y="91"/>
                  <a:pt x="99" y="90"/>
                  <a:pt x="99" y="90"/>
                </a:cubicBezTo>
                <a:cubicBezTo>
                  <a:pt x="99" y="89"/>
                  <a:pt x="100" y="89"/>
                  <a:pt x="100" y="89"/>
                </a:cubicBezTo>
                <a:cubicBezTo>
                  <a:pt x="100" y="89"/>
                  <a:pt x="100" y="89"/>
                  <a:pt x="100" y="88"/>
                </a:cubicBezTo>
                <a:cubicBezTo>
                  <a:pt x="101" y="88"/>
                  <a:pt x="101" y="87"/>
                  <a:pt x="102" y="86"/>
                </a:cubicBezTo>
                <a:cubicBezTo>
                  <a:pt x="102" y="86"/>
                  <a:pt x="102" y="85"/>
                  <a:pt x="102" y="85"/>
                </a:cubicBezTo>
                <a:cubicBezTo>
                  <a:pt x="103" y="85"/>
                  <a:pt x="104" y="85"/>
                  <a:pt x="105" y="85"/>
                </a:cubicBezTo>
                <a:cubicBezTo>
                  <a:pt x="106" y="86"/>
                  <a:pt x="107" y="86"/>
                  <a:pt x="108" y="86"/>
                </a:cubicBezTo>
                <a:cubicBezTo>
                  <a:pt x="109" y="86"/>
                  <a:pt x="109" y="86"/>
                  <a:pt x="110" y="86"/>
                </a:cubicBezTo>
                <a:cubicBezTo>
                  <a:pt x="110" y="86"/>
                  <a:pt x="111" y="86"/>
                  <a:pt x="111" y="86"/>
                </a:cubicBezTo>
                <a:cubicBezTo>
                  <a:pt x="113" y="86"/>
                  <a:pt x="114" y="87"/>
                  <a:pt x="114" y="87"/>
                </a:cubicBezTo>
                <a:cubicBezTo>
                  <a:pt x="114" y="87"/>
                  <a:pt x="114" y="86"/>
                  <a:pt x="114" y="86"/>
                </a:cubicBezTo>
                <a:cubicBezTo>
                  <a:pt x="114" y="86"/>
                  <a:pt x="114" y="85"/>
                  <a:pt x="114" y="85"/>
                </a:cubicBezTo>
                <a:cubicBezTo>
                  <a:pt x="114" y="85"/>
                  <a:pt x="114" y="85"/>
                  <a:pt x="115" y="85"/>
                </a:cubicBezTo>
                <a:cubicBezTo>
                  <a:pt x="115" y="84"/>
                  <a:pt x="115" y="84"/>
                  <a:pt x="115" y="84"/>
                </a:cubicBezTo>
                <a:cubicBezTo>
                  <a:pt x="115" y="83"/>
                  <a:pt x="115" y="83"/>
                  <a:pt x="115" y="83"/>
                </a:cubicBezTo>
                <a:cubicBezTo>
                  <a:pt x="116" y="82"/>
                  <a:pt x="116" y="82"/>
                  <a:pt x="116" y="82"/>
                </a:cubicBezTo>
                <a:cubicBezTo>
                  <a:pt x="116" y="81"/>
                  <a:pt x="116" y="81"/>
                  <a:pt x="116" y="81"/>
                </a:cubicBezTo>
                <a:cubicBezTo>
                  <a:pt x="116" y="81"/>
                  <a:pt x="115" y="80"/>
                  <a:pt x="114" y="79"/>
                </a:cubicBezTo>
                <a:cubicBezTo>
                  <a:pt x="113" y="78"/>
                  <a:pt x="111" y="77"/>
                  <a:pt x="109" y="75"/>
                </a:cubicBezTo>
                <a:cubicBezTo>
                  <a:pt x="109" y="75"/>
                  <a:pt x="108" y="74"/>
                  <a:pt x="107" y="74"/>
                </a:cubicBezTo>
                <a:cubicBezTo>
                  <a:pt x="107" y="73"/>
                  <a:pt x="107" y="73"/>
                  <a:pt x="108" y="72"/>
                </a:cubicBezTo>
                <a:cubicBezTo>
                  <a:pt x="108" y="71"/>
                  <a:pt x="108" y="70"/>
                  <a:pt x="108" y="70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08" y="69"/>
                  <a:pt x="108" y="68"/>
                  <a:pt x="108" y="68"/>
                </a:cubicBezTo>
                <a:cubicBezTo>
                  <a:pt x="108" y="67"/>
                  <a:pt x="109" y="66"/>
                  <a:pt x="109" y="65"/>
                </a:cubicBezTo>
                <a:cubicBezTo>
                  <a:pt x="109" y="65"/>
                  <a:pt x="109" y="64"/>
                  <a:pt x="109" y="64"/>
                </a:cubicBezTo>
                <a:cubicBezTo>
                  <a:pt x="110" y="64"/>
                  <a:pt x="111" y="63"/>
                  <a:pt x="112" y="63"/>
                </a:cubicBezTo>
                <a:cubicBezTo>
                  <a:pt x="114" y="63"/>
                  <a:pt x="116" y="62"/>
                  <a:pt x="117" y="61"/>
                </a:cubicBezTo>
                <a:cubicBezTo>
                  <a:pt x="119" y="61"/>
                  <a:pt x="120" y="61"/>
                  <a:pt x="120" y="61"/>
                </a:cubicBezTo>
                <a:cubicBezTo>
                  <a:pt x="120" y="61"/>
                  <a:pt x="120" y="60"/>
                  <a:pt x="120" y="60"/>
                </a:cubicBezTo>
                <a:cubicBezTo>
                  <a:pt x="120" y="59"/>
                  <a:pt x="120" y="59"/>
                  <a:pt x="120" y="58"/>
                </a:cubicBezTo>
                <a:close/>
                <a:moveTo>
                  <a:pt x="31" y="60"/>
                </a:moveTo>
                <a:cubicBezTo>
                  <a:pt x="31" y="44"/>
                  <a:pt x="44" y="31"/>
                  <a:pt x="60" y="31"/>
                </a:cubicBezTo>
                <a:cubicBezTo>
                  <a:pt x="76" y="31"/>
                  <a:pt x="89" y="44"/>
                  <a:pt x="89" y="60"/>
                </a:cubicBezTo>
                <a:cubicBezTo>
                  <a:pt x="89" y="76"/>
                  <a:pt x="76" y="89"/>
                  <a:pt x="60" y="89"/>
                </a:cubicBezTo>
                <a:cubicBezTo>
                  <a:pt x="44" y="89"/>
                  <a:pt x="31" y="76"/>
                  <a:pt x="31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1" name="Oval 62"/>
          <p:cNvSpPr>
            <a:spLocks noChangeArrowheads="1"/>
          </p:cNvSpPr>
          <p:nvPr/>
        </p:nvSpPr>
        <p:spPr bwMode="auto">
          <a:xfrm>
            <a:off x="9171024" y="3310647"/>
            <a:ext cx="997477" cy="9566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Freeform 63"/>
          <p:cNvSpPr>
            <a:spLocks noEditPoints="1"/>
          </p:cNvSpPr>
          <p:nvPr/>
        </p:nvSpPr>
        <p:spPr bwMode="auto">
          <a:xfrm>
            <a:off x="9480515" y="3489534"/>
            <a:ext cx="378493" cy="597908"/>
          </a:xfrm>
          <a:custGeom>
            <a:avLst/>
            <a:gdLst>
              <a:gd name="T0" fmla="*/ 143 w 158"/>
              <a:gd name="T1" fmla="*/ 0 h 260"/>
              <a:gd name="T2" fmla="*/ 15 w 158"/>
              <a:gd name="T3" fmla="*/ 0 h 260"/>
              <a:gd name="T4" fmla="*/ 0 w 158"/>
              <a:gd name="T5" fmla="*/ 15 h 260"/>
              <a:gd name="T6" fmla="*/ 0 w 158"/>
              <a:gd name="T7" fmla="*/ 245 h 260"/>
              <a:gd name="T8" fmla="*/ 15 w 158"/>
              <a:gd name="T9" fmla="*/ 260 h 260"/>
              <a:gd name="T10" fmla="*/ 143 w 158"/>
              <a:gd name="T11" fmla="*/ 260 h 260"/>
              <a:gd name="T12" fmla="*/ 158 w 158"/>
              <a:gd name="T13" fmla="*/ 245 h 260"/>
              <a:gd name="T14" fmla="*/ 158 w 158"/>
              <a:gd name="T15" fmla="*/ 15 h 260"/>
              <a:gd name="T16" fmla="*/ 143 w 158"/>
              <a:gd name="T17" fmla="*/ 0 h 260"/>
              <a:gd name="T18" fmla="*/ 79 w 158"/>
              <a:gd name="T19" fmla="*/ 4 h 260"/>
              <a:gd name="T20" fmla="*/ 84 w 158"/>
              <a:gd name="T21" fmla="*/ 9 h 260"/>
              <a:gd name="T22" fmla="*/ 79 w 158"/>
              <a:gd name="T23" fmla="*/ 14 h 260"/>
              <a:gd name="T24" fmla="*/ 74 w 158"/>
              <a:gd name="T25" fmla="*/ 9 h 260"/>
              <a:gd name="T26" fmla="*/ 79 w 158"/>
              <a:gd name="T27" fmla="*/ 4 h 260"/>
              <a:gd name="T28" fmla="*/ 105 w 158"/>
              <a:gd name="T29" fmla="*/ 245 h 260"/>
              <a:gd name="T30" fmla="*/ 102 w 158"/>
              <a:gd name="T31" fmla="*/ 248 h 260"/>
              <a:gd name="T32" fmla="*/ 55 w 158"/>
              <a:gd name="T33" fmla="*/ 248 h 260"/>
              <a:gd name="T34" fmla="*/ 53 w 158"/>
              <a:gd name="T35" fmla="*/ 245 h 260"/>
              <a:gd name="T36" fmla="*/ 53 w 158"/>
              <a:gd name="T37" fmla="*/ 238 h 260"/>
              <a:gd name="T38" fmla="*/ 55 w 158"/>
              <a:gd name="T39" fmla="*/ 235 h 260"/>
              <a:gd name="T40" fmla="*/ 102 w 158"/>
              <a:gd name="T41" fmla="*/ 235 h 260"/>
              <a:gd name="T42" fmla="*/ 105 w 158"/>
              <a:gd name="T43" fmla="*/ 238 h 260"/>
              <a:gd name="T44" fmla="*/ 105 w 158"/>
              <a:gd name="T45" fmla="*/ 245 h 260"/>
              <a:gd name="T46" fmla="*/ 142 w 158"/>
              <a:gd name="T47" fmla="*/ 224 h 260"/>
              <a:gd name="T48" fmla="*/ 15 w 158"/>
              <a:gd name="T49" fmla="*/ 224 h 260"/>
              <a:gd name="T50" fmla="*/ 15 w 158"/>
              <a:gd name="T51" fmla="*/ 21 h 260"/>
              <a:gd name="T52" fmla="*/ 142 w 158"/>
              <a:gd name="T53" fmla="*/ 21 h 260"/>
              <a:gd name="T54" fmla="*/ 142 w 158"/>
              <a:gd name="T55" fmla="*/ 224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8" h="260">
                <a:moveTo>
                  <a:pt x="14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53"/>
                  <a:pt x="7" y="260"/>
                  <a:pt x="15" y="260"/>
                </a:cubicBezTo>
                <a:cubicBezTo>
                  <a:pt x="143" y="260"/>
                  <a:pt x="143" y="260"/>
                  <a:pt x="143" y="260"/>
                </a:cubicBezTo>
                <a:cubicBezTo>
                  <a:pt x="151" y="260"/>
                  <a:pt x="158" y="253"/>
                  <a:pt x="158" y="245"/>
                </a:cubicBezTo>
                <a:cubicBezTo>
                  <a:pt x="158" y="15"/>
                  <a:pt x="158" y="15"/>
                  <a:pt x="158" y="15"/>
                </a:cubicBezTo>
                <a:cubicBezTo>
                  <a:pt x="158" y="7"/>
                  <a:pt x="151" y="0"/>
                  <a:pt x="143" y="0"/>
                </a:cubicBezTo>
                <a:close/>
                <a:moveTo>
                  <a:pt x="79" y="4"/>
                </a:moveTo>
                <a:cubicBezTo>
                  <a:pt x="82" y="4"/>
                  <a:pt x="84" y="6"/>
                  <a:pt x="84" y="9"/>
                </a:cubicBezTo>
                <a:cubicBezTo>
                  <a:pt x="84" y="12"/>
                  <a:pt x="82" y="14"/>
                  <a:pt x="79" y="14"/>
                </a:cubicBezTo>
                <a:cubicBezTo>
                  <a:pt x="76" y="14"/>
                  <a:pt x="74" y="12"/>
                  <a:pt x="74" y="9"/>
                </a:cubicBezTo>
                <a:cubicBezTo>
                  <a:pt x="74" y="6"/>
                  <a:pt x="76" y="4"/>
                  <a:pt x="79" y="4"/>
                </a:cubicBezTo>
                <a:close/>
                <a:moveTo>
                  <a:pt x="105" y="245"/>
                </a:moveTo>
                <a:cubicBezTo>
                  <a:pt x="105" y="247"/>
                  <a:pt x="104" y="248"/>
                  <a:pt x="102" y="248"/>
                </a:cubicBezTo>
                <a:cubicBezTo>
                  <a:pt x="55" y="248"/>
                  <a:pt x="55" y="248"/>
                  <a:pt x="55" y="248"/>
                </a:cubicBezTo>
                <a:cubicBezTo>
                  <a:pt x="54" y="248"/>
                  <a:pt x="53" y="247"/>
                  <a:pt x="53" y="245"/>
                </a:cubicBezTo>
                <a:cubicBezTo>
                  <a:pt x="53" y="238"/>
                  <a:pt x="53" y="238"/>
                  <a:pt x="53" y="238"/>
                </a:cubicBezTo>
                <a:cubicBezTo>
                  <a:pt x="53" y="236"/>
                  <a:pt x="54" y="235"/>
                  <a:pt x="55" y="235"/>
                </a:cubicBezTo>
                <a:cubicBezTo>
                  <a:pt x="102" y="235"/>
                  <a:pt x="102" y="235"/>
                  <a:pt x="102" y="235"/>
                </a:cubicBezTo>
                <a:cubicBezTo>
                  <a:pt x="104" y="235"/>
                  <a:pt x="105" y="236"/>
                  <a:pt x="105" y="238"/>
                </a:cubicBezTo>
                <a:lnTo>
                  <a:pt x="105" y="245"/>
                </a:lnTo>
                <a:close/>
                <a:moveTo>
                  <a:pt x="142" y="224"/>
                </a:moveTo>
                <a:cubicBezTo>
                  <a:pt x="15" y="224"/>
                  <a:pt x="15" y="224"/>
                  <a:pt x="15" y="224"/>
                </a:cubicBezTo>
                <a:cubicBezTo>
                  <a:pt x="15" y="21"/>
                  <a:pt x="15" y="21"/>
                  <a:pt x="15" y="21"/>
                </a:cubicBezTo>
                <a:cubicBezTo>
                  <a:pt x="142" y="21"/>
                  <a:pt x="142" y="21"/>
                  <a:pt x="142" y="21"/>
                </a:cubicBezTo>
                <a:lnTo>
                  <a:pt x="142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Oval 64"/>
          <p:cNvSpPr>
            <a:spLocks noChangeArrowheads="1"/>
          </p:cNvSpPr>
          <p:nvPr/>
        </p:nvSpPr>
        <p:spPr bwMode="auto">
          <a:xfrm>
            <a:off x="10591641" y="3204675"/>
            <a:ext cx="623043" cy="5998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Freeform 65"/>
          <p:cNvSpPr>
            <a:spLocks/>
          </p:cNvSpPr>
          <p:nvPr/>
        </p:nvSpPr>
        <p:spPr bwMode="auto">
          <a:xfrm>
            <a:off x="10833145" y="3292175"/>
            <a:ext cx="291227" cy="279996"/>
          </a:xfrm>
          <a:custGeom>
            <a:avLst/>
            <a:gdLst>
              <a:gd name="T0" fmla="*/ 121 w 121"/>
              <a:gd name="T1" fmla="*/ 122 h 122"/>
              <a:gd name="T2" fmla="*/ 109 w 121"/>
              <a:gd name="T3" fmla="*/ 122 h 122"/>
              <a:gd name="T4" fmla="*/ 0 w 121"/>
              <a:gd name="T5" fmla="*/ 12 h 122"/>
              <a:gd name="T6" fmla="*/ 0 w 121"/>
              <a:gd name="T7" fmla="*/ 0 h 122"/>
              <a:gd name="T8" fmla="*/ 121 w 121"/>
              <a:gd name="T9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" h="122">
                <a:moveTo>
                  <a:pt x="121" y="122"/>
                </a:moveTo>
                <a:cubicBezTo>
                  <a:pt x="109" y="122"/>
                  <a:pt x="109" y="122"/>
                  <a:pt x="109" y="122"/>
                </a:cubicBezTo>
                <a:cubicBezTo>
                  <a:pt x="109" y="61"/>
                  <a:pt x="60" y="12"/>
                  <a:pt x="0" y="12"/>
                </a:cubicBezTo>
                <a:cubicBezTo>
                  <a:pt x="0" y="0"/>
                  <a:pt x="0" y="0"/>
                  <a:pt x="0" y="0"/>
                </a:cubicBezTo>
                <a:cubicBezTo>
                  <a:pt x="67" y="0"/>
                  <a:pt x="121" y="55"/>
                  <a:pt x="121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5" name="Freeform 66"/>
          <p:cNvSpPr>
            <a:spLocks/>
          </p:cNvSpPr>
          <p:nvPr/>
        </p:nvSpPr>
        <p:spPr bwMode="auto">
          <a:xfrm>
            <a:off x="10833147" y="3349536"/>
            <a:ext cx="233388" cy="222635"/>
          </a:xfrm>
          <a:custGeom>
            <a:avLst/>
            <a:gdLst>
              <a:gd name="T0" fmla="*/ 97 w 97"/>
              <a:gd name="T1" fmla="*/ 97 h 97"/>
              <a:gd name="T2" fmla="*/ 85 w 97"/>
              <a:gd name="T3" fmla="*/ 97 h 97"/>
              <a:gd name="T4" fmla="*/ 0 w 97"/>
              <a:gd name="T5" fmla="*/ 12 h 97"/>
              <a:gd name="T6" fmla="*/ 0 w 97"/>
              <a:gd name="T7" fmla="*/ 0 h 97"/>
              <a:gd name="T8" fmla="*/ 97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7" y="97"/>
                </a:moveTo>
                <a:cubicBezTo>
                  <a:pt x="85" y="97"/>
                  <a:pt x="85" y="97"/>
                  <a:pt x="85" y="97"/>
                </a:cubicBezTo>
                <a:cubicBezTo>
                  <a:pt x="85" y="50"/>
                  <a:pt x="47" y="12"/>
                  <a:pt x="0" y="12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97" y="43"/>
                  <a:pt x="97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Freeform 67"/>
          <p:cNvSpPr>
            <a:spLocks/>
          </p:cNvSpPr>
          <p:nvPr/>
        </p:nvSpPr>
        <p:spPr bwMode="auto">
          <a:xfrm>
            <a:off x="10833147" y="3404951"/>
            <a:ext cx="173517" cy="167220"/>
          </a:xfrm>
          <a:custGeom>
            <a:avLst/>
            <a:gdLst>
              <a:gd name="T0" fmla="*/ 72 w 72"/>
              <a:gd name="T1" fmla="*/ 73 h 73"/>
              <a:gd name="T2" fmla="*/ 60 w 72"/>
              <a:gd name="T3" fmla="*/ 73 h 73"/>
              <a:gd name="T4" fmla="*/ 0 w 72"/>
              <a:gd name="T5" fmla="*/ 12 h 73"/>
              <a:gd name="T6" fmla="*/ 0 w 72"/>
              <a:gd name="T7" fmla="*/ 0 h 73"/>
              <a:gd name="T8" fmla="*/ 72 w 72"/>
              <a:gd name="T9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3">
                <a:moveTo>
                  <a:pt x="72" y="73"/>
                </a:moveTo>
                <a:cubicBezTo>
                  <a:pt x="60" y="73"/>
                  <a:pt x="60" y="73"/>
                  <a:pt x="60" y="73"/>
                </a:cubicBezTo>
                <a:cubicBezTo>
                  <a:pt x="60" y="39"/>
                  <a:pt x="33" y="12"/>
                  <a:pt x="0" y="12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72" y="33"/>
                  <a:pt x="72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Oval 68"/>
          <p:cNvSpPr>
            <a:spLocks noChangeArrowheads="1"/>
          </p:cNvSpPr>
          <p:nvPr/>
        </p:nvSpPr>
        <p:spPr bwMode="auto">
          <a:xfrm>
            <a:off x="10761099" y="3503144"/>
            <a:ext cx="144092" cy="13805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Oval 69"/>
          <p:cNvSpPr>
            <a:spLocks noChangeArrowheads="1"/>
          </p:cNvSpPr>
          <p:nvPr/>
        </p:nvSpPr>
        <p:spPr bwMode="auto">
          <a:xfrm>
            <a:off x="9051284" y="2034137"/>
            <a:ext cx="1083728" cy="10392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9" name="Freeform 70"/>
          <p:cNvSpPr>
            <a:spLocks noEditPoints="1"/>
          </p:cNvSpPr>
          <p:nvPr/>
        </p:nvSpPr>
        <p:spPr bwMode="auto">
          <a:xfrm>
            <a:off x="9259305" y="2252886"/>
            <a:ext cx="667691" cy="454993"/>
          </a:xfrm>
          <a:custGeom>
            <a:avLst/>
            <a:gdLst>
              <a:gd name="T0" fmla="*/ 263 w 278"/>
              <a:gd name="T1" fmla="*/ 198 h 198"/>
              <a:gd name="T2" fmla="*/ 15 w 278"/>
              <a:gd name="T3" fmla="*/ 198 h 198"/>
              <a:gd name="T4" fmla="*/ 0 w 278"/>
              <a:gd name="T5" fmla="*/ 183 h 198"/>
              <a:gd name="T6" fmla="*/ 0 w 278"/>
              <a:gd name="T7" fmla="*/ 15 h 198"/>
              <a:gd name="T8" fmla="*/ 15 w 278"/>
              <a:gd name="T9" fmla="*/ 0 h 198"/>
              <a:gd name="T10" fmla="*/ 263 w 278"/>
              <a:gd name="T11" fmla="*/ 0 h 198"/>
              <a:gd name="T12" fmla="*/ 278 w 278"/>
              <a:gd name="T13" fmla="*/ 15 h 198"/>
              <a:gd name="T14" fmla="*/ 278 w 278"/>
              <a:gd name="T15" fmla="*/ 183 h 198"/>
              <a:gd name="T16" fmla="*/ 263 w 278"/>
              <a:gd name="T17" fmla="*/ 198 h 198"/>
              <a:gd name="T18" fmla="*/ 16 w 278"/>
              <a:gd name="T19" fmla="*/ 182 h 198"/>
              <a:gd name="T20" fmla="*/ 262 w 278"/>
              <a:gd name="T21" fmla="*/ 182 h 198"/>
              <a:gd name="T22" fmla="*/ 262 w 278"/>
              <a:gd name="T23" fmla="*/ 16 h 198"/>
              <a:gd name="T24" fmla="*/ 16 w 278"/>
              <a:gd name="T25" fmla="*/ 16 h 198"/>
              <a:gd name="T26" fmla="*/ 16 w 278"/>
              <a:gd name="T27" fmla="*/ 182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8" h="198">
                <a:moveTo>
                  <a:pt x="263" y="198"/>
                </a:moveTo>
                <a:cubicBezTo>
                  <a:pt x="15" y="198"/>
                  <a:pt x="15" y="198"/>
                  <a:pt x="15" y="198"/>
                </a:cubicBezTo>
                <a:cubicBezTo>
                  <a:pt x="6" y="198"/>
                  <a:pt x="0" y="191"/>
                  <a:pt x="0" y="18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6" y="0"/>
                  <a:pt x="15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71" y="0"/>
                  <a:pt x="278" y="7"/>
                  <a:pt x="278" y="15"/>
                </a:cubicBezTo>
                <a:cubicBezTo>
                  <a:pt x="278" y="183"/>
                  <a:pt x="278" y="183"/>
                  <a:pt x="278" y="183"/>
                </a:cubicBezTo>
                <a:cubicBezTo>
                  <a:pt x="278" y="191"/>
                  <a:pt x="271" y="198"/>
                  <a:pt x="263" y="198"/>
                </a:cubicBezTo>
                <a:close/>
                <a:moveTo>
                  <a:pt x="16" y="182"/>
                </a:moveTo>
                <a:cubicBezTo>
                  <a:pt x="262" y="182"/>
                  <a:pt x="262" y="182"/>
                  <a:pt x="262" y="182"/>
                </a:cubicBezTo>
                <a:cubicBezTo>
                  <a:pt x="262" y="16"/>
                  <a:pt x="262" y="16"/>
                  <a:pt x="262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1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Freeform 71"/>
          <p:cNvSpPr>
            <a:spLocks/>
          </p:cNvSpPr>
          <p:nvPr/>
        </p:nvSpPr>
        <p:spPr bwMode="auto">
          <a:xfrm>
            <a:off x="9456164" y="2795376"/>
            <a:ext cx="273977" cy="59304"/>
          </a:xfrm>
          <a:custGeom>
            <a:avLst/>
            <a:gdLst>
              <a:gd name="T0" fmla="*/ 109 w 114"/>
              <a:gd name="T1" fmla="*/ 0 h 26"/>
              <a:gd name="T2" fmla="*/ 5 w 114"/>
              <a:gd name="T3" fmla="*/ 0 h 26"/>
              <a:gd name="T4" fmla="*/ 0 w 114"/>
              <a:gd name="T5" fmla="*/ 4 h 26"/>
              <a:gd name="T6" fmla="*/ 0 w 114"/>
              <a:gd name="T7" fmla="*/ 22 h 26"/>
              <a:gd name="T8" fmla="*/ 5 w 114"/>
              <a:gd name="T9" fmla="*/ 26 h 26"/>
              <a:gd name="T10" fmla="*/ 109 w 114"/>
              <a:gd name="T11" fmla="*/ 26 h 26"/>
              <a:gd name="T12" fmla="*/ 114 w 114"/>
              <a:gd name="T13" fmla="*/ 22 h 26"/>
              <a:gd name="T14" fmla="*/ 114 w 114"/>
              <a:gd name="T15" fmla="*/ 4 h 26"/>
              <a:gd name="T16" fmla="*/ 109 w 114"/>
              <a:gd name="T1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26">
                <a:moveTo>
                  <a:pt x="10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4"/>
                  <a:pt x="2" y="26"/>
                  <a:pt x="5" y="26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2" y="26"/>
                  <a:pt x="114" y="24"/>
                  <a:pt x="114" y="22"/>
                </a:cubicBezTo>
                <a:cubicBezTo>
                  <a:pt x="114" y="4"/>
                  <a:pt x="114" y="4"/>
                  <a:pt x="114" y="4"/>
                </a:cubicBezTo>
                <a:cubicBezTo>
                  <a:pt x="114" y="2"/>
                  <a:pt x="112" y="0"/>
                  <a:pt x="1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1" name="Freeform 72"/>
          <p:cNvSpPr>
            <a:spLocks noEditPoints="1"/>
          </p:cNvSpPr>
          <p:nvPr/>
        </p:nvSpPr>
        <p:spPr bwMode="auto">
          <a:xfrm>
            <a:off x="9516031" y="2687461"/>
            <a:ext cx="154239" cy="165275"/>
          </a:xfrm>
          <a:custGeom>
            <a:avLst/>
            <a:gdLst>
              <a:gd name="T0" fmla="*/ 59 w 64"/>
              <a:gd name="T1" fmla="*/ 0 h 72"/>
              <a:gd name="T2" fmla="*/ 5 w 64"/>
              <a:gd name="T3" fmla="*/ 0 h 72"/>
              <a:gd name="T4" fmla="*/ 0 w 64"/>
              <a:gd name="T5" fmla="*/ 5 h 72"/>
              <a:gd name="T6" fmla="*/ 0 w 64"/>
              <a:gd name="T7" fmla="*/ 66 h 72"/>
              <a:gd name="T8" fmla="*/ 5 w 64"/>
              <a:gd name="T9" fmla="*/ 72 h 72"/>
              <a:gd name="T10" fmla="*/ 59 w 64"/>
              <a:gd name="T11" fmla="*/ 72 h 72"/>
              <a:gd name="T12" fmla="*/ 64 w 64"/>
              <a:gd name="T13" fmla="*/ 66 h 72"/>
              <a:gd name="T14" fmla="*/ 64 w 64"/>
              <a:gd name="T15" fmla="*/ 5 h 72"/>
              <a:gd name="T16" fmla="*/ 59 w 64"/>
              <a:gd name="T17" fmla="*/ 0 h 72"/>
              <a:gd name="T18" fmla="*/ 32 w 64"/>
              <a:gd name="T19" fmla="*/ 27 h 72"/>
              <a:gd name="T20" fmla="*/ 24 w 64"/>
              <a:gd name="T21" fmla="*/ 19 h 72"/>
              <a:gd name="T22" fmla="*/ 32 w 64"/>
              <a:gd name="T23" fmla="*/ 10 h 72"/>
              <a:gd name="T24" fmla="*/ 40 w 64"/>
              <a:gd name="T25" fmla="*/ 19 h 72"/>
              <a:gd name="T26" fmla="*/ 32 w 64"/>
              <a:gd name="T27" fmla="*/ 2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" h="72">
                <a:moveTo>
                  <a:pt x="5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9"/>
                  <a:pt x="2" y="72"/>
                  <a:pt x="5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62" y="72"/>
                  <a:pt x="64" y="69"/>
                  <a:pt x="64" y="66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2"/>
                  <a:pt x="62" y="0"/>
                  <a:pt x="59" y="0"/>
                </a:cubicBezTo>
                <a:close/>
                <a:moveTo>
                  <a:pt x="32" y="27"/>
                </a:moveTo>
                <a:cubicBezTo>
                  <a:pt x="27" y="27"/>
                  <a:pt x="24" y="24"/>
                  <a:pt x="24" y="19"/>
                </a:cubicBezTo>
                <a:cubicBezTo>
                  <a:pt x="24" y="14"/>
                  <a:pt x="27" y="10"/>
                  <a:pt x="32" y="10"/>
                </a:cubicBezTo>
                <a:cubicBezTo>
                  <a:pt x="37" y="10"/>
                  <a:pt x="40" y="14"/>
                  <a:pt x="40" y="19"/>
                </a:cubicBezTo>
                <a:cubicBezTo>
                  <a:pt x="40" y="24"/>
                  <a:pt x="37" y="27"/>
                  <a:pt x="32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2" name="Oval 73"/>
          <p:cNvSpPr>
            <a:spLocks noChangeArrowheads="1"/>
          </p:cNvSpPr>
          <p:nvPr/>
        </p:nvSpPr>
        <p:spPr bwMode="auto">
          <a:xfrm>
            <a:off x="11188300" y="1924279"/>
            <a:ext cx="412995" cy="3947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3" name="Freeform 74"/>
          <p:cNvSpPr>
            <a:spLocks noEditPoints="1"/>
          </p:cNvSpPr>
          <p:nvPr/>
        </p:nvSpPr>
        <p:spPr bwMode="auto">
          <a:xfrm>
            <a:off x="11270495" y="2002056"/>
            <a:ext cx="249623" cy="239163"/>
          </a:xfrm>
          <a:custGeom>
            <a:avLst/>
            <a:gdLst>
              <a:gd name="T0" fmla="*/ 97 w 104"/>
              <a:gd name="T1" fmla="*/ 56 h 104"/>
              <a:gd name="T2" fmla="*/ 97 w 104"/>
              <a:gd name="T3" fmla="*/ 49 h 104"/>
              <a:gd name="T4" fmla="*/ 96 w 104"/>
              <a:gd name="T5" fmla="*/ 44 h 104"/>
              <a:gd name="T6" fmla="*/ 99 w 104"/>
              <a:gd name="T7" fmla="*/ 39 h 104"/>
              <a:gd name="T8" fmla="*/ 101 w 104"/>
              <a:gd name="T9" fmla="*/ 34 h 104"/>
              <a:gd name="T10" fmla="*/ 96 w 104"/>
              <a:gd name="T11" fmla="*/ 32 h 104"/>
              <a:gd name="T12" fmla="*/ 90 w 104"/>
              <a:gd name="T13" fmla="*/ 29 h 104"/>
              <a:gd name="T14" fmla="*/ 87 w 104"/>
              <a:gd name="T15" fmla="*/ 25 h 104"/>
              <a:gd name="T16" fmla="*/ 85 w 104"/>
              <a:gd name="T17" fmla="*/ 16 h 104"/>
              <a:gd name="T18" fmla="*/ 84 w 104"/>
              <a:gd name="T19" fmla="*/ 10 h 104"/>
              <a:gd name="T20" fmla="*/ 76 w 104"/>
              <a:gd name="T21" fmla="*/ 13 h 104"/>
              <a:gd name="T22" fmla="*/ 68 w 104"/>
              <a:gd name="T23" fmla="*/ 11 h 104"/>
              <a:gd name="T24" fmla="*/ 62 w 104"/>
              <a:gd name="T25" fmla="*/ 9 h 104"/>
              <a:gd name="T26" fmla="*/ 59 w 104"/>
              <a:gd name="T27" fmla="*/ 0 h 104"/>
              <a:gd name="T28" fmla="*/ 54 w 104"/>
              <a:gd name="T29" fmla="*/ 0 h 104"/>
              <a:gd name="T30" fmla="*/ 50 w 104"/>
              <a:gd name="T31" fmla="*/ 8 h 104"/>
              <a:gd name="T32" fmla="*/ 43 w 104"/>
              <a:gd name="T33" fmla="*/ 9 h 104"/>
              <a:gd name="T34" fmla="*/ 38 w 104"/>
              <a:gd name="T35" fmla="*/ 10 h 104"/>
              <a:gd name="T36" fmla="*/ 33 w 104"/>
              <a:gd name="T37" fmla="*/ 8 h 104"/>
              <a:gd name="T38" fmla="*/ 27 w 104"/>
              <a:gd name="T39" fmla="*/ 6 h 104"/>
              <a:gd name="T40" fmla="*/ 27 w 104"/>
              <a:gd name="T41" fmla="*/ 16 h 104"/>
              <a:gd name="T42" fmla="*/ 21 w 104"/>
              <a:gd name="T43" fmla="*/ 20 h 104"/>
              <a:gd name="T44" fmla="*/ 17 w 104"/>
              <a:gd name="T45" fmla="*/ 25 h 104"/>
              <a:gd name="T46" fmla="*/ 8 w 104"/>
              <a:gd name="T47" fmla="*/ 24 h 104"/>
              <a:gd name="T48" fmla="*/ 5 w 104"/>
              <a:gd name="T49" fmla="*/ 29 h 104"/>
              <a:gd name="T50" fmla="*/ 11 w 104"/>
              <a:gd name="T51" fmla="*/ 36 h 104"/>
              <a:gd name="T52" fmla="*/ 9 w 104"/>
              <a:gd name="T53" fmla="*/ 43 h 104"/>
              <a:gd name="T54" fmla="*/ 8 w 104"/>
              <a:gd name="T55" fmla="*/ 50 h 104"/>
              <a:gd name="T56" fmla="*/ 0 w 104"/>
              <a:gd name="T57" fmla="*/ 56 h 104"/>
              <a:gd name="T58" fmla="*/ 4 w 104"/>
              <a:gd name="T59" fmla="*/ 59 h 104"/>
              <a:gd name="T60" fmla="*/ 9 w 104"/>
              <a:gd name="T61" fmla="*/ 62 h 104"/>
              <a:gd name="T62" fmla="*/ 10 w 104"/>
              <a:gd name="T63" fmla="*/ 68 h 104"/>
              <a:gd name="T64" fmla="*/ 13 w 104"/>
              <a:gd name="T65" fmla="*/ 73 h 104"/>
              <a:gd name="T66" fmla="*/ 8 w 104"/>
              <a:gd name="T67" fmla="*/ 81 h 104"/>
              <a:gd name="T68" fmla="*/ 12 w 104"/>
              <a:gd name="T69" fmla="*/ 86 h 104"/>
              <a:gd name="T70" fmla="*/ 20 w 104"/>
              <a:gd name="T71" fmla="*/ 83 h 104"/>
              <a:gd name="T72" fmla="*/ 25 w 104"/>
              <a:gd name="T73" fmla="*/ 88 h 104"/>
              <a:gd name="T74" fmla="*/ 32 w 104"/>
              <a:gd name="T75" fmla="*/ 93 h 104"/>
              <a:gd name="T76" fmla="*/ 34 w 104"/>
              <a:gd name="T77" fmla="*/ 101 h 104"/>
              <a:gd name="T78" fmla="*/ 39 w 104"/>
              <a:gd name="T79" fmla="*/ 99 h 104"/>
              <a:gd name="T80" fmla="*/ 48 w 104"/>
              <a:gd name="T81" fmla="*/ 97 h 104"/>
              <a:gd name="T82" fmla="*/ 53 w 104"/>
              <a:gd name="T83" fmla="*/ 97 h 104"/>
              <a:gd name="T84" fmla="*/ 58 w 104"/>
              <a:gd name="T85" fmla="*/ 100 h 104"/>
              <a:gd name="T86" fmla="*/ 63 w 104"/>
              <a:gd name="T87" fmla="*/ 103 h 104"/>
              <a:gd name="T88" fmla="*/ 66 w 104"/>
              <a:gd name="T89" fmla="*/ 99 h 104"/>
              <a:gd name="T90" fmla="*/ 69 w 104"/>
              <a:gd name="T91" fmla="*/ 94 h 104"/>
              <a:gd name="T92" fmla="*/ 73 w 104"/>
              <a:gd name="T93" fmla="*/ 91 h 104"/>
              <a:gd name="T94" fmla="*/ 79 w 104"/>
              <a:gd name="T95" fmla="*/ 88 h 104"/>
              <a:gd name="T96" fmla="*/ 87 w 104"/>
              <a:gd name="T97" fmla="*/ 91 h 104"/>
              <a:gd name="T98" fmla="*/ 91 w 104"/>
              <a:gd name="T99" fmla="*/ 88 h 104"/>
              <a:gd name="T100" fmla="*/ 88 w 104"/>
              <a:gd name="T101" fmla="*/ 79 h 104"/>
              <a:gd name="T102" fmla="*/ 91 w 104"/>
              <a:gd name="T103" fmla="*/ 75 h 104"/>
              <a:gd name="T104" fmla="*/ 93 w 104"/>
              <a:gd name="T105" fmla="*/ 70 h 104"/>
              <a:gd name="T106" fmla="*/ 94 w 104"/>
              <a:gd name="T107" fmla="*/ 67 h 104"/>
              <a:gd name="T108" fmla="*/ 103 w 104"/>
              <a:gd name="T109" fmla="*/ 64 h 104"/>
              <a:gd name="T110" fmla="*/ 52 w 104"/>
              <a:gd name="T111" fmla="*/ 82 h 104"/>
              <a:gd name="T112" fmla="*/ 52 w 104"/>
              <a:gd name="T113" fmla="*/ 8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4" h="104">
                <a:moveTo>
                  <a:pt x="100" y="59"/>
                </a:moveTo>
                <a:cubicBezTo>
                  <a:pt x="98" y="58"/>
                  <a:pt x="97" y="57"/>
                  <a:pt x="97" y="57"/>
                </a:cubicBezTo>
                <a:cubicBezTo>
                  <a:pt x="97" y="57"/>
                  <a:pt x="97" y="57"/>
                  <a:pt x="97" y="57"/>
                </a:cubicBezTo>
                <a:cubicBezTo>
                  <a:pt x="97" y="57"/>
                  <a:pt x="97" y="56"/>
                  <a:pt x="97" y="56"/>
                </a:cubicBezTo>
                <a:cubicBezTo>
                  <a:pt x="97" y="56"/>
                  <a:pt x="97" y="55"/>
                  <a:pt x="97" y="55"/>
                </a:cubicBezTo>
                <a:cubicBezTo>
                  <a:pt x="97" y="54"/>
                  <a:pt x="97" y="54"/>
                  <a:pt x="97" y="53"/>
                </a:cubicBezTo>
                <a:cubicBezTo>
                  <a:pt x="97" y="52"/>
                  <a:pt x="97" y="51"/>
                  <a:pt x="97" y="51"/>
                </a:cubicBezTo>
                <a:cubicBezTo>
                  <a:pt x="97" y="50"/>
                  <a:pt x="97" y="49"/>
                  <a:pt x="97" y="49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49"/>
                  <a:pt x="97" y="49"/>
                  <a:pt x="97" y="48"/>
                </a:cubicBezTo>
                <a:cubicBezTo>
                  <a:pt x="97" y="47"/>
                  <a:pt x="96" y="46"/>
                  <a:pt x="96" y="45"/>
                </a:cubicBezTo>
                <a:cubicBezTo>
                  <a:pt x="96" y="45"/>
                  <a:pt x="96" y="45"/>
                  <a:pt x="96" y="44"/>
                </a:cubicBezTo>
                <a:cubicBezTo>
                  <a:pt x="96" y="44"/>
                  <a:pt x="96" y="43"/>
                  <a:pt x="96" y="43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2"/>
                  <a:pt x="97" y="41"/>
                  <a:pt x="99" y="39"/>
                </a:cubicBezTo>
                <a:cubicBezTo>
                  <a:pt x="100" y="39"/>
                  <a:pt x="101" y="38"/>
                  <a:pt x="101" y="38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2" y="37"/>
                  <a:pt x="102" y="37"/>
                  <a:pt x="102" y="36"/>
                </a:cubicBezTo>
                <a:cubicBezTo>
                  <a:pt x="102" y="36"/>
                  <a:pt x="102" y="35"/>
                  <a:pt x="101" y="34"/>
                </a:cubicBezTo>
                <a:cubicBezTo>
                  <a:pt x="101" y="34"/>
                  <a:pt x="101" y="33"/>
                  <a:pt x="101" y="32"/>
                </a:cubicBezTo>
                <a:cubicBezTo>
                  <a:pt x="101" y="32"/>
                  <a:pt x="100" y="32"/>
                  <a:pt x="100" y="32"/>
                </a:cubicBezTo>
                <a:cubicBezTo>
                  <a:pt x="100" y="32"/>
                  <a:pt x="100" y="32"/>
                  <a:pt x="99" y="32"/>
                </a:cubicBezTo>
                <a:cubicBezTo>
                  <a:pt x="98" y="32"/>
                  <a:pt x="97" y="32"/>
                  <a:pt x="96" y="32"/>
                </a:cubicBezTo>
                <a:cubicBezTo>
                  <a:pt x="94" y="32"/>
                  <a:pt x="92" y="32"/>
                  <a:pt x="92" y="32"/>
                </a:cubicBezTo>
                <a:cubicBezTo>
                  <a:pt x="92" y="32"/>
                  <a:pt x="92" y="32"/>
                  <a:pt x="92" y="31"/>
                </a:cubicBezTo>
                <a:cubicBezTo>
                  <a:pt x="91" y="31"/>
                  <a:pt x="91" y="31"/>
                  <a:pt x="91" y="30"/>
                </a:cubicBezTo>
                <a:cubicBezTo>
                  <a:pt x="91" y="30"/>
                  <a:pt x="91" y="29"/>
                  <a:pt x="90" y="29"/>
                </a:cubicBezTo>
                <a:cubicBezTo>
                  <a:pt x="90" y="28"/>
                  <a:pt x="89" y="27"/>
                  <a:pt x="89" y="27"/>
                </a:cubicBezTo>
                <a:cubicBezTo>
                  <a:pt x="89" y="26"/>
                  <a:pt x="88" y="26"/>
                  <a:pt x="88" y="26"/>
                </a:cubicBezTo>
                <a:cubicBezTo>
                  <a:pt x="88" y="26"/>
                  <a:pt x="88" y="26"/>
                  <a:pt x="88" y="26"/>
                </a:cubicBezTo>
                <a:cubicBezTo>
                  <a:pt x="88" y="26"/>
                  <a:pt x="88" y="25"/>
                  <a:pt x="87" y="25"/>
                </a:cubicBezTo>
                <a:cubicBezTo>
                  <a:pt x="87" y="24"/>
                  <a:pt x="86" y="23"/>
                  <a:pt x="86" y="23"/>
                </a:cubicBezTo>
                <a:cubicBezTo>
                  <a:pt x="85" y="22"/>
                  <a:pt x="84" y="21"/>
                  <a:pt x="84" y="21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20"/>
                  <a:pt x="84" y="18"/>
                  <a:pt x="85" y="16"/>
                </a:cubicBezTo>
                <a:cubicBezTo>
                  <a:pt x="85" y="15"/>
                  <a:pt x="85" y="14"/>
                  <a:pt x="86" y="13"/>
                </a:cubicBezTo>
                <a:cubicBezTo>
                  <a:pt x="86" y="13"/>
                  <a:pt x="86" y="12"/>
                  <a:pt x="86" y="12"/>
                </a:cubicBezTo>
                <a:cubicBezTo>
                  <a:pt x="86" y="12"/>
                  <a:pt x="86" y="12"/>
                  <a:pt x="85" y="12"/>
                </a:cubicBezTo>
                <a:cubicBezTo>
                  <a:pt x="85" y="11"/>
                  <a:pt x="85" y="11"/>
                  <a:pt x="84" y="10"/>
                </a:cubicBezTo>
                <a:cubicBezTo>
                  <a:pt x="83" y="10"/>
                  <a:pt x="83" y="10"/>
                  <a:pt x="82" y="9"/>
                </a:cubicBezTo>
                <a:cubicBezTo>
                  <a:pt x="82" y="9"/>
                  <a:pt x="82" y="9"/>
                  <a:pt x="82" y="9"/>
                </a:cubicBezTo>
                <a:cubicBezTo>
                  <a:pt x="82" y="9"/>
                  <a:pt x="80" y="10"/>
                  <a:pt x="78" y="11"/>
                </a:cubicBezTo>
                <a:cubicBezTo>
                  <a:pt x="77" y="12"/>
                  <a:pt x="77" y="13"/>
                  <a:pt x="76" y="13"/>
                </a:cubicBezTo>
                <a:cubicBezTo>
                  <a:pt x="76" y="14"/>
                  <a:pt x="75" y="14"/>
                  <a:pt x="75" y="14"/>
                </a:cubicBezTo>
                <a:cubicBezTo>
                  <a:pt x="75" y="14"/>
                  <a:pt x="75" y="14"/>
                  <a:pt x="74" y="13"/>
                </a:cubicBezTo>
                <a:cubicBezTo>
                  <a:pt x="73" y="13"/>
                  <a:pt x="73" y="13"/>
                  <a:pt x="72" y="12"/>
                </a:cubicBezTo>
                <a:cubicBezTo>
                  <a:pt x="70" y="11"/>
                  <a:pt x="68" y="11"/>
                  <a:pt x="68" y="11"/>
                </a:cubicBezTo>
                <a:cubicBezTo>
                  <a:pt x="68" y="11"/>
                  <a:pt x="68" y="10"/>
                  <a:pt x="67" y="10"/>
                </a:cubicBezTo>
                <a:cubicBezTo>
                  <a:pt x="67" y="10"/>
                  <a:pt x="66" y="10"/>
                  <a:pt x="66" y="10"/>
                </a:cubicBezTo>
                <a:cubicBezTo>
                  <a:pt x="65" y="10"/>
                  <a:pt x="65" y="9"/>
                  <a:pt x="64" y="9"/>
                </a:cubicBezTo>
                <a:cubicBezTo>
                  <a:pt x="63" y="9"/>
                  <a:pt x="63" y="9"/>
                  <a:pt x="62" y="9"/>
                </a:cubicBezTo>
                <a:cubicBezTo>
                  <a:pt x="61" y="9"/>
                  <a:pt x="61" y="9"/>
                  <a:pt x="61" y="9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0" y="6"/>
                  <a:pt x="60" y="4"/>
                </a:cubicBezTo>
                <a:cubicBezTo>
                  <a:pt x="60" y="2"/>
                  <a:pt x="59" y="0"/>
                  <a:pt x="59" y="0"/>
                </a:cubicBezTo>
                <a:cubicBezTo>
                  <a:pt x="59" y="0"/>
                  <a:pt x="58" y="0"/>
                  <a:pt x="56" y="0"/>
                </a:cubicBezTo>
                <a:cubicBezTo>
                  <a:pt x="56" y="0"/>
                  <a:pt x="56" y="0"/>
                  <a:pt x="55" y="0"/>
                </a:cubicBezTo>
                <a:cubicBezTo>
                  <a:pt x="55" y="0"/>
                  <a:pt x="55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3" y="2"/>
                  <a:pt x="52" y="4"/>
                </a:cubicBezTo>
                <a:cubicBezTo>
                  <a:pt x="51" y="6"/>
                  <a:pt x="51" y="8"/>
                  <a:pt x="51" y="8"/>
                </a:cubicBezTo>
                <a:cubicBezTo>
                  <a:pt x="51" y="8"/>
                  <a:pt x="51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9" y="8"/>
                  <a:pt x="49" y="8"/>
                  <a:pt x="48" y="8"/>
                </a:cubicBezTo>
                <a:cubicBezTo>
                  <a:pt x="48" y="8"/>
                  <a:pt x="47" y="8"/>
                  <a:pt x="47" y="8"/>
                </a:cubicBezTo>
                <a:cubicBezTo>
                  <a:pt x="46" y="8"/>
                  <a:pt x="45" y="8"/>
                  <a:pt x="44" y="8"/>
                </a:cubicBezTo>
                <a:cubicBezTo>
                  <a:pt x="44" y="9"/>
                  <a:pt x="43" y="9"/>
                  <a:pt x="43" y="9"/>
                </a:cubicBezTo>
                <a:cubicBezTo>
                  <a:pt x="43" y="9"/>
                  <a:pt x="43" y="9"/>
                  <a:pt x="42" y="9"/>
                </a:cubicBezTo>
                <a:cubicBezTo>
                  <a:pt x="42" y="9"/>
                  <a:pt x="41" y="9"/>
                  <a:pt x="41" y="9"/>
                </a:cubicBezTo>
                <a:cubicBezTo>
                  <a:pt x="40" y="9"/>
                  <a:pt x="40" y="9"/>
                  <a:pt x="39" y="10"/>
                </a:cubicBezTo>
                <a:cubicBezTo>
                  <a:pt x="39" y="10"/>
                  <a:pt x="38" y="10"/>
                  <a:pt x="38" y="10"/>
                </a:cubicBezTo>
                <a:cubicBezTo>
                  <a:pt x="38" y="10"/>
                  <a:pt x="37" y="10"/>
                  <a:pt x="37" y="10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4" y="9"/>
                  <a:pt x="33" y="8"/>
                </a:cubicBezTo>
                <a:cubicBezTo>
                  <a:pt x="32" y="7"/>
                  <a:pt x="31" y="6"/>
                  <a:pt x="31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29" y="5"/>
                </a:cubicBezTo>
                <a:cubicBezTo>
                  <a:pt x="29" y="5"/>
                  <a:pt x="28" y="6"/>
                  <a:pt x="27" y="6"/>
                </a:cubicBezTo>
                <a:cubicBezTo>
                  <a:pt x="26" y="7"/>
                  <a:pt x="25" y="7"/>
                  <a:pt x="25" y="7"/>
                </a:cubicBezTo>
                <a:cubicBezTo>
                  <a:pt x="25" y="7"/>
                  <a:pt x="25" y="8"/>
                  <a:pt x="25" y="9"/>
                </a:cubicBezTo>
                <a:cubicBezTo>
                  <a:pt x="25" y="10"/>
                  <a:pt x="26" y="11"/>
                  <a:pt x="26" y="12"/>
                </a:cubicBezTo>
                <a:cubicBezTo>
                  <a:pt x="26" y="14"/>
                  <a:pt x="27" y="16"/>
                  <a:pt x="27" y="16"/>
                </a:cubicBezTo>
                <a:cubicBezTo>
                  <a:pt x="27" y="16"/>
                  <a:pt x="27" y="16"/>
                  <a:pt x="26" y="16"/>
                </a:cubicBezTo>
                <a:cubicBezTo>
                  <a:pt x="25" y="17"/>
                  <a:pt x="25" y="17"/>
                  <a:pt x="24" y="18"/>
                </a:cubicBezTo>
                <a:cubicBezTo>
                  <a:pt x="23" y="18"/>
                  <a:pt x="22" y="19"/>
                  <a:pt x="22" y="20"/>
                </a:cubicBezTo>
                <a:cubicBezTo>
                  <a:pt x="22" y="20"/>
                  <a:pt x="21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1"/>
                  <a:pt x="20" y="21"/>
                </a:cubicBezTo>
                <a:cubicBezTo>
                  <a:pt x="20" y="22"/>
                  <a:pt x="19" y="23"/>
                  <a:pt x="18" y="23"/>
                </a:cubicBezTo>
                <a:cubicBezTo>
                  <a:pt x="18" y="24"/>
                  <a:pt x="17" y="25"/>
                  <a:pt x="17" y="25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5" y="26"/>
                  <a:pt x="15" y="26"/>
                </a:cubicBezTo>
                <a:cubicBezTo>
                  <a:pt x="14" y="26"/>
                  <a:pt x="13" y="26"/>
                  <a:pt x="12" y="25"/>
                </a:cubicBezTo>
                <a:cubicBezTo>
                  <a:pt x="10" y="25"/>
                  <a:pt x="8" y="24"/>
                  <a:pt x="8" y="24"/>
                </a:cubicBezTo>
                <a:cubicBezTo>
                  <a:pt x="8" y="24"/>
                  <a:pt x="8" y="25"/>
                  <a:pt x="7" y="25"/>
                </a:cubicBezTo>
                <a:cubicBezTo>
                  <a:pt x="7" y="26"/>
                  <a:pt x="7" y="26"/>
                  <a:pt x="6" y="27"/>
                </a:cubicBezTo>
                <a:cubicBezTo>
                  <a:pt x="6" y="27"/>
                  <a:pt x="6" y="28"/>
                  <a:pt x="6" y="28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7" y="31"/>
                  <a:pt x="8" y="32"/>
                </a:cubicBezTo>
                <a:cubicBezTo>
                  <a:pt x="9" y="33"/>
                  <a:pt x="10" y="34"/>
                  <a:pt x="10" y="34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6"/>
                </a:cubicBezTo>
                <a:cubicBezTo>
                  <a:pt x="10" y="37"/>
                  <a:pt x="10" y="38"/>
                  <a:pt x="10" y="39"/>
                </a:cubicBezTo>
                <a:cubicBezTo>
                  <a:pt x="9" y="40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3"/>
                  <a:pt x="9" y="43"/>
                </a:cubicBezTo>
                <a:cubicBezTo>
                  <a:pt x="9" y="43"/>
                  <a:pt x="9" y="43"/>
                  <a:pt x="9" y="44"/>
                </a:cubicBezTo>
                <a:cubicBezTo>
                  <a:pt x="8" y="44"/>
                  <a:pt x="8" y="45"/>
                  <a:pt x="8" y="46"/>
                </a:cubicBezTo>
                <a:cubicBezTo>
                  <a:pt x="8" y="47"/>
                  <a:pt x="8" y="48"/>
                  <a:pt x="8" y="49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6" y="51"/>
                  <a:pt x="4" y="51"/>
                </a:cubicBezTo>
                <a:cubicBezTo>
                  <a:pt x="3" y="52"/>
                  <a:pt x="2" y="52"/>
                  <a:pt x="1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4"/>
                  <a:pt x="0" y="56"/>
                </a:cubicBezTo>
                <a:cubicBezTo>
                  <a:pt x="0" y="56"/>
                  <a:pt x="0" y="57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1" y="59"/>
                  <a:pt x="1" y="59"/>
                </a:cubicBezTo>
                <a:cubicBezTo>
                  <a:pt x="2" y="59"/>
                  <a:pt x="3" y="59"/>
                  <a:pt x="4" y="59"/>
                </a:cubicBezTo>
                <a:cubicBezTo>
                  <a:pt x="6" y="60"/>
                  <a:pt x="8" y="60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1"/>
                  <a:pt x="9" y="61"/>
                  <a:pt x="9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9" y="63"/>
                  <a:pt x="9" y="63"/>
                  <a:pt x="9" y="64"/>
                </a:cubicBezTo>
                <a:cubicBezTo>
                  <a:pt x="9" y="64"/>
                  <a:pt x="9" y="65"/>
                  <a:pt x="10" y="65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7"/>
                  <a:pt x="10" y="68"/>
                  <a:pt x="10" y="68"/>
                </a:cubicBezTo>
                <a:cubicBezTo>
                  <a:pt x="10" y="68"/>
                  <a:pt x="11" y="68"/>
                  <a:pt x="11" y="69"/>
                </a:cubicBezTo>
                <a:cubicBezTo>
                  <a:pt x="11" y="69"/>
                  <a:pt x="11" y="70"/>
                  <a:pt x="12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4"/>
                  <a:pt x="13" y="74"/>
                  <a:pt x="14" y="74"/>
                </a:cubicBezTo>
                <a:cubicBezTo>
                  <a:pt x="14" y="74"/>
                  <a:pt x="14" y="75"/>
                  <a:pt x="14" y="75"/>
                </a:cubicBezTo>
                <a:cubicBezTo>
                  <a:pt x="14" y="75"/>
                  <a:pt x="12" y="76"/>
                  <a:pt x="11" y="78"/>
                </a:cubicBezTo>
                <a:cubicBezTo>
                  <a:pt x="10" y="79"/>
                  <a:pt x="8" y="81"/>
                  <a:pt x="8" y="81"/>
                </a:cubicBezTo>
                <a:cubicBezTo>
                  <a:pt x="8" y="81"/>
                  <a:pt x="9" y="81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10" y="83"/>
                  <a:pt x="10" y="83"/>
                  <a:pt x="10" y="83"/>
                </a:cubicBezTo>
                <a:cubicBezTo>
                  <a:pt x="11" y="84"/>
                  <a:pt x="12" y="86"/>
                  <a:pt x="12" y="86"/>
                </a:cubicBezTo>
                <a:cubicBezTo>
                  <a:pt x="12" y="86"/>
                  <a:pt x="14" y="85"/>
                  <a:pt x="16" y="84"/>
                </a:cubicBezTo>
                <a:cubicBezTo>
                  <a:pt x="18" y="83"/>
                  <a:pt x="20" y="82"/>
                  <a:pt x="20" y="82"/>
                </a:cubicBezTo>
                <a:cubicBezTo>
                  <a:pt x="20" y="82"/>
                  <a:pt x="20" y="83"/>
                  <a:pt x="20" y="83"/>
                </a:cubicBezTo>
                <a:cubicBezTo>
                  <a:pt x="20" y="83"/>
                  <a:pt x="20" y="83"/>
                  <a:pt x="20" y="83"/>
                </a:cubicBezTo>
                <a:cubicBezTo>
                  <a:pt x="21" y="84"/>
                  <a:pt x="22" y="85"/>
                  <a:pt x="22" y="85"/>
                </a:cubicBezTo>
                <a:cubicBezTo>
                  <a:pt x="23" y="86"/>
                  <a:pt x="23" y="86"/>
                  <a:pt x="23" y="86"/>
                </a:cubicBezTo>
                <a:cubicBezTo>
                  <a:pt x="24" y="86"/>
                  <a:pt x="24" y="87"/>
                  <a:pt x="24" y="87"/>
                </a:cubicBezTo>
                <a:cubicBezTo>
                  <a:pt x="25" y="87"/>
                  <a:pt x="25" y="88"/>
                  <a:pt x="25" y="88"/>
                </a:cubicBezTo>
                <a:cubicBezTo>
                  <a:pt x="25" y="88"/>
                  <a:pt x="27" y="89"/>
                  <a:pt x="28" y="90"/>
                </a:cubicBezTo>
                <a:cubicBezTo>
                  <a:pt x="29" y="90"/>
                  <a:pt x="30" y="91"/>
                  <a:pt x="31" y="91"/>
                </a:cubicBezTo>
                <a:cubicBezTo>
                  <a:pt x="31" y="92"/>
                  <a:pt x="32" y="92"/>
                  <a:pt x="32" y="92"/>
                </a:cubicBezTo>
                <a:cubicBezTo>
                  <a:pt x="32" y="92"/>
                  <a:pt x="32" y="92"/>
                  <a:pt x="32" y="93"/>
                </a:cubicBezTo>
                <a:cubicBezTo>
                  <a:pt x="32" y="94"/>
                  <a:pt x="31" y="95"/>
                  <a:pt x="31" y="96"/>
                </a:cubicBezTo>
                <a:cubicBezTo>
                  <a:pt x="31" y="98"/>
                  <a:pt x="31" y="100"/>
                  <a:pt x="31" y="100"/>
                </a:cubicBezTo>
                <a:cubicBezTo>
                  <a:pt x="31" y="100"/>
                  <a:pt x="31" y="100"/>
                  <a:pt x="32" y="100"/>
                </a:cubicBezTo>
                <a:cubicBezTo>
                  <a:pt x="32" y="101"/>
                  <a:pt x="33" y="101"/>
                  <a:pt x="34" y="101"/>
                </a:cubicBezTo>
                <a:cubicBezTo>
                  <a:pt x="34" y="101"/>
                  <a:pt x="35" y="102"/>
                  <a:pt x="35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102"/>
                  <a:pt x="37" y="102"/>
                  <a:pt x="37" y="101"/>
                </a:cubicBezTo>
                <a:cubicBezTo>
                  <a:pt x="38" y="100"/>
                  <a:pt x="38" y="100"/>
                  <a:pt x="39" y="99"/>
                </a:cubicBezTo>
                <a:cubicBezTo>
                  <a:pt x="40" y="97"/>
                  <a:pt x="41" y="95"/>
                  <a:pt x="41" y="95"/>
                </a:cubicBezTo>
                <a:cubicBezTo>
                  <a:pt x="41" y="95"/>
                  <a:pt x="42" y="96"/>
                  <a:pt x="42" y="96"/>
                </a:cubicBezTo>
                <a:cubicBezTo>
                  <a:pt x="43" y="96"/>
                  <a:pt x="44" y="96"/>
                  <a:pt x="45" y="96"/>
                </a:cubicBezTo>
                <a:cubicBezTo>
                  <a:pt x="46" y="96"/>
                  <a:pt x="47" y="96"/>
                  <a:pt x="48" y="97"/>
                </a:cubicBezTo>
                <a:cubicBezTo>
                  <a:pt x="48" y="97"/>
                  <a:pt x="49" y="97"/>
                  <a:pt x="49" y="97"/>
                </a:cubicBezTo>
                <a:cubicBezTo>
                  <a:pt x="49" y="97"/>
                  <a:pt x="49" y="97"/>
                  <a:pt x="49" y="97"/>
                </a:cubicBezTo>
                <a:cubicBezTo>
                  <a:pt x="49" y="97"/>
                  <a:pt x="50" y="97"/>
                  <a:pt x="50" y="97"/>
                </a:cubicBezTo>
                <a:cubicBezTo>
                  <a:pt x="51" y="97"/>
                  <a:pt x="52" y="97"/>
                  <a:pt x="53" y="97"/>
                </a:cubicBezTo>
                <a:cubicBezTo>
                  <a:pt x="53" y="97"/>
                  <a:pt x="54" y="97"/>
                  <a:pt x="54" y="97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57" y="97"/>
                  <a:pt x="57" y="97"/>
                </a:cubicBezTo>
                <a:cubicBezTo>
                  <a:pt x="57" y="97"/>
                  <a:pt x="57" y="98"/>
                  <a:pt x="58" y="100"/>
                </a:cubicBezTo>
                <a:cubicBezTo>
                  <a:pt x="59" y="101"/>
                  <a:pt x="59" y="102"/>
                  <a:pt x="60" y="103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104"/>
                  <a:pt x="61" y="104"/>
                  <a:pt x="61" y="104"/>
                </a:cubicBezTo>
                <a:cubicBezTo>
                  <a:pt x="62" y="104"/>
                  <a:pt x="62" y="104"/>
                  <a:pt x="63" y="103"/>
                </a:cubicBezTo>
                <a:cubicBezTo>
                  <a:pt x="64" y="103"/>
                  <a:pt x="64" y="103"/>
                  <a:pt x="65" y="103"/>
                </a:cubicBezTo>
                <a:cubicBezTo>
                  <a:pt x="65" y="103"/>
                  <a:pt x="66" y="103"/>
                  <a:pt x="66" y="103"/>
                </a:cubicBezTo>
                <a:cubicBezTo>
                  <a:pt x="66" y="103"/>
                  <a:pt x="66" y="102"/>
                  <a:pt x="66" y="102"/>
                </a:cubicBezTo>
                <a:cubicBezTo>
                  <a:pt x="66" y="101"/>
                  <a:pt x="66" y="100"/>
                  <a:pt x="66" y="99"/>
                </a:cubicBezTo>
                <a:cubicBezTo>
                  <a:pt x="66" y="97"/>
                  <a:pt x="66" y="95"/>
                  <a:pt x="66" y="95"/>
                </a:cubicBezTo>
                <a:cubicBezTo>
                  <a:pt x="66" y="95"/>
                  <a:pt x="66" y="95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8" y="94"/>
                  <a:pt x="68" y="94"/>
                  <a:pt x="69" y="94"/>
                </a:cubicBezTo>
                <a:cubicBezTo>
                  <a:pt x="69" y="94"/>
                  <a:pt x="69" y="93"/>
                  <a:pt x="70" y="93"/>
                </a:cubicBezTo>
                <a:cubicBezTo>
                  <a:pt x="71" y="93"/>
                  <a:pt x="72" y="92"/>
                  <a:pt x="72" y="92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92"/>
                  <a:pt x="73" y="91"/>
                  <a:pt x="73" y="91"/>
                </a:cubicBezTo>
                <a:cubicBezTo>
                  <a:pt x="73" y="91"/>
                  <a:pt x="74" y="91"/>
                  <a:pt x="74" y="91"/>
                </a:cubicBezTo>
                <a:cubicBezTo>
                  <a:pt x="75" y="91"/>
                  <a:pt x="76" y="90"/>
                  <a:pt x="77" y="90"/>
                </a:cubicBezTo>
                <a:cubicBezTo>
                  <a:pt x="77" y="89"/>
                  <a:pt x="78" y="89"/>
                  <a:pt x="78" y="89"/>
                </a:cubicBezTo>
                <a:cubicBezTo>
                  <a:pt x="78" y="88"/>
                  <a:pt x="79" y="88"/>
                  <a:pt x="79" y="88"/>
                </a:cubicBezTo>
                <a:cubicBezTo>
                  <a:pt x="79" y="88"/>
                  <a:pt x="79" y="88"/>
                  <a:pt x="80" y="87"/>
                </a:cubicBezTo>
                <a:cubicBezTo>
                  <a:pt x="80" y="87"/>
                  <a:pt x="80" y="87"/>
                  <a:pt x="80" y="87"/>
                </a:cubicBezTo>
                <a:cubicBezTo>
                  <a:pt x="80" y="87"/>
                  <a:pt x="82" y="88"/>
                  <a:pt x="83" y="89"/>
                </a:cubicBezTo>
                <a:cubicBezTo>
                  <a:pt x="85" y="90"/>
                  <a:pt x="87" y="91"/>
                  <a:pt x="87" y="91"/>
                </a:cubicBezTo>
                <a:cubicBezTo>
                  <a:pt x="87" y="91"/>
                  <a:pt x="87" y="91"/>
                  <a:pt x="88" y="91"/>
                </a:cubicBezTo>
                <a:cubicBezTo>
                  <a:pt x="88" y="91"/>
                  <a:pt x="89" y="90"/>
                  <a:pt x="89" y="90"/>
                </a:cubicBezTo>
                <a:cubicBezTo>
                  <a:pt x="90" y="89"/>
                  <a:pt x="90" y="89"/>
                  <a:pt x="90" y="88"/>
                </a:cubicBezTo>
                <a:cubicBezTo>
                  <a:pt x="91" y="88"/>
                  <a:pt x="91" y="88"/>
                  <a:pt x="91" y="88"/>
                </a:cubicBezTo>
                <a:cubicBezTo>
                  <a:pt x="91" y="88"/>
                  <a:pt x="90" y="86"/>
                  <a:pt x="89" y="84"/>
                </a:cubicBezTo>
                <a:cubicBezTo>
                  <a:pt x="88" y="82"/>
                  <a:pt x="87" y="80"/>
                  <a:pt x="87" y="80"/>
                </a:cubicBezTo>
                <a:cubicBezTo>
                  <a:pt x="87" y="80"/>
                  <a:pt x="87" y="80"/>
                  <a:pt x="87" y="80"/>
                </a:cubicBezTo>
                <a:cubicBezTo>
                  <a:pt x="87" y="80"/>
                  <a:pt x="87" y="80"/>
                  <a:pt x="88" y="79"/>
                </a:cubicBezTo>
                <a:cubicBezTo>
                  <a:pt x="88" y="79"/>
                  <a:pt x="88" y="79"/>
                  <a:pt x="88" y="78"/>
                </a:cubicBezTo>
                <a:cubicBezTo>
                  <a:pt x="89" y="78"/>
                  <a:pt x="89" y="78"/>
                  <a:pt x="89" y="77"/>
                </a:cubicBezTo>
                <a:cubicBezTo>
                  <a:pt x="89" y="77"/>
                  <a:pt x="90" y="76"/>
                  <a:pt x="90" y="76"/>
                </a:cubicBezTo>
                <a:cubicBezTo>
                  <a:pt x="90" y="76"/>
                  <a:pt x="90" y="75"/>
                  <a:pt x="91" y="75"/>
                </a:cubicBezTo>
                <a:cubicBezTo>
                  <a:pt x="91" y="74"/>
                  <a:pt x="91" y="74"/>
                  <a:pt x="91" y="74"/>
                </a:cubicBezTo>
                <a:cubicBezTo>
                  <a:pt x="91" y="74"/>
                  <a:pt x="91" y="73"/>
                  <a:pt x="92" y="73"/>
                </a:cubicBezTo>
                <a:cubicBezTo>
                  <a:pt x="92" y="72"/>
                  <a:pt x="92" y="72"/>
                  <a:pt x="92" y="72"/>
                </a:cubicBezTo>
                <a:cubicBezTo>
                  <a:pt x="93" y="71"/>
                  <a:pt x="93" y="71"/>
                  <a:pt x="93" y="70"/>
                </a:cubicBezTo>
                <a:cubicBezTo>
                  <a:pt x="93" y="70"/>
                  <a:pt x="93" y="69"/>
                  <a:pt x="94" y="69"/>
                </a:cubicBezTo>
                <a:cubicBezTo>
                  <a:pt x="94" y="69"/>
                  <a:pt x="94" y="68"/>
                  <a:pt x="94" y="68"/>
                </a:cubicBezTo>
                <a:cubicBezTo>
                  <a:pt x="94" y="68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6" y="67"/>
                  <a:pt x="99" y="67"/>
                </a:cubicBezTo>
                <a:cubicBezTo>
                  <a:pt x="101" y="67"/>
                  <a:pt x="103" y="66"/>
                  <a:pt x="103" y="66"/>
                </a:cubicBezTo>
                <a:cubicBezTo>
                  <a:pt x="103" y="66"/>
                  <a:pt x="103" y="66"/>
                  <a:pt x="103" y="66"/>
                </a:cubicBezTo>
                <a:cubicBezTo>
                  <a:pt x="103" y="65"/>
                  <a:pt x="103" y="64"/>
                  <a:pt x="103" y="64"/>
                </a:cubicBezTo>
                <a:cubicBezTo>
                  <a:pt x="104" y="63"/>
                  <a:pt x="104" y="62"/>
                  <a:pt x="104" y="62"/>
                </a:cubicBezTo>
                <a:cubicBezTo>
                  <a:pt x="104" y="61"/>
                  <a:pt x="104" y="61"/>
                  <a:pt x="104" y="61"/>
                </a:cubicBezTo>
                <a:cubicBezTo>
                  <a:pt x="104" y="61"/>
                  <a:pt x="102" y="60"/>
                  <a:pt x="100" y="59"/>
                </a:cubicBezTo>
                <a:close/>
                <a:moveTo>
                  <a:pt x="52" y="82"/>
                </a:moveTo>
                <a:cubicBezTo>
                  <a:pt x="35" y="82"/>
                  <a:pt x="22" y="68"/>
                  <a:pt x="22" y="52"/>
                </a:cubicBezTo>
                <a:cubicBezTo>
                  <a:pt x="22" y="35"/>
                  <a:pt x="35" y="22"/>
                  <a:pt x="52" y="22"/>
                </a:cubicBezTo>
                <a:cubicBezTo>
                  <a:pt x="68" y="22"/>
                  <a:pt x="82" y="35"/>
                  <a:pt x="82" y="52"/>
                </a:cubicBezTo>
                <a:cubicBezTo>
                  <a:pt x="82" y="68"/>
                  <a:pt x="68" y="82"/>
                  <a:pt x="52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4" name="Oval 75"/>
          <p:cNvSpPr>
            <a:spLocks noChangeArrowheads="1"/>
          </p:cNvSpPr>
          <p:nvPr/>
        </p:nvSpPr>
        <p:spPr bwMode="auto">
          <a:xfrm>
            <a:off x="5958398" y="3706337"/>
            <a:ext cx="1055316" cy="10091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Freeform 76"/>
          <p:cNvSpPr>
            <a:spLocks noEditPoints="1"/>
          </p:cNvSpPr>
          <p:nvPr/>
        </p:nvSpPr>
        <p:spPr bwMode="auto">
          <a:xfrm>
            <a:off x="6208022" y="3988277"/>
            <a:ext cx="556071" cy="377217"/>
          </a:xfrm>
          <a:custGeom>
            <a:avLst/>
            <a:gdLst>
              <a:gd name="T0" fmla="*/ 220 w 232"/>
              <a:gd name="T1" fmla="*/ 164 h 164"/>
              <a:gd name="T2" fmla="*/ 13 w 232"/>
              <a:gd name="T3" fmla="*/ 164 h 164"/>
              <a:gd name="T4" fmla="*/ 0 w 232"/>
              <a:gd name="T5" fmla="*/ 152 h 164"/>
              <a:gd name="T6" fmla="*/ 0 w 232"/>
              <a:gd name="T7" fmla="*/ 12 h 164"/>
              <a:gd name="T8" fmla="*/ 13 w 232"/>
              <a:gd name="T9" fmla="*/ 0 h 164"/>
              <a:gd name="T10" fmla="*/ 220 w 232"/>
              <a:gd name="T11" fmla="*/ 0 h 164"/>
              <a:gd name="T12" fmla="*/ 232 w 232"/>
              <a:gd name="T13" fmla="*/ 12 h 164"/>
              <a:gd name="T14" fmla="*/ 232 w 232"/>
              <a:gd name="T15" fmla="*/ 152 h 164"/>
              <a:gd name="T16" fmla="*/ 220 w 232"/>
              <a:gd name="T17" fmla="*/ 164 h 164"/>
              <a:gd name="T18" fmla="*/ 14 w 232"/>
              <a:gd name="T19" fmla="*/ 151 h 164"/>
              <a:gd name="T20" fmla="*/ 219 w 232"/>
              <a:gd name="T21" fmla="*/ 151 h 164"/>
              <a:gd name="T22" fmla="*/ 219 w 232"/>
              <a:gd name="T23" fmla="*/ 13 h 164"/>
              <a:gd name="T24" fmla="*/ 14 w 232"/>
              <a:gd name="T25" fmla="*/ 13 h 164"/>
              <a:gd name="T26" fmla="*/ 14 w 232"/>
              <a:gd name="T27" fmla="*/ 151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2" h="164">
                <a:moveTo>
                  <a:pt x="220" y="164"/>
                </a:moveTo>
                <a:cubicBezTo>
                  <a:pt x="13" y="164"/>
                  <a:pt x="13" y="164"/>
                  <a:pt x="13" y="164"/>
                </a:cubicBezTo>
                <a:cubicBezTo>
                  <a:pt x="6" y="164"/>
                  <a:pt x="0" y="159"/>
                  <a:pt x="0" y="15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6" y="0"/>
                  <a:pt x="232" y="6"/>
                  <a:pt x="232" y="12"/>
                </a:cubicBezTo>
                <a:cubicBezTo>
                  <a:pt x="232" y="152"/>
                  <a:pt x="232" y="152"/>
                  <a:pt x="232" y="152"/>
                </a:cubicBezTo>
                <a:cubicBezTo>
                  <a:pt x="232" y="159"/>
                  <a:pt x="226" y="164"/>
                  <a:pt x="220" y="164"/>
                </a:cubicBezTo>
                <a:close/>
                <a:moveTo>
                  <a:pt x="14" y="151"/>
                </a:moveTo>
                <a:cubicBezTo>
                  <a:pt x="219" y="151"/>
                  <a:pt x="219" y="151"/>
                  <a:pt x="219" y="151"/>
                </a:cubicBezTo>
                <a:cubicBezTo>
                  <a:pt x="219" y="13"/>
                  <a:pt x="219" y="13"/>
                  <a:pt x="219" y="13"/>
                </a:cubicBezTo>
                <a:cubicBezTo>
                  <a:pt x="14" y="13"/>
                  <a:pt x="14" y="13"/>
                  <a:pt x="14" y="13"/>
                </a:cubicBezTo>
                <a:lnTo>
                  <a:pt x="14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6" name="Freeform 77"/>
          <p:cNvSpPr>
            <a:spLocks/>
          </p:cNvSpPr>
          <p:nvPr/>
        </p:nvSpPr>
        <p:spPr bwMode="auto">
          <a:xfrm>
            <a:off x="6555056" y="4137996"/>
            <a:ext cx="101472" cy="119581"/>
          </a:xfrm>
          <a:custGeom>
            <a:avLst/>
            <a:gdLst>
              <a:gd name="T0" fmla="*/ 42 w 42"/>
              <a:gd name="T1" fmla="*/ 28 h 52"/>
              <a:gd name="T2" fmla="*/ 1 w 42"/>
              <a:gd name="T3" fmla="*/ 0 h 52"/>
              <a:gd name="T4" fmla="*/ 1 w 42"/>
              <a:gd name="T5" fmla="*/ 1 h 52"/>
              <a:gd name="T6" fmla="*/ 9 w 42"/>
              <a:gd name="T7" fmla="*/ 49 h 52"/>
              <a:gd name="T8" fmla="*/ 10 w 42"/>
              <a:gd name="T9" fmla="*/ 49 h 52"/>
              <a:gd name="T10" fmla="*/ 20 w 42"/>
              <a:gd name="T11" fmla="*/ 36 h 52"/>
              <a:gd name="T12" fmla="*/ 30 w 42"/>
              <a:gd name="T13" fmla="*/ 51 h 52"/>
              <a:gd name="T14" fmla="*/ 33 w 42"/>
              <a:gd name="T15" fmla="*/ 52 h 52"/>
              <a:gd name="T16" fmla="*/ 35 w 42"/>
              <a:gd name="T17" fmla="*/ 51 h 52"/>
              <a:gd name="T18" fmla="*/ 35 w 42"/>
              <a:gd name="T19" fmla="*/ 47 h 52"/>
              <a:gd name="T20" fmla="*/ 26 w 42"/>
              <a:gd name="T21" fmla="*/ 33 h 52"/>
              <a:gd name="T22" fmla="*/ 42 w 42"/>
              <a:gd name="T23" fmla="*/ 29 h 52"/>
              <a:gd name="T24" fmla="*/ 42 w 42"/>
              <a:gd name="T25" fmla="*/ 2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" h="52">
                <a:moveTo>
                  <a:pt x="42" y="28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1" y="1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49"/>
                  <a:pt x="10" y="50"/>
                  <a:pt x="10" y="49"/>
                </a:cubicBezTo>
                <a:cubicBezTo>
                  <a:pt x="20" y="36"/>
                  <a:pt x="20" y="36"/>
                  <a:pt x="20" y="36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2"/>
                  <a:pt x="32" y="52"/>
                  <a:pt x="33" y="52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50"/>
                  <a:pt x="36" y="48"/>
                  <a:pt x="35" y="47"/>
                </a:cubicBezTo>
                <a:cubicBezTo>
                  <a:pt x="26" y="33"/>
                  <a:pt x="26" y="33"/>
                  <a:pt x="26" y="33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8"/>
                  <a:pt x="42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7" name="Freeform 78"/>
          <p:cNvSpPr>
            <a:spLocks noEditPoints="1"/>
          </p:cNvSpPr>
          <p:nvPr/>
        </p:nvSpPr>
        <p:spPr bwMode="auto">
          <a:xfrm>
            <a:off x="6174533" y="4382020"/>
            <a:ext cx="623043" cy="50555"/>
          </a:xfrm>
          <a:custGeom>
            <a:avLst/>
            <a:gdLst>
              <a:gd name="T0" fmla="*/ 254 w 260"/>
              <a:gd name="T1" fmla="*/ 0 h 22"/>
              <a:gd name="T2" fmla="*/ 6 w 260"/>
              <a:gd name="T3" fmla="*/ 0 h 22"/>
              <a:gd name="T4" fmla="*/ 0 w 260"/>
              <a:gd name="T5" fmla="*/ 6 h 22"/>
              <a:gd name="T6" fmla="*/ 0 w 260"/>
              <a:gd name="T7" fmla="*/ 16 h 22"/>
              <a:gd name="T8" fmla="*/ 6 w 260"/>
              <a:gd name="T9" fmla="*/ 22 h 22"/>
              <a:gd name="T10" fmla="*/ 254 w 260"/>
              <a:gd name="T11" fmla="*/ 22 h 22"/>
              <a:gd name="T12" fmla="*/ 260 w 260"/>
              <a:gd name="T13" fmla="*/ 16 h 22"/>
              <a:gd name="T14" fmla="*/ 260 w 260"/>
              <a:gd name="T15" fmla="*/ 6 h 22"/>
              <a:gd name="T16" fmla="*/ 254 w 260"/>
              <a:gd name="T17" fmla="*/ 0 h 22"/>
              <a:gd name="T18" fmla="*/ 217 w 260"/>
              <a:gd name="T19" fmla="*/ 17 h 22"/>
              <a:gd name="T20" fmla="*/ 211 w 260"/>
              <a:gd name="T21" fmla="*/ 11 h 22"/>
              <a:gd name="T22" fmla="*/ 217 w 260"/>
              <a:gd name="T23" fmla="*/ 5 h 22"/>
              <a:gd name="T24" fmla="*/ 223 w 260"/>
              <a:gd name="T25" fmla="*/ 11 h 22"/>
              <a:gd name="T26" fmla="*/ 217 w 260"/>
              <a:gd name="T27" fmla="*/ 17 h 22"/>
              <a:gd name="T28" fmla="*/ 238 w 260"/>
              <a:gd name="T29" fmla="*/ 17 h 22"/>
              <a:gd name="T30" fmla="*/ 232 w 260"/>
              <a:gd name="T31" fmla="*/ 11 h 22"/>
              <a:gd name="T32" fmla="*/ 238 w 260"/>
              <a:gd name="T33" fmla="*/ 5 h 22"/>
              <a:gd name="T34" fmla="*/ 244 w 260"/>
              <a:gd name="T35" fmla="*/ 11 h 22"/>
              <a:gd name="T36" fmla="*/ 238 w 260"/>
              <a:gd name="T37" fmla="*/ 1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0" h="22">
                <a:moveTo>
                  <a:pt x="25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9"/>
                  <a:pt x="3" y="22"/>
                  <a:pt x="6" y="22"/>
                </a:cubicBezTo>
                <a:cubicBezTo>
                  <a:pt x="254" y="22"/>
                  <a:pt x="254" y="22"/>
                  <a:pt x="254" y="22"/>
                </a:cubicBezTo>
                <a:cubicBezTo>
                  <a:pt x="257" y="22"/>
                  <a:pt x="260" y="19"/>
                  <a:pt x="260" y="16"/>
                </a:cubicBezTo>
                <a:cubicBezTo>
                  <a:pt x="260" y="6"/>
                  <a:pt x="260" y="6"/>
                  <a:pt x="260" y="6"/>
                </a:cubicBezTo>
                <a:cubicBezTo>
                  <a:pt x="260" y="3"/>
                  <a:pt x="257" y="0"/>
                  <a:pt x="254" y="0"/>
                </a:cubicBezTo>
                <a:close/>
                <a:moveTo>
                  <a:pt x="217" y="17"/>
                </a:moveTo>
                <a:cubicBezTo>
                  <a:pt x="214" y="17"/>
                  <a:pt x="211" y="14"/>
                  <a:pt x="211" y="11"/>
                </a:cubicBezTo>
                <a:cubicBezTo>
                  <a:pt x="211" y="8"/>
                  <a:pt x="214" y="5"/>
                  <a:pt x="217" y="5"/>
                </a:cubicBezTo>
                <a:cubicBezTo>
                  <a:pt x="220" y="5"/>
                  <a:pt x="223" y="8"/>
                  <a:pt x="223" y="11"/>
                </a:cubicBezTo>
                <a:cubicBezTo>
                  <a:pt x="223" y="14"/>
                  <a:pt x="220" y="17"/>
                  <a:pt x="217" y="17"/>
                </a:cubicBezTo>
                <a:close/>
                <a:moveTo>
                  <a:pt x="238" y="17"/>
                </a:moveTo>
                <a:cubicBezTo>
                  <a:pt x="234" y="17"/>
                  <a:pt x="232" y="14"/>
                  <a:pt x="232" y="11"/>
                </a:cubicBezTo>
                <a:cubicBezTo>
                  <a:pt x="232" y="8"/>
                  <a:pt x="234" y="5"/>
                  <a:pt x="238" y="5"/>
                </a:cubicBezTo>
                <a:cubicBezTo>
                  <a:pt x="241" y="5"/>
                  <a:pt x="244" y="8"/>
                  <a:pt x="244" y="11"/>
                </a:cubicBezTo>
                <a:cubicBezTo>
                  <a:pt x="244" y="14"/>
                  <a:pt x="241" y="17"/>
                  <a:pt x="238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8" name="Line 79"/>
          <p:cNvSpPr>
            <a:spLocks noChangeShapeType="1"/>
          </p:cNvSpPr>
          <p:nvPr/>
        </p:nvSpPr>
        <p:spPr bwMode="auto">
          <a:xfrm>
            <a:off x="6486056" y="4209937"/>
            <a:ext cx="0" cy="0"/>
          </a:xfrm>
          <a:prstGeom prst="line">
            <a:avLst/>
          </a:prstGeom>
          <a:noFill/>
          <a:ln w="25400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val 80"/>
          <p:cNvSpPr>
            <a:spLocks noChangeArrowheads="1"/>
          </p:cNvSpPr>
          <p:nvPr/>
        </p:nvSpPr>
        <p:spPr bwMode="auto">
          <a:xfrm>
            <a:off x="8026411" y="4048553"/>
            <a:ext cx="832076" cy="7981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Freeform 81"/>
          <p:cNvSpPr>
            <a:spLocks/>
          </p:cNvSpPr>
          <p:nvPr/>
        </p:nvSpPr>
        <p:spPr bwMode="auto">
          <a:xfrm>
            <a:off x="8258783" y="4469517"/>
            <a:ext cx="19280" cy="112776"/>
          </a:xfrm>
          <a:custGeom>
            <a:avLst/>
            <a:gdLst>
              <a:gd name="T0" fmla="*/ 3 w 8"/>
              <a:gd name="T1" fmla="*/ 0 h 49"/>
              <a:gd name="T2" fmla="*/ 0 w 8"/>
              <a:gd name="T3" fmla="*/ 0 h 49"/>
              <a:gd name="T4" fmla="*/ 0 w 8"/>
              <a:gd name="T5" fmla="*/ 49 h 49"/>
              <a:gd name="T6" fmla="*/ 3 w 8"/>
              <a:gd name="T7" fmla="*/ 49 h 49"/>
              <a:gd name="T8" fmla="*/ 8 w 8"/>
              <a:gd name="T9" fmla="*/ 44 h 49"/>
              <a:gd name="T10" fmla="*/ 8 w 8"/>
              <a:gd name="T11" fmla="*/ 5 h 49"/>
              <a:gd name="T12" fmla="*/ 3 w 8"/>
              <a:gd name="T13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49">
                <a:moveTo>
                  <a:pt x="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5" y="49"/>
                  <a:pt x="8" y="47"/>
                  <a:pt x="8" y="44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5" y="0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1" name="Freeform 82"/>
          <p:cNvSpPr>
            <a:spLocks/>
          </p:cNvSpPr>
          <p:nvPr/>
        </p:nvSpPr>
        <p:spPr bwMode="auto">
          <a:xfrm>
            <a:off x="8139047" y="4172996"/>
            <a:ext cx="606807" cy="446243"/>
          </a:xfrm>
          <a:custGeom>
            <a:avLst/>
            <a:gdLst>
              <a:gd name="T0" fmla="*/ 239 w 253"/>
              <a:gd name="T1" fmla="*/ 127 h 194"/>
              <a:gd name="T2" fmla="*/ 239 w 253"/>
              <a:gd name="T3" fmla="*/ 122 h 194"/>
              <a:gd name="T4" fmla="*/ 229 w 253"/>
              <a:gd name="T5" fmla="*/ 109 h 194"/>
              <a:gd name="T6" fmla="*/ 200 w 253"/>
              <a:gd name="T7" fmla="*/ 42 h 194"/>
              <a:gd name="T8" fmla="*/ 205 w 253"/>
              <a:gd name="T9" fmla="*/ 38 h 194"/>
              <a:gd name="T10" fmla="*/ 127 w 253"/>
              <a:gd name="T11" fmla="*/ 0 h 194"/>
              <a:gd name="T12" fmla="*/ 48 w 253"/>
              <a:gd name="T13" fmla="*/ 38 h 194"/>
              <a:gd name="T14" fmla="*/ 53 w 253"/>
              <a:gd name="T15" fmla="*/ 42 h 194"/>
              <a:gd name="T16" fmla="*/ 24 w 253"/>
              <a:gd name="T17" fmla="*/ 109 h 194"/>
              <a:gd name="T18" fmla="*/ 14 w 253"/>
              <a:gd name="T19" fmla="*/ 122 h 194"/>
              <a:gd name="T20" fmla="*/ 14 w 253"/>
              <a:gd name="T21" fmla="*/ 127 h 194"/>
              <a:gd name="T22" fmla="*/ 0 w 253"/>
              <a:gd name="T23" fmla="*/ 146 h 194"/>
              <a:gd name="T24" fmla="*/ 0 w 253"/>
              <a:gd name="T25" fmla="*/ 157 h 194"/>
              <a:gd name="T26" fmla="*/ 14 w 253"/>
              <a:gd name="T27" fmla="*/ 176 h 194"/>
              <a:gd name="T28" fmla="*/ 14 w 253"/>
              <a:gd name="T29" fmla="*/ 181 h 194"/>
              <a:gd name="T30" fmla="*/ 28 w 253"/>
              <a:gd name="T31" fmla="*/ 194 h 194"/>
              <a:gd name="T32" fmla="*/ 33 w 253"/>
              <a:gd name="T33" fmla="*/ 194 h 194"/>
              <a:gd name="T34" fmla="*/ 46 w 253"/>
              <a:gd name="T35" fmla="*/ 181 h 194"/>
              <a:gd name="T36" fmla="*/ 46 w 253"/>
              <a:gd name="T37" fmla="*/ 164 h 194"/>
              <a:gd name="T38" fmla="*/ 46 w 253"/>
              <a:gd name="T39" fmla="*/ 139 h 194"/>
              <a:gd name="T40" fmla="*/ 46 w 253"/>
              <a:gd name="T41" fmla="*/ 122 h 194"/>
              <a:gd name="T42" fmla="*/ 37 w 253"/>
              <a:gd name="T43" fmla="*/ 110 h 194"/>
              <a:gd name="T44" fmla="*/ 63 w 253"/>
              <a:gd name="T45" fmla="*/ 50 h 194"/>
              <a:gd name="T46" fmla="*/ 68 w 253"/>
              <a:gd name="T47" fmla="*/ 54 h 194"/>
              <a:gd name="T48" fmla="*/ 127 w 253"/>
              <a:gd name="T49" fmla="*/ 26 h 194"/>
              <a:gd name="T50" fmla="*/ 185 w 253"/>
              <a:gd name="T51" fmla="*/ 54 h 194"/>
              <a:gd name="T52" fmla="*/ 190 w 253"/>
              <a:gd name="T53" fmla="*/ 50 h 194"/>
              <a:gd name="T54" fmla="*/ 216 w 253"/>
              <a:gd name="T55" fmla="*/ 110 h 194"/>
              <a:gd name="T56" fmla="*/ 208 w 253"/>
              <a:gd name="T57" fmla="*/ 122 h 194"/>
              <a:gd name="T58" fmla="*/ 208 w 253"/>
              <a:gd name="T59" fmla="*/ 139 h 194"/>
              <a:gd name="T60" fmla="*/ 208 w 253"/>
              <a:gd name="T61" fmla="*/ 164 h 194"/>
              <a:gd name="T62" fmla="*/ 208 w 253"/>
              <a:gd name="T63" fmla="*/ 181 h 194"/>
              <a:gd name="T64" fmla="*/ 221 w 253"/>
              <a:gd name="T65" fmla="*/ 194 h 194"/>
              <a:gd name="T66" fmla="*/ 226 w 253"/>
              <a:gd name="T67" fmla="*/ 194 h 194"/>
              <a:gd name="T68" fmla="*/ 239 w 253"/>
              <a:gd name="T69" fmla="*/ 181 h 194"/>
              <a:gd name="T70" fmla="*/ 239 w 253"/>
              <a:gd name="T71" fmla="*/ 176 h 194"/>
              <a:gd name="T72" fmla="*/ 253 w 253"/>
              <a:gd name="T73" fmla="*/ 157 h 194"/>
              <a:gd name="T74" fmla="*/ 253 w 253"/>
              <a:gd name="T75" fmla="*/ 146 h 194"/>
              <a:gd name="T76" fmla="*/ 239 w 253"/>
              <a:gd name="T77" fmla="*/ 12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3" h="194">
                <a:moveTo>
                  <a:pt x="239" y="127"/>
                </a:moveTo>
                <a:cubicBezTo>
                  <a:pt x="239" y="122"/>
                  <a:pt x="239" y="122"/>
                  <a:pt x="239" y="122"/>
                </a:cubicBezTo>
                <a:cubicBezTo>
                  <a:pt x="239" y="116"/>
                  <a:pt x="235" y="111"/>
                  <a:pt x="229" y="109"/>
                </a:cubicBezTo>
                <a:cubicBezTo>
                  <a:pt x="226" y="83"/>
                  <a:pt x="215" y="60"/>
                  <a:pt x="200" y="42"/>
                </a:cubicBezTo>
                <a:cubicBezTo>
                  <a:pt x="205" y="38"/>
                  <a:pt x="205" y="38"/>
                  <a:pt x="205" y="38"/>
                </a:cubicBezTo>
                <a:cubicBezTo>
                  <a:pt x="184" y="13"/>
                  <a:pt x="156" y="0"/>
                  <a:pt x="127" y="0"/>
                </a:cubicBezTo>
                <a:cubicBezTo>
                  <a:pt x="97" y="0"/>
                  <a:pt x="69" y="13"/>
                  <a:pt x="48" y="38"/>
                </a:cubicBezTo>
                <a:cubicBezTo>
                  <a:pt x="53" y="42"/>
                  <a:pt x="53" y="42"/>
                  <a:pt x="53" y="42"/>
                </a:cubicBezTo>
                <a:cubicBezTo>
                  <a:pt x="38" y="60"/>
                  <a:pt x="28" y="83"/>
                  <a:pt x="24" y="109"/>
                </a:cubicBezTo>
                <a:cubicBezTo>
                  <a:pt x="19" y="111"/>
                  <a:pt x="14" y="116"/>
                  <a:pt x="14" y="122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6" y="129"/>
                  <a:pt x="0" y="137"/>
                  <a:pt x="0" y="146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6"/>
                  <a:pt x="6" y="174"/>
                  <a:pt x="14" y="176"/>
                </a:cubicBezTo>
                <a:cubicBezTo>
                  <a:pt x="14" y="181"/>
                  <a:pt x="14" y="181"/>
                  <a:pt x="14" y="181"/>
                </a:cubicBezTo>
                <a:cubicBezTo>
                  <a:pt x="14" y="188"/>
                  <a:pt x="20" y="194"/>
                  <a:pt x="28" y="194"/>
                </a:cubicBezTo>
                <a:cubicBezTo>
                  <a:pt x="33" y="194"/>
                  <a:pt x="33" y="194"/>
                  <a:pt x="33" y="194"/>
                </a:cubicBezTo>
                <a:cubicBezTo>
                  <a:pt x="40" y="194"/>
                  <a:pt x="46" y="188"/>
                  <a:pt x="46" y="181"/>
                </a:cubicBezTo>
                <a:cubicBezTo>
                  <a:pt x="46" y="164"/>
                  <a:pt x="46" y="164"/>
                  <a:pt x="46" y="164"/>
                </a:cubicBezTo>
                <a:cubicBezTo>
                  <a:pt x="46" y="139"/>
                  <a:pt x="46" y="139"/>
                  <a:pt x="46" y="139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16"/>
                  <a:pt x="42" y="112"/>
                  <a:pt x="37" y="110"/>
                </a:cubicBezTo>
                <a:cubicBezTo>
                  <a:pt x="40" y="87"/>
                  <a:pt x="50" y="66"/>
                  <a:pt x="63" y="50"/>
                </a:cubicBezTo>
                <a:cubicBezTo>
                  <a:pt x="68" y="54"/>
                  <a:pt x="68" y="54"/>
                  <a:pt x="68" y="54"/>
                </a:cubicBezTo>
                <a:cubicBezTo>
                  <a:pt x="84" y="36"/>
                  <a:pt x="105" y="26"/>
                  <a:pt x="127" y="26"/>
                </a:cubicBezTo>
                <a:cubicBezTo>
                  <a:pt x="149" y="26"/>
                  <a:pt x="170" y="36"/>
                  <a:pt x="185" y="54"/>
                </a:cubicBezTo>
                <a:cubicBezTo>
                  <a:pt x="190" y="50"/>
                  <a:pt x="190" y="50"/>
                  <a:pt x="190" y="50"/>
                </a:cubicBezTo>
                <a:cubicBezTo>
                  <a:pt x="204" y="66"/>
                  <a:pt x="213" y="87"/>
                  <a:pt x="216" y="110"/>
                </a:cubicBezTo>
                <a:cubicBezTo>
                  <a:pt x="211" y="112"/>
                  <a:pt x="208" y="116"/>
                  <a:pt x="208" y="122"/>
                </a:cubicBezTo>
                <a:cubicBezTo>
                  <a:pt x="208" y="139"/>
                  <a:pt x="208" y="139"/>
                  <a:pt x="208" y="139"/>
                </a:cubicBezTo>
                <a:cubicBezTo>
                  <a:pt x="208" y="164"/>
                  <a:pt x="208" y="164"/>
                  <a:pt x="208" y="164"/>
                </a:cubicBezTo>
                <a:cubicBezTo>
                  <a:pt x="208" y="181"/>
                  <a:pt x="208" y="181"/>
                  <a:pt x="208" y="181"/>
                </a:cubicBezTo>
                <a:cubicBezTo>
                  <a:pt x="208" y="188"/>
                  <a:pt x="214" y="194"/>
                  <a:pt x="221" y="194"/>
                </a:cubicBezTo>
                <a:cubicBezTo>
                  <a:pt x="226" y="194"/>
                  <a:pt x="226" y="194"/>
                  <a:pt x="226" y="194"/>
                </a:cubicBezTo>
                <a:cubicBezTo>
                  <a:pt x="233" y="194"/>
                  <a:pt x="239" y="188"/>
                  <a:pt x="239" y="181"/>
                </a:cubicBezTo>
                <a:cubicBezTo>
                  <a:pt x="239" y="176"/>
                  <a:pt x="239" y="176"/>
                  <a:pt x="239" y="176"/>
                </a:cubicBezTo>
                <a:cubicBezTo>
                  <a:pt x="247" y="174"/>
                  <a:pt x="253" y="166"/>
                  <a:pt x="253" y="157"/>
                </a:cubicBezTo>
                <a:cubicBezTo>
                  <a:pt x="253" y="146"/>
                  <a:pt x="253" y="146"/>
                  <a:pt x="253" y="146"/>
                </a:cubicBezTo>
                <a:cubicBezTo>
                  <a:pt x="253" y="137"/>
                  <a:pt x="247" y="129"/>
                  <a:pt x="239" y="1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2" name="Freeform 83"/>
          <p:cNvSpPr>
            <a:spLocks/>
          </p:cNvSpPr>
          <p:nvPr/>
        </p:nvSpPr>
        <p:spPr bwMode="auto">
          <a:xfrm>
            <a:off x="8609879" y="4469517"/>
            <a:ext cx="16236" cy="112776"/>
          </a:xfrm>
          <a:custGeom>
            <a:avLst/>
            <a:gdLst>
              <a:gd name="T0" fmla="*/ 0 w 7"/>
              <a:gd name="T1" fmla="*/ 5 h 49"/>
              <a:gd name="T2" fmla="*/ 0 w 7"/>
              <a:gd name="T3" fmla="*/ 44 h 49"/>
              <a:gd name="T4" fmla="*/ 5 w 7"/>
              <a:gd name="T5" fmla="*/ 49 h 49"/>
              <a:gd name="T6" fmla="*/ 7 w 7"/>
              <a:gd name="T7" fmla="*/ 49 h 49"/>
              <a:gd name="T8" fmla="*/ 7 w 7"/>
              <a:gd name="T9" fmla="*/ 0 h 49"/>
              <a:gd name="T10" fmla="*/ 5 w 7"/>
              <a:gd name="T11" fmla="*/ 0 h 49"/>
              <a:gd name="T12" fmla="*/ 0 w 7"/>
              <a:gd name="T13" fmla="*/ 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49">
                <a:moveTo>
                  <a:pt x="0" y="5"/>
                </a:moveTo>
                <a:cubicBezTo>
                  <a:pt x="0" y="44"/>
                  <a:pt x="0" y="44"/>
                  <a:pt x="0" y="44"/>
                </a:cubicBezTo>
                <a:cubicBezTo>
                  <a:pt x="0" y="47"/>
                  <a:pt x="2" y="49"/>
                  <a:pt x="5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8177607" y="1808588"/>
            <a:ext cx="688999" cy="6601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4" name="Freeform 85"/>
          <p:cNvSpPr>
            <a:spLocks noEditPoints="1"/>
          </p:cNvSpPr>
          <p:nvPr/>
        </p:nvSpPr>
        <p:spPr bwMode="auto">
          <a:xfrm>
            <a:off x="8326771" y="1942751"/>
            <a:ext cx="354140" cy="376244"/>
          </a:xfrm>
          <a:custGeom>
            <a:avLst/>
            <a:gdLst>
              <a:gd name="T0" fmla="*/ 143 w 148"/>
              <a:gd name="T1" fmla="*/ 124 h 164"/>
              <a:gd name="T2" fmla="*/ 140 w 148"/>
              <a:gd name="T3" fmla="*/ 121 h 164"/>
              <a:gd name="T4" fmla="*/ 140 w 148"/>
              <a:gd name="T5" fmla="*/ 8 h 164"/>
              <a:gd name="T6" fmla="*/ 131 w 148"/>
              <a:gd name="T7" fmla="*/ 2 h 164"/>
              <a:gd name="T8" fmla="*/ 39 w 148"/>
              <a:gd name="T9" fmla="*/ 38 h 164"/>
              <a:gd name="T10" fmla="*/ 35 w 148"/>
              <a:gd name="T11" fmla="*/ 44 h 164"/>
              <a:gd name="T12" fmla="*/ 35 w 148"/>
              <a:gd name="T13" fmla="*/ 121 h 164"/>
              <a:gd name="T14" fmla="*/ 22 w 148"/>
              <a:gd name="T15" fmla="*/ 127 h 164"/>
              <a:gd name="T16" fmla="*/ 4 w 148"/>
              <a:gd name="T17" fmla="*/ 157 h 164"/>
              <a:gd name="T18" fmla="*/ 39 w 148"/>
              <a:gd name="T19" fmla="*/ 154 h 164"/>
              <a:gd name="T20" fmla="*/ 56 w 148"/>
              <a:gd name="T21" fmla="*/ 124 h 164"/>
              <a:gd name="T22" fmla="*/ 53 w 148"/>
              <a:gd name="T23" fmla="*/ 121 h 164"/>
              <a:gd name="T24" fmla="*/ 53 w 148"/>
              <a:gd name="T25" fmla="*/ 81 h 164"/>
              <a:gd name="T26" fmla="*/ 122 w 148"/>
              <a:gd name="T27" fmla="*/ 54 h 164"/>
              <a:gd name="T28" fmla="*/ 122 w 148"/>
              <a:gd name="T29" fmla="*/ 121 h 164"/>
              <a:gd name="T30" fmla="*/ 109 w 148"/>
              <a:gd name="T31" fmla="*/ 127 h 164"/>
              <a:gd name="T32" fmla="*/ 91 w 148"/>
              <a:gd name="T33" fmla="*/ 157 h 164"/>
              <a:gd name="T34" fmla="*/ 125 w 148"/>
              <a:gd name="T35" fmla="*/ 154 h 164"/>
              <a:gd name="T36" fmla="*/ 143 w 148"/>
              <a:gd name="T37" fmla="*/ 124 h 164"/>
              <a:gd name="T38" fmla="*/ 53 w 148"/>
              <a:gd name="T39" fmla="*/ 72 h 164"/>
              <a:gd name="T40" fmla="*/ 53 w 148"/>
              <a:gd name="T41" fmla="*/ 60 h 164"/>
              <a:gd name="T42" fmla="*/ 122 w 148"/>
              <a:gd name="T43" fmla="*/ 33 h 164"/>
              <a:gd name="T44" fmla="*/ 122 w 148"/>
              <a:gd name="T45" fmla="*/ 34 h 164"/>
              <a:gd name="T46" fmla="*/ 122 w 148"/>
              <a:gd name="T47" fmla="*/ 45 h 164"/>
              <a:gd name="T48" fmla="*/ 53 w 148"/>
              <a:gd name="T49" fmla="*/ 72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8" h="164">
                <a:moveTo>
                  <a:pt x="143" y="124"/>
                </a:moveTo>
                <a:cubicBezTo>
                  <a:pt x="142" y="123"/>
                  <a:pt x="141" y="122"/>
                  <a:pt x="140" y="121"/>
                </a:cubicBezTo>
                <a:cubicBezTo>
                  <a:pt x="140" y="8"/>
                  <a:pt x="140" y="8"/>
                  <a:pt x="140" y="8"/>
                </a:cubicBezTo>
                <a:cubicBezTo>
                  <a:pt x="140" y="3"/>
                  <a:pt x="135" y="0"/>
                  <a:pt x="131" y="2"/>
                </a:cubicBezTo>
                <a:cubicBezTo>
                  <a:pt x="39" y="38"/>
                  <a:pt x="39" y="38"/>
                  <a:pt x="39" y="38"/>
                </a:cubicBezTo>
                <a:cubicBezTo>
                  <a:pt x="37" y="39"/>
                  <a:pt x="35" y="41"/>
                  <a:pt x="35" y="44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1" y="123"/>
                  <a:pt x="26" y="125"/>
                  <a:pt x="22" y="127"/>
                </a:cubicBezTo>
                <a:cubicBezTo>
                  <a:pt x="8" y="136"/>
                  <a:pt x="0" y="150"/>
                  <a:pt x="4" y="157"/>
                </a:cubicBezTo>
                <a:cubicBezTo>
                  <a:pt x="9" y="164"/>
                  <a:pt x="24" y="163"/>
                  <a:pt x="39" y="154"/>
                </a:cubicBezTo>
                <a:cubicBezTo>
                  <a:pt x="53" y="145"/>
                  <a:pt x="61" y="132"/>
                  <a:pt x="56" y="124"/>
                </a:cubicBezTo>
                <a:cubicBezTo>
                  <a:pt x="56" y="123"/>
                  <a:pt x="54" y="122"/>
                  <a:pt x="53" y="121"/>
                </a:cubicBezTo>
                <a:cubicBezTo>
                  <a:pt x="53" y="81"/>
                  <a:pt x="53" y="81"/>
                  <a:pt x="53" y="81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17" y="123"/>
                  <a:pt x="113" y="125"/>
                  <a:pt x="109" y="127"/>
                </a:cubicBezTo>
                <a:cubicBezTo>
                  <a:pt x="94" y="136"/>
                  <a:pt x="86" y="150"/>
                  <a:pt x="91" y="157"/>
                </a:cubicBezTo>
                <a:cubicBezTo>
                  <a:pt x="95" y="164"/>
                  <a:pt x="111" y="163"/>
                  <a:pt x="125" y="154"/>
                </a:cubicBezTo>
                <a:cubicBezTo>
                  <a:pt x="140" y="145"/>
                  <a:pt x="148" y="132"/>
                  <a:pt x="143" y="124"/>
                </a:cubicBezTo>
                <a:close/>
                <a:moveTo>
                  <a:pt x="53" y="72"/>
                </a:moveTo>
                <a:cubicBezTo>
                  <a:pt x="53" y="60"/>
                  <a:pt x="53" y="60"/>
                  <a:pt x="53" y="60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2" y="45"/>
                  <a:pt x="122" y="45"/>
                  <a:pt x="122" y="45"/>
                </a:cubicBezTo>
                <a:lnTo>
                  <a:pt x="53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5" name="Oval 86"/>
          <p:cNvSpPr>
            <a:spLocks noChangeArrowheads="1"/>
          </p:cNvSpPr>
          <p:nvPr/>
        </p:nvSpPr>
        <p:spPr bwMode="auto">
          <a:xfrm>
            <a:off x="7553550" y="2972320"/>
            <a:ext cx="768148" cy="73790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6" name="Freeform 87"/>
          <p:cNvSpPr>
            <a:spLocks/>
          </p:cNvSpPr>
          <p:nvPr/>
        </p:nvSpPr>
        <p:spPr bwMode="auto">
          <a:xfrm>
            <a:off x="7695611" y="3322315"/>
            <a:ext cx="481996" cy="197359"/>
          </a:xfrm>
          <a:custGeom>
            <a:avLst/>
            <a:gdLst>
              <a:gd name="T0" fmla="*/ 109 w 201"/>
              <a:gd name="T1" fmla="*/ 0 h 86"/>
              <a:gd name="T2" fmla="*/ 111 w 201"/>
              <a:gd name="T3" fmla="*/ 14 h 86"/>
              <a:gd name="T4" fmla="*/ 63 w 201"/>
              <a:gd name="T5" fmla="*/ 62 h 86"/>
              <a:gd name="T6" fmla="*/ 16 w 201"/>
              <a:gd name="T7" fmla="*/ 14 h 86"/>
              <a:gd name="T8" fmla="*/ 18 w 201"/>
              <a:gd name="T9" fmla="*/ 0 h 86"/>
              <a:gd name="T10" fmla="*/ 0 w 201"/>
              <a:gd name="T11" fmla="*/ 0 h 86"/>
              <a:gd name="T12" fmla="*/ 0 w 201"/>
              <a:gd name="T13" fmla="*/ 72 h 86"/>
              <a:gd name="T14" fmla="*/ 14 w 201"/>
              <a:gd name="T15" fmla="*/ 86 h 86"/>
              <a:gd name="T16" fmla="*/ 187 w 201"/>
              <a:gd name="T17" fmla="*/ 86 h 86"/>
              <a:gd name="T18" fmla="*/ 201 w 201"/>
              <a:gd name="T19" fmla="*/ 72 h 86"/>
              <a:gd name="T20" fmla="*/ 201 w 201"/>
              <a:gd name="T21" fmla="*/ 0 h 86"/>
              <a:gd name="T22" fmla="*/ 109 w 201"/>
              <a:gd name="T23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1" h="86">
                <a:moveTo>
                  <a:pt x="109" y="0"/>
                </a:moveTo>
                <a:cubicBezTo>
                  <a:pt x="110" y="4"/>
                  <a:pt x="111" y="9"/>
                  <a:pt x="111" y="14"/>
                </a:cubicBezTo>
                <a:cubicBezTo>
                  <a:pt x="111" y="41"/>
                  <a:pt x="90" y="62"/>
                  <a:pt x="63" y="62"/>
                </a:cubicBezTo>
                <a:cubicBezTo>
                  <a:pt x="37" y="62"/>
                  <a:pt x="16" y="41"/>
                  <a:pt x="16" y="14"/>
                </a:cubicBezTo>
                <a:cubicBezTo>
                  <a:pt x="16" y="9"/>
                  <a:pt x="16" y="4"/>
                  <a:pt x="1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9"/>
                  <a:pt x="6" y="86"/>
                  <a:pt x="14" y="86"/>
                </a:cubicBezTo>
                <a:cubicBezTo>
                  <a:pt x="187" y="86"/>
                  <a:pt x="187" y="86"/>
                  <a:pt x="187" y="86"/>
                </a:cubicBezTo>
                <a:cubicBezTo>
                  <a:pt x="195" y="86"/>
                  <a:pt x="201" y="79"/>
                  <a:pt x="201" y="72"/>
                </a:cubicBezTo>
                <a:cubicBezTo>
                  <a:pt x="201" y="0"/>
                  <a:pt x="201" y="0"/>
                  <a:pt x="201" y="0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7" name="Freeform 88"/>
          <p:cNvSpPr>
            <a:spLocks/>
          </p:cNvSpPr>
          <p:nvPr/>
        </p:nvSpPr>
        <p:spPr bwMode="auto">
          <a:xfrm>
            <a:off x="7788965" y="3162871"/>
            <a:ext cx="112635" cy="39860"/>
          </a:xfrm>
          <a:custGeom>
            <a:avLst/>
            <a:gdLst>
              <a:gd name="T0" fmla="*/ 44 w 47"/>
              <a:gd name="T1" fmla="*/ 17 h 17"/>
              <a:gd name="T2" fmla="*/ 3 w 47"/>
              <a:gd name="T3" fmla="*/ 17 h 17"/>
              <a:gd name="T4" fmla="*/ 0 w 47"/>
              <a:gd name="T5" fmla="*/ 14 h 17"/>
              <a:gd name="T6" fmla="*/ 0 w 47"/>
              <a:gd name="T7" fmla="*/ 3 h 17"/>
              <a:gd name="T8" fmla="*/ 3 w 47"/>
              <a:gd name="T9" fmla="*/ 0 h 17"/>
              <a:gd name="T10" fmla="*/ 44 w 47"/>
              <a:gd name="T11" fmla="*/ 0 h 17"/>
              <a:gd name="T12" fmla="*/ 47 w 47"/>
              <a:gd name="T13" fmla="*/ 3 h 17"/>
              <a:gd name="T14" fmla="*/ 47 w 47"/>
              <a:gd name="T15" fmla="*/ 14 h 17"/>
              <a:gd name="T16" fmla="*/ 44 w 47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17">
                <a:moveTo>
                  <a:pt x="44" y="17"/>
                </a:moveTo>
                <a:cubicBezTo>
                  <a:pt x="3" y="17"/>
                  <a:pt x="3" y="17"/>
                  <a:pt x="3" y="17"/>
                </a:cubicBezTo>
                <a:cubicBezTo>
                  <a:pt x="1" y="17"/>
                  <a:pt x="0" y="16"/>
                  <a:pt x="0" y="1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6" y="0"/>
                  <a:pt x="47" y="1"/>
                  <a:pt x="47" y="3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6"/>
                  <a:pt x="46" y="17"/>
                  <a:pt x="4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8" name="Freeform 89"/>
          <p:cNvSpPr>
            <a:spLocks noEditPoints="1"/>
          </p:cNvSpPr>
          <p:nvPr/>
        </p:nvSpPr>
        <p:spPr bwMode="auto">
          <a:xfrm>
            <a:off x="7695611" y="3216344"/>
            <a:ext cx="481996" cy="87499"/>
          </a:xfrm>
          <a:custGeom>
            <a:avLst/>
            <a:gdLst>
              <a:gd name="T0" fmla="*/ 187 w 201"/>
              <a:gd name="T1" fmla="*/ 0 h 38"/>
              <a:gd name="T2" fmla="*/ 14 w 201"/>
              <a:gd name="T3" fmla="*/ 0 h 38"/>
              <a:gd name="T4" fmla="*/ 0 w 201"/>
              <a:gd name="T5" fmla="*/ 14 h 38"/>
              <a:gd name="T6" fmla="*/ 0 w 201"/>
              <a:gd name="T7" fmla="*/ 38 h 38"/>
              <a:gd name="T8" fmla="*/ 21 w 201"/>
              <a:gd name="T9" fmla="*/ 38 h 38"/>
              <a:gd name="T10" fmla="*/ 63 w 201"/>
              <a:gd name="T11" fmla="*/ 13 h 38"/>
              <a:gd name="T12" fmla="*/ 105 w 201"/>
              <a:gd name="T13" fmla="*/ 38 h 38"/>
              <a:gd name="T14" fmla="*/ 201 w 201"/>
              <a:gd name="T15" fmla="*/ 38 h 38"/>
              <a:gd name="T16" fmla="*/ 201 w 201"/>
              <a:gd name="T17" fmla="*/ 14 h 38"/>
              <a:gd name="T18" fmla="*/ 187 w 201"/>
              <a:gd name="T19" fmla="*/ 0 h 38"/>
              <a:gd name="T20" fmla="*/ 168 w 201"/>
              <a:gd name="T21" fmla="*/ 27 h 38"/>
              <a:gd name="T22" fmla="*/ 160 w 201"/>
              <a:gd name="T23" fmla="*/ 19 h 38"/>
              <a:gd name="T24" fmla="*/ 168 w 201"/>
              <a:gd name="T25" fmla="*/ 10 h 38"/>
              <a:gd name="T26" fmla="*/ 176 w 201"/>
              <a:gd name="T27" fmla="*/ 19 h 38"/>
              <a:gd name="T28" fmla="*/ 168 w 201"/>
              <a:gd name="T29" fmla="*/ 2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1" h="38">
                <a:moveTo>
                  <a:pt x="187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38"/>
                  <a:pt x="0" y="38"/>
                  <a:pt x="0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9" y="23"/>
                  <a:pt x="45" y="13"/>
                  <a:pt x="63" y="13"/>
                </a:cubicBezTo>
                <a:cubicBezTo>
                  <a:pt x="81" y="13"/>
                  <a:pt x="97" y="23"/>
                  <a:pt x="105" y="38"/>
                </a:cubicBezTo>
                <a:cubicBezTo>
                  <a:pt x="201" y="38"/>
                  <a:pt x="201" y="38"/>
                  <a:pt x="201" y="38"/>
                </a:cubicBezTo>
                <a:cubicBezTo>
                  <a:pt x="201" y="14"/>
                  <a:pt x="201" y="14"/>
                  <a:pt x="201" y="14"/>
                </a:cubicBezTo>
                <a:cubicBezTo>
                  <a:pt x="201" y="6"/>
                  <a:pt x="195" y="0"/>
                  <a:pt x="187" y="0"/>
                </a:cubicBezTo>
                <a:close/>
                <a:moveTo>
                  <a:pt x="168" y="27"/>
                </a:moveTo>
                <a:cubicBezTo>
                  <a:pt x="163" y="27"/>
                  <a:pt x="160" y="23"/>
                  <a:pt x="160" y="19"/>
                </a:cubicBezTo>
                <a:cubicBezTo>
                  <a:pt x="160" y="14"/>
                  <a:pt x="163" y="10"/>
                  <a:pt x="168" y="10"/>
                </a:cubicBezTo>
                <a:cubicBezTo>
                  <a:pt x="172" y="10"/>
                  <a:pt x="176" y="14"/>
                  <a:pt x="176" y="19"/>
                </a:cubicBezTo>
                <a:cubicBezTo>
                  <a:pt x="176" y="23"/>
                  <a:pt x="172" y="27"/>
                  <a:pt x="168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9" name="Oval 90"/>
          <p:cNvSpPr>
            <a:spLocks noChangeArrowheads="1"/>
          </p:cNvSpPr>
          <p:nvPr/>
        </p:nvSpPr>
        <p:spPr bwMode="auto">
          <a:xfrm>
            <a:off x="9568797" y="4503544"/>
            <a:ext cx="715383" cy="6854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0" name="Freeform 91"/>
          <p:cNvSpPr>
            <a:spLocks noEditPoints="1"/>
          </p:cNvSpPr>
          <p:nvPr/>
        </p:nvSpPr>
        <p:spPr bwMode="auto">
          <a:xfrm>
            <a:off x="9710857" y="4701877"/>
            <a:ext cx="434304" cy="289719"/>
          </a:xfrm>
          <a:custGeom>
            <a:avLst/>
            <a:gdLst>
              <a:gd name="T0" fmla="*/ 90 w 181"/>
              <a:gd name="T1" fmla="*/ 0 h 126"/>
              <a:gd name="T2" fmla="*/ 0 w 181"/>
              <a:gd name="T3" fmla="*/ 55 h 126"/>
              <a:gd name="T4" fmla="*/ 90 w 181"/>
              <a:gd name="T5" fmla="*/ 110 h 126"/>
              <a:gd name="T6" fmla="*/ 135 w 181"/>
              <a:gd name="T7" fmla="*/ 103 h 126"/>
              <a:gd name="T8" fmla="*/ 162 w 181"/>
              <a:gd name="T9" fmla="*/ 126 h 126"/>
              <a:gd name="T10" fmla="*/ 162 w 181"/>
              <a:gd name="T11" fmla="*/ 88 h 126"/>
              <a:gd name="T12" fmla="*/ 181 w 181"/>
              <a:gd name="T13" fmla="*/ 55 h 126"/>
              <a:gd name="T14" fmla="*/ 90 w 181"/>
              <a:gd name="T15" fmla="*/ 0 h 126"/>
              <a:gd name="T16" fmla="*/ 131 w 181"/>
              <a:gd name="T17" fmla="*/ 81 h 126"/>
              <a:gd name="T18" fmla="*/ 49 w 181"/>
              <a:gd name="T19" fmla="*/ 81 h 126"/>
              <a:gd name="T20" fmla="*/ 45 w 181"/>
              <a:gd name="T21" fmla="*/ 76 h 126"/>
              <a:gd name="T22" fmla="*/ 49 w 181"/>
              <a:gd name="T23" fmla="*/ 72 h 126"/>
              <a:gd name="T24" fmla="*/ 131 w 181"/>
              <a:gd name="T25" fmla="*/ 72 h 126"/>
              <a:gd name="T26" fmla="*/ 135 w 181"/>
              <a:gd name="T27" fmla="*/ 76 h 126"/>
              <a:gd name="T28" fmla="*/ 131 w 181"/>
              <a:gd name="T29" fmla="*/ 81 h 126"/>
              <a:gd name="T30" fmla="*/ 131 w 181"/>
              <a:gd name="T31" fmla="*/ 60 h 126"/>
              <a:gd name="T32" fmla="*/ 49 w 181"/>
              <a:gd name="T33" fmla="*/ 60 h 126"/>
              <a:gd name="T34" fmla="*/ 45 w 181"/>
              <a:gd name="T35" fmla="*/ 55 h 126"/>
              <a:gd name="T36" fmla="*/ 49 w 181"/>
              <a:gd name="T37" fmla="*/ 51 h 126"/>
              <a:gd name="T38" fmla="*/ 131 w 181"/>
              <a:gd name="T39" fmla="*/ 51 h 126"/>
              <a:gd name="T40" fmla="*/ 135 w 181"/>
              <a:gd name="T41" fmla="*/ 55 h 126"/>
              <a:gd name="T42" fmla="*/ 131 w 181"/>
              <a:gd name="T43" fmla="*/ 60 h 126"/>
              <a:gd name="T44" fmla="*/ 131 w 181"/>
              <a:gd name="T45" fmla="*/ 39 h 126"/>
              <a:gd name="T46" fmla="*/ 49 w 181"/>
              <a:gd name="T47" fmla="*/ 39 h 126"/>
              <a:gd name="T48" fmla="*/ 45 w 181"/>
              <a:gd name="T49" fmla="*/ 34 h 126"/>
              <a:gd name="T50" fmla="*/ 49 w 181"/>
              <a:gd name="T51" fmla="*/ 29 h 126"/>
              <a:gd name="T52" fmla="*/ 131 w 181"/>
              <a:gd name="T53" fmla="*/ 29 h 126"/>
              <a:gd name="T54" fmla="*/ 135 w 181"/>
              <a:gd name="T55" fmla="*/ 34 h 126"/>
              <a:gd name="T56" fmla="*/ 131 w 181"/>
              <a:gd name="T57" fmla="*/ 3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1" h="126">
                <a:moveTo>
                  <a:pt x="90" y="0"/>
                </a:moveTo>
                <a:cubicBezTo>
                  <a:pt x="40" y="0"/>
                  <a:pt x="0" y="24"/>
                  <a:pt x="0" y="55"/>
                </a:cubicBezTo>
                <a:cubicBezTo>
                  <a:pt x="0" y="85"/>
                  <a:pt x="40" y="110"/>
                  <a:pt x="90" y="110"/>
                </a:cubicBezTo>
                <a:cubicBezTo>
                  <a:pt x="106" y="110"/>
                  <a:pt x="122" y="107"/>
                  <a:pt x="135" y="103"/>
                </a:cubicBezTo>
                <a:cubicBezTo>
                  <a:pt x="162" y="126"/>
                  <a:pt x="162" y="126"/>
                  <a:pt x="162" y="126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74" y="79"/>
                  <a:pt x="181" y="67"/>
                  <a:pt x="181" y="55"/>
                </a:cubicBezTo>
                <a:cubicBezTo>
                  <a:pt x="181" y="24"/>
                  <a:pt x="140" y="0"/>
                  <a:pt x="90" y="0"/>
                </a:cubicBezTo>
                <a:close/>
                <a:moveTo>
                  <a:pt x="131" y="81"/>
                </a:moveTo>
                <a:cubicBezTo>
                  <a:pt x="49" y="81"/>
                  <a:pt x="49" y="81"/>
                  <a:pt x="49" y="81"/>
                </a:cubicBezTo>
                <a:cubicBezTo>
                  <a:pt x="47" y="81"/>
                  <a:pt x="45" y="79"/>
                  <a:pt x="45" y="76"/>
                </a:cubicBezTo>
                <a:cubicBezTo>
                  <a:pt x="45" y="74"/>
                  <a:pt x="47" y="72"/>
                  <a:pt x="49" y="72"/>
                </a:cubicBezTo>
                <a:cubicBezTo>
                  <a:pt x="131" y="72"/>
                  <a:pt x="131" y="72"/>
                  <a:pt x="131" y="72"/>
                </a:cubicBezTo>
                <a:cubicBezTo>
                  <a:pt x="133" y="72"/>
                  <a:pt x="135" y="74"/>
                  <a:pt x="135" y="76"/>
                </a:cubicBezTo>
                <a:cubicBezTo>
                  <a:pt x="135" y="79"/>
                  <a:pt x="133" y="81"/>
                  <a:pt x="131" y="81"/>
                </a:cubicBezTo>
                <a:close/>
                <a:moveTo>
                  <a:pt x="131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7" y="60"/>
                  <a:pt x="45" y="58"/>
                  <a:pt x="45" y="55"/>
                </a:cubicBezTo>
                <a:cubicBezTo>
                  <a:pt x="45" y="53"/>
                  <a:pt x="47" y="51"/>
                  <a:pt x="49" y="51"/>
                </a:cubicBezTo>
                <a:cubicBezTo>
                  <a:pt x="131" y="51"/>
                  <a:pt x="131" y="51"/>
                  <a:pt x="131" y="51"/>
                </a:cubicBezTo>
                <a:cubicBezTo>
                  <a:pt x="133" y="51"/>
                  <a:pt x="135" y="53"/>
                  <a:pt x="135" y="55"/>
                </a:cubicBezTo>
                <a:cubicBezTo>
                  <a:pt x="135" y="58"/>
                  <a:pt x="133" y="60"/>
                  <a:pt x="131" y="60"/>
                </a:cubicBezTo>
                <a:close/>
                <a:moveTo>
                  <a:pt x="131" y="39"/>
                </a:moveTo>
                <a:cubicBezTo>
                  <a:pt x="49" y="39"/>
                  <a:pt x="49" y="39"/>
                  <a:pt x="49" y="39"/>
                </a:cubicBezTo>
                <a:cubicBezTo>
                  <a:pt x="47" y="39"/>
                  <a:pt x="45" y="37"/>
                  <a:pt x="45" y="34"/>
                </a:cubicBezTo>
                <a:cubicBezTo>
                  <a:pt x="45" y="32"/>
                  <a:pt x="47" y="29"/>
                  <a:pt x="49" y="29"/>
                </a:cubicBezTo>
                <a:cubicBezTo>
                  <a:pt x="131" y="29"/>
                  <a:pt x="131" y="29"/>
                  <a:pt x="131" y="29"/>
                </a:cubicBezTo>
                <a:cubicBezTo>
                  <a:pt x="133" y="29"/>
                  <a:pt x="135" y="32"/>
                  <a:pt x="135" y="34"/>
                </a:cubicBezTo>
                <a:cubicBezTo>
                  <a:pt x="135" y="37"/>
                  <a:pt x="133" y="39"/>
                  <a:pt x="131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1" name="Freeform 92"/>
          <p:cNvSpPr>
            <a:spLocks/>
          </p:cNvSpPr>
          <p:nvPr/>
        </p:nvSpPr>
        <p:spPr bwMode="auto">
          <a:xfrm>
            <a:off x="9926996" y="1447898"/>
            <a:ext cx="515481" cy="491937"/>
          </a:xfrm>
          <a:custGeom>
            <a:avLst/>
            <a:gdLst>
              <a:gd name="T0" fmla="*/ 212 w 215"/>
              <a:gd name="T1" fmla="*/ 83 h 214"/>
              <a:gd name="T2" fmla="*/ 215 w 215"/>
              <a:gd name="T3" fmla="*/ 107 h 214"/>
              <a:gd name="T4" fmla="*/ 107 w 215"/>
              <a:gd name="T5" fmla="*/ 214 h 214"/>
              <a:gd name="T6" fmla="*/ 0 w 215"/>
              <a:gd name="T7" fmla="*/ 107 h 214"/>
              <a:gd name="T8" fmla="*/ 107 w 215"/>
              <a:gd name="T9" fmla="*/ 0 h 214"/>
              <a:gd name="T10" fmla="*/ 212 w 215"/>
              <a:gd name="T11" fmla="*/ 83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" h="214">
                <a:moveTo>
                  <a:pt x="212" y="83"/>
                </a:moveTo>
                <a:cubicBezTo>
                  <a:pt x="214" y="90"/>
                  <a:pt x="215" y="98"/>
                  <a:pt x="215" y="107"/>
                </a:cubicBezTo>
                <a:cubicBezTo>
                  <a:pt x="215" y="166"/>
                  <a:pt x="167" y="214"/>
                  <a:pt x="107" y="214"/>
                </a:cubicBezTo>
                <a:cubicBezTo>
                  <a:pt x="48" y="214"/>
                  <a:pt x="0" y="166"/>
                  <a:pt x="0" y="107"/>
                </a:cubicBezTo>
                <a:cubicBezTo>
                  <a:pt x="0" y="48"/>
                  <a:pt x="48" y="0"/>
                  <a:pt x="107" y="0"/>
                </a:cubicBezTo>
                <a:cubicBezTo>
                  <a:pt x="158" y="0"/>
                  <a:pt x="201" y="35"/>
                  <a:pt x="212" y="8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2" name="Freeform 93"/>
          <p:cNvSpPr>
            <a:spLocks/>
          </p:cNvSpPr>
          <p:nvPr/>
        </p:nvSpPr>
        <p:spPr bwMode="auto">
          <a:xfrm>
            <a:off x="10034556" y="1717197"/>
            <a:ext cx="112635" cy="96248"/>
          </a:xfrm>
          <a:custGeom>
            <a:avLst/>
            <a:gdLst>
              <a:gd name="T0" fmla="*/ 44 w 47"/>
              <a:gd name="T1" fmla="*/ 0 h 42"/>
              <a:gd name="T2" fmla="*/ 1 w 47"/>
              <a:gd name="T3" fmla="*/ 38 h 42"/>
              <a:gd name="T4" fmla="*/ 1 w 47"/>
              <a:gd name="T5" fmla="*/ 41 h 42"/>
              <a:gd name="T6" fmla="*/ 3 w 47"/>
              <a:gd name="T7" fmla="*/ 42 h 42"/>
              <a:gd name="T8" fmla="*/ 4 w 47"/>
              <a:gd name="T9" fmla="*/ 41 h 42"/>
              <a:gd name="T10" fmla="*/ 47 w 47"/>
              <a:gd name="T11" fmla="*/ 3 h 42"/>
              <a:gd name="T12" fmla="*/ 44 w 47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42">
                <a:moveTo>
                  <a:pt x="44" y="0"/>
                </a:moveTo>
                <a:cubicBezTo>
                  <a:pt x="1" y="38"/>
                  <a:pt x="1" y="38"/>
                  <a:pt x="1" y="38"/>
                </a:cubicBezTo>
                <a:cubicBezTo>
                  <a:pt x="0" y="39"/>
                  <a:pt x="0" y="40"/>
                  <a:pt x="1" y="41"/>
                </a:cubicBezTo>
                <a:cubicBezTo>
                  <a:pt x="2" y="42"/>
                  <a:pt x="2" y="42"/>
                  <a:pt x="3" y="42"/>
                </a:cubicBezTo>
                <a:cubicBezTo>
                  <a:pt x="3" y="42"/>
                  <a:pt x="4" y="42"/>
                  <a:pt x="4" y="41"/>
                </a:cubicBezTo>
                <a:cubicBezTo>
                  <a:pt x="47" y="3"/>
                  <a:pt x="47" y="3"/>
                  <a:pt x="47" y="3"/>
                </a:cubicBezTo>
                <a:lnTo>
                  <a:pt x="44" y="0"/>
                </a:lnTo>
                <a:close/>
              </a:path>
            </a:pathLst>
          </a:custGeom>
          <a:solidFill>
            <a:srgbClr val="FFFFFF"/>
          </a:solidFill>
          <a:ln w="1111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3" name="Freeform 94"/>
          <p:cNvSpPr>
            <a:spLocks/>
          </p:cNvSpPr>
          <p:nvPr/>
        </p:nvSpPr>
        <p:spPr bwMode="auto">
          <a:xfrm>
            <a:off x="10221268" y="1717197"/>
            <a:ext cx="113649" cy="96248"/>
          </a:xfrm>
          <a:custGeom>
            <a:avLst/>
            <a:gdLst>
              <a:gd name="T0" fmla="*/ 45 w 47"/>
              <a:gd name="T1" fmla="*/ 38 h 42"/>
              <a:gd name="T2" fmla="*/ 3 w 47"/>
              <a:gd name="T3" fmla="*/ 0 h 42"/>
              <a:gd name="T4" fmla="*/ 0 w 47"/>
              <a:gd name="T5" fmla="*/ 3 h 42"/>
              <a:gd name="T6" fmla="*/ 42 w 47"/>
              <a:gd name="T7" fmla="*/ 41 h 42"/>
              <a:gd name="T8" fmla="*/ 46 w 47"/>
              <a:gd name="T9" fmla="*/ 41 h 42"/>
              <a:gd name="T10" fmla="*/ 45 w 47"/>
              <a:gd name="T11" fmla="*/ 3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42">
                <a:moveTo>
                  <a:pt x="45" y="38"/>
                </a:moveTo>
                <a:cubicBezTo>
                  <a:pt x="3" y="0"/>
                  <a:pt x="3" y="0"/>
                  <a:pt x="3" y="0"/>
                </a:cubicBezTo>
                <a:cubicBezTo>
                  <a:pt x="0" y="3"/>
                  <a:pt x="0" y="3"/>
                  <a:pt x="0" y="3"/>
                </a:cubicBezTo>
                <a:cubicBezTo>
                  <a:pt x="42" y="41"/>
                  <a:pt x="42" y="41"/>
                  <a:pt x="42" y="41"/>
                </a:cubicBezTo>
                <a:cubicBezTo>
                  <a:pt x="43" y="42"/>
                  <a:pt x="45" y="42"/>
                  <a:pt x="46" y="41"/>
                </a:cubicBezTo>
                <a:cubicBezTo>
                  <a:pt x="47" y="40"/>
                  <a:pt x="46" y="39"/>
                  <a:pt x="45" y="38"/>
                </a:cubicBezTo>
                <a:close/>
              </a:path>
            </a:pathLst>
          </a:custGeom>
          <a:solidFill>
            <a:srgbClr val="FFFFFF"/>
          </a:solidFill>
          <a:ln w="1111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" name="Freeform 95"/>
          <p:cNvSpPr>
            <a:spLocks/>
          </p:cNvSpPr>
          <p:nvPr/>
        </p:nvSpPr>
        <p:spPr bwMode="auto">
          <a:xfrm>
            <a:off x="10036584" y="1627755"/>
            <a:ext cx="295285" cy="185692"/>
          </a:xfrm>
          <a:custGeom>
            <a:avLst/>
            <a:gdLst>
              <a:gd name="T0" fmla="*/ 121 w 123"/>
              <a:gd name="T1" fmla="*/ 0 h 81"/>
              <a:gd name="T2" fmla="*/ 117 w 123"/>
              <a:gd name="T3" fmla="*/ 0 h 81"/>
              <a:gd name="T4" fmla="*/ 117 w 123"/>
              <a:gd name="T5" fmla="*/ 4 h 81"/>
              <a:gd name="T6" fmla="*/ 119 w 123"/>
              <a:gd name="T7" fmla="*/ 4 h 81"/>
              <a:gd name="T8" fmla="*/ 119 w 123"/>
              <a:gd name="T9" fmla="*/ 76 h 81"/>
              <a:gd name="T10" fmla="*/ 4 w 123"/>
              <a:gd name="T11" fmla="*/ 76 h 81"/>
              <a:gd name="T12" fmla="*/ 4 w 123"/>
              <a:gd name="T13" fmla="*/ 6 h 81"/>
              <a:gd name="T14" fmla="*/ 4 w 123"/>
              <a:gd name="T15" fmla="*/ 6 h 81"/>
              <a:gd name="T16" fmla="*/ 4 w 123"/>
              <a:gd name="T17" fmla="*/ 0 h 81"/>
              <a:gd name="T18" fmla="*/ 2 w 123"/>
              <a:gd name="T19" fmla="*/ 0 h 81"/>
              <a:gd name="T20" fmla="*/ 0 w 123"/>
              <a:gd name="T21" fmla="*/ 2 h 81"/>
              <a:gd name="T22" fmla="*/ 0 w 123"/>
              <a:gd name="T23" fmla="*/ 79 h 81"/>
              <a:gd name="T24" fmla="*/ 2 w 123"/>
              <a:gd name="T25" fmla="*/ 81 h 81"/>
              <a:gd name="T26" fmla="*/ 121 w 123"/>
              <a:gd name="T27" fmla="*/ 81 h 81"/>
              <a:gd name="T28" fmla="*/ 123 w 123"/>
              <a:gd name="T29" fmla="*/ 79 h 81"/>
              <a:gd name="T30" fmla="*/ 123 w 123"/>
              <a:gd name="T31" fmla="*/ 2 h 81"/>
              <a:gd name="T32" fmla="*/ 121 w 123"/>
              <a:gd name="T33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3" h="81">
                <a:moveTo>
                  <a:pt x="121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4"/>
                  <a:pt x="117" y="4"/>
                  <a:pt x="117" y="4"/>
                </a:cubicBezTo>
                <a:cubicBezTo>
                  <a:pt x="119" y="4"/>
                  <a:pt x="119" y="4"/>
                  <a:pt x="119" y="4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1" y="81"/>
                  <a:pt x="2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2" y="81"/>
                  <a:pt x="123" y="80"/>
                  <a:pt x="123" y="79"/>
                </a:cubicBezTo>
                <a:cubicBezTo>
                  <a:pt x="123" y="2"/>
                  <a:pt x="123" y="2"/>
                  <a:pt x="123" y="2"/>
                </a:cubicBezTo>
                <a:cubicBezTo>
                  <a:pt x="123" y="1"/>
                  <a:pt x="122" y="0"/>
                  <a:pt x="121" y="0"/>
                </a:cubicBezTo>
                <a:close/>
              </a:path>
            </a:pathLst>
          </a:custGeom>
          <a:solidFill>
            <a:srgbClr val="FFFFFF"/>
          </a:solidFill>
          <a:ln w="1111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5" name="Freeform 96"/>
          <p:cNvSpPr>
            <a:spLocks noEditPoints="1"/>
          </p:cNvSpPr>
          <p:nvPr/>
        </p:nvSpPr>
        <p:spPr bwMode="auto">
          <a:xfrm>
            <a:off x="10036584" y="1516923"/>
            <a:ext cx="295285" cy="245968"/>
          </a:xfrm>
          <a:custGeom>
            <a:avLst/>
            <a:gdLst>
              <a:gd name="T0" fmla="*/ 122 w 123"/>
              <a:gd name="T1" fmla="*/ 48 h 107"/>
              <a:gd name="T2" fmla="*/ 63 w 123"/>
              <a:gd name="T3" fmla="*/ 1 h 107"/>
              <a:gd name="T4" fmla="*/ 60 w 123"/>
              <a:gd name="T5" fmla="*/ 1 h 107"/>
              <a:gd name="T6" fmla="*/ 0 w 123"/>
              <a:gd name="T7" fmla="*/ 48 h 107"/>
              <a:gd name="T8" fmla="*/ 0 w 123"/>
              <a:gd name="T9" fmla="*/ 50 h 107"/>
              <a:gd name="T10" fmla="*/ 0 w 123"/>
              <a:gd name="T11" fmla="*/ 52 h 107"/>
              <a:gd name="T12" fmla="*/ 60 w 123"/>
              <a:gd name="T13" fmla="*/ 106 h 107"/>
              <a:gd name="T14" fmla="*/ 61 w 123"/>
              <a:gd name="T15" fmla="*/ 107 h 107"/>
              <a:gd name="T16" fmla="*/ 63 w 123"/>
              <a:gd name="T17" fmla="*/ 106 h 107"/>
              <a:gd name="T18" fmla="*/ 123 w 123"/>
              <a:gd name="T19" fmla="*/ 52 h 107"/>
              <a:gd name="T20" fmla="*/ 123 w 123"/>
              <a:gd name="T21" fmla="*/ 50 h 107"/>
              <a:gd name="T22" fmla="*/ 122 w 123"/>
              <a:gd name="T23" fmla="*/ 48 h 107"/>
              <a:gd name="T24" fmla="*/ 61 w 123"/>
              <a:gd name="T25" fmla="*/ 102 h 107"/>
              <a:gd name="T26" fmla="*/ 6 w 123"/>
              <a:gd name="T27" fmla="*/ 50 h 107"/>
              <a:gd name="T28" fmla="*/ 61 w 123"/>
              <a:gd name="T29" fmla="*/ 6 h 107"/>
              <a:gd name="T30" fmla="*/ 117 w 123"/>
              <a:gd name="T31" fmla="*/ 50 h 107"/>
              <a:gd name="T32" fmla="*/ 61 w 123"/>
              <a:gd name="T33" fmla="*/ 10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3" h="107">
                <a:moveTo>
                  <a:pt x="122" y="48"/>
                </a:moveTo>
                <a:cubicBezTo>
                  <a:pt x="63" y="1"/>
                  <a:pt x="63" y="1"/>
                  <a:pt x="63" y="1"/>
                </a:cubicBezTo>
                <a:cubicBezTo>
                  <a:pt x="62" y="0"/>
                  <a:pt x="61" y="0"/>
                  <a:pt x="60" y="1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49"/>
                  <a:pt x="0" y="50"/>
                </a:cubicBezTo>
                <a:cubicBezTo>
                  <a:pt x="0" y="51"/>
                  <a:pt x="0" y="51"/>
                  <a:pt x="0" y="52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7"/>
                  <a:pt x="61" y="107"/>
                  <a:pt x="61" y="107"/>
                </a:cubicBezTo>
                <a:cubicBezTo>
                  <a:pt x="62" y="107"/>
                  <a:pt x="63" y="107"/>
                  <a:pt x="63" y="106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3" y="51"/>
                  <a:pt x="123" y="51"/>
                  <a:pt x="123" y="50"/>
                </a:cubicBezTo>
                <a:cubicBezTo>
                  <a:pt x="123" y="49"/>
                  <a:pt x="123" y="49"/>
                  <a:pt x="122" y="48"/>
                </a:cubicBezTo>
                <a:close/>
                <a:moveTo>
                  <a:pt x="61" y="102"/>
                </a:moveTo>
                <a:cubicBezTo>
                  <a:pt x="6" y="50"/>
                  <a:pt x="6" y="50"/>
                  <a:pt x="6" y="50"/>
                </a:cubicBezTo>
                <a:cubicBezTo>
                  <a:pt x="61" y="6"/>
                  <a:pt x="61" y="6"/>
                  <a:pt x="61" y="6"/>
                </a:cubicBezTo>
                <a:cubicBezTo>
                  <a:pt x="117" y="50"/>
                  <a:pt x="117" y="50"/>
                  <a:pt x="117" y="50"/>
                </a:cubicBezTo>
                <a:lnTo>
                  <a:pt x="61" y="102"/>
                </a:lnTo>
                <a:close/>
              </a:path>
            </a:pathLst>
          </a:custGeom>
          <a:solidFill>
            <a:srgbClr val="FFFFFF"/>
          </a:solidFill>
          <a:ln w="1111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6" name="Freeform 97"/>
          <p:cNvSpPr>
            <a:spLocks/>
          </p:cNvSpPr>
          <p:nvPr/>
        </p:nvSpPr>
        <p:spPr bwMode="auto">
          <a:xfrm>
            <a:off x="10034556" y="1627755"/>
            <a:ext cx="297315" cy="135136"/>
          </a:xfrm>
          <a:custGeom>
            <a:avLst/>
            <a:gdLst>
              <a:gd name="T0" fmla="*/ 124 w 124"/>
              <a:gd name="T1" fmla="*/ 1 h 59"/>
              <a:gd name="T2" fmla="*/ 122 w 124"/>
              <a:gd name="T3" fmla="*/ 0 h 59"/>
              <a:gd name="T4" fmla="*/ 119 w 124"/>
              <a:gd name="T5" fmla="*/ 0 h 59"/>
              <a:gd name="T6" fmla="*/ 119 w 124"/>
              <a:gd name="T7" fmla="*/ 6 h 59"/>
              <a:gd name="T8" fmla="*/ 114 w 124"/>
              <a:gd name="T9" fmla="*/ 6 h 59"/>
              <a:gd name="T10" fmla="*/ 62 w 124"/>
              <a:gd name="T11" fmla="*/ 54 h 59"/>
              <a:gd name="T12" fmla="*/ 11 w 124"/>
              <a:gd name="T13" fmla="*/ 6 h 59"/>
              <a:gd name="T14" fmla="*/ 6 w 124"/>
              <a:gd name="T15" fmla="*/ 6 h 59"/>
              <a:gd name="T16" fmla="*/ 6 w 124"/>
              <a:gd name="T17" fmla="*/ 0 h 59"/>
              <a:gd name="T18" fmla="*/ 3 w 124"/>
              <a:gd name="T19" fmla="*/ 0 h 59"/>
              <a:gd name="T20" fmla="*/ 1 w 124"/>
              <a:gd name="T21" fmla="*/ 1 h 59"/>
              <a:gd name="T22" fmla="*/ 1 w 124"/>
              <a:gd name="T23" fmla="*/ 4 h 59"/>
              <a:gd name="T24" fmla="*/ 61 w 124"/>
              <a:gd name="T25" fmla="*/ 58 h 59"/>
              <a:gd name="T26" fmla="*/ 62 w 124"/>
              <a:gd name="T27" fmla="*/ 59 h 59"/>
              <a:gd name="T28" fmla="*/ 64 w 124"/>
              <a:gd name="T29" fmla="*/ 58 h 59"/>
              <a:gd name="T30" fmla="*/ 124 w 124"/>
              <a:gd name="T31" fmla="*/ 4 h 59"/>
              <a:gd name="T32" fmla="*/ 124 w 124"/>
              <a:gd name="T33" fmla="*/ 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" h="59">
                <a:moveTo>
                  <a:pt x="124" y="1"/>
                </a:moveTo>
                <a:cubicBezTo>
                  <a:pt x="124" y="0"/>
                  <a:pt x="123" y="0"/>
                  <a:pt x="122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6"/>
                  <a:pt x="119" y="6"/>
                  <a:pt x="119" y="6"/>
                </a:cubicBezTo>
                <a:cubicBezTo>
                  <a:pt x="114" y="6"/>
                  <a:pt x="114" y="6"/>
                  <a:pt x="114" y="6"/>
                </a:cubicBezTo>
                <a:cubicBezTo>
                  <a:pt x="62" y="54"/>
                  <a:pt x="62" y="54"/>
                  <a:pt x="62" y="54"/>
                </a:cubicBezTo>
                <a:cubicBezTo>
                  <a:pt x="11" y="6"/>
                  <a:pt x="11" y="6"/>
                  <a:pt x="11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1" y="4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9"/>
                  <a:pt x="62" y="59"/>
                  <a:pt x="62" y="59"/>
                </a:cubicBezTo>
                <a:cubicBezTo>
                  <a:pt x="63" y="59"/>
                  <a:pt x="64" y="59"/>
                  <a:pt x="64" y="58"/>
                </a:cubicBezTo>
                <a:cubicBezTo>
                  <a:pt x="124" y="4"/>
                  <a:pt x="124" y="4"/>
                  <a:pt x="124" y="4"/>
                </a:cubicBezTo>
                <a:cubicBezTo>
                  <a:pt x="124" y="3"/>
                  <a:pt x="124" y="2"/>
                  <a:pt x="124" y="1"/>
                </a:cubicBezTo>
                <a:close/>
              </a:path>
            </a:pathLst>
          </a:custGeom>
          <a:solidFill>
            <a:srgbClr val="FFFFFF"/>
          </a:solidFill>
          <a:ln w="1111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7" name="Oval 98"/>
          <p:cNvSpPr>
            <a:spLocks noChangeArrowheads="1"/>
          </p:cNvSpPr>
          <p:nvPr/>
        </p:nvSpPr>
        <p:spPr bwMode="auto">
          <a:xfrm>
            <a:off x="6298331" y="2778848"/>
            <a:ext cx="535776" cy="5133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8" name="Freeform 99"/>
          <p:cNvSpPr>
            <a:spLocks/>
          </p:cNvSpPr>
          <p:nvPr/>
        </p:nvSpPr>
        <p:spPr bwMode="auto">
          <a:xfrm>
            <a:off x="6435320" y="3053012"/>
            <a:ext cx="263829" cy="69027"/>
          </a:xfrm>
          <a:custGeom>
            <a:avLst/>
            <a:gdLst>
              <a:gd name="T0" fmla="*/ 0 w 260"/>
              <a:gd name="T1" fmla="*/ 0 h 71"/>
              <a:gd name="T2" fmla="*/ 0 w 260"/>
              <a:gd name="T3" fmla="*/ 71 h 71"/>
              <a:gd name="T4" fmla="*/ 260 w 260"/>
              <a:gd name="T5" fmla="*/ 71 h 71"/>
              <a:gd name="T6" fmla="*/ 260 w 260"/>
              <a:gd name="T7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71">
                <a:moveTo>
                  <a:pt x="0" y="0"/>
                </a:moveTo>
                <a:lnTo>
                  <a:pt x="0" y="71"/>
                </a:lnTo>
                <a:lnTo>
                  <a:pt x="260" y="71"/>
                </a:lnTo>
                <a:lnTo>
                  <a:pt x="260" y="0"/>
                </a:lnTo>
              </a:path>
            </a:pathLst>
          </a:custGeom>
          <a:noFill/>
          <a:ln w="4445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9" name="Freeform 100"/>
          <p:cNvSpPr>
            <a:spLocks/>
          </p:cNvSpPr>
          <p:nvPr/>
        </p:nvSpPr>
        <p:spPr bwMode="auto">
          <a:xfrm>
            <a:off x="6491130" y="2913013"/>
            <a:ext cx="153223" cy="172080"/>
          </a:xfrm>
          <a:custGeom>
            <a:avLst/>
            <a:gdLst>
              <a:gd name="T0" fmla="*/ 49 w 64"/>
              <a:gd name="T1" fmla="*/ 39 h 75"/>
              <a:gd name="T2" fmla="*/ 49 w 64"/>
              <a:gd name="T3" fmla="*/ 1 h 75"/>
              <a:gd name="T4" fmla="*/ 48 w 64"/>
              <a:gd name="T5" fmla="*/ 0 h 75"/>
              <a:gd name="T6" fmla="*/ 16 w 64"/>
              <a:gd name="T7" fmla="*/ 0 h 75"/>
              <a:gd name="T8" fmla="*/ 14 w 64"/>
              <a:gd name="T9" fmla="*/ 1 h 75"/>
              <a:gd name="T10" fmla="*/ 14 w 64"/>
              <a:gd name="T11" fmla="*/ 39 h 75"/>
              <a:gd name="T12" fmla="*/ 12 w 64"/>
              <a:gd name="T13" fmla="*/ 41 h 75"/>
              <a:gd name="T14" fmla="*/ 2 w 64"/>
              <a:gd name="T15" fmla="*/ 39 h 75"/>
              <a:gd name="T16" fmla="*/ 1 w 64"/>
              <a:gd name="T17" fmla="*/ 42 h 75"/>
              <a:gd name="T18" fmla="*/ 31 w 64"/>
              <a:gd name="T19" fmla="*/ 75 h 75"/>
              <a:gd name="T20" fmla="*/ 33 w 64"/>
              <a:gd name="T21" fmla="*/ 75 h 75"/>
              <a:gd name="T22" fmla="*/ 63 w 64"/>
              <a:gd name="T23" fmla="*/ 42 h 75"/>
              <a:gd name="T24" fmla="*/ 61 w 64"/>
              <a:gd name="T25" fmla="*/ 39 h 75"/>
              <a:gd name="T26" fmla="*/ 51 w 64"/>
              <a:gd name="T27" fmla="*/ 41 h 75"/>
              <a:gd name="T28" fmla="*/ 49 w 64"/>
              <a:gd name="T29" fmla="*/ 3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" h="75">
                <a:moveTo>
                  <a:pt x="49" y="39"/>
                </a:moveTo>
                <a:cubicBezTo>
                  <a:pt x="49" y="1"/>
                  <a:pt x="49" y="1"/>
                  <a:pt x="49" y="1"/>
                </a:cubicBezTo>
                <a:cubicBezTo>
                  <a:pt x="49" y="0"/>
                  <a:pt x="49" y="0"/>
                  <a:pt x="48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40"/>
                  <a:pt x="13" y="41"/>
                  <a:pt x="12" y="41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0" y="41"/>
                  <a:pt x="1" y="42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2" y="75"/>
                  <a:pt x="33" y="75"/>
                </a:cubicBezTo>
                <a:cubicBezTo>
                  <a:pt x="63" y="42"/>
                  <a:pt x="63" y="42"/>
                  <a:pt x="63" y="42"/>
                </a:cubicBezTo>
                <a:cubicBezTo>
                  <a:pt x="64" y="41"/>
                  <a:pt x="63" y="39"/>
                  <a:pt x="61" y="39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49" y="40"/>
                  <a:pt x="49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0" name="Oval 101"/>
          <p:cNvSpPr>
            <a:spLocks noChangeArrowheads="1"/>
          </p:cNvSpPr>
          <p:nvPr/>
        </p:nvSpPr>
        <p:spPr bwMode="auto">
          <a:xfrm>
            <a:off x="5427695" y="1464424"/>
            <a:ext cx="796560" cy="7631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1" name="Freeform 102"/>
          <p:cNvSpPr>
            <a:spLocks/>
          </p:cNvSpPr>
          <p:nvPr/>
        </p:nvSpPr>
        <p:spPr bwMode="auto">
          <a:xfrm>
            <a:off x="5701674" y="1599561"/>
            <a:ext cx="251652" cy="131248"/>
          </a:xfrm>
          <a:custGeom>
            <a:avLst/>
            <a:gdLst>
              <a:gd name="T0" fmla="*/ 18 w 105"/>
              <a:gd name="T1" fmla="*/ 57 h 57"/>
              <a:gd name="T2" fmla="*/ 18 w 105"/>
              <a:gd name="T3" fmla="*/ 53 h 57"/>
              <a:gd name="T4" fmla="*/ 52 w 105"/>
              <a:gd name="T5" fmla="*/ 19 h 57"/>
              <a:gd name="T6" fmla="*/ 86 w 105"/>
              <a:gd name="T7" fmla="*/ 53 h 57"/>
              <a:gd name="T8" fmla="*/ 86 w 105"/>
              <a:gd name="T9" fmla="*/ 57 h 57"/>
              <a:gd name="T10" fmla="*/ 105 w 105"/>
              <a:gd name="T11" fmla="*/ 57 h 57"/>
              <a:gd name="T12" fmla="*/ 105 w 105"/>
              <a:gd name="T13" fmla="*/ 53 h 57"/>
              <a:gd name="T14" fmla="*/ 52 w 105"/>
              <a:gd name="T15" fmla="*/ 0 h 57"/>
              <a:gd name="T16" fmla="*/ 0 w 105"/>
              <a:gd name="T17" fmla="*/ 53 h 57"/>
              <a:gd name="T18" fmla="*/ 0 w 105"/>
              <a:gd name="T19" fmla="*/ 57 h 57"/>
              <a:gd name="T20" fmla="*/ 18 w 105"/>
              <a:gd name="T21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" h="57">
                <a:moveTo>
                  <a:pt x="18" y="57"/>
                </a:moveTo>
                <a:cubicBezTo>
                  <a:pt x="18" y="53"/>
                  <a:pt x="18" y="53"/>
                  <a:pt x="18" y="53"/>
                </a:cubicBezTo>
                <a:cubicBezTo>
                  <a:pt x="18" y="34"/>
                  <a:pt x="33" y="19"/>
                  <a:pt x="52" y="19"/>
                </a:cubicBezTo>
                <a:cubicBezTo>
                  <a:pt x="71" y="19"/>
                  <a:pt x="86" y="34"/>
                  <a:pt x="86" y="53"/>
                </a:cubicBezTo>
                <a:cubicBezTo>
                  <a:pt x="86" y="57"/>
                  <a:pt x="86" y="57"/>
                  <a:pt x="86" y="57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5" y="53"/>
                  <a:pt x="105" y="53"/>
                  <a:pt x="105" y="53"/>
                </a:cubicBezTo>
                <a:cubicBezTo>
                  <a:pt x="105" y="24"/>
                  <a:pt x="81" y="0"/>
                  <a:pt x="52" y="0"/>
                </a:cubicBezTo>
                <a:cubicBezTo>
                  <a:pt x="23" y="0"/>
                  <a:pt x="0" y="24"/>
                  <a:pt x="0" y="53"/>
                </a:cubicBezTo>
                <a:cubicBezTo>
                  <a:pt x="0" y="57"/>
                  <a:pt x="0" y="57"/>
                  <a:pt x="0" y="57"/>
                </a:cubicBezTo>
                <a:lnTo>
                  <a:pt x="18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Freeform 103"/>
          <p:cNvSpPr>
            <a:spLocks noEditPoints="1"/>
          </p:cNvSpPr>
          <p:nvPr/>
        </p:nvSpPr>
        <p:spPr bwMode="auto">
          <a:xfrm>
            <a:off x="5622524" y="1760949"/>
            <a:ext cx="409949" cy="273191"/>
          </a:xfrm>
          <a:custGeom>
            <a:avLst/>
            <a:gdLst>
              <a:gd name="T0" fmla="*/ 161 w 171"/>
              <a:gd name="T1" fmla="*/ 0 h 119"/>
              <a:gd name="T2" fmla="*/ 10 w 171"/>
              <a:gd name="T3" fmla="*/ 0 h 119"/>
              <a:gd name="T4" fmla="*/ 0 w 171"/>
              <a:gd name="T5" fmla="*/ 10 h 119"/>
              <a:gd name="T6" fmla="*/ 0 w 171"/>
              <a:gd name="T7" fmla="*/ 109 h 119"/>
              <a:gd name="T8" fmla="*/ 10 w 171"/>
              <a:gd name="T9" fmla="*/ 119 h 119"/>
              <a:gd name="T10" fmla="*/ 161 w 171"/>
              <a:gd name="T11" fmla="*/ 119 h 119"/>
              <a:gd name="T12" fmla="*/ 171 w 171"/>
              <a:gd name="T13" fmla="*/ 109 h 119"/>
              <a:gd name="T14" fmla="*/ 171 w 171"/>
              <a:gd name="T15" fmla="*/ 10 h 119"/>
              <a:gd name="T16" fmla="*/ 161 w 171"/>
              <a:gd name="T17" fmla="*/ 0 h 119"/>
              <a:gd name="T18" fmla="*/ 96 w 171"/>
              <a:gd name="T19" fmla="*/ 54 h 119"/>
              <a:gd name="T20" fmla="*/ 96 w 171"/>
              <a:gd name="T21" fmla="*/ 89 h 119"/>
              <a:gd name="T22" fmla="*/ 85 w 171"/>
              <a:gd name="T23" fmla="*/ 101 h 119"/>
              <a:gd name="T24" fmla="*/ 74 w 171"/>
              <a:gd name="T25" fmla="*/ 89 h 119"/>
              <a:gd name="T26" fmla="*/ 74 w 171"/>
              <a:gd name="T27" fmla="*/ 54 h 119"/>
              <a:gd name="T28" fmla="*/ 66 w 171"/>
              <a:gd name="T29" fmla="*/ 38 h 119"/>
              <a:gd name="T30" fmla="*/ 85 w 171"/>
              <a:gd name="T31" fmla="*/ 18 h 119"/>
              <a:gd name="T32" fmla="*/ 105 w 171"/>
              <a:gd name="T33" fmla="*/ 38 h 119"/>
              <a:gd name="T34" fmla="*/ 96 w 171"/>
              <a:gd name="T35" fmla="*/ 5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1" h="119">
                <a:moveTo>
                  <a:pt x="161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4"/>
                  <a:pt x="4" y="119"/>
                  <a:pt x="10" y="119"/>
                </a:cubicBezTo>
                <a:cubicBezTo>
                  <a:pt x="161" y="119"/>
                  <a:pt x="161" y="119"/>
                  <a:pt x="161" y="119"/>
                </a:cubicBezTo>
                <a:cubicBezTo>
                  <a:pt x="166" y="119"/>
                  <a:pt x="171" y="114"/>
                  <a:pt x="171" y="109"/>
                </a:cubicBezTo>
                <a:cubicBezTo>
                  <a:pt x="171" y="10"/>
                  <a:pt x="171" y="10"/>
                  <a:pt x="171" y="10"/>
                </a:cubicBezTo>
                <a:cubicBezTo>
                  <a:pt x="171" y="5"/>
                  <a:pt x="166" y="0"/>
                  <a:pt x="161" y="0"/>
                </a:cubicBezTo>
                <a:close/>
                <a:moveTo>
                  <a:pt x="96" y="54"/>
                </a:moveTo>
                <a:cubicBezTo>
                  <a:pt x="96" y="89"/>
                  <a:pt x="96" y="89"/>
                  <a:pt x="96" y="89"/>
                </a:cubicBezTo>
                <a:cubicBezTo>
                  <a:pt x="96" y="96"/>
                  <a:pt x="91" y="101"/>
                  <a:pt x="85" y="101"/>
                </a:cubicBezTo>
                <a:cubicBezTo>
                  <a:pt x="79" y="101"/>
                  <a:pt x="74" y="96"/>
                  <a:pt x="74" y="89"/>
                </a:cubicBezTo>
                <a:cubicBezTo>
                  <a:pt x="74" y="54"/>
                  <a:pt x="74" y="54"/>
                  <a:pt x="74" y="54"/>
                </a:cubicBezTo>
                <a:cubicBezTo>
                  <a:pt x="69" y="51"/>
                  <a:pt x="66" y="45"/>
                  <a:pt x="66" y="38"/>
                </a:cubicBezTo>
                <a:cubicBezTo>
                  <a:pt x="66" y="27"/>
                  <a:pt x="74" y="18"/>
                  <a:pt x="85" y="18"/>
                </a:cubicBezTo>
                <a:cubicBezTo>
                  <a:pt x="96" y="18"/>
                  <a:pt x="105" y="27"/>
                  <a:pt x="105" y="38"/>
                </a:cubicBezTo>
                <a:cubicBezTo>
                  <a:pt x="105" y="45"/>
                  <a:pt x="102" y="51"/>
                  <a:pt x="96" y="54"/>
                </a:cubicBezTo>
                <a:close/>
              </a:path>
            </a:pathLst>
          </a:custGeom>
          <a:solidFill>
            <a:srgbClr val="FFFFFF"/>
          </a:solidFill>
          <a:ln w="1111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3" name="Freeform 104"/>
          <p:cNvSpPr>
            <a:spLocks/>
          </p:cNvSpPr>
          <p:nvPr/>
        </p:nvSpPr>
        <p:spPr bwMode="auto">
          <a:xfrm>
            <a:off x="7356693" y="1026931"/>
            <a:ext cx="604777" cy="579436"/>
          </a:xfrm>
          <a:custGeom>
            <a:avLst/>
            <a:gdLst>
              <a:gd name="T0" fmla="*/ 236 w 252"/>
              <a:gd name="T1" fmla="*/ 97 h 252"/>
              <a:gd name="T2" fmla="*/ 156 w 252"/>
              <a:gd name="T3" fmla="*/ 236 h 252"/>
              <a:gd name="T4" fmla="*/ 16 w 252"/>
              <a:gd name="T5" fmla="*/ 156 h 252"/>
              <a:gd name="T6" fmla="*/ 97 w 252"/>
              <a:gd name="T7" fmla="*/ 16 h 252"/>
              <a:gd name="T8" fmla="*/ 236 w 252"/>
              <a:gd name="T9" fmla="*/ 97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252">
                <a:moveTo>
                  <a:pt x="236" y="97"/>
                </a:moveTo>
                <a:cubicBezTo>
                  <a:pt x="252" y="157"/>
                  <a:pt x="216" y="220"/>
                  <a:pt x="156" y="236"/>
                </a:cubicBezTo>
                <a:cubicBezTo>
                  <a:pt x="95" y="252"/>
                  <a:pt x="33" y="216"/>
                  <a:pt x="16" y="156"/>
                </a:cubicBezTo>
                <a:cubicBezTo>
                  <a:pt x="0" y="95"/>
                  <a:pt x="36" y="33"/>
                  <a:pt x="97" y="16"/>
                </a:cubicBezTo>
                <a:cubicBezTo>
                  <a:pt x="157" y="0"/>
                  <a:pt x="220" y="36"/>
                  <a:pt x="236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4" name="Freeform 105"/>
          <p:cNvSpPr>
            <a:spLocks noEditPoints="1"/>
          </p:cNvSpPr>
          <p:nvPr/>
        </p:nvSpPr>
        <p:spPr bwMode="auto">
          <a:xfrm>
            <a:off x="7502812" y="1146512"/>
            <a:ext cx="314565" cy="287773"/>
          </a:xfrm>
          <a:custGeom>
            <a:avLst/>
            <a:gdLst>
              <a:gd name="T0" fmla="*/ 121 w 131"/>
              <a:gd name="T1" fmla="*/ 46 h 125"/>
              <a:gd name="T2" fmla="*/ 99 w 131"/>
              <a:gd name="T3" fmla="*/ 46 h 125"/>
              <a:gd name="T4" fmla="*/ 97 w 131"/>
              <a:gd name="T5" fmla="*/ 10 h 125"/>
              <a:gd name="T6" fmla="*/ 86 w 131"/>
              <a:gd name="T7" fmla="*/ 0 h 125"/>
              <a:gd name="T8" fmla="*/ 74 w 131"/>
              <a:gd name="T9" fmla="*/ 17 h 125"/>
              <a:gd name="T10" fmla="*/ 63 w 131"/>
              <a:gd name="T11" fmla="*/ 49 h 125"/>
              <a:gd name="T12" fmla="*/ 42 w 131"/>
              <a:gd name="T13" fmla="*/ 56 h 125"/>
              <a:gd name="T14" fmla="*/ 41 w 131"/>
              <a:gd name="T15" fmla="*/ 49 h 125"/>
              <a:gd name="T16" fmla="*/ 0 w 131"/>
              <a:gd name="T17" fmla="*/ 51 h 125"/>
              <a:gd name="T18" fmla="*/ 2 w 131"/>
              <a:gd name="T19" fmla="*/ 122 h 125"/>
              <a:gd name="T20" fmla="*/ 42 w 131"/>
              <a:gd name="T21" fmla="*/ 121 h 125"/>
              <a:gd name="T22" fmla="*/ 58 w 131"/>
              <a:gd name="T23" fmla="*/ 116 h 125"/>
              <a:gd name="T24" fmla="*/ 59 w 131"/>
              <a:gd name="T25" fmla="*/ 116 h 125"/>
              <a:gd name="T26" fmla="*/ 65 w 131"/>
              <a:gd name="T27" fmla="*/ 117 h 125"/>
              <a:gd name="T28" fmla="*/ 118 w 131"/>
              <a:gd name="T29" fmla="*/ 125 h 125"/>
              <a:gd name="T30" fmla="*/ 130 w 131"/>
              <a:gd name="T31" fmla="*/ 110 h 125"/>
              <a:gd name="T32" fmla="*/ 130 w 131"/>
              <a:gd name="T33" fmla="*/ 53 h 125"/>
              <a:gd name="T34" fmla="*/ 81 w 131"/>
              <a:gd name="T35" fmla="*/ 116 h 125"/>
              <a:gd name="T36" fmla="*/ 42 w 131"/>
              <a:gd name="T37" fmla="*/ 109 h 125"/>
              <a:gd name="T38" fmla="*/ 56 w 131"/>
              <a:gd name="T39" fmla="*/ 65 h 125"/>
              <a:gd name="T40" fmla="*/ 75 w 131"/>
              <a:gd name="T41" fmla="*/ 36 h 125"/>
              <a:gd name="T42" fmla="*/ 82 w 131"/>
              <a:gd name="T43" fmla="*/ 14 h 125"/>
              <a:gd name="T44" fmla="*/ 88 w 131"/>
              <a:gd name="T45" fmla="*/ 7 h 125"/>
              <a:gd name="T46" fmla="*/ 89 w 131"/>
              <a:gd name="T47" fmla="*/ 9 h 125"/>
              <a:gd name="T48" fmla="*/ 90 w 131"/>
              <a:gd name="T49" fmla="*/ 52 h 125"/>
              <a:gd name="T50" fmla="*/ 121 w 131"/>
              <a:gd name="T51" fmla="*/ 53 h 125"/>
              <a:gd name="T52" fmla="*/ 121 w 131"/>
              <a:gd name="T53" fmla="*/ 53 h 125"/>
              <a:gd name="T54" fmla="*/ 123 w 131"/>
              <a:gd name="T55" fmla="*/ 54 h 125"/>
              <a:gd name="T56" fmla="*/ 116 w 131"/>
              <a:gd name="T57" fmla="*/ 69 h 125"/>
              <a:gd name="T58" fmla="*/ 123 w 131"/>
              <a:gd name="T59" fmla="*/ 83 h 125"/>
              <a:gd name="T60" fmla="*/ 123 w 131"/>
              <a:gd name="T61" fmla="*/ 92 h 125"/>
              <a:gd name="T62" fmla="*/ 116 w 131"/>
              <a:gd name="T63" fmla="*/ 105 h 125"/>
              <a:gd name="T64" fmla="*/ 121 w 131"/>
              <a:gd name="T65" fmla="*/ 11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1" h="125">
                <a:moveTo>
                  <a:pt x="130" y="53"/>
                </a:moveTo>
                <a:cubicBezTo>
                  <a:pt x="130" y="49"/>
                  <a:pt x="126" y="46"/>
                  <a:pt x="121" y="46"/>
                </a:cubicBezTo>
                <a:cubicBezTo>
                  <a:pt x="121" y="46"/>
                  <a:pt x="121" y="46"/>
                  <a:pt x="120" y="46"/>
                </a:cubicBezTo>
                <a:cubicBezTo>
                  <a:pt x="99" y="46"/>
                  <a:pt x="99" y="46"/>
                  <a:pt x="99" y="46"/>
                </a:cubicBezTo>
                <a:cubicBezTo>
                  <a:pt x="98" y="46"/>
                  <a:pt x="97" y="46"/>
                  <a:pt x="97" y="45"/>
                </a:cubicBezTo>
                <a:cubicBezTo>
                  <a:pt x="97" y="10"/>
                  <a:pt x="97" y="10"/>
                  <a:pt x="97" y="10"/>
                </a:cubicBezTo>
                <a:cubicBezTo>
                  <a:pt x="97" y="9"/>
                  <a:pt x="97" y="5"/>
                  <a:pt x="95" y="3"/>
                </a:cubicBezTo>
                <a:cubicBezTo>
                  <a:pt x="93" y="1"/>
                  <a:pt x="91" y="0"/>
                  <a:pt x="86" y="0"/>
                </a:cubicBezTo>
                <a:cubicBezTo>
                  <a:pt x="79" y="1"/>
                  <a:pt x="77" y="7"/>
                  <a:pt x="76" y="12"/>
                </a:cubicBezTo>
                <a:cubicBezTo>
                  <a:pt x="75" y="13"/>
                  <a:pt x="75" y="15"/>
                  <a:pt x="74" y="17"/>
                </a:cubicBezTo>
                <a:cubicBezTo>
                  <a:pt x="72" y="21"/>
                  <a:pt x="70" y="28"/>
                  <a:pt x="68" y="34"/>
                </a:cubicBezTo>
                <a:cubicBezTo>
                  <a:pt x="66" y="40"/>
                  <a:pt x="65" y="46"/>
                  <a:pt x="63" y="49"/>
                </a:cubicBezTo>
                <a:cubicBezTo>
                  <a:pt x="61" y="53"/>
                  <a:pt x="56" y="56"/>
                  <a:pt x="55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50"/>
                  <a:pt x="42" y="49"/>
                  <a:pt x="41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0"/>
                  <a:pt x="0" y="51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1"/>
                  <a:pt x="1" y="122"/>
                  <a:pt x="2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42" y="122"/>
                  <a:pt x="42" y="121"/>
                  <a:pt x="42" y="121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60" y="116"/>
                  <a:pt x="62" y="116"/>
                  <a:pt x="65" y="117"/>
                </a:cubicBezTo>
                <a:cubicBezTo>
                  <a:pt x="68" y="118"/>
                  <a:pt x="75" y="123"/>
                  <a:pt x="77" y="124"/>
                </a:cubicBezTo>
                <a:cubicBezTo>
                  <a:pt x="118" y="125"/>
                  <a:pt x="118" y="125"/>
                  <a:pt x="118" y="125"/>
                </a:cubicBezTo>
                <a:cubicBezTo>
                  <a:pt x="118" y="124"/>
                  <a:pt x="122" y="123"/>
                  <a:pt x="126" y="120"/>
                </a:cubicBezTo>
                <a:cubicBezTo>
                  <a:pt x="130" y="116"/>
                  <a:pt x="130" y="111"/>
                  <a:pt x="130" y="110"/>
                </a:cubicBezTo>
                <a:cubicBezTo>
                  <a:pt x="130" y="110"/>
                  <a:pt x="130" y="110"/>
                  <a:pt x="130" y="110"/>
                </a:cubicBezTo>
                <a:cubicBezTo>
                  <a:pt x="130" y="108"/>
                  <a:pt x="131" y="58"/>
                  <a:pt x="130" y="53"/>
                </a:cubicBezTo>
                <a:close/>
                <a:moveTo>
                  <a:pt x="116" y="116"/>
                </a:moveTo>
                <a:cubicBezTo>
                  <a:pt x="81" y="116"/>
                  <a:pt x="81" y="116"/>
                  <a:pt x="81" y="116"/>
                </a:cubicBezTo>
                <a:cubicBezTo>
                  <a:pt x="78" y="116"/>
                  <a:pt x="71" y="111"/>
                  <a:pt x="67" y="110"/>
                </a:cubicBezTo>
                <a:cubicBezTo>
                  <a:pt x="62" y="109"/>
                  <a:pt x="42" y="109"/>
                  <a:pt x="42" y="109"/>
                </a:cubicBezTo>
                <a:cubicBezTo>
                  <a:pt x="42" y="65"/>
                  <a:pt x="42" y="65"/>
                  <a:pt x="42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5"/>
                  <a:pt x="66" y="60"/>
                  <a:pt x="70" y="52"/>
                </a:cubicBezTo>
                <a:cubicBezTo>
                  <a:pt x="71" y="49"/>
                  <a:pt x="73" y="43"/>
                  <a:pt x="75" y="36"/>
                </a:cubicBezTo>
                <a:cubicBezTo>
                  <a:pt x="77" y="30"/>
                  <a:pt x="79" y="23"/>
                  <a:pt x="80" y="20"/>
                </a:cubicBezTo>
                <a:cubicBezTo>
                  <a:pt x="81" y="18"/>
                  <a:pt x="82" y="16"/>
                  <a:pt x="82" y="14"/>
                </a:cubicBezTo>
                <a:cubicBezTo>
                  <a:pt x="84" y="9"/>
                  <a:pt x="85" y="7"/>
                  <a:pt x="87" y="7"/>
                </a:cubicBezTo>
                <a:cubicBezTo>
                  <a:pt x="87" y="7"/>
                  <a:pt x="87" y="7"/>
                  <a:pt x="88" y="7"/>
                </a:cubicBezTo>
                <a:cubicBezTo>
                  <a:pt x="88" y="7"/>
                  <a:pt x="89" y="7"/>
                  <a:pt x="89" y="7"/>
                </a:cubicBezTo>
                <a:cubicBezTo>
                  <a:pt x="89" y="8"/>
                  <a:pt x="89" y="9"/>
                  <a:pt x="89" y="9"/>
                </a:cubicBezTo>
                <a:cubicBezTo>
                  <a:pt x="89" y="51"/>
                  <a:pt x="89" y="51"/>
                  <a:pt x="89" y="51"/>
                </a:cubicBezTo>
                <a:cubicBezTo>
                  <a:pt x="89" y="51"/>
                  <a:pt x="90" y="52"/>
                  <a:pt x="90" y="52"/>
                </a:cubicBezTo>
                <a:cubicBezTo>
                  <a:pt x="90" y="52"/>
                  <a:pt x="91" y="53"/>
                  <a:pt x="9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2" y="53"/>
                  <a:pt x="123" y="53"/>
                  <a:pt x="123" y="53"/>
                </a:cubicBezTo>
                <a:cubicBezTo>
                  <a:pt x="123" y="53"/>
                  <a:pt x="123" y="53"/>
                  <a:pt x="123" y="54"/>
                </a:cubicBezTo>
                <a:cubicBezTo>
                  <a:pt x="123" y="55"/>
                  <a:pt x="123" y="59"/>
                  <a:pt x="123" y="65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23" y="74"/>
                  <a:pt x="123" y="74"/>
                  <a:pt x="123" y="74"/>
                </a:cubicBezTo>
                <a:cubicBezTo>
                  <a:pt x="123" y="77"/>
                  <a:pt x="123" y="80"/>
                  <a:pt x="123" y="83"/>
                </a:cubicBezTo>
                <a:cubicBezTo>
                  <a:pt x="116" y="87"/>
                  <a:pt x="116" y="87"/>
                  <a:pt x="116" y="87"/>
                </a:cubicBezTo>
                <a:cubicBezTo>
                  <a:pt x="123" y="92"/>
                  <a:pt x="123" y="92"/>
                  <a:pt x="123" y="92"/>
                </a:cubicBezTo>
                <a:cubicBezTo>
                  <a:pt x="123" y="95"/>
                  <a:pt x="123" y="98"/>
                  <a:pt x="123" y="101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23" y="110"/>
                  <a:pt x="123" y="110"/>
                  <a:pt x="123" y="110"/>
                </a:cubicBezTo>
                <a:cubicBezTo>
                  <a:pt x="123" y="110"/>
                  <a:pt x="122" y="112"/>
                  <a:pt x="121" y="114"/>
                </a:cubicBezTo>
                <a:cubicBezTo>
                  <a:pt x="119" y="115"/>
                  <a:pt x="117" y="116"/>
                  <a:pt x="116" y="1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5" name="Oval 106"/>
          <p:cNvSpPr>
            <a:spLocks noChangeArrowheads="1"/>
          </p:cNvSpPr>
          <p:nvPr/>
        </p:nvSpPr>
        <p:spPr bwMode="auto">
          <a:xfrm>
            <a:off x="7050244" y="1937891"/>
            <a:ext cx="724515" cy="6941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6" name="Line 107"/>
          <p:cNvSpPr>
            <a:spLocks noChangeShapeType="1"/>
          </p:cNvSpPr>
          <p:nvPr/>
        </p:nvSpPr>
        <p:spPr bwMode="auto">
          <a:xfrm>
            <a:off x="7412501" y="2264551"/>
            <a:ext cx="0" cy="0"/>
          </a:xfrm>
          <a:prstGeom prst="line">
            <a:avLst/>
          </a:prstGeom>
          <a:noFill/>
          <a:ln w="19050" cap="flat">
            <a:solidFill>
              <a:srgbClr val="90A4A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Freeform 108"/>
          <p:cNvSpPr>
            <a:spLocks/>
          </p:cNvSpPr>
          <p:nvPr/>
        </p:nvSpPr>
        <p:spPr bwMode="auto">
          <a:xfrm>
            <a:off x="7182159" y="2084692"/>
            <a:ext cx="460685" cy="400549"/>
          </a:xfrm>
          <a:custGeom>
            <a:avLst/>
            <a:gdLst>
              <a:gd name="T0" fmla="*/ 187 w 192"/>
              <a:gd name="T1" fmla="*/ 79 h 174"/>
              <a:gd name="T2" fmla="*/ 189 w 192"/>
              <a:gd name="T3" fmla="*/ 74 h 174"/>
              <a:gd name="T4" fmla="*/ 163 w 192"/>
              <a:gd name="T5" fmla="*/ 52 h 174"/>
              <a:gd name="T6" fmla="*/ 158 w 192"/>
              <a:gd name="T7" fmla="*/ 39 h 174"/>
              <a:gd name="T8" fmla="*/ 158 w 192"/>
              <a:gd name="T9" fmla="*/ 20 h 174"/>
              <a:gd name="T10" fmla="*/ 148 w 192"/>
              <a:gd name="T11" fmla="*/ 13 h 174"/>
              <a:gd name="T12" fmla="*/ 140 w 192"/>
              <a:gd name="T13" fmla="*/ 13 h 174"/>
              <a:gd name="T14" fmla="*/ 132 w 192"/>
              <a:gd name="T15" fmla="*/ 20 h 174"/>
              <a:gd name="T16" fmla="*/ 126 w 192"/>
              <a:gd name="T17" fmla="*/ 22 h 174"/>
              <a:gd name="T18" fmla="*/ 102 w 192"/>
              <a:gd name="T19" fmla="*/ 2 h 174"/>
              <a:gd name="T20" fmla="*/ 90 w 192"/>
              <a:gd name="T21" fmla="*/ 2 h 174"/>
              <a:gd name="T22" fmla="*/ 4 w 192"/>
              <a:gd name="T23" fmla="*/ 74 h 174"/>
              <a:gd name="T24" fmla="*/ 6 w 192"/>
              <a:gd name="T25" fmla="*/ 79 h 174"/>
              <a:gd name="T26" fmla="*/ 21 w 192"/>
              <a:gd name="T27" fmla="*/ 79 h 174"/>
              <a:gd name="T28" fmla="*/ 33 w 192"/>
              <a:gd name="T29" fmla="*/ 87 h 174"/>
              <a:gd name="T30" fmla="*/ 33 w 192"/>
              <a:gd name="T31" fmla="*/ 162 h 174"/>
              <a:gd name="T32" fmla="*/ 45 w 192"/>
              <a:gd name="T33" fmla="*/ 174 h 174"/>
              <a:gd name="T34" fmla="*/ 148 w 192"/>
              <a:gd name="T35" fmla="*/ 174 h 174"/>
              <a:gd name="T36" fmla="*/ 158 w 192"/>
              <a:gd name="T37" fmla="*/ 162 h 174"/>
              <a:gd name="T38" fmla="*/ 158 w 192"/>
              <a:gd name="T39" fmla="*/ 87 h 174"/>
              <a:gd name="T40" fmla="*/ 163 w 192"/>
              <a:gd name="T41" fmla="*/ 79 h 174"/>
              <a:gd name="T42" fmla="*/ 187 w 192"/>
              <a:gd name="T43" fmla="*/ 7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2" h="174">
                <a:moveTo>
                  <a:pt x="187" y="79"/>
                </a:moveTo>
                <a:cubicBezTo>
                  <a:pt x="191" y="79"/>
                  <a:pt x="192" y="77"/>
                  <a:pt x="189" y="74"/>
                </a:cubicBezTo>
                <a:cubicBezTo>
                  <a:pt x="163" y="52"/>
                  <a:pt x="163" y="52"/>
                  <a:pt x="163" y="52"/>
                </a:cubicBezTo>
                <a:cubicBezTo>
                  <a:pt x="159" y="49"/>
                  <a:pt x="158" y="43"/>
                  <a:pt x="158" y="39"/>
                </a:cubicBezTo>
                <a:cubicBezTo>
                  <a:pt x="158" y="20"/>
                  <a:pt x="158" y="20"/>
                  <a:pt x="158" y="20"/>
                </a:cubicBezTo>
                <a:cubicBezTo>
                  <a:pt x="158" y="16"/>
                  <a:pt x="152" y="13"/>
                  <a:pt x="148" y="13"/>
                </a:cubicBezTo>
                <a:cubicBezTo>
                  <a:pt x="140" y="13"/>
                  <a:pt x="140" y="13"/>
                  <a:pt x="140" y="13"/>
                </a:cubicBezTo>
                <a:cubicBezTo>
                  <a:pt x="135" y="13"/>
                  <a:pt x="132" y="16"/>
                  <a:pt x="132" y="20"/>
                </a:cubicBezTo>
                <a:cubicBezTo>
                  <a:pt x="132" y="24"/>
                  <a:pt x="129" y="25"/>
                  <a:pt x="126" y="22"/>
                </a:cubicBezTo>
                <a:cubicBezTo>
                  <a:pt x="102" y="2"/>
                  <a:pt x="102" y="2"/>
                  <a:pt x="102" y="2"/>
                </a:cubicBezTo>
                <a:cubicBezTo>
                  <a:pt x="99" y="0"/>
                  <a:pt x="94" y="0"/>
                  <a:pt x="90" y="2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77"/>
                  <a:pt x="1" y="79"/>
                  <a:pt x="6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6" y="79"/>
                  <a:pt x="33" y="83"/>
                  <a:pt x="33" y="87"/>
                </a:cubicBezTo>
                <a:cubicBezTo>
                  <a:pt x="33" y="162"/>
                  <a:pt x="33" y="162"/>
                  <a:pt x="33" y="162"/>
                </a:cubicBezTo>
                <a:cubicBezTo>
                  <a:pt x="33" y="167"/>
                  <a:pt x="41" y="174"/>
                  <a:pt x="45" y="174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52" y="174"/>
                  <a:pt x="158" y="167"/>
                  <a:pt x="158" y="162"/>
                </a:cubicBezTo>
                <a:cubicBezTo>
                  <a:pt x="158" y="87"/>
                  <a:pt x="158" y="87"/>
                  <a:pt x="158" y="87"/>
                </a:cubicBezTo>
                <a:cubicBezTo>
                  <a:pt x="158" y="83"/>
                  <a:pt x="159" y="79"/>
                  <a:pt x="163" y="79"/>
                </a:cubicBezTo>
                <a:lnTo>
                  <a:pt x="187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8" name="Oval 109"/>
          <p:cNvSpPr>
            <a:spLocks noChangeArrowheads="1"/>
          </p:cNvSpPr>
          <p:nvPr/>
        </p:nvSpPr>
        <p:spPr bwMode="auto">
          <a:xfrm>
            <a:off x="4753916" y="2919820"/>
            <a:ext cx="499245" cy="478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9" name="Freeform 110"/>
          <p:cNvSpPr>
            <a:spLocks/>
          </p:cNvSpPr>
          <p:nvPr/>
        </p:nvSpPr>
        <p:spPr bwMode="auto">
          <a:xfrm>
            <a:off x="4864521" y="3032597"/>
            <a:ext cx="278035" cy="252775"/>
          </a:xfrm>
          <a:custGeom>
            <a:avLst/>
            <a:gdLst>
              <a:gd name="T0" fmla="*/ 56 w 116"/>
              <a:gd name="T1" fmla="*/ 2 h 110"/>
              <a:gd name="T2" fmla="*/ 61 w 116"/>
              <a:gd name="T3" fmla="*/ 2 h 110"/>
              <a:gd name="T4" fmla="*/ 74 w 116"/>
              <a:gd name="T5" fmla="*/ 30 h 110"/>
              <a:gd name="T6" fmla="*/ 82 w 116"/>
              <a:gd name="T7" fmla="*/ 36 h 110"/>
              <a:gd name="T8" fmla="*/ 113 w 116"/>
              <a:gd name="T9" fmla="*/ 40 h 110"/>
              <a:gd name="T10" fmla="*/ 114 w 116"/>
              <a:gd name="T11" fmla="*/ 45 h 110"/>
              <a:gd name="T12" fmla="*/ 92 w 116"/>
              <a:gd name="T13" fmla="*/ 67 h 110"/>
              <a:gd name="T14" fmla="*/ 89 w 116"/>
              <a:gd name="T15" fmla="*/ 75 h 110"/>
              <a:gd name="T16" fmla="*/ 94 w 116"/>
              <a:gd name="T17" fmla="*/ 106 h 110"/>
              <a:gd name="T18" fmla="*/ 91 w 116"/>
              <a:gd name="T19" fmla="*/ 109 h 110"/>
              <a:gd name="T20" fmla="*/ 63 w 116"/>
              <a:gd name="T21" fmla="*/ 94 h 110"/>
              <a:gd name="T22" fmla="*/ 54 w 116"/>
              <a:gd name="T23" fmla="*/ 94 h 110"/>
              <a:gd name="T24" fmla="*/ 26 w 116"/>
              <a:gd name="T25" fmla="*/ 109 h 110"/>
              <a:gd name="T26" fmla="*/ 22 w 116"/>
              <a:gd name="T27" fmla="*/ 106 h 110"/>
              <a:gd name="T28" fmla="*/ 27 w 116"/>
              <a:gd name="T29" fmla="*/ 75 h 110"/>
              <a:gd name="T30" fmla="*/ 24 w 116"/>
              <a:gd name="T31" fmla="*/ 67 h 110"/>
              <a:gd name="T32" fmla="*/ 2 w 116"/>
              <a:gd name="T33" fmla="*/ 45 h 110"/>
              <a:gd name="T34" fmla="*/ 4 w 116"/>
              <a:gd name="T35" fmla="*/ 40 h 110"/>
              <a:gd name="T36" fmla="*/ 34 w 116"/>
              <a:gd name="T37" fmla="*/ 36 h 110"/>
              <a:gd name="T38" fmla="*/ 42 w 116"/>
              <a:gd name="T39" fmla="*/ 30 h 110"/>
              <a:gd name="T40" fmla="*/ 56 w 116"/>
              <a:gd name="T41" fmla="*/ 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10">
                <a:moveTo>
                  <a:pt x="56" y="2"/>
                </a:moveTo>
                <a:cubicBezTo>
                  <a:pt x="57" y="0"/>
                  <a:pt x="59" y="0"/>
                  <a:pt x="61" y="2"/>
                </a:cubicBezTo>
                <a:cubicBezTo>
                  <a:pt x="74" y="30"/>
                  <a:pt x="74" y="30"/>
                  <a:pt x="74" y="30"/>
                </a:cubicBezTo>
                <a:cubicBezTo>
                  <a:pt x="76" y="33"/>
                  <a:pt x="79" y="35"/>
                  <a:pt x="82" y="36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6" y="41"/>
                  <a:pt x="116" y="43"/>
                  <a:pt x="114" y="45"/>
                </a:cubicBezTo>
                <a:cubicBezTo>
                  <a:pt x="92" y="67"/>
                  <a:pt x="92" y="67"/>
                  <a:pt x="92" y="67"/>
                </a:cubicBezTo>
                <a:cubicBezTo>
                  <a:pt x="90" y="69"/>
                  <a:pt x="89" y="73"/>
                  <a:pt x="89" y="75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5" y="109"/>
                  <a:pt x="93" y="110"/>
                  <a:pt x="91" y="109"/>
                </a:cubicBezTo>
                <a:cubicBezTo>
                  <a:pt x="63" y="94"/>
                  <a:pt x="63" y="94"/>
                  <a:pt x="63" y="94"/>
                </a:cubicBezTo>
                <a:cubicBezTo>
                  <a:pt x="60" y="93"/>
                  <a:pt x="56" y="93"/>
                  <a:pt x="54" y="94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3" y="110"/>
                  <a:pt x="22" y="109"/>
                  <a:pt x="22" y="106"/>
                </a:cubicBezTo>
                <a:cubicBezTo>
                  <a:pt x="27" y="75"/>
                  <a:pt x="27" y="75"/>
                  <a:pt x="27" y="75"/>
                </a:cubicBezTo>
                <a:cubicBezTo>
                  <a:pt x="28" y="73"/>
                  <a:pt x="27" y="69"/>
                  <a:pt x="24" y="67"/>
                </a:cubicBezTo>
                <a:cubicBezTo>
                  <a:pt x="2" y="45"/>
                  <a:pt x="2" y="45"/>
                  <a:pt x="2" y="45"/>
                </a:cubicBezTo>
                <a:cubicBezTo>
                  <a:pt x="0" y="43"/>
                  <a:pt x="1" y="41"/>
                  <a:pt x="4" y="4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5"/>
                  <a:pt x="41" y="33"/>
                  <a:pt x="42" y="30"/>
                </a:cubicBezTo>
                <a:lnTo>
                  <a:pt x="56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0" name="Freeform 111"/>
          <p:cNvSpPr>
            <a:spLocks/>
          </p:cNvSpPr>
          <p:nvPr/>
        </p:nvSpPr>
        <p:spPr bwMode="auto">
          <a:xfrm>
            <a:off x="7023862" y="4904097"/>
            <a:ext cx="594631" cy="569713"/>
          </a:xfrm>
          <a:custGeom>
            <a:avLst/>
            <a:gdLst>
              <a:gd name="T0" fmla="*/ 232 w 248"/>
              <a:gd name="T1" fmla="*/ 95 h 248"/>
              <a:gd name="T2" fmla="*/ 153 w 248"/>
              <a:gd name="T3" fmla="*/ 232 h 248"/>
              <a:gd name="T4" fmla="*/ 16 w 248"/>
              <a:gd name="T5" fmla="*/ 153 h 248"/>
              <a:gd name="T6" fmla="*/ 95 w 248"/>
              <a:gd name="T7" fmla="*/ 16 h 248"/>
              <a:gd name="T8" fmla="*/ 232 w 248"/>
              <a:gd name="T9" fmla="*/ 95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248">
                <a:moveTo>
                  <a:pt x="232" y="95"/>
                </a:moveTo>
                <a:cubicBezTo>
                  <a:pt x="248" y="155"/>
                  <a:pt x="213" y="216"/>
                  <a:pt x="153" y="232"/>
                </a:cubicBezTo>
                <a:cubicBezTo>
                  <a:pt x="93" y="248"/>
                  <a:pt x="32" y="213"/>
                  <a:pt x="16" y="153"/>
                </a:cubicBezTo>
                <a:cubicBezTo>
                  <a:pt x="0" y="93"/>
                  <a:pt x="36" y="32"/>
                  <a:pt x="95" y="16"/>
                </a:cubicBezTo>
                <a:cubicBezTo>
                  <a:pt x="155" y="0"/>
                  <a:pt x="216" y="36"/>
                  <a:pt x="232" y="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1" name="Freeform 112"/>
          <p:cNvSpPr>
            <a:spLocks noEditPoints="1"/>
          </p:cNvSpPr>
          <p:nvPr/>
        </p:nvSpPr>
        <p:spPr bwMode="auto">
          <a:xfrm>
            <a:off x="7155775" y="5092705"/>
            <a:ext cx="330800" cy="192497"/>
          </a:xfrm>
          <a:custGeom>
            <a:avLst/>
            <a:gdLst>
              <a:gd name="T0" fmla="*/ 131 w 138"/>
              <a:gd name="T1" fmla="*/ 0 h 84"/>
              <a:gd name="T2" fmla="*/ 7 w 138"/>
              <a:gd name="T3" fmla="*/ 0 h 84"/>
              <a:gd name="T4" fmla="*/ 0 w 138"/>
              <a:gd name="T5" fmla="*/ 7 h 84"/>
              <a:gd name="T6" fmla="*/ 0 w 138"/>
              <a:gd name="T7" fmla="*/ 78 h 84"/>
              <a:gd name="T8" fmla="*/ 7 w 138"/>
              <a:gd name="T9" fmla="*/ 84 h 84"/>
              <a:gd name="T10" fmla="*/ 131 w 138"/>
              <a:gd name="T11" fmla="*/ 84 h 84"/>
              <a:gd name="T12" fmla="*/ 138 w 138"/>
              <a:gd name="T13" fmla="*/ 78 h 84"/>
              <a:gd name="T14" fmla="*/ 138 w 138"/>
              <a:gd name="T15" fmla="*/ 7 h 84"/>
              <a:gd name="T16" fmla="*/ 131 w 138"/>
              <a:gd name="T17" fmla="*/ 0 h 84"/>
              <a:gd name="T18" fmla="*/ 55 w 138"/>
              <a:gd name="T19" fmla="*/ 67 h 84"/>
              <a:gd name="T20" fmla="*/ 54 w 138"/>
              <a:gd name="T21" fmla="*/ 17 h 84"/>
              <a:gd name="T22" fmla="*/ 98 w 138"/>
              <a:gd name="T23" fmla="*/ 42 h 84"/>
              <a:gd name="T24" fmla="*/ 55 w 138"/>
              <a:gd name="T25" fmla="*/ 67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8" h="84">
                <a:moveTo>
                  <a:pt x="131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3" y="84"/>
                  <a:pt x="7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5" y="84"/>
                  <a:pt x="138" y="81"/>
                  <a:pt x="138" y="78"/>
                </a:cubicBezTo>
                <a:cubicBezTo>
                  <a:pt x="138" y="7"/>
                  <a:pt x="138" y="7"/>
                  <a:pt x="138" y="7"/>
                </a:cubicBezTo>
                <a:cubicBezTo>
                  <a:pt x="138" y="3"/>
                  <a:pt x="135" y="0"/>
                  <a:pt x="131" y="0"/>
                </a:cubicBezTo>
                <a:close/>
                <a:moveTo>
                  <a:pt x="55" y="67"/>
                </a:moveTo>
                <a:cubicBezTo>
                  <a:pt x="54" y="17"/>
                  <a:pt x="54" y="17"/>
                  <a:pt x="54" y="17"/>
                </a:cubicBezTo>
                <a:cubicBezTo>
                  <a:pt x="98" y="42"/>
                  <a:pt x="98" y="42"/>
                  <a:pt x="98" y="42"/>
                </a:cubicBezTo>
                <a:lnTo>
                  <a:pt x="55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2" name="Oval 113"/>
          <p:cNvSpPr>
            <a:spLocks noChangeArrowheads="1"/>
          </p:cNvSpPr>
          <p:nvPr/>
        </p:nvSpPr>
        <p:spPr bwMode="auto">
          <a:xfrm>
            <a:off x="8520583" y="3455507"/>
            <a:ext cx="133944" cy="12833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3" name="Oval 114"/>
          <p:cNvSpPr>
            <a:spLocks noChangeArrowheads="1"/>
          </p:cNvSpPr>
          <p:nvPr/>
        </p:nvSpPr>
        <p:spPr bwMode="auto">
          <a:xfrm>
            <a:off x="6687985" y="2022472"/>
            <a:ext cx="133944" cy="12930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4" name="Oval 115"/>
          <p:cNvSpPr>
            <a:spLocks noChangeArrowheads="1"/>
          </p:cNvSpPr>
          <p:nvPr/>
        </p:nvSpPr>
        <p:spPr bwMode="auto">
          <a:xfrm>
            <a:off x="5441902" y="753740"/>
            <a:ext cx="105532" cy="10110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5" name="Oval 116"/>
          <p:cNvSpPr>
            <a:spLocks noChangeArrowheads="1"/>
          </p:cNvSpPr>
          <p:nvPr/>
        </p:nvSpPr>
        <p:spPr bwMode="auto">
          <a:xfrm>
            <a:off x="7023862" y="3349536"/>
            <a:ext cx="105532" cy="10110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6" name="Oval 117"/>
          <p:cNvSpPr>
            <a:spLocks noChangeArrowheads="1"/>
          </p:cNvSpPr>
          <p:nvPr/>
        </p:nvSpPr>
        <p:spPr bwMode="auto">
          <a:xfrm>
            <a:off x="7567755" y="4296467"/>
            <a:ext cx="105532" cy="10110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7" name="Oval 118"/>
          <p:cNvSpPr>
            <a:spLocks noChangeArrowheads="1"/>
          </p:cNvSpPr>
          <p:nvPr/>
        </p:nvSpPr>
        <p:spPr bwMode="auto">
          <a:xfrm>
            <a:off x="5617448" y="5439780"/>
            <a:ext cx="77120" cy="738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8" name="Oval 119"/>
          <p:cNvSpPr>
            <a:spLocks noChangeArrowheads="1"/>
          </p:cNvSpPr>
          <p:nvPr/>
        </p:nvSpPr>
        <p:spPr bwMode="auto">
          <a:xfrm>
            <a:off x="9315115" y="1793031"/>
            <a:ext cx="105532" cy="10110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9" name="Oval 120"/>
          <p:cNvSpPr>
            <a:spLocks noChangeArrowheads="1"/>
          </p:cNvSpPr>
          <p:nvPr/>
        </p:nvSpPr>
        <p:spPr bwMode="auto">
          <a:xfrm>
            <a:off x="10389711" y="2286912"/>
            <a:ext cx="105532" cy="10110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0" name="Oval 121"/>
          <p:cNvSpPr>
            <a:spLocks noChangeArrowheads="1"/>
          </p:cNvSpPr>
          <p:nvPr/>
        </p:nvSpPr>
        <p:spPr bwMode="auto">
          <a:xfrm>
            <a:off x="10303457" y="3032595"/>
            <a:ext cx="133944" cy="12833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solidFill>
                <a:srgbClr val="7E7E7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2062405" y="958341"/>
            <a:ext cx="226756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2062405" y="2114553"/>
            <a:ext cx="226756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2062405" y="3235309"/>
            <a:ext cx="226756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2062405" y="4294243"/>
            <a:ext cx="226756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2062405" y="5416629"/>
            <a:ext cx="226756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393141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4" grpId="0" animBg="1"/>
      <p:bldP spid="25" grpId="0" animBg="1"/>
      <p:bldP spid="44" grpId="0" animBg="1"/>
      <p:bldP spid="52" grpId="0" animBg="1"/>
      <p:bldP spid="54" grpId="0" animBg="1"/>
      <p:bldP spid="55" grpId="0" animBg="1"/>
      <p:bldP spid="56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41" grpId="0"/>
      <p:bldP spid="142" grpId="0"/>
      <p:bldP spid="143" grpId="0"/>
      <p:bldP spid="144" grpId="0"/>
      <p:bldP spid="1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3"/>
          <p:cNvSpPr>
            <a:spLocks noChangeArrowheads="1"/>
          </p:cNvSpPr>
          <p:nvPr/>
        </p:nvSpPr>
        <p:spPr bwMode="auto">
          <a:xfrm>
            <a:off x="8764767" y="5236501"/>
            <a:ext cx="377767" cy="520823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21893" tIns="60947" rIns="121893" bIns="60947" anchor="ctr"/>
          <a:lstStyle/>
          <a:p>
            <a:pPr>
              <a:lnSpc>
                <a:spcPts val="1500"/>
              </a:lnSpc>
            </a:pPr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70" name="Freeform 76"/>
          <p:cNvSpPr>
            <a:spLocks noChangeArrowheads="1"/>
          </p:cNvSpPr>
          <p:nvPr/>
        </p:nvSpPr>
        <p:spPr bwMode="auto">
          <a:xfrm>
            <a:off x="7365465" y="5231089"/>
            <a:ext cx="309807" cy="53732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lnSpc>
                <a:spcPts val="1500"/>
              </a:lnSpc>
            </a:pPr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71" name="Freeform 96"/>
          <p:cNvSpPr>
            <a:spLocks noChangeArrowheads="1"/>
          </p:cNvSpPr>
          <p:nvPr/>
        </p:nvSpPr>
        <p:spPr bwMode="auto">
          <a:xfrm>
            <a:off x="10112460" y="5256040"/>
            <a:ext cx="572115" cy="501233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lnSpc>
                <a:spcPts val="1500"/>
              </a:lnSpc>
            </a:pPr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6097865" y="1885366"/>
            <a:ext cx="0" cy="386188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" name="Chart 306"/>
          <p:cNvGraphicFramePr/>
          <p:nvPr>
            <p:extLst/>
          </p:nvPr>
        </p:nvGraphicFramePr>
        <p:xfrm>
          <a:off x="6500184" y="3018101"/>
          <a:ext cx="4743133" cy="214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1" name="Freeform 160"/>
          <p:cNvSpPr>
            <a:spLocks noEditPoints="1"/>
          </p:cNvSpPr>
          <p:nvPr/>
        </p:nvSpPr>
        <p:spPr bwMode="auto">
          <a:xfrm>
            <a:off x="2505185" y="2690037"/>
            <a:ext cx="1749683" cy="1264615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cxnSp>
        <p:nvCxnSpPr>
          <p:cNvPr id="162" name="Straight Connector 161"/>
          <p:cNvCxnSpPr/>
          <p:nvPr/>
        </p:nvCxnSpPr>
        <p:spPr>
          <a:xfrm flipV="1">
            <a:off x="4021112" y="2557516"/>
            <a:ext cx="521461" cy="52159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2131245" y="2867277"/>
            <a:ext cx="414063" cy="32613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2106085" y="3962300"/>
            <a:ext cx="487839" cy="4879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4124661" y="3928299"/>
            <a:ext cx="417915" cy="48027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Freeform 5"/>
          <p:cNvSpPr>
            <a:spLocks noEditPoints="1"/>
          </p:cNvSpPr>
          <p:nvPr/>
        </p:nvSpPr>
        <p:spPr bwMode="auto">
          <a:xfrm>
            <a:off x="5300417" y="3315485"/>
            <a:ext cx="334499" cy="333137"/>
          </a:xfrm>
          <a:custGeom>
            <a:avLst/>
            <a:gdLst>
              <a:gd name="T0" fmla="*/ 168 w 175"/>
              <a:gd name="T1" fmla="*/ 53 h 174"/>
              <a:gd name="T2" fmla="*/ 149 w 175"/>
              <a:gd name="T3" fmla="*/ 25 h 174"/>
              <a:gd name="T4" fmla="*/ 121 w 175"/>
              <a:gd name="T5" fmla="*/ 6 h 174"/>
              <a:gd name="T6" fmla="*/ 87 w 175"/>
              <a:gd name="T7" fmla="*/ 0 h 174"/>
              <a:gd name="T8" fmla="*/ 53 w 175"/>
              <a:gd name="T9" fmla="*/ 6 h 174"/>
              <a:gd name="T10" fmla="*/ 26 w 175"/>
              <a:gd name="T11" fmla="*/ 25 h 174"/>
              <a:gd name="T12" fmla="*/ 7 w 175"/>
              <a:gd name="T13" fmla="*/ 53 h 174"/>
              <a:gd name="T14" fmla="*/ 0 w 175"/>
              <a:gd name="T15" fmla="*/ 87 h 174"/>
              <a:gd name="T16" fmla="*/ 7 w 175"/>
              <a:gd name="T17" fmla="*/ 121 h 174"/>
              <a:gd name="T18" fmla="*/ 26 w 175"/>
              <a:gd name="T19" fmla="*/ 149 h 174"/>
              <a:gd name="T20" fmla="*/ 53 w 175"/>
              <a:gd name="T21" fmla="*/ 167 h 174"/>
              <a:gd name="T22" fmla="*/ 87 w 175"/>
              <a:gd name="T23" fmla="*/ 174 h 174"/>
              <a:gd name="T24" fmla="*/ 121 w 175"/>
              <a:gd name="T25" fmla="*/ 167 h 174"/>
              <a:gd name="T26" fmla="*/ 149 w 175"/>
              <a:gd name="T27" fmla="*/ 149 h 174"/>
              <a:gd name="T28" fmla="*/ 168 w 175"/>
              <a:gd name="T29" fmla="*/ 121 h 174"/>
              <a:gd name="T30" fmla="*/ 175 w 175"/>
              <a:gd name="T31" fmla="*/ 87 h 174"/>
              <a:gd name="T32" fmla="*/ 162 w 175"/>
              <a:gd name="T33" fmla="*/ 86 h 174"/>
              <a:gd name="T34" fmla="*/ 108 w 175"/>
              <a:gd name="T35" fmla="*/ 80 h 174"/>
              <a:gd name="T36" fmla="*/ 145 w 175"/>
              <a:gd name="T37" fmla="*/ 40 h 174"/>
              <a:gd name="T38" fmla="*/ 137 w 175"/>
              <a:gd name="T39" fmla="*/ 31 h 174"/>
              <a:gd name="T40" fmla="*/ 70 w 175"/>
              <a:gd name="T41" fmla="*/ 14 h 174"/>
              <a:gd name="T42" fmla="*/ 137 w 175"/>
              <a:gd name="T43" fmla="*/ 31 h 174"/>
              <a:gd name="T44" fmla="*/ 70 w 175"/>
              <a:gd name="T45" fmla="*/ 14 h 174"/>
              <a:gd name="T46" fmla="*/ 70 w 175"/>
              <a:gd name="T47" fmla="*/ 14 h 174"/>
              <a:gd name="T48" fmla="*/ 83 w 175"/>
              <a:gd name="T49" fmla="*/ 62 h 174"/>
              <a:gd name="T50" fmla="*/ 56 w 175"/>
              <a:gd name="T51" fmla="*/ 19 h 174"/>
              <a:gd name="T52" fmla="*/ 13 w 175"/>
              <a:gd name="T53" fmla="*/ 85 h 174"/>
              <a:gd name="T54" fmla="*/ 96 w 175"/>
              <a:gd name="T55" fmla="*/ 87 h 174"/>
              <a:gd name="T56" fmla="*/ 32 w 175"/>
              <a:gd name="T57" fmla="*/ 137 h 174"/>
              <a:gd name="T58" fmla="*/ 13 w 175"/>
              <a:gd name="T59" fmla="*/ 87 h 174"/>
              <a:gd name="T60" fmla="*/ 40 w 175"/>
              <a:gd name="T61" fmla="*/ 144 h 174"/>
              <a:gd name="T62" fmla="*/ 100 w 175"/>
              <a:gd name="T63" fmla="*/ 99 h 174"/>
              <a:gd name="T64" fmla="*/ 117 w 175"/>
              <a:gd name="T65" fmla="*/ 156 h 174"/>
              <a:gd name="T66" fmla="*/ 129 w 175"/>
              <a:gd name="T67" fmla="*/ 149 h 174"/>
              <a:gd name="T68" fmla="*/ 161 w 175"/>
              <a:gd name="T69" fmla="*/ 9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74">
                <a:moveTo>
                  <a:pt x="173" y="69"/>
                </a:moveTo>
                <a:cubicBezTo>
                  <a:pt x="172" y="64"/>
                  <a:pt x="170" y="58"/>
                  <a:pt x="168" y="53"/>
                </a:cubicBezTo>
                <a:cubicBezTo>
                  <a:pt x="166" y="48"/>
                  <a:pt x="163" y="43"/>
                  <a:pt x="160" y="38"/>
                </a:cubicBezTo>
                <a:cubicBezTo>
                  <a:pt x="157" y="33"/>
                  <a:pt x="153" y="29"/>
                  <a:pt x="149" y="25"/>
                </a:cubicBezTo>
                <a:cubicBezTo>
                  <a:pt x="145" y="21"/>
                  <a:pt x="141" y="18"/>
                  <a:pt x="136" y="14"/>
                </a:cubicBezTo>
                <a:cubicBezTo>
                  <a:pt x="132" y="11"/>
                  <a:pt x="127" y="9"/>
                  <a:pt x="121" y="6"/>
                </a:cubicBezTo>
                <a:cubicBezTo>
                  <a:pt x="116" y="4"/>
                  <a:pt x="111" y="2"/>
                  <a:pt x="105" y="1"/>
                </a:cubicBezTo>
                <a:cubicBezTo>
                  <a:pt x="99" y="0"/>
                  <a:pt x="93" y="0"/>
                  <a:pt x="87" y="0"/>
                </a:cubicBezTo>
                <a:cubicBezTo>
                  <a:pt x="82" y="0"/>
                  <a:pt x="76" y="0"/>
                  <a:pt x="70" y="1"/>
                </a:cubicBezTo>
                <a:cubicBezTo>
                  <a:pt x="64" y="2"/>
                  <a:pt x="59" y="4"/>
                  <a:pt x="53" y="6"/>
                </a:cubicBezTo>
                <a:cubicBezTo>
                  <a:pt x="48" y="9"/>
                  <a:pt x="43" y="11"/>
                  <a:pt x="39" y="14"/>
                </a:cubicBezTo>
                <a:cubicBezTo>
                  <a:pt x="34" y="18"/>
                  <a:pt x="30" y="21"/>
                  <a:pt x="26" y="25"/>
                </a:cubicBezTo>
                <a:cubicBezTo>
                  <a:pt x="22" y="29"/>
                  <a:pt x="18" y="33"/>
                  <a:pt x="15" y="38"/>
                </a:cubicBezTo>
                <a:cubicBezTo>
                  <a:pt x="12" y="43"/>
                  <a:pt x="9" y="48"/>
                  <a:pt x="7" y="53"/>
                </a:cubicBezTo>
                <a:cubicBezTo>
                  <a:pt x="5" y="58"/>
                  <a:pt x="3" y="64"/>
                  <a:pt x="2" y="69"/>
                </a:cubicBezTo>
                <a:cubicBezTo>
                  <a:pt x="1" y="75"/>
                  <a:pt x="0" y="81"/>
                  <a:pt x="0" y="87"/>
                </a:cubicBezTo>
                <a:cubicBezTo>
                  <a:pt x="0" y="93"/>
                  <a:pt x="1" y="99"/>
                  <a:pt x="2" y="105"/>
                </a:cubicBezTo>
                <a:cubicBezTo>
                  <a:pt x="3" y="110"/>
                  <a:pt x="5" y="116"/>
                  <a:pt x="7" y="121"/>
                </a:cubicBezTo>
                <a:cubicBezTo>
                  <a:pt x="9" y="126"/>
                  <a:pt x="12" y="131"/>
                  <a:pt x="15" y="136"/>
                </a:cubicBezTo>
                <a:cubicBezTo>
                  <a:pt x="18" y="140"/>
                  <a:pt x="22" y="145"/>
                  <a:pt x="26" y="149"/>
                </a:cubicBezTo>
                <a:cubicBezTo>
                  <a:pt x="30" y="153"/>
                  <a:pt x="34" y="156"/>
                  <a:pt x="39" y="159"/>
                </a:cubicBezTo>
                <a:cubicBezTo>
                  <a:pt x="43" y="163"/>
                  <a:pt x="48" y="165"/>
                  <a:pt x="53" y="167"/>
                </a:cubicBezTo>
                <a:cubicBezTo>
                  <a:pt x="59" y="170"/>
                  <a:pt x="64" y="171"/>
                  <a:pt x="70" y="173"/>
                </a:cubicBezTo>
                <a:cubicBezTo>
                  <a:pt x="76" y="174"/>
                  <a:pt x="82" y="174"/>
                  <a:pt x="87" y="174"/>
                </a:cubicBezTo>
                <a:cubicBezTo>
                  <a:pt x="93" y="174"/>
                  <a:pt x="99" y="174"/>
                  <a:pt x="105" y="173"/>
                </a:cubicBezTo>
                <a:cubicBezTo>
                  <a:pt x="111" y="171"/>
                  <a:pt x="116" y="170"/>
                  <a:pt x="121" y="167"/>
                </a:cubicBezTo>
                <a:cubicBezTo>
                  <a:pt x="127" y="165"/>
                  <a:pt x="132" y="163"/>
                  <a:pt x="136" y="159"/>
                </a:cubicBezTo>
                <a:cubicBezTo>
                  <a:pt x="141" y="156"/>
                  <a:pt x="145" y="153"/>
                  <a:pt x="149" y="149"/>
                </a:cubicBezTo>
                <a:cubicBezTo>
                  <a:pt x="153" y="145"/>
                  <a:pt x="157" y="140"/>
                  <a:pt x="160" y="136"/>
                </a:cubicBezTo>
                <a:cubicBezTo>
                  <a:pt x="163" y="131"/>
                  <a:pt x="166" y="126"/>
                  <a:pt x="168" y="121"/>
                </a:cubicBezTo>
                <a:cubicBezTo>
                  <a:pt x="170" y="116"/>
                  <a:pt x="172" y="110"/>
                  <a:pt x="173" y="105"/>
                </a:cubicBezTo>
                <a:cubicBezTo>
                  <a:pt x="174" y="99"/>
                  <a:pt x="175" y="93"/>
                  <a:pt x="175" y="87"/>
                </a:cubicBezTo>
                <a:cubicBezTo>
                  <a:pt x="175" y="81"/>
                  <a:pt x="174" y="75"/>
                  <a:pt x="173" y="69"/>
                </a:cubicBezTo>
                <a:close/>
                <a:moveTo>
                  <a:pt x="162" y="86"/>
                </a:moveTo>
                <a:cubicBezTo>
                  <a:pt x="161" y="86"/>
                  <a:pt x="136" y="81"/>
                  <a:pt x="110" y="84"/>
                </a:cubicBezTo>
                <a:cubicBezTo>
                  <a:pt x="110" y="82"/>
                  <a:pt x="109" y="81"/>
                  <a:pt x="108" y="80"/>
                </a:cubicBezTo>
                <a:cubicBezTo>
                  <a:pt x="107" y="76"/>
                  <a:pt x="105" y="73"/>
                  <a:pt x="104" y="69"/>
                </a:cubicBezTo>
                <a:cubicBezTo>
                  <a:pt x="133" y="57"/>
                  <a:pt x="145" y="40"/>
                  <a:pt x="145" y="40"/>
                </a:cubicBezTo>
                <a:cubicBezTo>
                  <a:pt x="156" y="52"/>
                  <a:pt x="162" y="68"/>
                  <a:pt x="162" y="86"/>
                </a:cubicBezTo>
                <a:close/>
                <a:moveTo>
                  <a:pt x="137" y="31"/>
                </a:moveTo>
                <a:cubicBezTo>
                  <a:pt x="137" y="31"/>
                  <a:pt x="126" y="47"/>
                  <a:pt x="98" y="58"/>
                </a:cubicBezTo>
                <a:cubicBezTo>
                  <a:pt x="85" y="35"/>
                  <a:pt x="71" y="16"/>
                  <a:pt x="70" y="14"/>
                </a:cubicBezTo>
                <a:cubicBezTo>
                  <a:pt x="76" y="13"/>
                  <a:pt x="81" y="12"/>
                  <a:pt x="87" y="12"/>
                </a:cubicBezTo>
                <a:cubicBezTo>
                  <a:pt x="106" y="12"/>
                  <a:pt x="124" y="19"/>
                  <a:pt x="137" y="31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5"/>
                  <a:pt x="69" y="15"/>
                </a:cubicBezTo>
                <a:cubicBezTo>
                  <a:pt x="69" y="15"/>
                  <a:pt x="70" y="15"/>
                  <a:pt x="70" y="14"/>
                </a:cubicBezTo>
                <a:close/>
                <a:moveTo>
                  <a:pt x="56" y="19"/>
                </a:moveTo>
                <a:cubicBezTo>
                  <a:pt x="57" y="21"/>
                  <a:pt x="70" y="39"/>
                  <a:pt x="83" y="62"/>
                </a:cubicBezTo>
                <a:cubicBezTo>
                  <a:pt x="47" y="72"/>
                  <a:pt x="16" y="72"/>
                  <a:pt x="14" y="72"/>
                </a:cubicBezTo>
                <a:cubicBezTo>
                  <a:pt x="19" y="48"/>
                  <a:pt x="35" y="29"/>
                  <a:pt x="56" y="19"/>
                </a:cubicBezTo>
                <a:close/>
                <a:moveTo>
                  <a:pt x="13" y="87"/>
                </a:moveTo>
                <a:cubicBezTo>
                  <a:pt x="13" y="86"/>
                  <a:pt x="13" y="85"/>
                  <a:pt x="13" y="85"/>
                </a:cubicBezTo>
                <a:cubicBezTo>
                  <a:pt x="14" y="85"/>
                  <a:pt x="51" y="85"/>
                  <a:pt x="90" y="74"/>
                </a:cubicBezTo>
                <a:cubicBezTo>
                  <a:pt x="92" y="78"/>
                  <a:pt x="94" y="82"/>
                  <a:pt x="96" y="87"/>
                </a:cubicBezTo>
                <a:cubicBezTo>
                  <a:pt x="95" y="87"/>
                  <a:pt x="94" y="87"/>
                  <a:pt x="93" y="88"/>
                </a:cubicBezTo>
                <a:cubicBezTo>
                  <a:pt x="52" y="101"/>
                  <a:pt x="32" y="137"/>
                  <a:pt x="3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0" y="124"/>
                  <a:pt x="13" y="106"/>
                  <a:pt x="13" y="87"/>
                </a:cubicBezTo>
                <a:close/>
                <a:moveTo>
                  <a:pt x="87" y="162"/>
                </a:moveTo>
                <a:cubicBezTo>
                  <a:pt x="69" y="162"/>
                  <a:pt x="53" y="155"/>
                  <a:pt x="40" y="144"/>
                </a:cubicBezTo>
                <a:cubicBezTo>
                  <a:pt x="41" y="145"/>
                  <a:pt x="42" y="146"/>
                  <a:pt x="42" y="146"/>
                </a:cubicBezTo>
                <a:cubicBezTo>
                  <a:pt x="42" y="146"/>
                  <a:pt x="56" y="115"/>
                  <a:pt x="100" y="99"/>
                </a:cubicBezTo>
                <a:cubicBezTo>
                  <a:pt x="100" y="99"/>
                  <a:pt x="100" y="99"/>
                  <a:pt x="101" y="99"/>
                </a:cubicBezTo>
                <a:cubicBezTo>
                  <a:pt x="111" y="126"/>
                  <a:pt x="115" y="149"/>
                  <a:pt x="117" y="156"/>
                </a:cubicBezTo>
                <a:cubicBezTo>
                  <a:pt x="108" y="159"/>
                  <a:pt x="98" y="162"/>
                  <a:pt x="87" y="162"/>
                </a:cubicBezTo>
                <a:close/>
                <a:moveTo>
                  <a:pt x="129" y="149"/>
                </a:moveTo>
                <a:cubicBezTo>
                  <a:pt x="128" y="144"/>
                  <a:pt x="124" y="122"/>
                  <a:pt x="115" y="96"/>
                </a:cubicBezTo>
                <a:cubicBezTo>
                  <a:pt x="139" y="92"/>
                  <a:pt x="160" y="98"/>
                  <a:pt x="161" y="99"/>
                </a:cubicBezTo>
                <a:cubicBezTo>
                  <a:pt x="158" y="120"/>
                  <a:pt x="146" y="138"/>
                  <a:pt x="129" y="1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67" name="Freeform 22"/>
          <p:cNvSpPr>
            <a:spLocks noEditPoints="1"/>
          </p:cNvSpPr>
          <p:nvPr/>
        </p:nvSpPr>
        <p:spPr bwMode="auto">
          <a:xfrm>
            <a:off x="4542573" y="1976316"/>
            <a:ext cx="586883" cy="585947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68" name="Freeform 52"/>
          <p:cNvSpPr>
            <a:spLocks/>
          </p:cNvSpPr>
          <p:nvPr/>
        </p:nvSpPr>
        <p:spPr bwMode="auto">
          <a:xfrm>
            <a:off x="2862862" y="4031462"/>
            <a:ext cx="373945" cy="450593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69" name="Freeform 38"/>
          <p:cNvSpPr>
            <a:spLocks noEditPoints="1"/>
          </p:cNvSpPr>
          <p:nvPr/>
        </p:nvSpPr>
        <p:spPr bwMode="auto">
          <a:xfrm>
            <a:off x="1616403" y="4339676"/>
            <a:ext cx="560751" cy="569609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70" name="Freeform 44"/>
          <p:cNvSpPr>
            <a:spLocks noEditPoints="1"/>
          </p:cNvSpPr>
          <p:nvPr/>
        </p:nvSpPr>
        <p:spPr bwMode="auto">
          <a:xfrm>
            <a:off x="3513829" y="4203240"/>
            <a:ext cx="555307" cy="557629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71" name="Freeform 36"/>
          <p:cNvSpPr>
            <a:spLocks/>
          </p:cNvSpPr>
          <p:nvPr/>
        </p:nvSpPr>
        <p:spPr bwMode="auto">
          <a:xfrm>
            <a:off x="5224624" y="2626757"/>
            <a:ext cx="527533" cy="481035"/>
          </a:xfrm>
          <a:custGeom>
            <a:avLst/>
            <a:gdLst>
              <a:gd name="T0" fmla="*/ 189 w 255"/>
              <a:gd name="T1" fmla="*/ 10 h 233"/>
              <a:gd name="T2" fmla="*/ 104 w 255"/>
              <a:gd name="T3" fmla="*/ 16 h 233"/>
              <a:gd name="T4" fmla="*/ 18 w 255"/>
              <a:gd name="T5" fmla="*/ 30 h 233"/>
              <a:gd name="T6" fmla="*/ 6 w 255"/>
              <a:gd name="T7" fmla="*/ 30 h 233"/>
              <a:gd name="T8" fmla="*/ 3 w 255"/>
              <a:gd name="T9" fmla="*/ 46 h 233"/>
              <a:gd name="T10" fmla="*/ 115 w 255"/>
              <a:gd name="T11" fmla="*/ 228 h 233"/>
              <a:gd name="T12" fmla="*/ 124 w 255"/>
              <a:gd name="T13" fmla="*/ 233 h 233"/>
              <a:gd name="T14" fmla="*/ 130 w 255"/>
              <a:gd name="T15" fmla="*/ 231 h 233"/>
              <a:gd name="T16" fmla="*/ 134 w 255"/>
              <a:gd name="T17" fmla="*/ 216 h 233"/>
              <a:gd name="T18" fmla="*/ 84 w 255"/>
              <a:gd name="T19" fmla="*/ 135 h 233"/>
              <a:gd name="T20" fmla="*/ 170 w 255"/>
              <a:gd name="T21" fmla="*/ 121 h 233"/>
              <a:gd name="T22" fmla="*/ 255 w 255"/>
              <a:gd name="T23" fmla="*/ 115 h 233"/>
              <a:gd name="T24" fmla="*/ 189 w 255"/>
              <a:gd name="T25" fmla="*/ 1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33">
                <a:moveTo>
                  <a:pt x="189" y="10"/>
                </a:moveTo>
                <a:cubicBezTo>
                  <a:pt x="189" y="10"/>
                  <a:pt x="146" y="31"/>
                  <a:pt x="104" y="16"/>
                </a:cubicBezTo>
                <a:cubicBezTo>
                  <a:pt x="58" y="0"/>
                  <a:pt x="37" y="6"/>
                  <a:pt x="18" y="30"/>
                </a:cubicBezTo>
                <a:cubicBezTo>
                  <a:pt x="14" y="28"/>
                  <a:pt x="10" y="28"/>
                  <a:pt x="6" y="30"/>
                </a:cubicBezTo>
                <a:cubicBezTo>
                  <a:pt x="1" y="33"/>
                  <a:pt x="0" y="40"/>
                  <a:pt x="3" y="46"/>
                </a:cubicBezTo>
                <a:cubicBezTo>
                  <a:pt x="115" y="228"/>
                  <a:pt x="115" y="228"/>
                  <a:pt x="115" y="228"/>
                </a:cubicBezTo>
                <a:cubicBezTo>
                  <a:pt x="117" y="231"/>
                  <a:pt x="121" y="233"/>
                  <a:pt x="124" y="233"/>
                </a:cubicBezTo>
                <a:cubicBezTo>
                  <a:pt x="126" y="233"/>
                  <a:pt x="128" y="232"/>
                  <a:pt x="130" y="231"/>
                </a:cubicBezTo>
                <a:cubicBezTo>
                  <a:pt x="135" y="228"/>
                  <a:pt x="137" y="221"/>
                  <a:pt x="134" y="21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104" y="111"/>
                  <a:pt x="124" y="105"/>
                  <a:pt x="170" y="121"/>
                </a:cubicBezTo>
                <a:cubicBezTo>
                  <a:pt x="213" y="135"/>
                  <a:pt x="255" y="115"/>
                  <a:pt x="255" y="115"/>
                </a:cubicBezTo>
                <a:lnTo>
                  <a:pt x="189" y="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72" name="Freeform 326"/>
          <p:cNvSpPr>
            <a:spLocks noChangeArrowheads="1"/>
          </p:cNvSpPr>
          <p:nvPr/>
        </p:nvSpPr>
        <p:spPr bwMode="auto">
          <a:xfrm>
            <a:off x="1765198" y="3144759"/>
            <a:ext cx="481097" cy="459207"/>
          </a:xfrm>
          <a:custGeom>
            <a:avLst/>
            <a:gdLst>
              <a:gd name="T0" fmla="*/ 1347 w 1348"/>
              <a:gd name="T1" fmla="*/ 786 h 1289"/>
              <a:gd name="T2" fmla="*/ 1347 w 1348"/>
              <a:gd name="T3" fmla="*/ 1288 h 1289"/>
              <a:gd name="T4" fmla="*/ 1054 w 1348"/>
              <a:gd name="T5" fmla="*/ 1288 h 1289"/>
              <a:gd name="T6" fmla="*/ 1054 w 1348"/>
              <a:gd name="T7" fmla="*/ 819 h 1289"/>
              <a:gd name="T8" fmla="*/ 912 w 1348"/>
              <a:gd name="T9" fmla="*/ 627 h 1289"/>
              <a:gd name="T10" fmla="*/ 761 w 1348"/>
              <a:gd name="T11" fmla="*/ 736 h 1289"/>
              <a:gd name="T12" fmla="*/ 753 w 1348"/>
              <a:gd name="T13" fmla="*/ 803 h 1289"/>
              <a:gd name="T14" fmla="*/ 753 w 1348"/>
              <a:gd name="T15" fmla="*/ 1288 h 1289"/>
              <a:gd name="T16" fmla="*/ 468 w 1348"/>
              <a:gd name="T17" fmla="*/ 1288 h 1289"/>
              <a:gd name="T18" fmla="*/ 468 w 1348"/>
              <a:gd name="T19" fmla="*/ 418 h 1289"/>
              <a:gd name="T20" fmla="*/ 753 w 1348"/>
              <a:gd name="T21" fmla="*/ 418 h 1289"/>
              <a:gd name="T22" fmla="*/ 753 w 1348"/>
              <a:gd name="T23" fmla="*/ 543 h 1289"/>
              <a:gd name="T24" fmla="*/ 1012 w 1348"/>
              <a:gd name="T25" fmla="*/ 401 h 1289"/>
              <a:gd name="T26" fmla="*/ 1347 w 1348"/>
              <a:gd name="T27" fmla="*/ 786 h 1289"/>
              <a:gd name="T28" fmla="*/ 167 w 1348"/>
              <a:gd name="T29" fmla="*/ 0 h 1289"/>
              <a:gd name="T30" fmla="*/ 0 w 1348"/>
              <a:gd name="T31" fmla="*/ 151 h 1289"/>
              <a:gd name="T32" fmla="*/ 159 w 1348"/>
              <a:gd name="T33" fmla="*/ 301 h 1289"/>
              <a:gd name="T34" fmla="*/ 167 w 1348"/>
              <a:gd name="T35" fmla="*/ 301 h 1289"/>
              <a:gd name="T36" fmla="*/ 326 w 1348"/>
              <a:gd name="T37" fmla="*/ 151 h 1289"/>
              <a:gd name="T38" fmla="*/ 167 w 1348"/>
              <a:gd name="T39" fmla="*/ 0 h 1289"/>
              <a:gd name="T40" fmla="*/ 17 w 1348"/>
              <a:gd name="T41" fmla="*/ 1288 h 1289"/>
              <a:gd name="T42" fmla="*/ 310 w 1348"/>
              <a:gd name="T43" fmla="*/ 1288 h 1289"/>
              <a:gd name="T44" fmla="*/ 310 w 1348"/>
              <a:gd name="T45" fmla="*/ 418 h 1289"/>
              <a:gd name="T46" fmla="*/ 17 w 1348"/>
              <a:gd name="T47" fmla="*/ 418 h 1289"/>
              <a:gd name="T48" fmla="*/ 17 w 1348"/>
              <a:gd name="T49" fmla="*/ 1288 h 1289"/>
              <a:gd name="T50" fmla="*/ 17 w 1348"/>
              <a:gd name="T51" fmla="*/ 1288 h 1289"/>
              <a:gd name="T52" fmla="*/ 17 w 1348"/>
              <a:gd name="T53" fmla="*/ 1288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48" h="1289">
                <a:moveTo>
                  <a:pt x="1347" y="786"/>
                </a:moveTo>
                <a:cubicBezTo>
                  <a:pt x="1347" y="1288"/>
                  <a:pt x="1347" y="1288"/>
                  <a:pt x="1347" y="1288"/>
                </a:cubicBezTo>
                <a:cubicBezTo>
                  <a:pt x="1054" y="1288"/>
                  <a:pt x="1054" y="1288"/>
                  <a:pt x="1054" y="1288"/>
                </a:cubicBezTo>
                <a:cubicBezTo>
                  <a:pt x="1054" y="819"/>
                  <a:pt x="1054" y="819"/>
                  <a:pt x="1054" y="819"/>
                </a:cubicBezTo>
                <a:cubicBezTo>
                  <a:pt x="1054" y="702"/>
                  <a:pt x="1020" y="627"/>
                  <a:pt x="912" y="627"/>
                </a:cubicBezTo>
                <a:cubicBezTo>
                  <a:pt x="836" y="627"/>
                  <a:pt x="786" y="677"/>
                  <a:pt x="761" y="736"/>
                </a:cubicBezTo>
                <a:cubicBezTo>
                  <a:pt x="761" y="752"/>
                  <a:pt x="753" y="777"/>
                  <a:pt x="753" y="803"/>
                </a:cubicBezTo>
                <a:cubicBezTo>
                  <a:pt x="753" y="1288"/>
                  <a:pt x="753" y="1288"/>
                  <a:pt x="753" y="1288"/>
                </a:cubicBezTo>
                <a:cubicBezTo>
                  <a:pt x="468" y="1288"/>
                  <a:pt x="468" y="1288"/>
                  <a:pt x="468" y="1288"/>
                </a:cubicBezTo>
                <a:cubicBezTo>
                  <a:pt x="468" y="1288"/>
                  <a:pt x="468" y="502"/>
                  <a:pt x="468" y="418"/>
                </a:cubicBezTo>
                <a:cubicBezTo>
                  <a:pt x="753" y="418"/>
                  <a:pt x="753" y="418"/>
                  <a:pt x="753" y="418"/>
                </a:cubicBezTo>
                <a:cubicBezTo>
                  <a:pt x="753" y="543"/>
                  <a:pt x="753" y="543"/>
                  <a:pt x="753" y="543"/>
                </a:cubicBezTo>
                <a:cubicBezTo>
                  <a:pt x="795" y="485"/>
                  <a:pt x="862" y="401"/>
                  <a:pt x="1012" y="401"/>
                </a:cubicBezTo>
                <a:cubicBezTo>
                  <a:pt x="1204" y="401"/>
                  <a:pt x="1347" y="527"/>
                  <a:pt x="1347" y="786"/>
                </a:cubicBezTo>
                <a:close/>
                <a:moveTo>
                  <a:pt x="167" y="0"/>
                </a:moveTo>
                <a:cubicBezTo>
                  <a:pt x="67" y="0"/>
                  <a:pt x="0" y="67"/>
                  <a:pt x="0" y="151"/>
                </a:cubicBezTo>
                <a:cubicBezTo>
                  <a:pt x="0" y="234"/>
                  <a:pt x="67" y="301"/>
                  <a:pt x="159" y="301"/>
                </a:cubicBezTo>
                <a:cubicBezTo>
                  <a:pt x="167" y="301"/>
                  <a:pt x="167" y="301"/>
                  <a:pt x="167" y="301"/>
                </a:cubicBezTo>
                <a:cubicBezTo>
                  <a:pt x="268" y="301"/>
                  <a:pt x="326" y="234"/>
                  <a:pt x="326" y="151"/>
                </a:cubicBezTo>
                <a:cubicBezTo>
                  <a:pt x="326" y="67"/>
                  <a:pt x="268" y="0"/>
                  <a:pt x="167" y="0"/>
                </a:cubicBezTo>
                <a:close/>
                <a:moveTo>
                  <a:pt x="17" y="1288"/>
                </a:moveTo>
                <a:cubicBezTo>
                  <a:pt x="310" y="1288"/>
                  <a:pt x="310" y="1288"/>
                  <a:pt x="310" y="1288"/>
                </a:cubicBezTo>
                <a:cubicBezTo>
                  <a:pt x="310" y="418"/>
                  <a:pt x="310" y="418"/>
                  <a:pt x="310" y="418"/>
                </a:cubicBezTo>
                <a:cubicBezTo>
                  <a:pt x="17" y="418"/>
                  <a:pt x="17" y="418"/>
                  <a:pt x="17" y="418"/>
                </a:cubicBezTo>
                <a:lnTo>
                  <a:pt x="17" y="1288"/>
                </a:lnTo>
                <a:close/>
                <a:moveTo>
                  <a:pt x="17" y="1288"/>
                </a:moveTo>
                <a:lnTo>
                  <a:pt x="17" y="12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121893" tIns="60947" rIns="121893" bIns="60947" anchor="ctr"/>
          <a:lstStyle/>
          <a:p>
            <a:pPr>
              <a:lnSpc>
                <a:spcPts val="1500"/>
              </a:lnSpc>
              <a:defRPr/>
            </a:pPr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73" name="Freeform 31"/>
          <p:cNvSpPr>
            <a:spLocks noEditPoints="1"/>
          </p:cNvSpPr>
          <p:nvPr/>
        </p:nvSpPr>
        <p:spPr bwMode="auto">
          <a:xfrm>
            <a:off x="3667177" y="2196527"/>
            <a:ext cx="524675" cy="525847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>
              <a:solidFill>
                <a:srgbClr val="7E7E7E"/>
              </a:solidFill>
              <a:latin typeface="Raleway Black"/>
              <a:ea typeface="微软雅黑" panose="020B0503020204020204" pitchFamily="34" charset="-122"/>
              <a:cs typeface="Raleway Black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4876816" y="3539798"/>
            <a:ext cx="347809" cy="226087"/>
            <a:chOff x="7145338" y="3587750"/>
            <a:chExt cx="566738" cy="368300"/>
          </a:xfrm>
          <a:solidFill>
            <a:schemeClr val="accent6"/>
          </a:solidFill>
        </p:grpSpPr>
        <p:sp>
          <p:nvSpPr>
            <p:cNvPr id="175" name="Freeform 146"/>
            <p:cNvSpPr>
              <a:spLocks/>
            </p:cNvSpPr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>
                <a:solidFill>
                  <a:srgbClr val="7E7E7E"/>
                </a:solidFill>
                <a:latin typeface="Raleway Black"/>
                <a:ea typeface="微软雅黑" panose="020B0503020204020204" pitchFamily="34" charset="-122"/>
                <a:cs typeface="Raleway Black"/>
              </a:endParaRPr>
            </a:p>
          </p:txBody>
        </p:sp>
        <p:sp>
          <p:nvSpPr>
            <p:cNvPr id="176" name="Freeform 147"/>
            <p:cNvSpPr>
              <a:spLocks/>
            </p:cNvSpPr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>
                <a:solidFill>
                  <a:srgbClr val="7E7E7E"/>
                </a:solidFill>
                <a:latin typeface="Raleway Black"/>
                <a:ea typeface="微软雅黑" panose="020B0503020204020204" pitchFamily="34" charset="-122"/>
                <a:cs typeface="Raleway Black"/>
              </a:endParaRPr>
            </a:p>
          </p:txBody>
        </p:sp>
        <p:sp>
          <p:nvSpPr>
            <p:cNvPr id="177" name="Freeform 148"/>
            <p:cNvSpPr>
              <a:spLocks/>
            </p:cNvSpPr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>
                <a:solidFill>
                  <a:srgbClr val="7E7E7E"/>
                </a:solidFill>
                <a:latin typeface="Raleway Black"/>
                <a:ea typeface="微软雅黑" panose="020B0503020204020204" pitchFamily="34" charset="-122"/>
                <a:cs typeface="Raleway Black"/>
              </a:endParaRPr>
            </a:p>
          </p:txBody>
        </p:sp>
        <p:sp>
          <p:nvSpPr>
            <p:cNvPr id="178" name="Freeform 149"/>
            <p:cNvSpPr>
              <a:spLocks/>
            </p:cNvSpPr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>
                <a:solidFill>
                  <a:srgbClr val="7E7E7E"/>
                </a:solidFill>
                <a:latin typeface="Raleway Black"/>
                <a:ea typeface="微软雅黑" panose="020B0503020204020204" pitchFamily="34" charset="-122"/>
                <a:cs typeface="Raleway Black"/>
              </a:endParaRPr>
            </a:p>
          </p:txBody>
        </p:sp>
        <p:sp>
          <p:nvSpPr>
            <p:cNvPr id="179" name="Freeform 150"/>
            <p:cNvSpPr>
              <a:spLocks/>
            </p:cNvSpPr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>
                <a:solidFill>
                  <a:srgbClr val="7E7E7E"/>
                </a:solidFill>
                <a:latin typeface="Raleway Black"/>
                <a:ea typeface="微软雅黑" panose="020B0503020204020204" pitchFamily="34" charset="-122"/>
                <a:cs typeface="Raleway Black"/>
              </a:endParaRPr>
            </a:p>
          </p:txBody>
        </p:sp>
      </p:grpSp>
      <p:sp>
        <p:nvSpPr>
          <p:cNvPr id="180" name="Freeform 163"/>
          <p:cNvSpPr>
            <a:spLocks noEditPoints="1"/>
          </p:cNvSpPr>
          <p:nvPr/>
        </p:nvSpPr>
        <p:spPr bwMode="auto">
          <a:xfrm>
            <a:off x="3967806" y="4993170"/>
            <a:ext cx="313711" cy="266041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>
              <a:solidFill>
                <a:srgbClr val="7E7E7E"/>
              </a:solidFill>
              <a:latin typeface="Raleway Black"/>
              <a:ea typeface="微软雅黑" panose="020B0503020204020204" pitchFamily="34" charset="-122"/>
              <a:cs typeface="Raleway Black"/>
            </a:endParaRPr>
          </a:p>
        </p:txBody>
      </p:sp>
      <p:sp>
        <p:nvSpPr>
          <p:cNvPr id="181" name="Freeform 177"/>
          <p:cNvSpPr>
            <a:spLocks noEditPoints="1"/>
          </p:cNvSpPr>
          <p:nvPr/>
        </p:nvSpPr>
        <p:spPr bwMode="auto">
          <a:xfrm>
            <a:off x="2419628" y="4182140"/>
            <a:ext cx="251357" cy="327435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>
              <a:solidFill>
                <a:srgbClr val="7E7E7E"/>
              </a:solidFill>
              <a:latin typeface="Raleway Black"/>
              <a:ea typeface="微软雅黑" panose="020B0503020204020204" pitchFamily="34" charset="-122"/>
              <a:cs typeface="Raleway Black"/>
            </a:endParaRPr>
          </a:p>
        </p:txBody>
      </p:sp>
      <p:sp>
        <p:nvSpPr>
          <p:cNvPr id="182" name="Freeform 194"/>
          <p:cNvSpPr>
            <a:spLocks noEditPoints="1"/>
          </p:cNvSpPr>
          <p:nvPr/>
        </p:nvSpPr>
        <p:spPr bwMode="auto">
          <a:xfrm>
            <a:off x="1616401" y="3811844"/>
            <a:ext cx="293251" cy="232907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>
              <a:solidFill>
                <a:srgbClr val="7E7E7E"/>
              </a:solidFill>
              <a:latin typeface="Raleway Black"/>
              <a:ea typeface="微软雅黑" panose="020B0503020204020204" pitchFamily="34" charset="-122"/>
              <a:cs typeface="Raleway Black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604248" y="3140066"/>
            <a:ext cx="1597931" cy="454915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id-ID" sz="1200" b="1" dirty="0">
                <a:solidFill>
                  <a:srgbClr val="7E7E7E"/>
                </a:solidFill>
                <a:latin typeface="Lato Black"/>
                <a:ea typeface="微软雅黑" panose="020B0503020204020204" pitchFamily="34" charset="-122"/>
                <a:cs typeface="Lato Black"/>
              </a:rPr>
              <a:t>SOCIAL </a:t>
            </a:r>
          </a:p>
          <a:p>
            <a:pPr algn="ctr">
              <a:lnSpc>
                <a:spcPts val="1500"/>
              </a:lnSpc>
            </a:pPr>
            <a:r>
              <a:rPr lang="id-ID" sz="1200" b="1" dirty="0">
                <a:solidFill>
                  <a:srgbClr val="7E7E7E"/>
                </a:solidFill>
                <a:latin typeface="Lato Black"/>
                <a:ea typeface="微软雅黑" panose="020B0503020204020204" pitchFamily="34" charset="-122"/>
                <a:cs typeface="Lato Black"/>
              </a:rPr>
              <a:t>MEDIA</a:t>
            </a:r>
          </a:p>
        </p:txBody>
      </p:sp>
      <p:sp>
        <p:nvSpPr>
          <p:cNvPr id="184" name="Freeform 20"/>
          <p:cNvSpPr>
            <a:spLocks/>
          </p:cNvSpPr>
          <p:nvPr/>
        </p:nvSpPr>
        <p:spPr bwMode="auto">
          <a:xfrm>
            <a:off x="2684051" y="2285355"/>
            <a:ext cx="609205" cy="496396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85" name="Freeform 21"/>
          <p:cNvSpPr>
            <a:spLocks/>
          </p:cNvSpPr>
          <p:nvPr/>
        </p:nvSpPr>
        <p:spPr bwMode="auto">
          <a:xfrm>
            <a:off x="4457156" y="4320849"/>
            <a:ext cx="656569" cy="653471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4409017" y="2749039"/>
            <a:ext cx="704707" cy="660148"/>
            <a:chOff x="544513" y="3295650"/>
            <a:chExt cx="1325563" cy="1241425"/>
          </a:xfrm>
          <a:solidFill>
            <a:schemeClr val="accent4"/>
          </a:solidFill>
        </p:grpSpPr>
        <p:sp>
          <p:nvSpPr>
            <p:cNvPr id="187" name="Freeform 26"/>
            <p:cNvSpPr>
              <a:spLocks/>
            </p:cNvSpPr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88" name="Freeform 27"/>
            <p:cNvSpPr>
              <a:spLocks/>
            </p:cNvSpPr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89" name="Freeform 28"/>
            <p:cNvSpPr>
              <a:spLocks/>
            </p:cNvSpPr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sp>
        <p:nvSpPr>
          <p:cNvPr id="190" name="Freeform 9"/>
          <p:cNvSpPr>
            <a:spLocks noEditPoints="1"/>
          </p:cNvSpPr>
          <p:nvPr/>
        </p:nvSpPr>
        <p:spPr bwMode="auto">
          <a:xfrm>
            <a:off x="1547262" y="2304549"/>
            <a:ext cx="699033" cy="699215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91" name="AutoShape 64"/>
          <p:cNvSpPr>
            <a:spLocks/>
          </p:cNvSpPr>
          <p:nvPr/>
        </p:nvSpPr>
        <p:spPr bwMode="auto">
          <a:xfrm>
            <a:off x="1036651" y="3578262"/>
            <a:ext cx="336128" cy="3348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75">
              <a:lnSpc>
                <a:spcPts val="1500"/>
              </a:lnSpc>
              <a:defRPr/>
            </a:pPr>
            <a:endParaRPr lang="es-ES" sz="1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2577501" y="4760869"/>
            <a:ext cx="715755" cy="713403"/>
            <a:chOff x="4805363" y="4148138"/>
            <a:chExt cx="895350" cy="892175"/>
          </a:xfrm>
          <a:solidFill>
            <a:schemeClr val="accent6"/>
          </a:solidFill>
        </p:grpSpPr>
        <p:sp>
          <p:nvSpPr>
            <p:cNvPr id="193" name="Freeform 67"/>
            <p:cNvSpPr>
              <a:spLocks/>
            </p:cNvSpPr>
            <p:nvPr/>
          </p:nvSpPr>
          <p:spPr bwMode="auto">
            <a:xfrm>
              <a:off x="5332413" y="4371975"/>
              <a:ext cx="103188" cy="66675"/>
            </a:xfrm>
            <a:custGeom>
              <a:avLst/>
              <a:gdLst>
                <a:gd name="T0" fmla="*/ 36 w 36"/>
                <a:gd name="T1" fmla="*/ 2 h 23"/>
                <a:gd name="T2" fmla="*/ 34 w 36"/>
                <a:gd name="T3" fmla="*/ 1 h 23"/>
                <a:gd name="T4" fmla="*/ 0 w 36"/>
                <a:gd name="T5" fmla="*/ 23 h 23"/>
                <a:gd name="T6" fmla="*/ 22 w 36"/>
                <a:gd name="T7" fmla="*/ 15 h 23"/>
                <a:gd name="T8" fmla="*/ 32 w 36"/>
                <a:gd name="T9" fmla="*/ 6 h 23"/>
                <a:gd name="T10" fmla="*/ 36 w 3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>
                <a:solidFill>
                  <a:srgbClr val="7E7E7E"/>
                </a:solidFill>
                <a:latin typeface="Raleway Black"/>
                <a:ea typeface="微软雅黑" panose="020B0503020204020204" pitchFamily="34" charset="-122"/>
                <a:cs typeface="Raleway Black"/>
              </a:endParaRPr>
            </a:p>
          </p:txBody>
        </p:sp>
        <p:sp>
          <p:nvSpPr>
            <p:cNvPr id="194" name="Freeform 68"/>
            <p:cNvSpPr>
              <a:spLocks/>
            </p:cNvSpPr>
            <p:nvPr/>
          </p:nvSpPr>
          <p:spPr bwMode="auto">
            <a:xfrm>
              <a:off x="5067301" y="4371975"/>
              <a:ext cx="103188" cy="66675"/>
            </a:xfrm>
            <a:custGeom>
              <a:avLst/>
              <a:gdLst>
                <a:gd name="T0" fmla="*/ 4 w 36"/>
                <a:gd name="T1" fmla="*/ 6 h 23"/>
                <a:gd name="T2" fmla="*/ 14 w 36"/>
                <a:gd name="T3" fmla="*/ 15 h 23"/>
                <a:gd name="T4" fmla="*/ 36 w 36"/>
                <a:gd name="T5" fmla="*/ 23 h 23"/>
                <a:gd name="T6" fmla="*/ 2 w 36"/>
                <a:gd name="T7" fmla="*/ 1 h 23"/>
                <a:gd name="T8" fmla="*/ 0 w 36"/>
                <a:gd name="T9" fmla="*/ 2 h 23"/>
                <a:gd name="T10" fmla="*/ 4 w 36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>
                <a:solidFill>
                  <a:srgbClr val="7E7E7E"/>
                </a:solidFill>
                <a:latin typeface="Raleway Black"/>
                <a:ea typeface="微软雅黑" panose="020B0503020204020204" pitchFamily="34" charset="-122"/>
                <a:cs typeface="Raleway Black"/>
              </a:endParaRPr>
            </a:p>
          </p:txBody>
        </p:sp>
        <p:sp>
          <p:nvSpPr>
            <p:cNvPr id="195" name="Freeform 69"/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avLst/>
              <a:gdLst>
                <a:gd name="T0" fmla="*/ 155 w 311"/>
                <a:gd name="T1" fmla="*/ 0 h 310"/>
                <a:gd name="T2" fmla="*/ 0 w 311"/>
                <a:gd name="T3" fmla="*/ 155 h 310"/>
                <a:gd name="T4" fmla="*/ 155 w 311"/>
                <a:gd name="T5" fmla="*/ 310 h 310"/>
                <a:gd name="T6" fmla="*/ 311 w 311"/>
                <a:gd name="T7" fmla="*/ 155 h 310"/>
                <a:gd name="T8" fmla="*/ 155 w 311"/>
                <a:gd name="T9" fmla="*/ 0 h 310"/>
                <a:gd name="T10" fmla="*/ 187 w 311"/>
                <a:gd name="T11" fmla="*/ 73 h 310"/>
                <a:gd name="T12" fmla="*/ 208 w 311"/>
                <a:gd name="T13" fmla="*/ 65 h 310"/>
                <a:gd name="T14" fmla="*/ 227 w 311"/>
                <a:gd name="T15" fmla="*/ 67 h 310"/>
                <a:gd name="T16" fmla="*/ 217 w 311"/>
                <a:gd name="T17" fmla="*/ 102 h 310"/>
                <a:gd name="T18" fmla="*/ 208 w 311"/>
                <a:gd name="T19" fmla="*/ 108 h 310"/>
                <a:gd name="T20" fmla="*/ 166 w 311"/>
                <a:gd name="T21" fmla="*/ 108 h 310"/>
                <a:gd name="T22" fmla="*/ 187 w 311"/>
                <a:gd name="T23" fmla="*/ 73 h 310"/>
                <a:gd name="T24" fmla="*/ 148 w 311"/>
                <a:gd name="T25" fmla="*/ 92 h 310"/>
                <a:gd name="T26" fmla="*/ 163 w 311"/>
                <a:gd name="T27" fmla="*/ 92 h 310"/>
                <a:gd name="T28" fmla="*/ 163 w 311"/>
                <a:gd name="T29" fmla="*/ 108 h 310"/>
                <a:gd name="T30" fmla="*/ 148 w 311"/>
                <a:gd name="T31" fmla="*/ 108 h 310"/>
                <a:gd name="T32" fmla="*/ 148 w 311"/>
                <a:gd name="T33" fmla="*/ 92 h 310"/>
                <a:gd name="T34" fmla="*/ 83 w 311"/>
                <a:gd name="T35" fmla="*/ 67 h 310"/>
                <a:gd name="T36" fmla="*/ 102 w 311"/>
                <a:gd name="T37" fmla="*/ 65 h 310"/>
                <a:gd name="T38" fmla="*/ 123 w 311"/>
                <a:gd name="T39" fmla="*/ 73 h 310"/>
                <a:gd name="T40" fmla="*/ 143 w 311"/>
                <a:gd name="T41" fmla="*/ 108 h 310"/>
                <a:gd name="T42" fmla="*/ 102 w 311"/>
                <a:gd name="T43" fmla="*/ 108 h 310"/>
                <a:gd name="T44" fmla="*/ 92 w 311"/>
                <a:gd name="T45" fmla="*/ 102 h 310"/>
                <a:gd name="T46" fmla="*/ 83 w 311"/>
                <a:gd name="T47" fmla="*/ 67 h 310"/>
                <a:gd name="T48" fmla="*/ 238 w 311"/>
                <a:gd name="T49" fmla="*/ 245 h 310"/>
                <a:gd name="T50" fmla="*/ 73 w 311"/>
                <a:gd name="T51" fmla="*/ 245 h 310"/>
                <a:gd name="T52" fmla="*/ 73 w 311"/>
                <a:gd name="T53" fmla="*/ 114 h 310"/>
                <a:gd name="T54" fmla="*/ 116 w 311"/>
                <a:gd name="T55" fmla="*/ 114 h 310"/>
                <a:gd name="T56" fmla="*/ 137 w 311"/>
                <a:gd name="T57" fmla="*/ 114 h 310"/>
                <a:gd name="T58" fmla="*/ 137 w 311"/>
                <a:gd name="T59" fmla="*/ 118 h 310"/>
                <a:gd name="T60" fmla="*/ 137 w 311"/>
                <a:gd name="T61" fmla="*/ 183 h 310"/>
                <a:gd name="T62" fmla="*/ 156 w 311"/>
                <a:gd name="T63" fmla="*/ 167 h 310"/>
                <a:gd name="T64" fmla="*/ 175 w 311"/>
                <a:gd name="T65" fmla="*/ 183 h 310"/>
                <a:gd name="T66" fmla="*/ 175 w 311"/>
                <a:gd name="T67" fmla="*/ 117 h 310"/>
                <a:gd name="T68" fmla="*/ 175 w 311"/>
                <a:gd name="T69" fmla="*/ 114 h 310"/>
                <a:gd name="T70" fmla="*/ 194 w 311"/>
                <a:gd name="T71" fmla="*/ 114 h 310"/>
                <a:gd name="T72" fmla="*/ 238 w 311"/>
                <a:gd name="T73" fmla="*/ 114 h 310"/>
                <a:gd name="T74" fmla="*/ 238 w 311"/>
                <a:gd name="T75" fmla="*/ 24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0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>
                <a:solidFill>
                  <a:srgbClr val="7E7E7E"/>
                </a:solidFill>
                <a:latin typeface="Raleway Black"/>
                <a:ea typeface="微软雅黑" panose="020B0503020204020204" pitchFamily="34" charset="-122"/>
                <a:cs typeface="Raleway Black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426724" y="3711780"/>
            <a:ext cx="297147" cy="261168"/>
            <a:chOff x="8332788" y="4259263"/>
            <a:chExt cx="484188" cy="425449"/>
          </a:xfrm>
          <a:solidFill>
            <a:schemeClr val="accent5"/>
          </a:solidFill>
        </p:grpSpPr>
        <p:sp>
          <p:nvSpPr>
            <p:cNvPr id="197" name="Freeform 159"/>
            <p:cNvSpPr>
              <a:spLocks/>
            </p:cNvSpPr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>
                <a:solidFill>
                  <a:srgbClr val="7E7E7E"/>
                </a:solidFill>
                <a:latin typeface="Raleway Black"/>
                <a:ea typeface="微软雅黑" panose="020B0503020204020204" pitchFamily="34" charset="-122"/>
                <a:cs typeface="Raleway Black"/>
              </a:endParaRPr>
            </a:p>
          </p:txBody>
        </p:sp>
        <p:sp>
          <p:nvSpPr>
            <p:cNvPr id="198" name="Freeform 160"/>
            <p:cNvSpPr>
              <a:spLocks/>
            </p:cNvSpPr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>
                <a:solidFill>
                  <a:srgbClr val="7E7E7E"/>
                </a:solidFill>
                <a:latin typeface="Raleway Black"/>
                <a:ea typeface="微软雅黑" panose="020B0503020204020204" pitchFamily="34" charset="-122"/>
                <a:cs typeface="Raleway Black"/>
              </a:endParaRPr>
            </a:p>
          </p:txBody>
        </p:sp>
        <p:sp>
          <p:nvSpPr>
            <p:cNvPr id="199" name="Freeform 161"/>
            <p:cNvSpPr>
              <a:spLocks/>
            </p:cNvSpPr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>
                <a:solidFill>
                  <a:srgbClr val="7E7E7E"/>
                </a:solidFill>
                <a:latin typeface="Raleway Black"/>
                <a:ea typeface="微软雅黑" panose="020B0503020204020204" pitchFamily="34" charset="-122"/>
                <a:cs typeface="Raleway Black"/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2009579" y="3792275"/>
            <a:ext cx="335144" cy="342052"/>
            <a:chOff x="7426326" y="839788"/>
            <a:chExt cx="546100" cy="557212"/>
          </a:xfrm>
          <a:solidFill>
            <a:schemeClr val="accent2"/>
          </a:solidFill>
        </p:grpSpPr>
        <p:sp>
          <p:nvSpPr>
            <p:cNvPr id="201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>
                <a:solidFill>
                  <a:srgbClr val="7E7E7E"/>
                </a:solidFill>
                <a:latin typeface="Raleway Black"/>
                <a:ea typeface="微软雅黑" panose="020B0503020204020204" pitchFamily="34" charset="-122"/>
                <a:cs typeface="Raleway Black"/>
              </a:endParaRPr>
            </a:p>
          </p:txBody>
        </p:sp>
        <p:sp>
          <p:nvSpPr>
            <p:cNvPr id="202" name="Freeform 179"/>
            <p:cNvSpPr>
              <a:spLocks noEditPoints="1"/>
            </p:cNvSpPr>
            <p:nvPr/>
          </p:nvSpPr>
          <p:spPr bwMode="auto">
            <a:xfrm>
              <a:off x="7712076" y="839788"/>
              <a:ext cx="260350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>
                <a:solidFill>
                  <a:srgbClr val="7E7E7E"/>
                </a:solidFill>
                <a:latin typeface="Raleway Black"/>
                <a:ea typeface="微软雅黑" panose="020B0503020204020204" pitchFamily="34" charset="-122"/>
                <a:cs typeface="Raleway Black"/>
              </a:endParaRPr>
            </a:p>
          </p:txBody>
        </p:sp>
      </p:grpSp>
      <p:sp>
        <p:nvSpPr>
          <p:cNvPr id="83" name="Rectangle 1"/>
          <p:cNvSpPr/>
          <p:nvPr/>
        </p:nvSpPr>
        <p:spPr>
          <a:xfrm>
            <a:off x="6803243" y="2080481"/>
            <a:ext cx="4198464" cy="477035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966096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0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30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0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30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0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30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0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30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0" grpId="0" animBg="1"/>
      <p:bldP spid="71" grpId="0" animBg="1"/>
      <p:bldGraphic spid="307" grpId="0">
        <p:bldSub>
          <a:bldChart bld="category"/>
        </p:bldSub>
      </p:bldGraphic>
      <p:bldP spid="161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80" grpId="0" animBg="1"/>
      <p:bldP spid="181" grpId="0" animBg="1"/>
      <p:bldP spid="182" grpId="0" animBg="1"/>
      <p:bldP spid="183" grpId="0"/>
      <p:bldP spid="184" grpId="0" animBg="1"/>
      <p:bldP spid="185" grpId="0" animBg="1"/>
      <p:bldP spid="190" grpId="0" animBg="1"/>
      <p:bldP spid="191" grpId="0" animBg="1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8" name="Curved Connector 1087"/>
          <p:cNvCxnSpPr>
            <a:endCxn id="889" idx="6"/>
          </p:cNvCxnSpPr>
          <p:nvPr/>
        </p:nvCxnSpPr>
        <p:spPr>
          <a:xfrm flipV="1">
            <a:off x="984897" y="805658"/>
            <a:ext cx="4442056" cy="1721233"/>
          </a:xfrm>
          <a:prstGeom prst="bentConnector3">
            <a:avLst>
              <a:gd name="adj1" fmla="val 289"/>
            </a:avLst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2" name="Curved Connector 611"/>
          <p:cNvCxnSpPr/>
          <p:nvPr/>
        </p:nvCxnSpPr>
        <p:spPr>
          <a:xfrm rot="10800000">
            <a:off x="6102352" y="1932753"/>
            <a:ext cx="3202029" cy="2414023"/>
          </a:xfrm>
          <a:prstGeom prst="bentConnector3">
            <a:avLst>
              <a:gd name="adj1" fmla="val 82356"/>
            </a:avLst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3" name="Curved Connector 612"/>
          <p:cNvCxnSpPr/>
          <p:nvPr/>
        </p:nvCxnSpPr>
        <p:spPr>
          <a:xfrm>
            <a:off x="1219645" y="3038765"/>
            <a:ext cx="1347319" cy="1676971"/>
          </a:xfrm>
          <a:prstGeom prst="bentConnector2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4" name="Curved Connector 613"/>
          <p:cNvCxnSpPr>
            <a:stCxn id="873" idx="2"/>
          </p:cNvCxnSpPr>
          <p:nvPr/>
        </p:nvCxnSpPr>
        <p:spPr>
          <a:xfrm flipV="1">
            <a:off x="3489315" y="1932752"/>
            <a:ext cx="2613039" cy="3509697"/>
          </a:xfrm>
          <a:prstGeom prst="bentConnector2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" name="Freeform 809"/>
          <p:cNvSpPr>
            <a:spLocks noChangeArrowheads="1"/>
          </p:cNvSpPr>
          <p:nvPr/>
        </p:nvSpPr>
        <p:spPr bwMode="auto">
          <a:xfrm>
            <a:off x="626586" y="2330394"/>
            <a:ext cx="944609" cy="862703"/>
          </a:xfrm>
          <a:custGeom>
            <a:avLst/>
            <a:gdLst>
              <a:gd name="T0" fmla="*/ 648 w 661"/>
              <a:gd name="T1" fmla="*/ 221 h 603"/>
              <a:gd name="T2" fmla="*/ 167 w 661"/>
              <a:gd name="T3" fmla="*/ 15 h 603"/>
              <a:gd name="T4" fmla="*/ 15 w 661"/>
              <a:gd name="T5" fmla="*/ 381 h 603"/>
              <a:gd name="T6" fmla="*/ 497 w 661"/>
              <a:gd name="T7" fmla="*/ 587 h 603"/>
              <a:gd name="T8" fmla="*/ 648 w 661"/>
              <a:gd name="T9" fmla="*/ 221 h 603"/>
              <a:gd name="T10" fmla="*/ 391 w 661"/>
              <a:gd name="T11" fmla="*/ 336 h 603"/>
              <a:gd name="T12" fmla="*/ 436 w 661"/>
              <a:gd name="T13" fmla="*/ 441 h 603"/>
              <a:gd name="T14" fmla="*/ 475 w 661"/>
              <a:gd name="T15" fmla="*/ 547 h 603"/>
              <a:gd name="T16" fmla="*/ 415 w 661"/>
              <a:gd name="T17" fmla="*/ 451 h 603"/>
              <a:gd name="T18" fmla="*/ 363 w 661"/>
              <a:gd name="T19" fmla="*/ 351 h 603"/>
              <a:gd name="T20" fmla="*/ 324 w 661"/>
              <a:gd name="T21" fmla="*/ 342 h 603"/>
              <a:gd name="T22" fmla="*/ 291 w 661"/>
              <a:gd name="T23" fmla="*/ 302 h 603"/>
              <a:gd name="T24" fmla="*/ 200 w 661"/>
              <a:gd name="T25" fmla="*/ 320 h 603"/>
              <a:gd name="T26" fmla="*/ 125 w 661"/>
              <a:gd name="T27" fmla="*/ 333 h 603"/>
              <a:gd name="T28" fmla="*/ 49 w 661"/>
              <a:gd name="T29" fmla="*/ 345 h 603"/>
              <a:gd name="T30" fmla="*/ 121 w 661"/>
              <a:gd name="T31" fmla="*/ 320 h 603"/>
              <a:gd name="T32" fmla="*/ 194 w 661"/>
              <a:gd name="T33" fmla="*/ 299 h 603"/>
              <a:gd name="T34" fmla="*/ 279 w 661"/>
              <a:gd name="T35" fmla="*/ 275 h 603"/>
              <a:gd name="T36" fmla="*/ 243 w 661"/>
              <a:gd name="T37" fmla="*/ 196 h 603"/>
              <a:gd name="T38" fmla="*/ 212 w 661"/>
              <a:gd name="T39" fmla="*/ 127 h 603"/>
              <a:gd name="T40" fmla="*/ 188 w 661"/>
              <a:gd name="T41" fmla="*/ 57 h 603"/>
              <a:gd name="T42" fmla="*/ 227 w 661"/>
              <a:gd name="T43" fmla="*/ 121 h 603"/>
              <a:gd name="T44" fmla="*/ 264 w 661"/>
              <a:gd name="T45" fmla="*/ 184 h 603"/>
              <a:gd name="T46" fmla="*/ 309 w 661"/>
              <a:gd name="T47" fmla="*/ 269 h 603"/>
              <a:gd name="T48" fmla="*/ 321 w 661"/>
              <a:gd name="T49" fmla="*/ 296 h 603"/>
              <a:gd name="T50" fmla="*/ 339 w 661"/>
              <a:gd name="T51" fmla="*/ 305 h 603"/>
              <a:gd name="T52" fmla="*/ 373 w 661"/>
              <a:gd name="T53" fmla="*/ 299 h 603"/>
              <a:gd name="T54" fmla="*/ 463 w 661"/>
              <a:gd name="T55" fmla="*/ 281 h 603"/>
              <a:gd name="T56" fmla="*/ 536 w 661"/>
              <a:gd name="T57" fmla="*/ 269 h 603"/>
              <a:gd name="T58" fmla="*/ 542 w 661"/>
              <a:gd name="T59" fmla="*/ 284 h 603"/>
              <a:gd name="T60" fmla="*/ 469 w 661"/>
              <a:gd name="T61" fmla="*/ 305 h 603"/>
              <a:gd name="T62" fmla="*/ 385 w 661"/>
              <a:gd name="T63" fmla="*/ 327 h 603"/>
              <a:gd name="T64" fmla="*/ 648 w 661"/>
              <a:gd name="T65" fmla="*/ 221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61" h="603">
                <a:moveTo>
                  <a:pt x="648" y="221"/>
                </a:moveTo>
                <a:lnTo>
                  <a:pt x="648" y="221"/>
                </a:lnTo>
                <a:cubicBezTo>
                  <a:pt x="194" y="6"/>
                  <a:pt x="194" y="6"/>
                  <a:pt x="194" y="6"/>
                </a:cubicBezTo>
                <a:cubicBezTo>
                  <a:pt x="185" y="0"/>
                  <a:pt x="173" y="6"/>
                  <a:pt x="167" y="15"/>
                </a:cubicBezTo>
                <a:cubicBezTo>
                  <a:pt x="6" y="354"/>
                  <a:pt x="6" y="354"/>
                  <a:pt x="6" y="354"/>
                </a:cubicBezTo>
                <a:cubicBezTo>
                  <a:pt x="0" y="363"/>
                  <a:pt x="6" y="375"/>
                  <a:pt x="15" y="381"/>
                </a:cubicBezTo>
                <a:cubicBezTo>
                  <a:pt x="467" y="596"/>
                  <a:pt x="467" y="596"/>
                  <a:pt x="467" y="596"/>
                </a:cubicBezTo>
                <a:cubicBezTo>
                  <a:pt x="479" y="602"/>
                  <a:pt x="491" y="596"/>
                  <a:pt x="497" y="587"/>
                </a:cubicBezTo>
                <a:cubicBezTo>
                  <a:pt x="657" y="248"/>
                  <a:pt x="657" y="248"/>
                  <a:pt x="657" y="248"/>
                </a:cubicBezTo>
                <a:cubicBezTo>
                  <a:pt x="660" y="239"/>
                  <a:pt x="657" y="227"/>
                  <a:pt x="648" y="221"/>
                </a:cubicBezTo>
                <a:lnTo>
                  <a:pt x="391" y="336"/>
                </a:lnTo>
                <a:lnTo>
                  <a:pt x="391" y="336"/>
                </a:lnTo>
                <a:cubicBezTo>
                  <a:pt x="400" y="360"/>
                  <a:pt x="409" y="384"/>
                  <a:pt x="421" y="405"/>
                </a:cubicBezTo>
                <a:cubicBezTo>
                  <a:pt x="424" y="417"/>
                  <a:pt x="430" y="429"/>
                  <a:pt x="436" y="441"/>
                </a:cubicBezTo>
                <a:cubicBezTo>
                  <a:pt x="448" y="475"/>
                  <a:pt x="448" y="475"/>
                  <a:pt x="448" y="475"/>
                </a:cubicBezTo>
                <a:cubicBezTo>
                  <a:pt x="457" y="499"/>
                  <a:pt x="467" y="523"/>
                  <a:pt x="475" y="547"/>
                </a:cubicBezTo>
                <a:cubicBezTo>
                  <a:pt x="461" y="526"/>
                  <a:pt x="448" y="502"/>
                  <a:pt x="436" y="481"/>
                </a:cubicBezTo>
                <a:cubicBezTo>
                  <a:pt x="415" y="451"/>
                  <a:pt x="415" y="451"/>
                  <a:pt x="415" y="451"/>
                </a:cubicBezTo>
                <a:cubicBezTo>
                  <a:pt x="409" y="439"/>
                  <a:pt x="403" y="427"/>
                  <a:pt x="397" y="417"/>
                </a:cubicBezTo>
                <a:cubicBezTo>
                  <a:pt x="385" y="393"/>
                  <a:pt x="375" y="372"/>
                  <a:pt x="363" y="351"/>
                </a:cubicBezTo>
                <a:cubicBezTo>
                  <a:pt x="361" y="345"/>
                  <a:pt x="357" y="339"/>
                  <a:pt x="355" y="333"/>
                </a:cubicBezTo>
                <a:cubicBezTo>
                  <a:pt x="324" y="342"/>
                  <a:pt x="324" y="342"/>
                  <a:pt x="324" y="342"/>
                </a:cubicBezTo>
                <a:cubicBezTo>
                  <a:pt x="315" y="342"/>
                  <a:pt x="309" y="339"/>
                  <a:pt x="306" y="333"/>
                </a:cubicBezTo>
                <a:cubicBezTo>
                  <a:pt x="291" y="302"/>
                  <a:pt x="291" y="302"/>
                  <a:pt x="291" y="302"/>
                </a:cubicBezTo>
                <a:cubicBezTo>
                  <a:pt x="285" y="305"/>
                  <a:pt x="279" y="305"/>
                  <a:pt x="273" y="308"/>
                </a:cubicBezTo>
                <a:cubicBezTo>
                  <a:pt x="249" y="311"/>
                  <a:pt x="224" y="317"/>
                  <a:pt x="200" y="320"/>
                </a:cubicBezTo>
                <a:cubicBezTo>
                  <a:pt x="188" y="323"/>
                  <a:pt x="176" y="327"/>
                  <a:pt x="164" y="330"/>
                </a:cubicBezTo>
                <a:cubicBezTo>
                  <a:pt x="125" y="333"/>
                  <a:pt x="125" y="333"/>
                  <a:pt x="125" y="333"/>
                </a:cubicBezTo>
                <a:cubicBezTo>
                  <a:pt x="112" y="336"/>
                  <a:pt x="100" y="339"/>
                  <a:pt x="88" y="339"/>
                </a:cubicBezTo>
                <a:cubicBezTo>
                  <a:pt x="76" y="342"/>
                  <a:pt x="64" y="342"/>
                  <a:pt x="49" y="345"/>
                </a:cubicBezTo>
                <a:cubicBezTo>
                  <a:pt x="61" y="339"/>
                  <a:pt x="73" y="336"/>
                  <a:pt x="85" y="330"/>
                </a:cubicBezTo>
                <a:cubicBezTo>
                  <a:pt x="97" y="327"/>
                  <a:pt x="109" y="323"/>
                  <a:pt x="121" y="320"/>
                </a:cubicBezTo>
                <a:cubicBezTo>
                  <a:pt x="158" y="308"/>
                  <a:pt x="158" y="308"/>
                  <a:pt x="158" y="308"/>
                </a:cubicBezTo>
                <a:cubicBezTo>
                  <a:pt x="170" y="305"/>
                  <a:pt x="182" y="302"/>
                  <a:pt x="194" y="299"/>
                </a:cubicBezTo>
                <a:cubicBezTo>
                  <a:pt x="218" y="290"/>
                  <a:pt x="243" y="284"/>
                  <a:pt x="267" y="278"/>
                </a:cubicBezTo>
                <a:cubicBezTo>
                  <a:pt x="270" y="278"/>
                  <a:pt x="276" y="278"/>
                  <a:pt x="279" y="275"/>
                </a:cubicBezTo>
                <a:cubicBezTo>
                  <a:pt x="276" y="272"/>
                  <a:pt x="276" y="269"/>
                  <a:pt x="273" y="266"/>
                </a:cubicBezTo>
                <a:cubicBezTo>
                  <a:pt x="264" y="242"/>
                  <a:pt x="251" y="221"/>
                  <a:pt x="243" y="196"/>
                </a:cubicBezTo>
                <a:cubicBezTo>
                  <a:pt x="237" y="184"/>
                  <a:pt x="233" y="172"/>
                  <a:pt x="227" y="163"/>
                </a:cubicBezTo>
                <a:cubicBezTo>
                  <a:pt x="212" y="127"/>
                  <a:pt x="212" y="127"/>
                  <a:pt x="212" y="127"/>
                </a:cubicBezTo>
                <a:cubicBezTo>
                  <a:pt x="209" y="115"/>
                  <a:pt x="203" y="102"/>
                  <a:pt x="200" y="90"/>
                </a:cubicBezTo>
                <a:cubicBezTo>
                  <a:pt x="197" y="78"/>
                  <a:pt x="191" y="69"/>
                  <a:pt x="188" y="57"/>
                </a:cubicBezTo>
                <a:cubicBezTo>
                  <a:pt x="194" y="66"/>
                  <a:pt x="200" y="78"/>
                  <a:pt x="209" y="87"/>
                </a:cubicBezTo>
                <a:cubicBezTo>
                  <a:pt x="215" y="99"/>
                  <a:pt x="221" y="108"/>
                  <a:pt x="227" y="121"/>
                </a:cubicBezTo>
                <a:cubicBezTo>
                  <a:pt x="245" y="154"/>
                  <a:pt x="245" y="154"/>
                  <a:pt x="245" y="154"/>
                </a:cubicBezTo>
                <a:cubicBezTo>
                  <a:pt x="251" y="163"/>
                  <a:pt x="257" y="175"/>
                  <a:pt x="264" y="184"/>
                </a:cubicBezTo>
                <a:cubicBezTo>
                  <a:pt x="276" y="208"/>
                  <a:pt x="288" y="230"/>
                  <a:pt x="300" y="251"/>
                </a:cubicBezTo>
                <a:cubicBezTo>
                  <a:pt x="303" y="257"/>
                  <a:pt x="306" y="263"/>
                  <a:pt x="309" y="269"/>
                </a:cubicBezTo>
                <a:cubicBezTo>
                  <a:pt x="309" y="275"/>
                  <a:pt x="312" y="281"/>
                  <a:pt x="315" y="287"/>
                </a:cubicBezTo>
                <a:cubicBezTo>
                  <a:pt x="321" y="296"/>
                  <a:pt x="321" y="296"/>
                  <a:pt x="321" y="296"/>
                </a:cubicBezTo>
                <a:cubicBezTo>
                  <a:pt x="327" y="308"/>
                  <a:pt x="327" y="308"/>
                  <a:pt x="327" y="308"/>
                </a:cubicBezTo>
                <a:cubicBezTo>
                  <a:pt x="339" y="305"/>
                  <a:pt x="339" y="305"/>
                  <a:pt x="339" y="305"/>
                </a:cubicBezTo>
                <a:cubicBezTo>
                  <a:pt x="351" y="302"/>
                  <a:pt x="351" y="302"/>
                  <a:pt x="351" y="302"/>
                </a:cubicBezTo>
                <a:cubicBezTo>
                  <a:pt x="357" y="302"/>
                  <a:pt x="363" y="299"/>
                  <a:pt x="373" y="299"/>
                </a:cubicBezTo>
                <a:cubicBezTo>
                  <a:pt x="379" y="296"/>
                  <a:pt x="382" y="296"/>
                  <a:pt x="388" y="296"/>
                </a:cubicBezTo>
                <a:cubicBezTo>
                  <a:pt x="415" y="290"/>
                  <a:pt x="439" y="284"/>
                  <a:pt x="463" y="281"/>
                </a:cubicBezTo>
                <a:cubicBezTo>
                  <a:pt x="475" y="278"/>
                  <a:pt x="487" y="275"/>
                  <a:pt x="500" y="275"/>
                </a:cubicBezTo>
                <a:cubicBezTo>
                  <a:pt x="536" y="269"/>
                  <a:pt x="536" y="269"/>
                  <a:pt x="536" y="269"/>
                </a:cubicBezTo>
                <a:cubicBezTo>
                  <a:pt x="563" y="263"/>
                  <a:pt x="587" y="260"/>
                  <a:pt x="612" y="257"/>
                </a:cubicBezTo>
                <a:cubicBezTo>
                  <a:pt x="587" y="266"/>
                  <a:pt x="563" y="275"/>
                  <a:pt x="542" y="284"/>
                </a:cubicBezTo>
                <a:cubicBezTo>
                  <a:pt x="506" y="293"/>
                  <a:pt x="506" y="293"/>
                  <a:pt x="506" y="293"/>
                </a:cubicBezTo>
                <a:cubicBezTo>
                  <a:pt x="494" y="296"/>
                  <a:pt x="481" y="299"/>
                  <a:pt x="469" y="305"/>
                </a:cubicBezTo>
                <a:cubicBezTo>
                  <a:pt x="445" y="311"/>
                  <a:pt x="421" y="317"/>
                  <a:pt x="397" y="323"/>
                </a:cubicBezTo>
                <a:cubicBezTo>
                  <a:pt x="391" y="323"/>
                  <a:pt x="388" y="327"/>
                  <a:pt x="385" y="327"/>
                </a:cubicBezTo>
                <a:cubicBezTo>
                  <a:pt x="385" y="330"/>
                  <a:pt x="388" y="333"/>
                  <a:pt x="391" y="336"/>
                </a:cubicBezTo>
                <a:lnTo>
                  <a:pt x="648" y="221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lIns="121885" tIns="60943" rIns="121885" bIns="60943" anchor="ctr"/>
          <a:lstStyle/>
          <a:p>
            <a:pPr>
              <a:lnSpc>
                <a:spcPts val="1500"/>
              </a:lnSpc>
            </a:pPr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616" name="Freeform 810"/>
          <p:cNvSpPr>
            <a:spLocks noChangeArrowheads="1"/>
          </p:cNvSpPr>
          <p:nvPr/>
        </p:nvSpPr>
        <p:spPr bwMode="auto">
          <a:xfrm>
            <a:off x="2211157" y="4572603"/>
            <a:ext cx="730499" cy="730463"/>
          </a:xfrm>
          <a:custGeom>
            <a:avLst/>
            <a:gdLst>
              <a:gd name="T0" fmla="*/ 511 w 512"/>
              <a:gd name="T1" fmla="*/ 255 h 510"/>
              <a:gd name="T2" fmla="*/ 511 w 512"/>
              <a:gd name="T3" fmla="*/ 255 h 510"/>
              <a:gd name="T4" fmla="*/ 257 w 512"/>
              <a:gd name="T5" fmla="*/ 509 h 510"/>
              <a:gd name="T6" fmla="*/ 0 w 512"/>
              <a:gd name="T7" fmla="*/ 255 h 510"/>
              <a:gd name="T8" fmla="*/ 257 w 512"/>
              <a:gd name="T9" fmla="*/ 0 h 510"/>
              <a:gd name="T10" fmla="*/ 511 w 512"/>
              <a:gd name="T11" fmla="*/ 255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2" h="510">
                <a:moveTo>
                  <a:pt x="511" y="255"/>
                </a:moveTo>
                <a:lnTo>
                  <a:pt x="511" y="255"/>
                </a:lnTo>
                <a:cubicBezTo>
                  <a:pt x="511" y="397"/>
                  <a:pt x="396" y="509"/>
                  <a:pt x="257" y="509"/>
                </a:cubicBezTo>
                <a:cubicBezTo>
                  <a:pt x="115" y="509"/>
                  <a:pt x="0" y="397"/>
                  <a:pt x="0" y="255"/>
                </a:cubicBezTo>
                <a:cubicBezTo>
                  <a:pt x="0" y="115"/>
                  <a:pt x="115" y="0"/>
                  <a:pt x="257" y="0"/>
                </a:cubicBezTo>
                <a:cubicBezTo>
                  <a:pt x="396" y="0"/>
                  <a:pt x="511" y="115"/>
                  <a:pt x="511" y="2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121885" tIns="60943" rIns="121885" bIns="60943" anchor="ctr"/>
          <a:lstStyle/>
          <a:p>
            <a:pPr>
              <a:lnSpc>
                <a:spcPts val="1500"/>
              </a:lnSpc>
            </a:pPr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75167" y="2158301"/>
            <a:ext cx="598255" cy="680087"/>
            <a:chOff x="9110698" y="7553393"/>
            <a:chExt cx="1196510" cy="1360173"/>
          </a:xfrm>
          <a:solidFill>
            <a:schemeClr val="accent3"/>
          </a:solidFill>
        </p:grpSpPr>
        <p:sp>
          <p:nvSpPr>
            <p:cNvPr id="617" name="Freeform 811"/>
            <p:cNvSpPr>
              <a:spLocks noChangeArrowheads="1"/>
            </p:cNvSpPr>
            <p:nvPr/>
          </p:nvSpPr>
          <p:spPr bwMode="auto">
            <a:xfrm>
              <a:off x="9400383" y="8359424"/>
              <a:ext cx="163729" cy="125941"/>
            </a:xfrm>
            <a:custGeom>
              <a:avLst/>
              <a:gdLst>
                <a:gd name="T0" fmla="*/ 48 w 58"/>
                <a:gd name="T1" fmla="*/ 45 h 46"/>
                <a:gd name="T2" fmla="*/ 48 w 58"/>
                <a:gd name="T3" fmla="*/ 45 h 46"/>
                <a:gd name="T4" fmla="*/ 57 w 58"/>
                <a:gd name="T5" fmla="*/ 33 h 46"/>
                <a:gd name="T6" fmla="*/ 30 w 58"/>
                <a:gd name="T7" fmla="*/ 19 h 46"/>
                <a:gd name="T8" fmla="*/ 9 w 58"/>
                <a:gd name="T9" fmla="*/ 0 h 46"/>
                <a:gd name="T10" fmla="*/ 0 w 58"/>
                <a:gd name="T11" fmla="*/ 12 h 46"/>
                <a:gd name="T12" fmla="*/ 48 w 58"/>
                <a:gd name="T1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6">
                  <a:moveTo>
                    <a:pt x="48" y="45"/>
                  </a:moveTo>
                  <a:lnTo>
                    <a:pt x="48" y="45"/>
                  </a:lnTo>
                  <a:cubicBezTo>
                    <a:pt x="57" y="33"/>
                    <a:pt x="57" y="33"/>
                    <a:pt x="57" y="33"/>
                  </a:cubicBezTo>
                  <a:cubicBezTo>
                    <a:pt x="48" y="31"/>
                    <a:pt x="39" y="25"/>
                    <a:pt x="30" y="19"/>
                  </a:cubicBezTo>
                  <a:cubicBezTo>
                    <a:pt x="21" y="12"/>
                    <a:pt x="15" y="6"/>
                    <a:pt x="9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18" y="37"/>
                    <a:pt x="48" y="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18" name="Freeform 812"/>
            <p:cNvSpPr>
              <a:spLocks noChangeArrowheads="1"/>
            </p:cNvSpPr>
            <p:nvPr/>
          </p:nvSpPr>
          <p:spPr bwMode="auto">
            <a:xfrm>
              <a:off x="9110698" y="8434988"/>
              <a:ext cx="403032" cy="478578"/>
            </a:xfrm>
            <a:custGeom>
              <a:avLst/>
              <a:gdLst>
                <a:gd name="T0" fmla="*/ 91 w 140"/>
                <a:gd name="T1" fmla="*/ 0 h 168"/>
                <a:gd name="T2" fmla="*/ 91 w 140"/>
                <a:gd name="T3" fmla="*/ 0 h 168"/>
                <a:gd name="T4" fmla="*/ 6 w 140"/>
                <a:gd name="T5" fmla="*/ 116 h 168"/>
                <a:gd name="T6" fmla="*/ 3 w 140"/>
                <a:gd name="T7" fmla="*/ 140 h 168"/>
                <a:gd name="T8" fmla="*/ 15 w 140"/>
                <a:gd name="T9" fmla="*/ 158 h 168"/>
                <a:gd name="T10" fmla="*/ 36 w 140"/>
                <a:gd name="T11" fmla="*/ 164 h 168"/>
                <a:gd name="T12" fmla="*/ 57 w 140"/>
                <a:gd name="T13" fmla="*/ 152 h 168"/>
                <a:gd name="T14" fmla="*/ 139 w 140"/>
                <a:gd name="T15" fmla="*/ 37 h 168"/>
                <a:gd name="T16" fmla="*/ 91 w 140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68">
                  <a:moveTo>
                    <a:pt x="91" y="0"/>
                  </a:moveTo>
                  <a:lnTo>
                    <a:pt x="91" y="0"/>
                  </a:lnTo>
                  <a:cubicBezTo>
                    <a:pt x="6" y="116"/>
                    <a:pt x="6" y="116"/>
                    <a:pt x="6" y="116"/>
                  </a:cubicBezTo>
                  <a:cubicBezTo>
                    <a:pt x="3" y="124"/>
                    <a:pt x="0" y="130"/>
                    <a:pt x="3" y="140"/>
                  </a:cubicBezTo>
                  <a:cubicBezTo>
                    <a:pt x="3" y="149"/>
                    <a:pt x="6" y="155"/>
                    <a:pt x="15" y="158"/>
                  </a:cubicBezTo>
                  <a:cubicBezTo>
                    <a:pt x="21" y="164"/>
                    <a:pt x="27" y="167"/>
                    <a:pt x="36" y="164"/>
                  </a:cubicBezTo>
                  <a:cubicBezTo>
                    <a:pt x="45" y="164"/>
                    <a:pt x="51" y="158"/>
                    <a:pt x="57" y="152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15" y="28"/>
                    <a:pt x="97" y="12"/>
                    <a:pt x="9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19" name="Freeform 813"/>
            <p:cNvSpPr>
              <a:spLocks noChangeArrowheads="1"/>
            </p:cNvSpPr>
            <p:nvPr/>
          </p:nvSpPr>
          <p:spPr bwMode="auto">
            <a:xfrm>
              <a:off x="9324815" y="7553393"/>
              <a:ext cx="982393" cy="906780"/>
            </a:xfrm>
            <a:custGeom>
              <a:avLst/>
              <a:gdLst>
                <a:gd name="T0" fmla="*/ 254 w 343"/>
                <a:gd name="T1" fmla="*/ 30 h 316"/>
                <a:gd name="T2" fmla="*/ 254 w 343"/>
                <a:gd name="T3" fmla="*/ 30 h 316"/>
                <a:gd name="T4" fmla="*/ 163 w 343"/>
                <a:gd name="T5" fmla="*/ 0 h 316"/>
                <a:gd name="T6" fmla="*/ 33 w 343"/>
                <a:gd name="T7" fmla="*/ 66 h 316"/>
                <a:gd name="T8" fmla="*/ 6 w 343"/>
                <a:gd name="T9" fmla="*/ 185 h 316"/>
                <a:gd name="T10" fmla="*/ 69 w 343"/>
                <a:gd name="T11" fmla="*/ 287 h 316"/>
                <a:gd name="T12" fmla="*/ 160 w 343"/>
                <a:gd name="T13" fmla="*/ 315 h 316"/>
                <a:gd name="T14" fmla="*/ 290 w 343"/>
                <a:gd name="T15" fmla="*/ 251 h 316"/>
                <a:gd name="T16" fmla="*/ 254 w 343"/>
                <a:gd name="T17" fmla="*/ 30 h 316"/>
                <a:gd name="T18" fmla="*/ 278 w 343"/>
                <a:gd name="T19" fmla="*/ 242 h 316"/>
                <a:gd name="T20" fmla="*/ 278 w 343"/>
                <a:gd name="T21" fmla="*/ 242 h 316"/>
                <a:gd name="T22" fmla="*/ 160 w 343"/>
                <a:gd name="T23" fmla="*/ 299 h 316"/>
                <a:gd name="T24" fmla="*/ 78 w 343"/>
                <a:gd name="T25" fmla="*/ 272 h 316"/>
                <a:gd name="T26" fmla="*/ 21 w 343"/>
                <a:gd name="T27" fmla="*/ 181 h 316"/>
                <a:gd name="T28" fmla="*/ 45 w 343"/>
                <a:gd name="T29" fmla="*/ 75 h 316"/>
                <a:gd name="T30" fmla="*/ 163 w 343"/>
                <a:gd name="T31" fmla="*/ 15 h 316"/>
                <a:gd name="T32" fmla="*/ 245 w 343"/>
                <a:gd name="T33" fmla="*/ 42 h 316"/>
                <a:gd name="T34" fmla="*/ 302 w 343"/>
                <a:gd name="T35" fmla="*/ 136 h 316"/>
                <a:gd name="T36" fmla="*/ 278 w 343"/>
                <a:gd name="T37" fmla="*/ 242 h 316"/>
                <a:gd name="T38" fmla="*/ 254 w 343"/>
                <a:gd name="T39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3" h="316">
                  <a:moveTo>
                    <a:pt x="254" y="30"/>
                  </a:moveTo>
                  <a:lnTo>
                    <a:pt x="254" y="30"/>
                  </a:lnTo>
                  <a:cubicBezTo>
                    <a:pt x="227" y="12"/>
                    <a:pt x="193" y="0"/>
                    <a:pt x="163" y="0"/>
                  </a:cubicBezTo>
                  <a:cubicBezTo>
                    <a:pt x="112" y="0"/>
                    <a:pt x="63" y="24"/>
                    <a:pt x="33" y="66"/>
                  </a:cubicBezTo>
                  <a:cubicBezTo>
                    <a:pt x="9" y="99"/>
                    <a:pt x="0" y="142"/>
                    <a:pt x="6" y="185"/>
                  </a:cubicBezTo>
                  <a:cubicBezTo>
                    <a:pt x="12" y="224"/>
                    <a:pt x="36" y="263"/>
                    <a:pt x="69" y="287"/>
                  </a:cubicBezTo>
                  <a:cubicBezTo>
                    <a:pt x="96" y="305"/>
                    <a:pt x="130" y="315"/>
                    <a:pt x="160" y="315"/>
                  </a:cubicBezTo>
                  <a:cubicBezTo>
                    <a:pt x="211" y="315"/>
                    <a:pt x="260" y="290"/>
                    <a:pt x="290" y="251"/>
                  </a:cubicBezTo>
                  <a:cubicBezTo>
                    <a:pt x="342" y="178"/>
                    <a:pt x="323" y="81"/>
                    <a:pt x="254" y="30"/>
                  </a:cubicBezTo>
                  <a:lnTo>
                    <a:pt x="278" y="242"/>
                  </a:lnTo>
                  <a:lnTo>
                    <a:pt x="278" y="242"/>
                  </a:lnTo>
                  <a:cubicBezTo>
                    <a:pt x="251" y="278"/>
                    <a:pt x="208" y="299"/>
                    <a:pt x="160" y="299"/>
                  </a:cubicBezTo>
                  <a:cubicBezTo>
                    <a:pt x="133" y="299"/>
                    <a:pt x="102" y="290"/>
                    <a:pt x="78" y="272"/>
                  </a:cubicBezTo>
                  <a:cubicBezTo>
                    <a:pt x="48" y="251"/>
                    <a:pt x="27" y="218"/>
                    <a:pt x="21" y="181"/>
                  </a:cubicBezTo>
                  <a:cubicBezTo>
                    <a:pt x="15" y="145"/>
                    <a:pt x="24" y="105"/>
                    <a:pt x="45" y="75"/>
                  </a:cubicBezTo>
                  <a:cubicBezTo>
                    <a:pt x="72" y="39"/>
                    <a:pt x="115" y="15"/>
                    <a:pt x="163" y="15"/>
                  </a:cubicBezTo>
                  <a:cubicBezTo>
                    <a:pt x="190" y="15"/>
                    <a:pt x="221" y="24"/>
                    <a:pt x="245" y="42"/>
                  </a:cubicBezTo>
                  <a:cubicBezTo>
                    <a:pt x="275" y="63"/>
                    <a:pt x="296" y="97"/>
                    <a:pt x="302" y="136"/>
                  </a:cubicBezTo>
                  <a:cubicBezTo>
                    <a:pt x="308" y="172"/>
                    <a:pt x="299" y="209"/>
                    <a:pt x="278" y="242"/>
                  </a:cubicBezTo>
                  <a:lnTo>
                    <a:pt x="254" y="3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20" name="Freeform 814"/>
            <p:cNvSpPr>
              <a:spLocks noChangeArrowheads="1"/>
            </p:cNvSpPr>
            <p:nvPr/>
          </p:nvSpPr>
          <p:spPr bwMode="auto">
            <a:xfrm>
              <a:off x="9425574" y="7654149"/>
              <a:ext cx="717899" cy="705272"/>
            </a:xfrm>
            <a:custGeom>
              <a:avLst/>
              <a:gdLst>
                <a:gd name="T0" fmla="*/ 197 w 252"/>
                <a:gd name="T1" fmla="*/ 21 h 246"/>
                <a:gd name="T2" fmla="*/ 197 w 252"/>
                <a:gd name="T3" fmla="*/ 21 h 246"/>
                <a:gd name="T4" fmla="*/ 127 w 252"/>
                <a:gd name="T5" fmla="*/ 0 h 246"/>
                <a:gd name="T6" fmla="*/ 27 w 252"/>
                <a:gd name="T7" fmla="*/ 51 h 246"/>
                <a:gd name="T8" fmla="*/ 6 w 252"/>
                <a:gd name="T9" fmla="*/ 142 h 246"/>
                <a:gd name="T10" fmla="*/ 54 w 252"/>
                <a:gd name="T11" fmla="*/ 221 h 246"/>
                <a:gd name="T12" fmla="*/ 124 w 252"/>
                <a:gd name="T13" fmla="*/ 245 h 246"/>
                <a:gd name="T14" fmla="*/ 224 w 252"/>
                <a:gd name="T15" fmla="*/ 194 h 246"/>
                <a:gd name="T16" fmla="*/ 245 w 252"/>
                <a:gd name="T17" fmla="*/ 103 h 246"/>
                <a:gd name="T18" fmla="*/ 197 w 252"/>
                <a:gd name="T19" fmla="*/ 2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46">
                  <a:moveTo>
                    <a:pt x="197" y="21"/>
                  </a:moveTo>
                  <a:lnTo>
                    <a:pt x="197" y="21"/>
                  </a:lnTo>
                  <a:cubicBezTo>
                    <a:pt x="175" y="9"/>
                    <a:pt x="151" y="0"/>
                    <a:pt x="127" y="0"/>
                  </a:cubicBezTo>
                  <a:cubicBezTo>
                    <a:pt x="88" y="0"/>
                    <a:pt x="48" y="18"/>
                    <a:pt x="27" y="51"/>
                  </a:cubicBezTo>
                  <a:cubicBezTo>
                    <a:pt x="6" y="79"/>
                    <a:pt x="0" y="109"/>
                    <a:pt x="6" y="142"/>
                  </a:cubicBezTo>
                  <a:cubicBezTo>
                    <a:pt x="9" y="173"/>
                    <a:pt x="27" y="203"/>
                    <a:pt x="54" y="221"/>
                  </a:cubicBezTo>
                  <a:cubicBezTo>
                    <a:pt x="76" y="236"/>
                    <a:pt x="100" y="245"/>
                    <a:pt x="124" y="245"/>
                  </a:cubicBezTo>
                  <a:cubicBezTo>
                    <a:pt x="163" y="245"/>
                    <a:pt x="203" y="224"/>
                    <a:pt x="224" y="194"/>
                  </a:cubicBezTo>
                  <a:cubicBezTo>
                    <a:pt x="245" y="167"/>
                    <a:pt x="251" y="133"/>
                    <a:pt x="245" y="103"/>
                  </a:cubicBezTo>
                  <a:cubicBezTo>
                    <a:pt x="242" y="69"/>
                    <a:pt x="224" y="43"/>
                    <a:pt x="197" y="2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828808" y="3227826"/>
            <a:ext cx="692715" cy="680087"/>
            <a:chOff x="7448186" y="4493014"/>
            <a:chExt cx="1385427" cy="1360171"/>
          </a:xfrm>
          <a:solidFill>
            <a:schemeClr val="accent1"/>
          </a:solidFill>
        </p:grpSpPr>
        <p:sp>
          <p:nvSpPr>
            <p:cNvPr id="621" name="Freeform 815"/>
            <p:cNvSpPr>
              <a:spLocks noChangeArrowheads="1"/>
            </p:cNvSpPr>
            <p:nvPr/>
          </p:nvSpPr>
          <p:spPr bwMode="auto">
            <a:xfrm>
              <a:off x="8166097" y="5475359"/>
              <a:ext cx="277085" cy="352638"/>
            </a:xfrm>
            <a:custGeom>
              <a:avLst/>
              <a:gdLst>
                <a:gd name="T0" fmla="*/ 0 w 95"/>
                <a:gd name="T1" fmla="*/ 124 h 125"/>
                <a:gd name="T2" fmla="*/ 0 w 95"/>
                <a:gd name="T3" fmla="*/ 124 h 125"/>
                <a:gd name="T4" fmla="*/ 94 w 95"/>
                <a:gd name="T5" fmla="*/ 15 h 125"/>
                <a:gd name="T6" fmla="*/ 0 w 95"/>
                <a:gd name="T7" fmla="*/ 0 h 125"/>
                <a:gd name="T8" fmla="*/ 0 w 95"/>
                <a:gd name="T9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5">
                  <a:moveTo>
                    <a:pt x="0" y="124"/>
                  </a:moveTo>
                  <a:lnTo>
                    <a:pt x="0" y="124"/>
                  </a:lnTo>
                  <a:cubicBezTo>
                    <a:pt x="39" y="97"/>
                    <a:pt x="72" y="61"/>
                    <a:pt x="94" y="15"/>
                  </a:cubicBezTo>
                  <a:cubicBezTo>
                    <a:pt x="63" y="6"/>
                    <a:pt x="33" y="0"/>
                    <a:pt x="0" y="0"/>
                  </a:cubicBezTo>
                  <a:lnTo>
                    <a:pt x="0" y="12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22" name="Freeform 816"/>
            <p:cNvSpPr>
              <a:spLocks noChangeArrowheads="1"/>
            </p:cNvSpPr>
            <p:nvPr/>
          </p:nvSpPr>
          <p:spPr bwMode="auto">
            <a:xfrm>
              <a:off x="8166097" y="4505605"/>
              <a:ext cx="277085" cy="352638"/>
            </a:xfrm>
            <a:custGeom>
              <a:avLst/>
              <a:gdLst>
                <a:gd name="T0" fmla="*/ 94 w 95"/>
                <a:gd name="T1" fmla="*/ 109 h 125"/>
                <a:gd name="T2" fmla="*/ 94 w 95"/>
                <a:gd name="T3" fmla="*/ 109 h 125"/>
                <a:gd name="T4" fmla="*/ 0 w 95"/>
                <a:gd name="T5" fmla="*/ 0 h 125"/>
                <a:gd name="T6" fmla="*/ 0 w 95"/>
                <a:gd name="T7" fmla="*/ 124 h 125"/>
                <a:gd name="T8" fmla="*/ 94 w 95"/>
                <a:gd name="T9" fmla="*/ 10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5">
                  <a:moveTo>
                    <a:pt x="94" y="109"/>
                  </a:moveTo>
                  <a:lnTo>
                    <a:pt x="94" y="109"/>
                  </a:lnTo>
                  <a:cubicBezTo>
                    <a:pt x="72" y="66"/>
                    <a:pt x="39" y="27"/>
                    <a:pt x="0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3" y="124"/>
                    <a:pt x="63" y="118"/>
                    <a:pt x="94" y="10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23" name="Freeform 817"/>
            <p:cNvSpPr>
              <a:spLocks noChangeArrowheads="1"/>
            </p:cNvSpPr>
            <p:nvPr/>
          </p:nvSpPr>
          <p:spPr bwMode="auto">
            <a:xfrm>
              <a:off x="7750462" y="5198289"/>
              <a:ext cx="352652" cy="289661"/>
            </a:xfrm>
            <a:custGeom>
              <a:avLst/>
              <a:gdLst>
                <a:gd name="T0" fmla="*/ 0 w 125"/>
                <a:gd name="T1" fmla="*/ 0 h 101"/>
                <a:gd name="T2" fmla="*/ 0 w 125"/>
                <a:gd name="T3" fmla="*/ 0 h 101"/>
                <a:gd name="T4" fmla="*/ 22 w 125"/>
                <a:gd name="T5" fmla="*/ 100 h 101"/>
                <a:gd name="T6" fmla="*/ 124 w 125"/>
                <a:gd name="T7" fmla="*/ 82 h 101"/>
                <a:gd name="T8" fmla="*/ 124 w 125"/>
                <a:gd name="T9" fmla="*/ 0 h 101"/>
                <a:gd name="T10" fmla="*/ 0 w 125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01">
                  <a:moveTo>
                    <a:pt x="0" y="0"/>
                  </a:moveTo>
                  <a:lnTo>
                    <a:pt x="0" y="0"/>
                  </a:lnTo>
                  <a:cubicBezTo>
                    <a:pt x="0" y="36"/>
                    <a:pt x="10" y="70"/>
                    <a:pt x="22" y="100"/>
                  </a:cubicBezTo>
                  <a:cubicBezTo>
                    <a:pt x="55" y="88"/>
                    <a:pt x="92" y="82"/>
                    <a:pt x="124" y="82"/>
                  </a:cubicBezTo>
                  <a:cubicBezTo>
                    <a:pt x="124" y="0"/>
                    <a:pt x="124" y="0"/>
                    <a:pt x="124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24" name="Freeform 818"/>
            <p:cNvSpPr>
              <a:spLocks noChangeArrowheads="1"/>
            </p:cNvSpPr>
            <p:nvPr/>
          </p:nvSpPr>
          <p:spPr bwMode="auto">
            <a:xfrm>
              <a:off x="8166094" y="5198289"/>
              <a:ext cx="352652" cy="289661"/>
            </a:xfrm>
            <a:custGeom>
              <a:avLst/>
              <a:gdLst>
                <a:gd name="T0" fmla="*/ 0 w 122"/>
                <a:gd name="T1" fmla="*/ 82 h 101"/>
                <a:gd name="T2" fmla="*/ 0 w 122"/>
                <a:gd name="T3" fmla="*/ 82 h 101"/>
                <a:gd name="T4" fmla="*/ 103 w 122"/>
                <a:gd name="T5" fmla="*/ 100 h 101"/>
                <a:gd name="T6" fmla="*/ 121 w 122"/>
                <a:gd name="T7" fmla="*/ 0 h 101"/>
                <a:gd name="T8" fmla="*/ 0 w 122"/>
                <a:gd name="T9" fmla="*/ 0 h 101"/>
                <a:gd name="T10" fmla="*/ 0 w 122"/>
                <a:gd name="T11" fmla="*/ 8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1">
                  <a:moveTo>
                    <a:pt x="0" y="82"/>
                  </a:moveTo>
                  <a:lnTo>
                    <a:pt x="0" y="82"/>
                  </a:lnTo>
                  <a:cubicBezTo>
                    <a:pt x="36" y="82"/>
                    <a:pt x="70" y="88"/>
                    <a:pt x="103" y="100"/>
                  </a:cubicBezTo>
                  <a:cubicBezTo>
                    <a:pt x="115" y="70"/>
                    <a:pt x="121" y="36"/>
                    <a:pt x="1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25" name="Freeform 819"/>
            <p:cNvSpPr>
              <a:spLocks noChangeArrowheads="1"/>
            </p:cNvSpPr>
            <p:nvPr/>
          </p:nvSpPr>
          <p:spPr bwMode="auto">
            <a:xfrm>
              <a:off x="7750462" y="4858246"/>
              <a:ext cx="352652" cy="289670"/>
            </a:xfrm>
            <a:custGeom>
              <a:avLst/>
              <a:gdLst>
                <a:gd name="T0" fmla="*/ 124 w 125"/>
                <a:gd name="T1" fmla="*/ 18 h 101"/>
                <a:gd name="T2" fmla="*/ 124 w 125"/>
                <a:gd name="T3" fmla="*/ 18 h 101"/>
                <a:gd name="T4" fmla="*/ 22 w 125"/>
                <a:gd name="T5" fmla="*/ 0 h 101"/>
                <a:gd name="T6" fmla="*/ 0 w 125"/>
                <a:gd name="T7" fmla="*/ 100 h 101"/>
                <a:gd name="T8" fmla="*/ 124 w 125"/>
                <a:gd name="T9" fmla="*/ 100 h 101"/>
                <a:gd name="T10" fmla="*/ 124 w 125"/>
                <a:gd name="T11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01">
                  <a:moveTo>
                    <a:pt x="124" y="18"/>
                  </a:moveTo>
                  <a:lnTo>
                    <a:pt x="124" y="18"/>
                  </a:lnTo>
                  <a:cubicBezTo>
                    <a:pt x="92" y="18"/>
                    <a:pt x="55" y="12"/>
                    <a:pt x="22" y="0"/>
                  </a:cubicBezTo>
                  <a:cubicBezTo>
                    <a:pt x="10" y="34"/>
                    <a:pt x="0" y="67"/>
                    <a:pt x="0" y="100"/>
                  </a:cubicBezTo>
                  <a:cubicBezTo>
                    <a:pt x="124" y="100"/>
                    <a:pt x="124" y="100"/>
                    <a:pt x="124" y="100"/>
                  </a:cubicBezTo>
                  <a:lnTo>
                    <a:pt x="124" y="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26" name="Freeform 820"/>
            <p:cNvSpPr>
              <a:spLocks noChangeArrowheads="1"/>
            </p:cNvSpPr>
            <p:nvPr/>
          </p:nvSpPr>
          <p:spPr bwMode="auto">
            <a:xfrm>
              <a:off x="7838629" y="5475359"/>
              <a:ext cx="264488" cy="352638"/>
            </a:xfrm>
            <a:custGeom>
              <a:avLst/>
              <a:gdLst>
                <a:gd name="T0" fmla="*/ 0 w 94"/>
                <a:gd name="T1" fmla="*/ 18 h 125"/>
                <a:gd name="T2" fmla="*/ 0 w 94"/>
                <a:gd name="T3" fmla="*/ 18 h 125"/>
                <a:gd name="T4" fmla="*/ 93 w 94"/>
                <a:gd name="T5" fmla="*/ 124 h 125"/>
                <a:gd name="T6" fmla="*/ 93 w 94"/>
                <a:gd name="T7" fmla="*/ 0 h 125"/>
                <a:gd name="T8" fmla="*/ 0 w 94"/>
                <a:gd name="T9" fmla="*/ 1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25">
                  <a:moveTo>
                    <a:pt x="0" y="18"/>
                  </a:moveTo>
                  <a:lnTo>
                    <a:pt x="0" y="18"/>
                  </a:lnTo>
                  <a:cubicBezTo>
                    <a:pt x="21" y="61"/>
                    <a:pt x="54" y="97"/>
                    <a:pt x="93" y="124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3" y="0"/>
                    <a:pt x="30" y="6"/>
                    <a:pt x="0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27" name="Freeform 821"/>
            <p:cNvSpPr>
              <a:spLocks noChangeArrowheads="1"/>
            </p:cNvSpPr>
            <p:nvPr/>
          </p:nvSpPr>
          <p:spPr bwMode="auto">
            <a:xfrm>
              <a:off x="7826032" y="4505605"/>
              <a:ext cx="277085" cy="352638"/>
            </a:xfrm>
            <a:custGeom>
              <a:avLst/>
              <a:gdLst>
                <a:gd name="T0" fmla="*/ 96 w 97"/>
                <a:gd name="T1" fmla="*/ 0 h 125"/>
                <a:gd name="T2" fmla="*/ 96 w 97"/>
                <a:gd name="T3" fmla="*/ 0 h 125"/>
                <a:gd name="T4" fmla="*/ 0 w 97"/>
                <a:gd name="T5" fmla="*/ 109 h 125"/>
                <a:gd name="T6" fmla="*/ 96 w 97"/>
                <a:gd name="T7" fmla="*/ 124 h 125"/>
                <a:gd name="T8" fmla="*/ 96 w 97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25">
                  <a:moveTo>
                    <a:pt x="96" y="0"/>
                  </a:moveTo>
                  <a:lnTo>
                    <a:pt x="96" y="0"/>
                  </a:lnTo>
                  <a:cubicBezTo>
                    <a:pt x="57" y="27"/>
                    <a:pt x="24" y="64"/>
                    <a:pt x="0" y="109"/>
                  </a:cubicBezTo>
                  <a:cubicBezTo>
                    <a:pt x="33" y="118"/>
                    <a:pt x="64" y="124"/>
                    <a:pt x="96" y="124"/>
                  </a:cubicBezTo>
                  <a:lnTo>
                    <a:pt x="9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28" name="Freeform 822"/>
            <p:cNvSpPr>
              <a:spLocks noChangeArrowheads="1"/>
            </p:cNvSpPr>
            <p:nvPr/>
          </p:nvSpPr>
          <p:spPr bwMode="auto">
            <a:xfrm>
              <a:off x="8166094" y="4870843"/>
              <a:ext cx="352652" cy="277073"/>
            </a:xfrm>
            <a:custGeom>
              <a:avLst/>
              <a:gdLst>
                <a:gd name="T0" fmla="*/ 0 w 122"/>
                <a:gd name="T1" fmla="*/ 97 h 98"/>
                <a:gd name="T2" fmla="*/ 0 w 122"/>
                <a:gd name="T3" fmla="*/ 97 h 98"/>
                <a:gd name="T4" fmla="*/ 121 w 122"/>
                <a:gd name="T5" fmla="*/ 97 h 98"/>
                <a:gd name="T6" fmla="*/ 103 w 122"/>
                <a:gd name="T7" fmla="*/ 0 h 98"/>
                <a:gd name="T8" fmla="*/ 0 w 122"/>
                <a:gd name="T9" fmla="*/ 15 h 98"/>
                <a:gd name="T10" fmla="*/ 0 w 122"/>
                <a:gd name="T11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98">
                  <a:moveTo>
                    <a:pt x="0" y="97"/>
                  </a:moveTo>
                  <a:lnTo>
                    <a:pt x="0" y="97"/>
                  </a:lnTo>
                  <a:cubicBezTo>
                    <a:pt x="121" y="97"/>
                    <a:pt x="121" y="97"/>
                    <a:pt x="121" y="97"/>
                  </a:cubicBezTo>
                  <a:cubicBezTo>
                    <a:pt x="121" y="64"/>
                    <a:pt x="115" y="31"/>
                    <a:pt x="103" y="0"/>
                  </a:cubicBezTo>
                  <a:cubicBezTo>
                    <a:pt x="70" y="9"/>
                    <a:pt x="36" y="15"/>
                    <a:pt x="0" y="15"/>
                  </a:cubicBezTo>
                  <a:lnTo>
                    <a:pt x="0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29" name="Freeform 823"/>
            <p:cNvSpPr>
              <a:spLocks noChangeArrowheads="1"/>
            </p:cNvSpPr>
            <p:nvPr/>
          </p:nvSpPr>
          <p:spPr bwMode="auto">
            <a:xfrm>
              <a:off x="8241664" y="4493014"/>
              <a:ext cx="415623" cy="302261"/>
            </a:xfrm>
            <a:custGeom>
              <a:avLst/>
              <a:gdLst>
                <a:gd name="T0" fmla="*/ 88 w 146"/>
                <a:gd name="T1" fmla="*/ 106 h 107"/>
                <a:gd name="T2" fmla="*/ 88 w 146"/>
                <a:gd name="T3" fmla="*/ 106 h 107"/>
                <a:gd name="T4" fmla="*/ 145 w 146"/>
                <a:gd name="T5" fmla="*/ 75 h 107"/>
                <a:gd name="T6" fmla="*/ 0 w 146"/>
                <a:gd name="T7" fmla="*/ 0 h 107"/>
                <a:gd name="T8" fmla="*/ 88 w 146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07">
                  <a:moveTo>
                    <a:pt x="88" y="106"/>
                  </a:moveTo>
                  <a:lnTo>
                    <a:pt x="88" y="106"/>
                  </a:lnTo>
                  <a:cubicBezTo>
                    <a:pt x="109" y="97"/>
                    <a:pt x="127" y="88"/>
                    <a:pt x="145" y="75"/>
                  </a:cubicBezTo>
                  <a:cubicBezTo>
                    <a:pt x="109" y="36"/>
                    <a:pt x="58" y="6"/>
                    <a:pt x="0" y="0"/>
                  </a:cubicBezTo>
                  <a:cubicBezTo>
                    <a:pt x="39" y="27"/>
                    <a:pt x="70" y="63"/>
                    <a:pt x="88" y="1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30" name="Freeform 824"/>
            <p:cNvSpPr>
              <a:spLocks noChangeArrowheads="1"/>
            </p:cNvSpPr>
            <p:nvPr/>
          </p:nvSpPr>
          <p:spPr bwMode="auto">
            <a:xfrm>
              <a:off x="7624512" y="5550924"/>
              <a:ext cx="415632" cy="302261"/>
            </a:xfrm>
            <a:custGeom>
              <a:avLst/>
              <a:gdLst>
                <a:gd name="T0" fmla="*/ 57 w 146"/>
                <a:gd name="T1" fmla="*/ 0 h 107"/>
                <a:gd name="T2" fmla="*/ 57 w 146"/>
                <a:gd name="T3" fmla="*/ 0 h 107"/>
                <a:gd name="T4" fmla="*/ 0 w 146"/>
                <a:gd name="T5" fmla="*/ 28 h 107"/>
                <a:gd name="T6" fmla="*/ 145 w 146"/>
                <a:gd name="T7" fmla="*/ 106 h 107"/>
                <a:gd name="T8" fmla="*/ 57 w 146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07">
                  <a:moveTo>
                    <a:pt x="57" y="0"/>
                  </a:moveTo>
                  <a:lnTo>
                    <a:pt x="57" y="0"/>
                  </a:lnTo>
                  <a:cubicBezTo>
                    <a:pt x="37" y="6"/>
                    <a:pt x="18" y="15"/>
                    <a:pt x="0" y="28"/>
                  </a:cubicBezTo>
                  <a:cubicBezTo>
                    <a:pt x="39" y="70"/>
                    <a:pt x="88" y="97"/>
                    <a:pt x="145" y="106"/>
                  </a:cubicBezTo>
                  <a:cubicBezTo>
                    <a:pt x="106" y="76"/>
                    <a:pt x="79" y="40"/>
                    <a:pt x="5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31" name="Freeform 825"/>
            <p:cNvSpPr>
              <a:spLocks noChangeArrowheads="1"/>
            </p:cNvSpPr>
            <p:nvPr/>
          </p:nvSpPr>
          <p:spPr bwMode="auto">
            <a:xfrm>
              <a:off x="7448186" y="4757493"/>
              <a:ext cx="314873" cy="390423"/>
            </a:xfrm>
            <a:custGeom>
              <a:avLst/>
              <a:gdLst>
                <a:gd name="T0" fmla="*/ 110 w 111"/>
                <a:gd name="T1" fmla="*/ 30 h 137"/>
                <a:gd name="T2" fmla="*/ 110 w 111"/>
                <a:gd name="T3" fmla="*/ 30 h 137"/>
                <a:gd name="T4" fmla="*/ 49 w 111"/>
                <a:gd name="T5" fmla="*/ 0 h 137"/>
                <a:gd name="T6" fmla="*/ 0 w 111"/>
                <a:gd name="T7" fmla="*/ 136 h 137"/>
                <a:gd name="T8" fmla="*/ 88 w 111"/>
                <a:gd name="T9" fmla="*/ 136 h 137"/>
                <a:gd name="T10" fmla="*/ 110 w 111"/>
                <a:gd name="T11" fmla="*/ 3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37">
                  <a:moveTo>
                    <a:pt x="110" y="30"/>
                  </a:moveTo>
                  <a:lnTo>
                    <a:pt x="110" y="30"/>
                  </a:lnTo>
                  <a:cubicBezTo>
                    <a:pt x="88" y="21"/>
                    <a:pt x="70" y="12"/>
                    <a:pt x="49" y="0"/>
                  </a:cubicBezTo>
                  <a:cubicBezTo>
                    <a:pt x="22" y="39"/>
                    <a:pt x="4" y="84"/>
                    <a:pt x="0" y="136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8" y="100"/>
                    <a:pt x="98" y="63"/>
                    <a:pt x="110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32" name="Freeform 826"/>
            <p:cNvSpPr>
              <a:spLocks noChangeArrowheads="1"/>
            </p:cNvSpPr>
            <p:nvPr/>
          </p:nvSpPr>
          <p:spPr bwMode="auto">
            <a:xfrm>
              <a:off x="8518749" y="5198289"/>
              <a:ext cx="314864" cy="390414"/>
            </a:xfrm>
            <a:custGeom>
              <a:avLst/>
              <a:gdLst>
                <a:gd name="T0" fmla="*/ 0 w 110"/>
                <a:gd name="T1" fmla="*/ 106 h 137"/>
                <a:gd name="T2" fmla="*/ 0 w 110"/>
                <a:gd name="T3" fmla="*/ 106 h 137"/>
                <a:gd name="T4" fmla="*/ 61 w 110"/>
                <a:gd name="T5" fmla="*/ 136 h 137"/>
                <a:gd name="T6" fmla="*/ 109 w 110"/>
                <a:gd name="T7" fmla="*/ 0 h 137"/>
                <a:gd name="T8" fmla="*/ 21 w 110"/>
                <a:gd name="T9" fmla="*/ 0 h 137"/>
                <a:gd name="T10" fmla="*/ 0 w 110"/>
                <a:gd name="T11" fmla="*/ 10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37">
                  <a:moveTo>
                    <a:pt x="0" y="106"/>
                  </a:moveTo>
                  <a:lnTo>
                    <a:pt x="0" y="106"/>
                  </a:lnTo>
                  <a:cubicBezTo>
                    <a:pt x="21" y="115"/>
                    <a:pt x="39" y="124"/>
                    <a:pt x="61" y="136"/>
                  </a:cubicBezTo>
                  <a:cubicBezTo>
                    <a:pt x="88" y="100"/>
                    <a:pt x="106" y="52"/>
                    <a:pt x="10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36"/>
                    <a:pt x="12" y="73"/>
                    <a:pt x="0" y="1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33" name="Freeform 827"/>
            <p:cNvSpPr>
              <a:spLocks noChangeArrowheads="1"/>
            </p:cNvSpPr>
            <p:nvPr/>
          </p:nvSpPr>
          <p:spPr bwMode="auto">
            <a:xfrm>
              <a:off x="8241664" y="5550924"/>
              <a:ext cx="415623" cy="302261"/>
            </a:xfrm>
            <a:custGeom>
              <a:avLst/>
              <a:gdLst>
                <a:gd name="T0" fmla="*/ 0 w 146"/>
                <a:gd name="T1" fmla="*/ 106 h 107"/>
                <a:gd name="T2" fmla="*/ 0 w 146"/>
                <a:gd name="T3" fmla="*/ 106 h 107"/>
                <a:gd name="T4" fmla="*/ 145 w 146"/>
                <a:gd name="T5" fmla="*/ 28 h 107"/>
                <a:gd name="T6" fmla="*/ 88 w 146"/>
                <a:gd name="T7" fmla="*/ 0 h 107"/>
                <a:gd name="T8" fmla="*/ 0 w 146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07">
                  <a:moveTo>
                    <a:pt x="0" y="106"/>
                  </a:moveTo>
                  <a:lnTo>
                    <a:pt x="0" y="106"/>
                  </a:lnTo>
                  <a:cubicBezTo>
                    <a:pt x="58" y="97"/>
                    <a:pt x="109" y="70"/>
                    <a:pt x="145" y="28"/>
                  </a:cubicBezTo>
                  <a:cubicBezTo>
                    <a:pt x="127" y="15"/>
                    <a:pt x="109" y="6"/>
                    <a:pt x="88" y="0"/>
                  </a:cubicBezTo>
                  <a:cubicBezTo>
                    <a:pt x="70" y="40"/>
                    <a:pt x="39" y="76"/>
                    <a:pt x="0" y="1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34" name="Freeform 828"/>
            <p:cNvSpPr>
              <a:spLocks noChangeArrowheads="1"/>
            </p:cNvSpPr>
            <p:nvPr/>
          </p:nvSpPr>
          <p:spPr bwMode="auto">
            <a:xfrm>
              <a:off x="7448186" y="5198289"/>
              <a:ext cx="314873" cy="390414"/>
            </a:xfrm>
            <a:custGeom>
              <a:avLst/>
              <a:gdLst>
                <a:gd name="T0" fmla="*/ 88 w 111"/>
                <a:gd name="T1" fmla="*/ 0 h 137"/>
                <a:gd name="T2" fmla="*/ 88 w 111"/>
                <a:gd name="T3" fmla="*/ 0 h 137"/>
                <a:gd name="T4" fmla="*/ 0 w 111"/>
                <a:gd name="T5" fmla="*/ 0 h 137"/>
                <a:gd name="T6" fmla="*/ 49 w 111"/>
                <a:gd name="T7" fmla="*/ 136 h 137"/>
                <a:gd name="T8" fmla="*/ 110 w 111"/>
                <a:gd name="T9" fmla="*/ 106 h 137"/>
                <a:gd name="T10" fmla="*/ 88 w 111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37">
                  <a:moveTo>
                    <a:pt x="88" y="0"/>
                  </a:moveTo>
                  <a:lnTo>
                    <a:pt x="8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4" y="52"/>
                    <a:pt x="22" y="100"/>
                    <a:pt x="49" y="136"/>
                  </a:cubicBezTo>
                  <a:cubicBezTo>
                    <a:pt x="70" y="124"/>
                    <a:pt x="88" y="115"/>
                    <a:pt x="110" y="106"/>
                  </a:cubicBezTo>
                  <a:cubicBezTo>
                    <a:pt x="98" y="73"/>
                    <a:pt x="88" y="36"/>
                    <a:pt x="8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35" name="Freeform 829"/>
            <p:cNvSpPr>
              <a:spLocks noChangeArrowheads="1"/>
            </p:cNvSpPr>
            <p:nvPr/>
          </p:nvSpPr>
          <p:spPr bwMode="auto">
            <a:xfrm>
              <a:off x="7624512" y="4493014"/>
              <a:ext cx="415632" cy="302261"/>
            </a:xfrm>
            <a:custGeom>
              <a:avLst/>
              <a:gdLst>
                <a:gd name="T0" fmla="*/ 143 w 144"/>
                <a:gd name="T1" fmla="*/ 0 h 104"/>
                <a:gd name="T2" fmla="*/ 143 w 144"/>
                <a:gd name="T3" fmla="*/ 0 h 104"/>
                <a:gd name="T4" fmla="*/ 0 w 144"/>
                <a:gd name="T5" fmla="*/ 75 h 104"/>
                <a:gd name="T6" fmla="*/ 57 w 144"/>
                <a:gd name="T7" fmla="*/ 103 h 104"/>
                <a:gd name="T8" fmla="*/ 143 w 14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4">
                  <a:moveTo>
                    <a:pt x="143" y="0"/>
                  </a:moveTo>
                  <a:lnTo>
                    <a:pt x="143" y="0"/>
                  </a:lnTo>
                  <a:cubicBezTo>
                    <a:pt x="88" y="9"/>
                    <a:pt x="37" y="36"/>
                    <a:pt x="0" y="75"/>
                  </a:cubicBezTo>
                  <a:cubicBezTo>
                    <a:pt x="18" y="88"/>
                    <a:pt x="37" y="97"/>
                    <a:pt x="57" y="103"/>
                  </a:cubicBezTo>
                  <a:cubicBezTo>
                    <a:pt x="76" y="63"/>
                    <a:pt x="106" y="27"/>
                    <a:pt x="14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36" name="Freeform 830"/>
            <p:cNvSpPr>
              <a:spLocks noChangeArrowheads="1"/>
            </p:cNvSpPr>
            <p:nvPr/>
          </p:nvSpPr>
          <p:spPr bwMode="auto">
            <a:xfrm>
              <a:off x="8518749" y="4757493"/>
              <a:ext cx="314864" cy="390423"/>
            </a:xfrm>
            <a:custGeom>
              <a:avLst/>
              <a:gdLst>
                <a:gd name="T0" fmla="*/ 21 w 110"/>
                <a:gd name="T1" fmla="*/ 136 h 137"/>
                <a:gd name="T2" fmla="*/ 21 w 110"/>
                <a:gd name="T3" fmla="*/ 136 h 137"/>
                <a:gd name="T4" fmla="*/ 109 w 110"/>
                <a:gd name="T5" fmla="*/ 136 h 137"/>
                <a:gd name="T6" fmla="*/ 61 w 110"/>
                <a:gd name="T7" fmla="*/ 0 h 137"/>
                <a:gd name="T8" fmla="*/ 0 w 110"/>
                <a:gd name="T9" fmla="*/ 30 h 137"/>
                <a:gd name="T10" fmla="*/ 21 w 110"/>
                <a:gd name="T11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37">
                  <a:moveTo>
                    <a:pt x="21" y="136"/>
                  </a:moveTo>
                  <a:lnTo>
                    <a:pt x="21" y="136"/>
                  </a:lnTo>
                  <a:cubicBezTo>
                    <a:pt x="109" y="136"/>
                    <a:pt x="109" y="136"/>
                    <a:pt x="109" y="136"/>
                  </a:cubicBezTo>
                  <a:cubicBezTo>
                    <a:pt x="106" y="84"/>
                    <a:pt x="88" y="39"/>
                    <a:pt x="61" y="0"/>
                  </a:cubicBezTo>
                  <a:cubicBezTo>
                    <a:pt x="39" y="12"/>
                    <a:pt x="21" y="24"/>
                    <a:pt x="0" y="30"/>
                  </a:cubicBezTo>
                  <a:cubicBezTo>
                    <a:pt x="12" y="63"/>
                    <a:pt x="18" y="100"/>
                    <a:pt x="21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sp>
        <p:nvSpPr>
          <p:cNvPr id="637" name="Freeform 831"/>
          <p:cNvSpPr>
            <a:spLocks noChangeArrowheads="1"/>
          </p:cNvSpPr>
          <p:nvPr/>
        </p:nvSpPr>
        <p:spPr bwMode="auto">
          <a:xfrm>
            <a:off x="4978760" y="2053180"/>
            <a:ext cx="497497" cy="491173"/>
          </a:xfrm>
          <a:custGeom>
            <a:avLst/>
            <a:gdLst>
              <a:gd name="T0" fmla="*/ 348 w 349"/>
              <a:gd name="T1" fmla="*/ 173 h 346"/>
              <a:gd name="T2" fmla="*/ 348 w 349"/>
              <a:gd name="T3" fmla="*/ 173 h 346"/>
              <a:gd name="T4" fmla="*/ 173 w 349"/>
              <a:gd name="T5" fmla="*/ 345 h 346"/>
              <a:gd name="T6" fmla="*/ 0 w 349"/>
              <a:gd name="T7" fmla="*/ 173 h 346"/>
              <a:gd name="T8" fmla="*/ 173 w 349"/>
              <a:gd name="T9" fmla="*/ 0 h 346"/>
              <a:gd name="T10" fmla="*/ 348 w 349"/>
              <a:gd name="T11" fmla="*/ 17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9" h="346">
                <a:moveTo>
                  <a:pt x="348" y="173"/>
                </a:moveTo>
                <a:lnTo>
                  <a:pt x="348" y="173"/>
                </a:lnTo>
                <a:cubicBezTo>
                  <a:pt x="348" y="269"/>
                  <a:pt x="270" y="345"/>
                  <a:pt x="173" y="345"/>
                </a:cubicBezTo>
                <a:cubicBezTo>
                  <a:pt x="79" y="345"/>
                  <a:pt x="0" y="269"/>
                  <a:pt x="0" y="173"/>
                </a:cubicBezTo>
                <a:cubicBezTo>
                  <a:pt x="0" y="79"/>
                  <a:pt x="79" y="0"/>
                  <a:pt x="173" y="0"/>
                </a:cubicBezTo>
                <a:cubicBezTo>
                  <a:pt x="270" y="0"/>
                  <a:pt x="348" y="79"/>
                  <a:pt x="348" y="17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lIns="121885" tIns="60943" rIns="121885" bIns="60943" anchor="ctr"/>
          <a:lstStyle/>
          <a:p>
            <a:pPr>
              <a:lnSpc>
                <a:spcPts val="1500"/>
              </a:lnSpc>
            </a:pPr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41658" y="3473413"/>
            <a:ext cx="308575" cy="761947"/>
            <a:chOff x="4223923" y="7843063"/>
            <a:chExt cx="617149" cy="1523894"/>
          </a:xfrm>
          <a:solidFill>
            <a:schemeClr val="accent1"/>
          </a:solidFill>
        </p:grpSpPr>
        <p:sp>
          <p:nvSpPr>
            <p:cNvPr id="890" name="Freeform 1086"/>
            <p:cNvSpPr>
              <a:spLocks noChangeArrowheads="1"/>
            </p:cNvSpPr>
            <p:nvPr/>
          </p:nvSpPr>
          <p:spPr bwMode="auto">
            <a:xfrm>
              <a:off x="4450629" y="8712058"/>
              <a:ext cx="163735" cy="214105"/>
            </a:xfrm>
            <a:custGeom>
              <a:avLst/>
              <a:gdLst>
                <a:gd name="T0" fmla="*/ 0 w 59"/>
                <a:gd name="T1" fmla="*/ 76 h 77"/>
                <a:gd name="T2" fmla="*/ 58 w 59"/>
                <a:gd name="T3" fmla="*/ 76 h 77"/>
                <a:gd name="T4" fmla="*/ 58 w 59"/>
                <a:gd name="T5" fmla="*/ 0 h 77"/>
                <a:gd name="T6" fmla="*/ 0 w 59"/>
                <a:gd name="T7" fmla="*/ 0 h 77"/>
                <a:gd name="T8" fmla="*/ 0 w 5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7">
                  <a:moveTo>
                    <a:pt x="0" y="76"/>
                  </a:moveTo>
                  <a:lnTo>
                    <a:pt x="58" y="76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891" name="Freeform 1087"/>
            <p:cNvSpPr>
              <a:spLocks noChangeArrowheads="1"/>
            </p:cNvSpPr>
            <p:nvPr/>
          </p:nvSpPr>
          <p:spPr bwMode="auto">
            <a:xfrm>
              <a:off x="4450629" y="9152860"/>
              <a:ext cx="163735" cy="214097"/>
            </a:xfrm>
            <a:custGeom>
              <a:avLst/>
              <a:gdLst>
                <a:gd name="T0" fmla="*/ 0 w 59"/>
                <a:gd name="T1" fmla="*/ 75 h 76"/>
                <a:gd name="T2" fmla="*/ 58 w 59"/>
                <a:gd name="T3" fmla="*/ 75 h 76"/>
                <a:gd name="T4" fmla="*/ 58 w 59"/>
                <a:gd name="T5" fmla="*/ 0 h 76"/>
                <a:gd name="T6" fmla="*/ 0 w 59"/>
                <a:gd name="T7" fmla="*/ 0 h 76"/>
                <a:gd name="T8" fmla="*/ 0 w 59"/>
                <a:gd name="T9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6">
                  <a:moveTo>
                    <a:pt x="0" y="75"/>
                  </a:moveTo>
                  <a:lnTo>
                    <a:pt x="58" y="75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7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892" name="Freeform 1088"/>
            <p:cNvSpPr>
              <a:spLocks noChangeArrowheads="1"/>
            </p:cNvSpPr>
            <p:nvPr/>
          </p:nvSpPr>
          <p:spPr bwMode="auto">
            <a:xfrm>
              <a:off x="4223923" y="7843063"/>
              <a:ext cx="617149" cy="654896"/>
            </a:xfrm>
            <a:custGeom>
              <a:avLst/>
              <a:gdLst>
                <a:gd name="T0" fmla="*/ 214 w 215"/>
                <a:gd name="T1" fmla="*/ 194 h 229"/>
                <a:gd name="T2" fmla="*/ 214 w 215"/>
                <a:gd name="T3" fmla="*/ 194 h 229"/>
                <a:gd name="T4" fmla="*/ 106 w 215"/>
                <a:gd name="T5" fmla="*/ 0 h 229"/>
                <a:gd name="T6" fmla="*/ 0 w 215"/>
                <a:gd name="T7" fmla="*/ 194 h 229"/>
                <a:gd name="T8" fmla="*/ 78 w 215"/>
                <a:gd name="T9" fmla="*/ 167 h 229"/>
                <a:gd name="T10" fmla="*/ 78 w 215"/>
                <a:gd name="T11" fmla="*/ 228 h 229"/>
                <a:gd name="T12" fmla="*/ 136 w 215"/>
                <a:gd name="T13" fmla="*/ 228 h 229"/>
                <a:gd name="T14" fmla="*/ 136 w 215"/>
                <a:gd name="T15" fmla="*/ 167 h 229"/>
                <a:gd name="T16" fmla="*/ 214 w 215"/>
                <a:gd name="T17" fmla="*/ 19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229">
                  <a:moveTo>
                    <a:pt x="214" y="194"/>
                  </a:moveTo>
                  <a:lnTo>
                    <a:pt x="214" y="194"/>
                  </a:lnTo>
                  <a:cubicBezTo>
                    <a:pt x="172" y="146"/>
                    <a:pt x="130" y="67"/>
                    <a:pt x="106" y="0"/>
                  </a:cubicBezTo>
                  <a:cubicBezTo>
                    <a:pt x="82" y="67"/>
                    <a:pt x="42" y="146"/>
                    <a:pt x="0" y="194"/>
                  </a:cubicBezTo>
                  <a:cubicBezTo>
                    <a:pt x="78" y="167"/>
                    <a:pt x="78" y="167"/>
                    <a:pt x="78" y="167"/>
                  </a:cubicBezTo>
                  <a:cubicBezTo>
                    <a:pt x="78" y="228"/>
                    <a:pt x="78" y="228"/>
                    <a:pt x="78" y="228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36" y="167"/>
                    <a:pt x="136" y="167"/>
                    <a:pt x="136" y="167"/>
                  </a:cubicBezTo>
                  <a:lnTo>
                    <a:pt x="214" y="1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102861" y="3498605"/>
            <a:ext cx="308571" cy="736755"/>
            <a:chOff x="7687494" y="7893445"/>
            <a:chExt cx="617140" cy="1473508"/>
          </a:xfrm>
          <a:solidFill>
            <a:schemeClr val="accent4"/>
          </a:solidFill>
        </p:grpSpPr>
        <p:sp>
          <p:nvSpPr>
            <p:cNvPr id="893" name="Freeform 1089"/>
            <p:cNvSpPr>
              <a:spLocks noChangeArrowheads="1"/>
            </p:cNvSpPr>
            <p:nvPr/>
          </p:nvSpPr>
          <p:spPr bwMode="auto">
            <a:xfrm>
              <a:off x="7926788" y="8321647"/>
              <a:ext cx="163735" cy="214097"/>
            </a:xfrm>
            <a:custGeom>
              <a:avLst/>
              <a:gdLst>
                <a:gd name="T0" fmla="*/ 55 w 56"/>
                <a:gd name="T1" fmla="*/ 0 h 77"/>
                <a:gd name="T2" fmla="*/ 0 w 56"/>
                <a:gd name="T3" fmla="*/ 0 h 77"/>
                <a:gd name="T4" fmla="*/ 0 w 56"/>
                <a:gd name="T5" fmla="*/ 76 h 77"/>
                <a:gd name="T6" fmla="*/ 55 w 56"/>
                <a:gd name="T7" fmla="*/ 76 h 77"/>
                <a:gd name="T8" fmla="*/ 55 w 56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77">
                  <a:moveTo>
                    <a:pt x="55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55" y="76"/>
                  </a:lnTo>
                  <a:lnTo>
                    <a:pt x="5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894" name="Freeform 1090"/>
            <p:cNvSpPr>
              <a:spLocks noChangeArrowheads="1"/>
            </p:cNvSpPr>
            <p:nvPr/>
          </p:nvSpPr>
          <p:spPr bwMode="auto">
            <a:xfrm>
              <a:off x="7926788" y="7893445"/>
              <a:ext cx="163735" cy="214097"/>
            </a:xfrm>
            <a:custGeom>
              <a:avLst/>
              <a:gdLst>
                <a:gd name="T0" fmla="*/ 55 w 56"/>
                <a:gd name="T1" fmla="*/ 0 h 77"/>
                <a:gd name="T2" fmla="*/ 0 w 56"/>
                <a:gd name="T3" fmla="*/ 0 h 77"/>
                <a:gd name="T4" fmla="*/ 0 w 56"/>
                <a:gd name="T5" fmla="*/ 76 h 77"/>
                <a:gd name="T6" fmla="*/ 55 w 56"/>
                <a:gd name="T7" fmla="*/ 76 h 77"/>
                <a:gd name="T8" fmla="*/ 55 w 56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77">
                  <a:moveTo>
                    <a:pt x="55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55" y="76"/>
                  </a:lnTo>
                  <a:lnTo>
                    <a:pt x="5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895" name="Freeform 1091"/>
            <p:cNvSpPr>
              <a:spLocks noChangeArrowheads="1"/>
            </p:cNvSpPr>
            <p:nvPr/>
          </p:nvSpPr>
          <p:spPr bwMode="auto">
            <a:xfrm>
              <a:off x="7687494" y="8762434"/>
              <a:ext cx="617140" cy="604519"/>
            </a:xfrm>
            <a:custGeom>
              <a:avLst/>
              <a:gdLst>
                <a:gd name="T0" fmla="*/ 137 w 216"/>
                <a:gd name="T1" fmla="*/ 49 h 213"/>
                <a:gd name="T2" fmla="*/ 137 w 216"/>
                <a:gd name="T3" fmla="*/ 49 h 213"/>
                <a:gd name="T4" fmla="*/ 137 w 216"/>
                <a:gd name="T5" fmla="*/ 0 h 213"/>
                <a:gd name="T6" fmla="*/ 82 w 216"/>
                <a:gd name="T7" fmla="*/ 0 h 213"/>
                <a:gd name="T8" fmla="*/ 82 w 216"/>
                <a:gd name="T9" fmla="*/ 49 h 213"/>
                <a:gd name="T10" fmla="*/ 0 w 216"/>
                <a:gd name="T11" fmla="*/ 18 h 213"/>
                <a:gd name="T12" fmla="*/ 109 w 216"/>
                <a:gd name="T13" fmla="*/ 212 h 213"/>
                <a:gd name="T14" fmla="*/ 215 w 216"/>
                <a:gd name="T15" fmla="*/ 18 h 213"/>
                <a:gd name="T16" fmla="*/ 137 w 216"/>
                <a:gd name="T17" fmla="*/ 4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13">
                  <a:moveTo>
                    <a:pt x="137" y="49"/>
                  </a:moveTo>
                  <a:lnTo>
                    <a:pt x="137" y="49"/>
                  </a:lnTo>
                  <a:cubicBezTo>
                    <a:pt x="137" y="0"/>
                    <a:pt x="137" y="0"/>
                    <a:pt x="137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6" y="67"/>
                    <a:pt x="85" y="149"/>
                    <a:pt x="109" y="212"/>
                  </a:cubicBezTo>
                  <a:cubicBezTo>
                    <a:pt x="133" y="149"/>
                    <a:pt x="173" y="67"/>
                    <a:pt x="215" y="18"/>
                  </a:cubicBezTo>
                  <a:lnTo>
                    <a:pt x="137" y="4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208894" y="4604948"/>
            <a:ext cx="516385" cy="686387"/>
            <a:chOff x="9916767" y="11659096"/>
            <a:chExt cx="1032769" cy="1372771"/>
          </a:xfrm>
          <a:solidFill>
            <a:schemeClr val="accent2"/>
          </a:solidFill>
        </p:grpSpPr>
        <p:sp>
          <p:nvSpPr>
            <p:cNvPr id="896" name="Freeform 1092"/>
            <p:cNvSpPr>
              <a:spLocks noChangeArrowheads="1"/>
            </p:cNvSpPr>
            <p:nvPr/>
          </p:nvSpPr>
          <p:spPr bwMode="auto">
            <a:xfrm>
              <a:off x="9916767" y="12943702"/>
              <a:ext cx="75568" cy="88165"/>
            </a:xfrm>
            <a:custGeom>
              <a:avLst/>
              <a:gdLst>
                <a:gd name="T0" fmla="*/ 3 w 26"/>
                <a:gd name="T1" fmla="*/ 0 h 29"/>
                <a:gd name="T2" fmla="*/ 3 w 26"/>
                <a:gd name="T3" fmla="*/ 0 h 29"/>
                <a:gd name="T4" fmla="*/ 3 w 26"/>
                <a:gd name="T5" fmla="*/ 25 h 29"/>
                <a:gd name="T6" fmla="*/ 25 w 26"/>
                <a:gd name="T7" fmla="*/ 13 h 29"/>
                <a:gd name="T8" fmla="*/ 3 w 2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3" y="0"/>
                  </a:moveTo>
                  <a:lnTo>
                    <a:pt x="3" y="0"/>
                  </a:lnTo>
                  <a:cubicBezTo>
                    <a:pt x="3" y="4"/>
                    <a:pt x="0" y="22"/>
                    <a:pt x="3" y="25"/>
                  </a:cubicBezTo>
                  <a:cubicBezTo>
                    <a:pt x="3" y="28"/>
                    <a:pt x="22" y="13"/>
                    <a:pt x="25" y="13"/>
                  </a:cubicBezTo>
                  <a:cubicBezTo>
                    <a:pt x="22" y="7"/>
                    <a:pt x="13" y="0"/>
                    <a:pt x="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897" name="Freeform 1093"/>
            <p:cNvSpPr>
              <a:spLocks noChangeArrowheads="1"/>
            </p:cNvSpPr>
            <p:nvPr/>
          </p:nvSpPr>
          <p:spPr bwMode="auto">
            <a:xfrm>
              <a:off x="9967144" y="11759852"/>
              <a:ext cx="692717" cy="944566"/>
            </a:xfrm>
            <a:custGeom>
              <a:avLst/>
              <a:gdLst>
                <a:gd name="T0" fmla="*/ 12 w 243"/>
                <a:gd name="T1" fmla="*/ 327 h 331"/>
                <a:gd name="T2" fmla="*/ 12 w 243"/>
                <a:gd name="T3" fmla="*/ 327 h 331"/>
                <a:gd name="T4" fmla="*/ 18 w 243"/>
                <a:gd name="T5" fmla="*/ 330 h 331"/>
                <a:gd name="T6" fmla="*/ 242 w 243"/>
                <a:gd name="T7" fmla="*/ 15 h 331"/>
                <a:gd name="T8" fmla="*/ 224 w 243"/>
                <a:gd name="T9" fmla="*/ 0 h 331"/>
                <a:gd name="T10" fmla="*/ 0 w 243"/>
                <a:gd name="T11" fmla="*/ 315 h 331"/>
                <a:gd name="T12" fmla="*/ 9 w 243"/>
                <a:gd name="T13" fmla="*/ 321 h 331"/>
                <a:gd name="T14" fmla="*/ 12 w 243"/>
                <a:gd name="T15" fmla="*/ 32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331">
                  <a:moveTo>
                    <a:pt x="12" y="327"/>
                  </a:moveTo>
                  <a:lnTo>
                    <a:pt x="12" y="327"/>
                  </a:lnTo>
                  <a:cubicBezTo>
                    <a:pt x="15" y="327"/>
                    <a:pt x="15" y="330"/>
                    <a:pt x="18" y="330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9" y="321"/>
                    <a:pt x="9" y="321"/>
                    <a:pt x="9" y="321"/>
                  </a:cubicBezTo>
                  <a:lnTo>
                    <a:pt x="12" y="3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898" name="Freeform 1094"/>
            <p:cNvSpPr>
              <a:spLocks noChangeArrowheads="1"/>
            </p:cNvSpPr>
            <p:nvPr/>
          </p:nvSpPr>
          <p:spPr bwMode="auto">
            <a:xfrm>
              <a:off x="10080497" y="11848010"/>
              <a:ext cx="705308" cy="944560"/>
            </a:xfrm>
            <a:custGeom>
              <a:avLst/>
              <a:gdLst>
                <a:gd name="T0" fmla="*/ 6 w 246"/>
                <a:gd name="T1" fmla="*/ 318 h 331"/>
                <a:gd name="T2" fmla="*/ 6 w 246"/>
                <a:gd name="T3" fmla="*/ 318 h 331"/>
                <a:gd name="T4" fmla="*/ 18 w 246"/>
                <a:gd name="T5" fmla="*/ 327 h 331"/>
                <a:gd name="T6" fmla="*/ 21 w 246"/>
                <a:gd name="T7" fmla="*/ 330 h 331"/>
                <a:gd name="T8" fmla="*/ 245 w 246"/>
                <a:gd name="T9" fmla="*/ 12 h 331"/>
                <a:gd name="T10" fmla="*/ 224 w 246"/>
                <a:gd name="T11" fmla="*/ 0 h 331"/>
                <a:gd name="T12" fmla="*/ 0 w 246"/>
                <a:gd name="T13" fmla="*/ 315 h 331"/>
                <a:gd name="T14" fmla="*/ 3 w 246"/>
                <a:gd name="T15" fmla="*/ 315 h 331"/>
                <a:gd name="T16" fmla="*/ 6 w 246"/>
                <a:gd name="T17" fmla="*/ 31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31">
                  <a:moveTo>
                    <a:pt x="6" y="318"/>
                  </a:moveTo>
                  <a:lnTo>
                    <a:pt x="6" y="318"/>
                  </a:ln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8" y="327"/>
                    <a:pt x="21" y="330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0" y="315"/>
                    <a:pt x="0" y="315"/>
                    <a:pt x="0" y="315"/>
                  </a:cubicBezTo>
                  <a:lnTo>
                    <a:pt x="3" y="315"/>
                  </a:lnTo>
                  <a:lnTo>
                    <a:pt x="6" y="3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899" name="Freeform 1095"/>
            <p:cNvSpPr>
              <a:spLocks noChangeArrowheads="1"/>
            </p:cNvSpPr>
            <p:nvPr/>
          </p:nvSpPr>
          <p:spPr bwMode="auto">
            <a:xfrm>
              <a:off x="10672451" y="11659096"/>
              <a:ext cx="277085" cy="239294"/>
            </a:xfrm>
            <a:custGeom>
              <a:avLst/>
              <a:gdLst>
                <a:gd name="T0" fmla="*/ 88 w 95"/>
                <a:gd name="T1" fmla="*/ 36 h 82"/>
                <a:gd name="T2" fmla="*/ 88 w 95"/>
                <a:gd name="T3" fmla="*/ 36 h 82"/>
                <a:gd name="T4" fmla="*/ 39 w 95"/>
                <a:gd name="T5" fmla="*/ 2 h 82"/>
                <a:gd name="T6" fmla="*/ 30 w 95"/>
                <a:gd name="T7" fmla="*/ 0 h 82"/>
                <a:gd name="T8" fmla="*/ 21 w 95"/>
                <a:gd name="T9" fmla="*/ 0 h 82"/>
                <a:gd name="T10" fmla="*/ 0 w 95"/>
                <a:gd name="T11" fmla="*/ 27 h 82"/>
                <a:gd name="T12" fmla="*/ 78 w 95"/>
                <a:gd name="T13" fmla="*/ 81 h 82"/>
                <a:gd name="T14" fmla="*/ 94 w 95"/>
                <a:gd name="T15" fmla="*/ 54 h 82"/>
                <a:gd name="T16" fmla="*/ 88 w 95"/>
                <a:gd name="T17" fmla="*/ 3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82">
                  <a:moveTo>
                    <a:pt x="88" y="36"/>
                  </a:moveTo>
                  <a:lnTo>
                    <a:pt x="88" y="36"/>
                  </a:lnTo>
                  <a:cubicBezTo>
                    <a:pt x="39" y="2"/>
                    <a:pt x="39" y="2"/>
                    <a:pt x="39" y="2"/>
                  </a:cubicBezTo>
                  <a:cubicBezTo>
                    <a:pt x="36" y="0"/>
                    <a:pt x="33" y="0"/>
                    <a:pt x="30" y="0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8"/>
                    <a:pt x="94" y="39"/>
                    <a:pt x="88" y="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900" name="Freeform 1096"/>
            <p:cNvSpPr>
              <a:spLocks noChangeArrowheads="1"/>
            </p:cNvSpPr>
            <p:nvPr/>
          </p:nvSpPr>
          <p:spPr bwMode="auto">
            <a:xfrm>
              <a:off x="10181258" y="11923578"/>
              <a:ext cx="692708" cy="931969"/>
            </a:xfrm>
            <a:custGeom>
              <a:avLst/>
              <a:gdLst>
                <a:gd name="T0" fmla="*/ 0 w 243"/>
                <a:gd name="T1" fmla="*/ 315 h 325"/>
                <a:gd name="T2" fmla="*/ 0 w 243"/>
                <a:gd name="T3" fmla="*/ 315 h 325"/>
                <a:gd name="T4" fmla="*/ 6 w 243"/>
                <a:gd name="T5" fmla="*/ 318 h 325"/>
                <a:gd name="T6" fmla="*/ 9 w 243"/>
                <a:gd name="T7" fmla="*/ 318 h 325"/>
                <a:gd name="T8" fmla="*/ 18 w 243"/>
                <a:gd name="T9" fmla="*/ 324 h 325"/>
                <a:gd name="T10" fmla="*/ 242 w 243"/>
                <a:gd name="T11" fmla="*/ 12 h 325"/>
                <a:gd name="T12" fmla="*/ 227 w 243"/>
                <a:gd name="T13" fmla="*/ 0 h 325"/>
                <a:gd name="T14" fmla="*/ 0 w 243"/>
                <a:gd name="T15" fmla="*/ 31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325">
                  <a:moveTo>
                    <a:pt x="0" y="315"/>
                  </a:moveTo>
                  <a:lnTo>
                    <a:pt x="0" y="315"/>
                  </a:lnTo>
                  <a:cubicBezTo>
                    <a:pt x="3" y="315"/>
                    <a:pt x="6" y="315"/>
                    <a:pt x="6" y="318"/>
                  </a:cubicBezTo>
                  <a:cubicBezTo>
                    <a:pt x="9" y="318"/>
                    <a:pt x="9" y="318"/>
                    <a:pt x="9" y="318"/>
                  </a:cubicBezTo>
                  <a:cubicBezTo>
                    <a:pt x="18" y="324"/>
                    <a:pt x="18" y="324"/>
                    <a:pt x="18" y="324"/>
                  </a:cubicBezTo>
                  <a:cubicBezTo>
                    <a:pt x="242" y="12"/>
                    <a:pt x="242" y="12"/>
                    <a:pt x="242" y="12"/>
                  </a:cubicBezTo>
                  <a:cubicBezTo>
                    <a:pt x="227" y="0"/>
                    <a:pt x="227" y="0"/>
                    <a:pt x="227" y="0"/>
                  </a:cubicBezTo>
                  <a:lnTo>
                    <a:pt x="0" y="31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901" name="Freeform 1097"/>
            <p:cNvSpPr>
              <a:spLocks noChangeArrowheads="1"/>
            </p:cNvSpPr>
            <p:nvPr/>
          </p:nvSpPr>
          <p:spPr bwMode="auto">
            <a:xfrm>
              <a:off x="9941956" y="12729603"/>
              <a:ext cx="239306" cy="239285"/>
            </a:xfrm>
            <a:custGeom>
              <a:avLst/>
              <a:gdLst>
                <a:gd name="T0" fmla="*/ 78 w 85"/>
                <a:gd name="T1" fmla="*/ 48 h 83"/>
                <a:gd name="T2" fmla="*/ 78 w 85"/>
                <a:gd name="T3" fmla="*/ 48 h 83"/>
                <a:gd name="T4" fmla="*/ 51 w 85"/>
                <a:gd name="T5" fmla="*/ 27 h 83"/>
                <a:gd name="T6" fmla="*/ 42 w 85"/>
                <a:gd name="T7" fmla="*/ 21 h 83"/>
                <a:gd name="T8" fmla="*/ 15 w 85"/>
                <a:gd name="T9" fmla="*/ 3 h 83"/>
                <a:gd name="T10" fmla="*/ 15 w 85"/>
                <a:gd name="T11" fmla="*/ 0 h 83"/>
                <a:gd name="T12" fmla="*/ 12 w 85"/>
                <a:gd name="T13" fmla="*/ 0 h 83"/>
                <a:gd name="T14" fmla="*/ 6 w 85"/>
                <a:gd name="T15" fmla="*/ 15 h 83"/>
                <a:gd name="T16" fmla="*/ 3 w 85"/>
                <a:gd name="T17" fmla="*/ 21 h 83"/>
                <a:gd name="T18" fmla="*/ 0 w 85"/>
                <a:gd name="T19" fmla="*/ 57 h 83"/>
                <a:gd name="T20" fmla="*/ 33 w 85"/>
                <a:gd name="T21" fmla="*/ 82 h 83"/>
                <a:gd name="T22" fmla="*/ 63 w 85"/>
                <a:gd name="T23" fmla="*/ 63 h 83"/>
                <a:gd name="T24" fmla="*/ 69 w 85"/>
                <a:gd name="T25" fmla="*/ 60 h 83"/>
                <a:gd name="T26" fmla="*/ 84 w 85"/>
                <a:gd name="T27" fmla="*/ 51 h 83"/>
                <a:gd name="T28" fmla="*/ 81 w 85"/>
                <a:gd name="T29" fmla="*/ 48 h 83"/>
                <a:gd name="T30" fmla="*/ 78 w 85"/>
                <a:gd name="T31" fmla="*/ 4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3">
                  <a:moveTo>
                    <a:pt x="78" y="48"/>
                  </a:moveTo>
                  <a:lnTo>
                    <a:pt x="78" y="48"/>
                  </a:lnTo>
                  <a:cubicBezTo>
                    <a:pt x="69" y="45"/>
                    <a:pt x="57" y="36"/>
                    <a:pt x="51" y="27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3" y="18"/>
                    <a:pt x="21" y="9"/>
                    <a:pt x="15" y="3"/>
                  </a:cubicBezTo>
                  <a:lnTo>
                    <a:pt x="15" y="0"/>
                  </a:ln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6"/>
                    <a:pt x="6" y="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9" y="60"/>
                    <a:pt x="24" y="66"/>
                    <a:pt x="33" y="82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78" y="57"/>
                    <a:pt x="81" y="54"/>
                    <a:pt x="84" y="51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78" y="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2" name="Group 901"/>
          <p:cNvGrpSpPr/>
          <p:nvPr/>
        </p:nvGrpSpPr>
        <p:grpSpPr>
          <a:xfrm>
            <a:off x="3990172" y="3334878"/>
            <a:ext cx="780877" cy="680087"/>
            <a:chOff x="14089099" y="9623629"/>
            <a:chExt cx="524797" cy="457060"/>
          </a:xfrm>
          <a:solidFill>
            <a:schemeClr val="accent3"/>
          </a:solidFill>
        </p:grpSpPr>
        <p:sp>
          <p:nvSpPr>
            <p:cNvPr id="924" name="Freeform 1098"/>
            <p:cNvSpPr>
              <a:spLocks noChangeArrowheads="1"/>
            </p:cNvSpPr>
            <p:nvPr/>
          </p:nvSpPr>
          <p:spPr bwMode="auto">
            <a:xfrm>
              <a:off x="14089099" y="9936800"/>
              <a:ext cx="110038" cy="126961"/>
            </a:xfrm>
            <a:custGeom>
              <a:avLst/>
              <a:gdLst>
                <a:gd name="T0" fmla="*/ 0 w 113"/>
                <a:gd name="T1" fmla="*/ 46 h 131"/>
                <a:gd name="T2" fmla="*/ 48 w 113"/>
                <a:gd name="T3" fmla="*/ 130 h 131"/>
                <a:gd name="T4" fmla="*/ 112 w 113"/>
                <a:gd name="T5" fmla="*/ 116 h 131"/>
                <a:gd name="T6" fmla="*/ 45 w 113"/>
                <a:gd name="T7" fmla="*/ 0 h 131"/>
                <a:gd name="T8" fmla="*/ 0 w 113"/>
                <a:gd name="T9" fmla="*/ 4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31">
                  <a:moveTo>
                    <a:pt x="0" y="46"/>
                  </a:moveTo>
                  <a:lnTo>
                    <a:pt x="48" y="130"/>
                  </a:lnTo>
                  <a:lnTo>
                    <a:pt x="112" y="116"/>
                  </a:lnTo>
                  <a:lnTo>
                    <a:pt x="45" y="0"/>
                  </a:lnTo>
                  <a:lnTo>
                    <a:pt x="0" y="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925" name="Freeform 1099"/>
            <p:cNvSpPr>
              <a:spLocks noChangeArrowheads="1"/>
            </p:cNvSpPr>
            <p:nvPr/>
          </p:nvSpPr>
          <p:spPr bwMode="auto">
            <a:xfrm>
              <a:off x="14144116" y="9682878"/>
              <a:ext cx="389365" cy="397811"/>
            </a:xfrm>
            <a:custGeom>
              <a:avLst/>
              <a:gdLst>
                <a:gd name="T0" fmla="*/ 231 w 404"/>
                <a:gd name="T1" fmla="*/ 0 h 413"/>
                <a:gd name="T2" fmla="*/ 231 w 404"/>
                <a:gd name="T3" fmla="*/ 0 h 413"/>
                <a:gd name="T4" fmla="*/ 0 w 404"/>
                <a:gd name="T5" fmla="*/ 245 h 413"/>
                <a:gd name="T6" fmla="*/ 73 w 404"/>
                <a:gd name="T7" fmla="*/ 373 h 413"/>
                <a:gd name="T8" fmla="*/ 128 w 404"/>
                <a:gd name="T9" fmla="*/ 361 h 413"/>
                <a:gd name="T10" fmla="*/ 131 w 404"/>
                <a:gd name="T11" fmla="*/ 379 h 413"/>
                <a:gd name="T12" fmla="*/ 173 w 404"/>
                <a:gd name="T13" fmla="*/ 412 h 413"/>
                <a:gd name="T14" fmla="*/ 179 w 404"/>
                <a:gd name="T15" fmla="*/ 412 h 413"/>
                <a:gd name="T16" fmla="*/ 276 w 404"/>
                <a:gd name="T17" fmla="*/ 393 h 413"/>
                <a:gd name="T18" fmla="*/ 303 w 404"/>
                <a:gd name="T19" fmla="*/ 375 h 413"/>
                <a:gd name="T20" fmla="*/ 309 w 404"/>
                <a:gd name="T21" fmla="*/ 345 h 413"/>
                <a:gd name="T22" fmla="*/ 303 w 404"/>
                <a:gd name="T23" fmla="*/ 318 h 413"/>
                <a:gd name="T24" fmla="*/ 403 w 404"/>
                <a:gd name="T25" fmla="*/ 297 h 413"/>
                <a:gd name="T26" fmla="*/ 231 w 404"/>
                <a:gd name="T27" fmla="*/ 0 h 413"/>
                <a:gd name="T28" fmla="*/ 285 w 404"/>
                <a:gd name="T29" fmla="*/ 348 h 413"/>
                <a:gd name="T30" fmla="*/ 285 w 404"/>
                <a:gd name="T31" fmla="*/ 348 h 413"/>
                <a:gd name="T32" fmla="*/ 282 w 404"/>
                <a:gd name="T33" fmla="*/ 363 h 413"/>
                <a:gd name="T34" fmla="*/ 273 w 404"/>
                <a:gd name="T35" fmla="*/ 373 h 413"/>
                <a:gd name="T36" fmla="*/ 176 w 404"/>
                <a:gd name="T37" fmla="*/ 387 h 413"/>
                <a:gd name="T38" fmla="*/ 155 w 404"/>
                <a:gd name="T39" fmla="*/ 375 h 413"/>
                <a:gd name="T40" fmla="*/ 149 w 404"/>
                <a:gd name="T41" fmla="*/ 354 h 413"/>
                <a:gd name="T42" fmla="*/ 282 w 404"/>
                <a:gd name="T43" fmla="*/ 324 h 413"/>
                <a:gd name="T44" fmla="*/ 285 w 404"/>
                <a:gd name="T45" fmla="*/ 34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4" h="413">
                  <a:moveTo>
                    <a:pt x="231" y="0"/>
                  </a:moveTo>
                  <a:lnTo>
                    <a:pt x="231" y="0"/>
                  </a:lnTo>
                  <a:cubicBezTo>
                    <a:pt x="0" y="245"/>
                    <a:pt x="0" y="245"/>
                    <a:pt x="0" y="245"/>
                  </a:cubicBezTo>
                  <a:cubicBezTo>
                    <a:pt x="73" y="373"/>
                    <a:pt x="73" y="373"/>
                    <a:pt x="73" y="373"/>
                  </a:cubicBezTo>
                  <a:cubicBezTo>
                    <a:pt x="128" y="361"/>
                    <a:pt x="128" y="361"/>
                    <a:pt x="128" y="361"/>
                  </a:cubicBezTo>
                  <a:cubicBezTo>
                    <a:pt x="131" y="379"/>
                    <a:pt x="131" y="379"/>
                    <a:pt x="131" y="379"/>
                  </a:cubicBezTo>
                  <a:cubicBezTo>
                    <a:pt x="137" y="397"/>
                    <a:pt x="152" y="412"/>
                    <a:pt x="173" y="412"/>
                  </a:cubicBezTo>
                  <a:cubicBezTo>
                    <a:pt x="176" y="412"/>
                    <a:pt x="176" y="412"/>
                    <a:pt x="179" y="412"/>
                  </a:cubicBezTo>
                  <a:cubicBezTo>
                    <a:pt x="276" y="393"/>
                    <a:pt x="276" y="393"/>
                    <a:pt x="276" y="393"/>
                  </a:cubicBezTo>
                  <a:cubicBezTo>
                    <a:pt x="285" y="391"/>
                    <a:pt x="294" y="385"/>
                    <a:pt x="303" y="375"/>
                  </a:cubicBezTo>
                  <a:cubicBezTo>
                    <a:pt x="309" y="367"/>
                    <a:pt x="309" y="357"/>
                    <a:pt x="309" y="345"/>
                  </a:cubicBezTo>
                  <a:cubicBezTo>
                    <a:pt x="303" y="318"/>
                    <a:pt x="303" y="318"/>
                    <a:pt x="303" y="318"/>
                  </a:cubicBezTo>
                  <a:cubicBezTo>
                    <a:pt x="403" y="297"/>
                    <a:pt x="403" y="297"/>
                    <a:pt x="403" y="297"/>
                  </a:cubicBezTo>
                  <a:lnTo>
                    <a:pt x="231" y="0"/>
                  </a:lnTo>
                  <a:close/>
                  <a:moveTo>
                    <a:pt x="285" y="348"/>
                  </a:moveTo>
                  <a:lnTo>
                    <a:pt x="285" y="348"/>
                  </a:lnTo>
                  <a:cubicBezTo>
                    <a:pt x="288" y="354"/>
                    <a:pt x="285" y="361"/>
                    <a:pt x="282" y="363"/>
                  </a:cubicBezTo>
                  <a:cubicBezTo>
                    <a:pt x="282" y="367"/>
                    <a:pt x="276" y="369"/>
                    <a:pt x="273" y="373"/>
                  </a:cubicBezTo>
                  <a:cubicBezTo>
                    <a:pt x="176" y="387"/>
                    <a:pt x="176" y="387"/>
                    <a:pt x="176" y="387"/>
                  </a:cubicBezTo>
                  <a:cubicBezTo>
                    <a:pt x="164" y="391"/>
                    <a:pt x="155" y="385"/>
                    <a:pt x="155" y="375"/>
                  </a:cubicBezTo>
                  <a:cubicBezTo>
                    <a:pt x="149" y="354"/>
                    <a:pt x="149" y="354"/>
                    <a:pt x="149" y="354"/>
                  </a:cubicBezTo>
                  <a:cubicBezTo>
                    <a:pt x="282" y="324"/>
                    <a:pt x="282" y="324"/>
                    <a:pt x="282" y="324"/>
                  </a:cubicBezTo>
                  <a:lnTo>
                    <a:pt x="285" y="34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926" name="Freeform 1100"/>
            <p:cNvSpPr>
              <a:spLocks noChangeArrowheads="1"/>
            </p:cNvSpPr>
            <p:nvPr/>
          </p:nvSpPr>
          <p:spPr bwMode="auto">
            <a:xfrm>
              <a:off x="14385356" y="9623629"/>
              <a:ext cx="228540" cy="342795"/>
            </a:xfrm>
            <a:custGeom>
              <a:avLst/>
              <a:gdLst>
                <a:gd name="T0" fmla="*/ 45 w 240"/>
                <a:gd name="T1" fmla="*/ 0 h 355"/>
                <a:gd name="T2" fmla="*/ 0 w 240"/>
                <a:gd name="T3" fmla="*/ 48 h 355"/>
                <a:gd name="T4" fmla="*/ 176 w 240"/>
                <a:gd name="T5" fmla="*/ 354 h 355"/>
                <a:gd name="T6" fmla="*/ 239 w 240"/>
                <a:gd name="T7" fmla="*/ 338 h 355"/>
                <a:gd name="T8" fmla="*/ 45 w 240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355">
                  <a:moveTo>
                    <a:pt x="45" y="0"/>
                  </a:moveTo>
                  <a:lnTo>
                    <a:pt x="0" y="48"/>
                  </a:lnTo>
                  <a:lnTo>
                    <a:pt x="176" y="354"/>
                  </a:lnTo>
                  <a:lnTo>
                    <a:pt x="239" y="338"/>
                  </a:lnTo>
                  <a:lnTo>
                    <a:pt x="4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717696" y="3574168"/>
            <a:ext cx="491197" cy="491173"/>
            <a:chOff x="10067902" y="9543277"/>
            <a:chExt cx="982393" cy="982345"/>
          </a:xfrm>
          <a:solidFill>
            <a:schemeClr val="accent3"/>
          </a:solidFill>
        </p:grpSpPr>
        <p:sp>
          <p:nvSpPr>
            <p:cNvPr id="918" name="Freeform 1117"/>
            <p:cNvSpPr>
              <a:spLocks noChangeArrowheads="1"/>
            </p:cNvSpPr>
            <p:nvPr/>
          </p:nvSpPr>
          <p:spPr bwMode="auto">
            <a:xfrm>
              <a:off x="10470931" y="9971479"/>
              <a:ext cx="214114" cy="188917"/>
            </a:xfrm>
            <a:custGeom>
              <a:avLst/>
              <a:gdLst>
                <a:gd name="T0" fmla="*/ 64 w 77"/>
                <a:gd name="T1" fmla="*/ 6 h 65"/>
                <a:gd name="T2" fmla="*/ 64 w 77"/>
                <a:gd name="T3" fmla="*/ 6 h 65"/>
                <a:gd name="T4" fmla="*/ 40 w 77"/>
                <a:gd name="T5" fmla="*/ 0 h 65"/>
                <a:gd name="T6" fmla="*/ 18 w 77"/>
                <a:gd name="T7" fmla="*/ 9 h 65"/>
                <a:gd name="T8" fmla="*/ 3 w 77"/>
                <a:gd name="T9" fmla="*/ 28 h 65"/>
                <a:gd name="T10" fmla="*/ 0 w 77"/>
                <a:gd name="T11" fmla="*/ 40 h 65"/>
                <a:gd name="T12" fmla="*/ 3 w 77"/>
                <a:gd name="T13" fmla="*/ 52 h 65"/>
                <a:gd name="T14" fmla="*/ 12 w 77"/>
                <a:gd name="T15" fmla="*/ 61 h 65"/>
                <a:gd name="T16" fmla="*/ 21 w 77"/>
                <a:gd name="T17" fmla="*/ 64 h 65"/>
                <a:gd name="T18" fmla="*/ 34 w 77"/>
                <a:gd name="T19" fmla="*/ 61 h 65"/>
                <a:gd name="T20" fmla="*/ 46 w 77"/>
                <a:gd name="T21" fmla="*/ 54 h 65"/>
                <a:gd name="T22" fmla="*/ 52 w 77"/>
                <a:gd name="T23" fmla="*/ 48 h 65"/>
                <a:gd name="T24" fmla="*/ 64 w 77"/>
                <a:gd name="T25" fmla="*/ 34 h 65"/>
                <a:gd name="T26" fmla="*/ 76 w 77"/>
                <a:gd name="T27" fmla="*/ 12 h 65"/>
                <a:gd name="T28" fmla="*/ 76 w 77"/>
                <a:gd name="T29" fmla="*/ 12 h 65"/>
                <a:gd name="T30" fmla="*/ 76 w 77"/>
                <a:gd name="T31" fmla="*/ 12 h 65"/>
                <a:gd name="T32" fmla="*/ 64 w 77"/>
                <a:gd name="T33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65">
                  <a:moveTo>
                    <a:pt x="64" y="6"/>
                  </a:moveTo>
                  <a:lnTo>
                    <a:pt x="64" y="6"/>
                  </a:lnTo>
                  <a:cubicBezTo>
                    <a:pt x="55" y="3"/>
                    <a:pt x="49" y="0"/>
                    <a:pt x="40" y="0"/>
                  </a:cubicBezTo>
                  <a:cubicBezTo>
                    <a:pt x="30" y="0"/>
                    <a:pt x="24" y="3"/>
                    <a:pt x="18" y="9"/>
                  </a:cubicBezTo>
                  <a:cubicBezTo>
                    <a:pt x="12" y="16"/>
                    <a:pt x="6" y="22"/>
                    <a:pt x="3" y="28"/>
                  </a:cubicBezTo>
                  <a:cubicBezTo>
                    <a:pt x="0" y="34"/>
                    <a:pt x="0" y="36"/>
                    <a:pt x="0" y="40"/>
                  </a:cubicBezTo>
                  <a:cubicBezTo>
                    <a:pt x="0" y="46"/>
                    <a:pt x="0" y="48"/>
                    <a:pt x="3" y="52"/>
                  </a:cubicBezTo>
                  <a:cubicBezTo>
                    <a:pt x="6" y="54"/>
                    <a:pt x="9" y="58"/>
                    <a:pt x="12" y="61"/>
                  </a:cubicBezTo>
                  <a:cubicBezTo>
                    <a:pt x="15" y="61"/>
                    <a:pt x="18" y="61"/>
                    <a:pt x="21" y="64"/>
                  </a:cubicBezTo>
                  <a:cubicBezTo>
                    <a:pt x="28" y="64"/>
                    <a:pt x="30" y="61"/>
                    <a:pt x="34" y="61"/>
                  </a:cubicBezTo>
                  <a:cubicBezTo>
                    <a:pt x="36" y="61"/>
                    <a:pt x="40" y="58"/>
                    <a:pt x="46" y="54"/>
                  </a:cubicBezTo>
                  <a:cubicBezTo>
                    <a:pt x="49" y="54"/>
                    <a:pt x="49" y="52"/>
                    <a:pt x="52" y="48"/>
                  </a:cubicBezTo>
                  <a:cubicBezTo>
                    <a:pt x="55" y="46"/>
                    <a:pt x="58" y="42"/>
                    <a:pt x="64" y="34"/>
                  </a:cubicBezTo>
                  <a:cubicBezTo>
                    <a:pt x="67" y="28"/>
                    <a:pt x="73" y="22"/>
                    <a:pt x="76" y="12"/>
                  </a:cubicBezTo>
                  <a:lnTo>
                    <a:pt x="76" y="12"/>
                  </a:lnTo>
                  <a:lnTo>
                    <a:pt x="76" y="12"/>
                  </a:lnTo>
                  <a:cubicBezTo>
                    <a:pt x="73" y="9"/>
                    <a:pt x="67" y="6"/>
                    <a:pt x="64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919" name="Freeform 1118"/>
            <p:cNvSpPr>
              <a:spLocks noChangeArrowheads="1"/>
            </p:cNvSpPr>
            <p:nvPr/>
          </p:nvSpPr>
          <p:spPr bwMode="auto">
            <a:xfrm>
              <a:off x="10067902" y="9543277"/>
              <a:ext cx="982393" cy="982345"/>
            </a:xfrm>
            <a:custGeom>
              <a:avLst/>
              <a:gdLst>
                <a:gd name="T0" fmla="*/ 236 w 346"/>
                <a:gd name="T1" fmla="*/ 33 h 346"/>
                <a:gd name="T2" fmla="*/ 109 w 346"/>
                <a:gd name="T3" fmla="*/ 312 h 346"/>
                <a:gd name="T4" fmla="*/ 236 w 346"/>
                <a:gd name="T5" fmla="*/ 33 h 346"/>
                <a:gd name="T6" fmla="*/ 257 w 346"/>
                <a:gd name="T7" fmla="*/ 227 h 346"/>
                <a:gd name="T8" fmla="*/ 194 w 346"/>
                <a:gd name="T9" fmla="*/ 242 h 346"/>
                <a:gd name="T10" fmla="*/ 181 w 346"/>
                <a:gd name="T11" fmla="*/ 218 h 346"/>
                <a:gd name="T12" fmla="*/ 179 w 346"/>
                <a:gd name="T13" fmla="*/ 218 h 346"/>
                <a:gd name="T14" fmla="*/ 163 w 346"/>
                <a:gd name="T15" fmla="*/ 221 h 346"/>
                <a:gd name="T16" fmla="*/ 139 w 346"/>
                <a:gd name="T17" fmla="*/ 218 h 346"/>
                <a:gd name="T18" fmla="*/ 121 w 346"/>
                <a:gd name="T19" fmla="*/ 190 h 346"/>
                <a:gd name="T20" fmla="*/ 145 w 346"/>
                <a:gd name="T21" fmla="*/ 145 h 346"/>
                <a:gd name="T22" fmla="*/ 212 w 346"/>
                <a:gd name="T23" fmla="*/ 142 h 346"/>
                <a:gd name="T24" fmla="*/ 236 w 346"/>
                <a:gd name="T25" fmla="*/ 157 h 346"/>
                <a:gd name="T26" fmla="*/ 233 w 346"/>
                <a:gd name="T27" fmla="*/ 166 h 346"/>
                <a:gd name="T28" fmla="*/ 206 w 346"/>
                <a:gd name="T29" fmla="*/ 209 h 346"/>
                <a:gd name="T30" fmla="*/ 200 w 346"/>
                <a:gd name="T31" fmla="*/ 218 h 346"/>
                <a:gd name="T32" fmla="*/ 200 w 346"/>
                <a:gd name="T33" fmla="*/ 227 h 346"/>
                <a:gd name="T34" fmla="*/ 224 w 346"/>
                <a:gd name="T35" fmla="*/ 233 h 346"/>
                <a:gd name="T36" fmla="*/ 266 w 346"/>
                <a:gd name="T37" fmla="*/ 194 h 346"/>
                <a:gd name="T38" fmla="*/ 266 w 346"/>
                <a:gd name="T39" fmla="*/ 142 h 346"/>
                <a:gd name="T40" fmla="*/ 224 w 346"/>
                <a:gd name="T41" fmla="*/ 106 h 346"/>
                <a:gd name="T42" fmla="*/ 145 w 346"/>
                <a:gd name="T43" fmla="*/ 100 h 346"/>
                <a:gd name="T44" fmla="*/ 88 w 346"/>
                <a:gd name="T45" fmla="*/ 154 h 346"/>
                <a:gd name="T46" fmla="*/ 85 w 346"/>
                <a:gd name="T47" fmla="*/ 212 h 346"/>
                <a:gd name="T48" fmla="*/ 130 w 346"/>
                <a:gd name="T49" fmla="*/ 254 h 346"/>
                <a:gd name="T50" fmla="*/ 167 w 346"/>
                <a:gd name="T51" fmla="*/ 263 h 346"/>
                <a:gd name="T52" fmla="*/ 185 w 346"/>
                <a:gd name="T53" fmla="*/ 263 h 346"/>
                <a:gd name="T54" fmla="*/ 188 w 346"/>
                <a:gd name="T55" fmla="*/ 266 h 346"/>
                <a:gd name="T56" fmla="*/ 185 w 346"/>
                <a:gd name="T57" fmla="*/ 275 h 346"/>
                <a:gd name="T58" fmla="*/ 124 w 346"/>
                <a:gd name="T59" fmla="*/ 263 h 346"/>
                <a:gd name="T60" fmla="*/ 69 w 346"/>
                <a:gd name="T61" fmla="*/ 215 h 346"/>
                <a:gd name="T62" fmla="*/ 73 w 346"/>
                <a:gd name="T63" fmla="*/ 151 h 346"/>
                <a:gd name="T64" fmla="*/ 142 w 346"/>
                <a:gd name="T65" fmla="*/ 84 h 346"/>
                <a:gd name="T66" fmla="*/ 230 w 346"/>
                <a:gd name="T67" fmla="*/ 94 h 346"/>
                <a:gd name="T68" fmla="*/ 281 w 346"/>
                <a:gd name="T69" fmla="*/ 139 h 346"/>
                <a:gd name="T70" fmla="*/ 281 w 346"/>
                <a:gd name="T71" fmla="*/ 200 h 346"/>
                <a:gd name="T72" fmla="*/ 236 w 346"/>
                <a:gd name="T73" fmla="*/ 3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6" h="346">
                  <a:moveTo>
                    <a:pt x="236" y="33"/>
                  </a:moveTo>
                  <a:lnTo>
                    <a:pt x="236" y="33"/>
                  </a:lnTo>
                  <a:cubicBezTo>
                    <a:pt x="157" y="0"/>
                    <a:pt x="69" y="33"/>
                    <a:pt x="33" y="109"/>
                  </a:cubicBezTo>
                  <a:cubicBezTo>
                    <a:pt x="0" y="184"/>
                    <a:pt x="33" y="275"/>
                    <a:pt x="109" y="312"/>
                  </a:cubicBezTo>
                  <a:cubicBezTo>
                    <a:pt x="185" y="345"/>
                    <a:pt x="275" y="312"/>
                    <a:pt x="312" y="236"/>
                  </a:cubicBezTo>
                  <a:cubicBezTo>
                    <a:pt x="345" y="157"/>
                    <a:pt x="312" y="70"/>
                    <a:pt x="236" y="33"/>
                  </a:cubicBezTo>
                  <a:lnTo>
                    <a:pt x="257" y="227"/>
                  </a:lnTo>
                  <a:lnTo>
                    <a:pt x="257" y="227"/>
                  </a:lnTo>
                  <a:cubicBezTo>
                    <a:pt x="248" y="236"/>
                    <a:pt x="236" y="242"/>
                    <a:pt x="224" y="245"/>
                  </a:cubicBezTo>
                  <a:cubicBezTo>
                    <a:pt x="212" y="245"/>
                    <a:pt x="203" y="245"/>
                    <a:pt x="194" y="242"/>
                  </a:cubicBezTo>
                  <a:cubicBezTo>
                    <a:pt x="188" y="239"/>
                    <a:pt x="181" y="236"/>
                    <a:pt x="181" y="230"/>
                  </a:cubicBezTo>
                  <a:cubicBezTo>
                    <a:pt x="179" y="227"/>
                    <a:pt x="179" y="221"/>
                    <a:pt x="181" y="218"/>
                  </a:cubicBezTo>
                  <a:lnTo>
                    <a:pt x="181" y="218"/>
                  </a:lnTo>
                  <a:cubicBezTo>
                    <a:pt x="179" y="218"/>
                    <a:pt x="179" y="218"/>
                    <a:pt x="179" y="218"/>
                  </a:cubicBezTo>
                  <a:cubicBezTo>
                    <a:pt x="175" y="218"/>
                    <a:pt x="173" y="221"/>
                    <a:pt x="169" y="221"/>
                  </a:cubicBezTo>
                  <a:cubicBezTo>
                    <a:pt x="169" y="221"/>
                    <a:pt x="167" y="221"/>
                    <a:pt x="163" y="221"/>
                  </a:cubicBezTo>
                  <a:cubicBezTo>
                    <a:pt x="157" y="221"/>
                    <a:pt x="154" y="221"/>
                    <a:pt x="151" y="221"/>
                  </a:cubicBezTo>
                  <a:cubicBezTo>
                    <a:pt x="148" y="221"/>
                    <a:pt x="145" y="221"/>
                    <a:pt x="139" y="218"/>
                  </a:cubicBezTo>
                  <a:cubicBezTo>
                    <a:pt x="133" y="215"/>
                    <a:pt x="130" y="212"/>
                    <a:pt x="127" y="206"/>
                  </a:cubicBezTo>
                  <a:cubicBezTo>
                    <a:pt x="121" y="200"/>
                    <a:pt x="121" y="196"/>
                    <a:pt x="121" y="190"/>
                  </a:cubicBezTo>
                  <a:cubicBezTo>
                    <a:pt x="121" y="184"/>
                    <a:pt x="121" y="178"/>
                    <a:pt x="124" y="170"/>
                  </a:cubicBezTo>
                  <a:cubicBezTo>
                    <a:pt x="127" y="160"/>
                    <a:pt x="136" y="154"/>
                    <a:pt x="145" y="145"/>
                  </a:cubicBezTo>
                  <a:cubicBezTo>
                    <a:pt x="154" y="139"/>
                    <a:pt x="163" y="136"/>
                    <a:pt x="175" y="133"/>
                  </a:cubicBezTo>
                  <a:cubicBezTo>
                    <a:pt x="185" y="133"/>
                    <a:pt x="197" y="136"/>
                    <a:pt x="212" y="142"/>
                  </a:cubicBezTo>
                  <a:cubicBezTo>
                    <a:pt x="215" y="142"/>
                    <a:pt x="218" y="145"/>
                    <a:pt x="221" y="148"/>
                  </a:cubicBezTo>
                  <a:cubicBezTo>
                    <a:pt x="224" y="148"/>
                    <a:pt x="230" y="151"/>
                    <a:pt x="236" y="157"/>
                  </a:cubicBezTo>
                  <a:cubicBezTo>
                    <a:pt x="236" y="157"/>
                    <a:pt x="239" y="160"/>
                    <a:pt x="236" y="160"/>
                  </a:cubicBezTo>
                  <a:cubicBezTo>
                    <a:pt x="233" y="166"/>
                    <a:pt x="233" y="166"/>
                    <a:pt x="233" y="166"/>
                  </a:cubicBezTo>
                  <a:cubicBezTo>
                    <a:pt x="233" y="170"/>
                    <a:pt x="230" y="172"/>
                    <a:pt x="224" y="182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12"/>
                    <a:pt x="203" y="215"/>
                    <a:pt x="203" y="215"/>
                  </a:cubicBezTo>
                  <a:lnTo>
                    <a:pt x="200" y="218"/>
                  </a:lnTo>
                  <a:lnTo>
                    <a:pt x="200" y="218"/>
                  </a:lnTo>
                  <a:cubicBezTo>
                    <a:pt x="200" y="221"/>
                    <a:pt x="197" y="224"/>
                    <a:pt x="200" y="227"/>
                  </a:cubicBezTo>
                  <a:cubicBezTo>
                    <a:pt x="200" y="230"/>
                    <a:pt x="203" y="230"/>
                    <a:pt x="203" y="233"/>
                  </a:cubicBezTo>
                  <a:cubicBezTo>
                    <a:pt x="209" y="233"/>
                    <a:pt x="215" y="233"/>
                    <a:pt x="224" y="233"/>
                  </a:cubicBezTo>
                  <a:cubicBezTo>
                    <a:pt x="233" y="230"/>
                    <a:pt x="242" y="224"/>
                    <a:pt x="248" y="218"/>
                  </a:cubicBezTo>
                  <a:cubicBezTo>
                    <a:pt x="257" y="212"/>
                    <a:pt x="263" y="202"/>
                    <a:pt x="266" y="194"/>
                  </a:cubicBezTo>
                  <a:cubicBezTo>
                    <a:pt x="269" y="184"/>
                    <a:pt x="273" y="176"/>
                    <a:pt x="273" y="166"/>
                  </a:cubicBezTo>
                  <a:cubicBezTo>
                    <a:pt x="273" y="157"/>
                    <a:pt x="273" y="151"/>
                    <a:pt x="266" y="142"/>
                  </a:cubicBezTo>
                  <a:cubicBezTo>
                    <a:pt x="263" y="133"/>
                    <a:pt x="257" y="127"/>
                    <a:pt x="248" y="121"/>
                  </a:cubicBezTo>
                  <a:cubicBezTo>
                    <a:pt x="242" y="115"/>
                    <a:pt x="233" y="109"/>
                    <a:pt x="224" y="106"/>
                  </a:cubicBezTo>
                  <a:cubicBezTo>
                    <a:pt x="209" y="100"/>
                    <a:pt x="197" y="97"/>
                    <a:pt x="185" y="94"/>
                  </a:cubicBezTo>
                  <a:cubicBezTo>
                    <a:pt x="173" y="94"/>
                    <a:pt x="160" y="94"/>
                    <a:pt x="145" y="100"/>
                  </a:cubicBezTo>
                  <a:cubicBezTo>
                    <a:pt x="133" y="103"/>
                    <a:pt x="121" y="112"/>
                    <a:pt x="112" y="121"/>
                  </a:cubicBezTo>
                  <a:cubicBezTo>
                    <a:pt x="103" y="130"/>
                    <a:pt x="94" y="142"/>
                    <a:pt x="88" y="154"/>
                  </a:cubicBezTo>
                  <a:cubicBezTo>
                    <a:pt x="82" y="166"/>
                    <a:pt x="82" y="176"/>
                    <a:pt x="79" y="184"/>
                  </a:cubicBezTo>
                  <a:cubicBezTo>
                    <a:pt x="79" y="194"/>
                    <a:pt x="82" y="202"/>
                    <a:pt x="85" y="212"/>
                  </a:cubicBezTo>
                  <a:cubicBezTo>
                    <a:pt x="88" y="221"/>
                    <a:pt x="94" y="230"/>
                    <a:pt x="103" y="236"/>
                  </a:cubicBezTo>
                  <a:cubicBezTo>
                    <a:pt x="109" y="242"/>
                    <a:pt x="118" y="248"/>
                    <a:pt x="130" y="254"/>
                  </a:cubicBezTo>
                  <a:cubicBezTo>
                    <a:pt x="136" y="257"/>
                    <a:pt x="142" y="257"/>
                    <a:pt x="148" y="260"/>
                  </a:cubicBezTo>
                  <a:cubicBezTo>
                    <a:pt x="154" y="263"/>
                    <a:pt x="160" y="263"/>
                    <a:pt x="167" y="263"/>
                  </a:cubicBezTo>
                  <a:cubicBezTo>
                    <a:pt x="169" y="263"/>
                    <a:pt x="175" y="263"/>
                    <a:pt x="181" y="263"/>
                  </a:cubicBezTo>
                  <a:cubicBezTo>
                    <a:pt x="185" y="263"/>
                    <a:pt x="185" y="263"/>
                    <a:pt x="185" y="263"/>
                  </a:cubicBezTo>
                  <a:lnTo>
                    <a:pt x="185" y="263"/>
                  </a:lnTo>
                  <a:cubicBezTo>
                    <a:pt x="188" y="266"/>
                    <a:pt x="188" y="266"/>
                    <a:pt x="188" y="266"/>
                  </a:cubicBezTo>
                  <a:cubicBezTo>
                    <a:pt x="188" y="269"/>
                    <a:pt x="188" y="269"/>
                    <a:pt x="188" y="272"/>
                  </a:cubicBezTo>
                  <a:lnTo>
                    <a:pt x="185" y="275"/>
                  </a:lnTo>
                  <a:cubicBezTo>
                    <a:pt x="175" y="275"/>
                    <a:pt x="167" y="275"/>
                    <a:pt x="154" y="275"/>
                  </a:cubicBezTo>
                  <a:cubicBezTo>
                    <a:pt x="145" y="272"/>
                    <a:pt x="133" y="269"/>
                    <a:pt x="124" y="263"/>
                  </a:cubicBezTo>
                  <a:cubicBezTo>
                    <a:pt x="112" y="257"/>
                    <a:pt x="100" y="251"/>
                    <a:pt x="91" y="242"/>
                  </a:cubicBezTo>
                  <a:cubicBezTo>
                    <a:pt x="82" y="236"/>
                    <a:pt x="73" y="224"/>
                    <a:pt x="69" y="215"/>
                  </a:cubicBezTo>
                  <a:cubicBezTo>
                    <a:pt x="63" y="206"/>
                    <a:pt x="63" y="194"/>
                    <a:pt x="63" y="184"/>
                  </a:cubicBezTo>
                  <a:cubicBezTo>
                    <a:pt x="63" y="172"/>
                    <a:pt x="69" y="160"/>
                    <a:pt x="73" y="151"/>
                  </a:cubicBezTo>
                  <a:cubicBezTo>
                    <a:pt x="79" y="136"/>
                    <a:pt x="91" y="121"/>
                    <a:pt x="103" y="112"/>
                  </a:cubicBezTo>
                  <a:cubicBezTo>
                    <a:pt x="115" y="100"/>
                    <a:pt x="127" y="91"/>
                    <a:pt x="142" y="84"/>
                  </a:cubicBezTo>
                  <a:cubicBezTo>
                    <a:pt x="154" y="82"/>
                    <a:pt x="169" y="78"/>
                    <a:pt x="185" y="82"/>
                  </a:cubicBezTo>
                  <a:cubicBezTo>
                    <a:pt x="200" y="84"/>
                    <a:pt x="215" y="88"/>
                    <a:pt x="230" y="94"/>
                  </a:cubicBezTo>
                  <a:cubicBezTo>
                    <a:pt x="239" y="100"/>
                    <a:pt x="251" y="106"/>
                    <a:pt x="260" y="112"/>
                  </a:cubicBezTo>
                  <a:cubicBezTo>
                    <a:pt x="269" y="121"/>
                    <a:pt x="275" y="130"/>
                    <a:pt x="281" y="139"/>
                  </a:cubicBezTo>
                  <a:cubicBezTo>
                    <a:pt x="285" y="148"/>
                    <a:pt x="287" y="157"/>
                    <a:pt x="287" y="170"/>
                  </a:cubicBezTo>
                  <a:cubicBezTo>
                    <a:pt x="287" y="178"/>
                    <a:pt x="285" y="188"/>
                    <a:pt x="281" y="200"/>
                  </a:cubicBezTo>
                  <a:cubicBezTo>
                    <a:pt x="275" y="212"/>
                    <a:pt x="266" y="221"/>
                    <a:pt x="257" y="227"/>
                  </a:cubicBezTo>
                  <a:lnTo>
                    <a:pt x="236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60207" y="1986276"/>
            <a:ext cx="560471" cy="724163"/>
            <a:chOff x="1478260" y="11520564"/>
            <a:chExt cx="1120939" cy="1448323"/>
          </a:xfrm>
          <a:solidFill>
            <a:schemeClr val="accent2"/>
          </a:solidFill>
        </p:grpSpPr>
        <p:sp>
          <p:nvSpPr>
            <p:cNvPr id="920" name="Freeform 1121"/>
            <p:cNvSpPr>
              <a:spLocks noChangeArrowheads="1"/>
            </p:cNvSpPr>
            <p:nvPr/>
          </p:nvSpPr>
          <p:spPr bwMode="auto">
            <a:xfrm>
              <a:off x="1478260" y="11570937"/>
              <a:ext cx="1120939" cy="1397950"/>
            </a:xfrm>
            <a:custGeom>
              <a:avLst/>
              <a:gdLst>
                <a:gd name="T0" fmla="*/ 206 w 394"/>
                <a:gd name="T1" fmla="*/ 9 h 489"/>
                <a:gd name="T2" fmla="*/ 206 w 394"/>
                <a:gd name="T3" fmla="*/ 9 h 489"/>
                <a:gd name="T4" fmla="*/ 33 w 394"/>
                <a:gd name="T5" fmla="*/ 76 h 489"/>
                <a:gd name="T6" fmla="*/ 9 w 394"/>
                <a:gd name="T7" fmla="*/ 127 h 489"/>
                <a:gd name="T8" fmla="*/ 133 w 394"/>
                <a:gd name="T9" fmla="*/ 457 h 489"/>
                <a:gd name="T10" fmla="*/ 188 w 394"/>
                <a:gd name="T11" fmla="*/ 482 h 489"/>
                <a:gd name="T12" fmla="*/ 360 w 394"/>
                <a:gd name="T13" fmla="*/ 415 h 489"/>
                <a:gd name="T14" fmla="*/ 384 w 394"/>
                <a:gd name="T15" fmla="*/ 360 h 489"/>
                <a:gd name="T16" fmla="*/ 260 w 394"/>
                <a:gd name="T17" fmla="*/ 34 h 489"/>
                <a:gd name="T18" fmla="*/ 206 w 394"/>
                <a:gd name="T19" fmla="*/ 9 h 489"/>
                <a:gd name="T20" fmla="*/ 369 w 394"/>
                <a:gd name="T21" fmla="*/ 366 h 489"/>
                <a:gd name="T22" fmla="*/ 369 w 394"/>
                <a:gd name="T23" fmla="*/ 366 h 489"/>
                <a:gd name="T24" fmla="*/ 354 w 394"/>
                <a:gd name="T25" fmla="*/ 400 h 489"/>
                <a:gd name="T26" fmla="*/ 182 w 394"/>
                <a:gd name="T27" fmla="*/ 463 h 489"/>
                <a:gd name="T28" fmla="*/ 148 w 394"/>
                <a:gd name="T29" fmla="*/ 451 h 489"/>
                <a:gd name="T30" fmla="*/ 24 w 394"/>
                <a:gd name="T31" fmla="*/ 124 h 489"/>
                <a:gd name="T32" fmla="*/ 39 w 394"/>
                <a:gd name="T33" fmla="*/ 91 h 489"/>
                <a:gd name="T34" fmla="*/ 212 w 394"/>
                <a:gd name="T35" fmla="*/ 24 h 489"/>
                <a:gd name="T36" fmla="*/ 245 w 394"/>
                <a:gd name="T37" fmla="*/ 40 h 489"/>
                <a:gd name="T38" fmla="*/ 206 w 394"/>
                <a:gd name="T39" fmla="*/ 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4" h="489">
                  <a:moveTo>
                    <a:pt x="206" y="9"/>
                  </a:moveTo>
                  <a:lnTo>
                    <a:pt x="206" y="9"/>
                  </a:lnTo>
                  <a:cubicBezTo>
                    <a:pt x="33" y="76"/>
                    <a:pt x="33" y="76"/>
                    <a:pt x="33" y="76"/>
                  </a:cubicBezTo>
                  <a:cubicBezTo>
                    <a:pt x="12" y="82"/>
                    <a:pt x="0" y="106"/>
                    <a:pt x="9" y="127"/>
                  </a:cubicBezTo>
                  <a:cubicBezTo>
                    <a:pt x="133" y="457"/>
                    <a:pt x="133" y="457"/>
                    <a:pt x="133" y="457"/>
                  </a:cubicBezTo>
                  <a:cubicBezTo>
                    <a:pt x="142" y="478"/>
                    <a:pt x="166" y="488"/>
                    <a:pt x="188" y="482"/>
                  </a:cubicBezTo>
                  <a:cubicBezTo>
                    <a:pt x="360" y="415"/>
                    <a:pt x="360" y="415"/>
                    <a:pt x="360" y="415"/>
                  </a:cubicBezTo>
                  <a:cubicBezTo>
                    <a:pt x="381" y="406"/>
                    <a:pt x="393" y="382"/>
                    <a:pt x="384" y="360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51" y="12"/>
                    <a:pt x="227" y="0"/>
                    <a:pt x="206" y="9"/>
                  </a:cubicBezTo>
                  <a:lnTo>
                    <a:pt x="369" y="366"/>
                  </a:lnTo>
                  <a:lnTo>
                    <a:pt x="369" y="366"/>
                  </a:lnTo>
                  <a:cubicBezTo>
                    <a:pt x="372" y="378"/>
                    <a:pt x="366" y="394"/>
                    <a:pt x="354" y="400"/>
                  </a:cubicBezTo>
                  <a:cubicBezTo>
                    <a:pt x="182" y="463"/>
                    <a:pt x="182" y="463"/>
                    <a:pt x="182" y="463"/>
                  </a:cubicBezTo>
                  <a:cubicBezTo>
                    <a:pt x="169" y="469"/>
                    <a:pt x="154" y="463"/>
                    <a:pt x="148" y="45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8" y="109"/>
                    <a:pt x="27" y="94"/>
                    <a:pt x="39" y="91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24" y="18"/>
                    <a:pt x="239" y="28"/>
                    <a:pt x="245" y="40"/>
                  </a:cubicBezTo>
                  <a:lnTo>
                    <a:pt x="206" y="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921" name="Freeform 1122"/>
            <p:cNvSpPr>
              <a:spLocks noChangeArrowheads="1"/>
            </p:cNvSpPr>
            <p:nvPr/>
          </p:nvSpPr>
          <p:spPr bwMode="auto">
            <a:xfrm>
              <a:off x="1641998" y="11520564"/>
              <a:ext cx="302276" cy="176317"/>
            </a:xfrm>
            <a:custGeom>
              <a:avLst/>
              <a:gdLst>
                <a:gd name="T0" fmla="*/ 100 w 104"/>
                <a:gd name="T1" fmla="*/ 12 h 62"/>
                <a:gd name="T2" fmla="*/ 100 w 104"/>
                <a:gd name="T3" fmla="*/ 12 h 62"/>
                <a:gd name="T4" fmla="*/ 82 w 104"/>
                <a:gd name="T5" fmla="*/ 3 h 62"/>
                <a:gd name="T6" fmla="*/ 13 w 104"/>
                <a:gd name="T7" fmla="*/ 30 h 62"/>
                <a:gd name="T8" fmla="*/ 3 w 104"/>
                <a:gd name="T9" fmla="*/ 49 h 62"/>
                <a:gd name="T10" fmla="*/ 7 w 104"/>
                <a:gd name="T11" fmla="*/ 61 h 62"/>
                <a:gd name="T12" fmla="*/ 103 w 104"/>
                <a:gd name="T13" fmla="*/ 21 h 62"/>
                <a:gd name="T14" fmla="*/ 100 w 104"/>
                <a:gd name="T15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62">
                  <a:moveTo>
                    <a:pt x="100" y="12"/>
                  </a:moveTo>
                  <a:lnTo>
                    <a:pt x="100" y="12"/>
                  </a:lnTo>
                  <a:cubicBezTo>
                    <a:pt x="97" y="6"/>
                    <a:pt x="91" y="0"/>
                    <a:pt x="82" y="3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" y="33"/>
                    <a:pt x="0" y="43"/>
                    <a:pt x="3" y="49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103" y="21"/>
                    <a:pt x="103" y="21"/>
                    <a:pt x="103" y="21"/>
                  </a:cubicBezTo>
                  <a:lnTo>
                    <a:pt x="100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922" name="Freeform 1123"/>
            <p:cNvSpPr>
              <a:spLocks noChangeArrowheads="1"/>
            </p:cNvSpPr>
            <p:nvPr/>
          </p:nvSpPr>
          <p:spPr bwMode="auto">
            <a:xfrm>
              <a:off x="1704968" y="12024328"/>
              <a:ext cx="654928" cy="503767"/>
            </a:xfrm>
            <a:custGeom>
              <a:avLst/>
              <a:gdLst>
                <a:gd name="T0" fmla="*/ 39 w 228"/>
                <a:gd name="T1" fmla="*/ 175 h 176"/>
                <a:gd name="T2" fmla="*/ 227 w 228"/>
                <a:gd name="T3" fmla="*/ 102 h 176"/>
                <a:gd name="T4" fmla="*/ 187 w 228"/>
                <a:gd name="T5" fmla="*/ 0 h 176"/>
                <a:gd name="T6" fmla="*/ 0 w 228"/>
                <a:gd name="T7" fmla="*/ 69 h 176"/>
                <a:gd name="T8" fmla="*/ 39 w 228"/>
                <a:gd name="T9" fmla="*/ 1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76">
                  <a:moveTo>
                    <a:pt x="39" y="175"/>
                  </a:moveTo>
                  <a:lnTo>
                    <a:pt x="227" y="102"/>
                  </a:lnTo>
                  <a:lnTo>
                    <a:pt x="187" y="0"/>
                  </a:lnTo>
                  <a:lnTo>
                    <a:pt x="0" y="69"/>
                  </a:lnTo>
                  <a:lnTo>
                    <a:pt x="39" y="17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923" name="Freeform 1124"/>
            <p:cNvSpPr>
              <a:spLocks noChangeArrowheads="1"/>
            </p:cNvSpPr>
            <p:nvPr/>
          </p:nvSpPr>
          <p:spPr bwMode="auto">
            <a:xfrm>
              <a:off x="1843512" y="12351777"/>
              <a:ext cx="654928" cy="503767"/>
            </a:xfrm>
            <a:custGeom>
              <a:avLst/>
              <a:gdLst>
                <a:gd name="T0" fmla="*/ 36 w 228"/>
                <a:gd name="T1" fmla="*/ 169 h 176"/>
                <a:gd name="T2" fmla="*/ 36 w 228"/>
                <a:gd name="T3" fmla="*/ 169 h 176"/>
                <a:gd name="T4" fmla="*/ 48 w 228"/>
                <a:gd name="T5" fmla="*/ 172 h 176"/>
                <a:gd name="T6" fmla="*/ 221 w 228"/>
                <a:gd name="T7" fmla="*/ 109 h 176"/>
                <a:gd name="T8" fmla="*/ 227 w 228"/>
                <a:gd name="T9" fmla="*/ 96 h 176"/>
                <a:gd name="T10" fmla="*/ 188 w 228"/>
                <a:gd name="T11" fmla="*/ 0 h 176"/>
                <a:gd name="T12" fmla="*/ 0 w 228"/>
                <a:gd name="T13" fmla="*/ 72 h 176"/>
                <a:gd name="T14" fmla="*/ 36 w 228"/>
                <a:gd name="T15" fmla="*/ 1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176">
                  <a:moveTo>
                    <a:pt x="36" y="169"/>
                  </a:moveTo>
                  <a:lnTo>
                    <a:pt x="36" y="169"/>
                  </a:lnTo>
                  <a:cubicBezTo>
                    <a:pt x="39" y="172"/>
                    <a:pt x="45" y="175"/>
                    <a:pt x="48" y="172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24" y="106"/>
                    <a:pt x="227" y="100"/>
                    <a:pt x="227" y="96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36" y="1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19513" y="4310923"/>
            <a:ext cx="1196504" cy="2027664"/>
            <a:chOff x="5035851" y="8621843"/>
            <a:chExt cx="2393008" cy="4055327"/>
          </a:xfrm>
        </p:grpSpPr>
        <p:grpSp>
          <p:nvGrpSpPr>
            <p:cNvPr id="18" name="Group 17"/>
            <p:cNvGrpSpPr/>
            <p:nvPr/>
          </p:nvGrpSpPr>
          <p:grpSpPr>
            <a:xfrm>
              <a:off x="5035851" y="8621843"/>
              <a:ext cx="2393008" cy="4055327"/>
              <a:chOff x="3329701" y="9366954"/>
              <a:chExt cx="2393008" cy="4055327"/>
            </a:xfrm>
          </p:grpSpPr>
          <p:sp>
            <p:nvSpPr>
              <p:cNvPr id="764" name="Freeform 960"/>
              <p:cNvSpPr>
                <a:spLocks noChangeArrowheads="1"/>
              </p:cNvSpPr>
              <p:nvPr/>
            </p:nvSpPr>
            <p:spPr bwMode="auto">
              <a:xfrm>
                <a:off x="3329701" y="9366954"/>
                <a:ext cx="2393008" cy="3941980"/>
              </a:xfrm>
              <a:custGeom>
                <a:avLst/>
                <a:gdLst>
                  <a:gd name="T0" fmla="*/ 835 w 836"/>
                  <a:gd name="T1" fmla="*/ 1338 h 1382"/>
                  <a:gd name="T2" fmla="*/ 835 w 836"/>
                  <a:gd name="T3" fmla="*/ 1338 h 1382"/>
                  <a:gd name="T4" fmla="*/ 790 w 836"/>
                  <a:gd name="T5" fmla="*/ 1381 h 1382"/>
                  <a:gd name="T6" fmla="*/ 45 w 836"/>
                  <a:gd name="T7" fmla="*/ 1381 h 1382"/>
                  <a:gd name="T8" fmla="*/ 0 w 836"/>
                  <a:gd name="T9" fmla="*/ 1338 h 1382"/>
                  <a:gd name="T10" fmla="*/ 0 w 836"/>
                  <a:gd name="T11" fmla="*/ 46 h 1382"/>
                  <a:gd name="T12" fmla="*/ 45 w 836"/>
                  <a:gd name="T13" fmla="*/ 0 h 1382"/>
                  <a:gd name="T14" fmla="*/ 790 w 836"/>
                  <a:gd name="T15" fmla="*/ 0 h 1382"/>
                  <a:gd name="T16" fmla="*/ 835 w 836"/>
                  <a:gd name="T17" fmla="*/ 46 h 1382"/>
                  <a:gd name="T18" fmla="*/ 835 w 836"/>
                  <a:gd name="T19" fmla="*/ 1338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6" h="1382">
                    <a:moveTo>
                      <a:pt x="835" y="1338"/>
                    </a:moveTo>
                    <a:lnTo>
                      <a:pt x="835" y="1338"/>
                    </a:lnTo>
                    <a:cubicBezTo>
                      <a:pt x="835" y="1362"/>
                      <a:pt x="817" y="1381"/>
                      <a:pt x="790" y="1381"/>
                    </a:cubicBezTo>
                    <a:cubicBezTo>
                      <a:pt x="45" y="1381"/>
                      <a:pt x="45" y="1381"/>
                      <a:pt x="45" y="1381"/>
                    </a:cubicBezTo>
                    <a:cubicBezTo>
                      <a:pt x="21" y="1381"/>
                      <a:pt x="0" y="1362"/>
                      <a:pt x="0" y="1338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2"/>
                      <a:pt x="21" y="0"/>
                      <a:pt x="45" y="0"/>
                    </a:cubicBezTo>
                    <a:cubicBezTo>
                      <a:pt x="790" y="0"/>
                      <a:pt x="790" y="0"/>
                      <a:pt x="790" y="0"/>
                    </a:cubicBezTo>
                    <a:cubicBezTo>
                      <a:pt x="817" y="0"/>
                      <a:pt x="835" y="22"/>
                      <a:pt x="835" y="46"/>
                    </a:cubicBezTo>
                    <a:cubicBezTo>
                      <a:pt x="835" y="1338"/>
                      <a:pt x="835" y="1338"/>
                      <a:pt x="835" y="133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5" name="Freeform 961"/>
              <p:cNvSpPr>
                <a:spLocks noChangeArrowheads="1"/>
              </p:cNvSpPr>
              <p:nvPr/>
            </p:nvSpPr>
            <p:spPr bwMode="auto">
              <a:xfrm>
                <a:off x="3430457" y="9467712"/>
                <a:ext cx="2204082" cy="3614531"/>
              </a:xfrm>
              <a:custGeom>
                <a:avLst/>
                <a:gdLst>
                  <a:gd name="T0" fmla="*/ 748 w 770"/>
                  <a:gd name="T1" fmla="*/ 1239 h 1264"/>
                  <a:gd name="T2" fmla="*/ 25 w 770"/>
                  <a:gd name="T3" fmla="*/ 1239 h 1264"/>
                  <a:gd name="T4" fmla="*/ 25 w 770"/>
                  <a:gd name="T5" fmla="*/ 22 h 1264"/>
                  <a:gd name="T6" fmla="*/ 748 w 770"/>
                  <a:gd name="T7" fmla="*/ 22 h 1264"/>
                  <a:gd name="T8" fmla="*/ 748 w 770"/>
                  <a:gd name="T9" fmla="*/ 1239 h 1264"/>
                  <a:gd name="T10" fmla="*/ 769 w 770"/>
                  <a:gd name="T11" fmla="*/ 0 h 1264"/>
                  <a:gd name="T12" fmla="*/ 748 w 770"/>
                  <a:gd name="T13" fmla="*/ 0 h 1264"/>
                  <a:gd name="T14" fmla="*/ 25 w 770"/>
                  <a:gd name="T15" fmla="*/ 0 h 1264"/>
                  <a:gd name="T16" fmla="*/ 0 w 770"/>
                  <a:gd name="T17" fmla="*/ 0 h 1264"/>
                  <a:gd name="T18" fmla="*/ 0 w 770"/>
                  <a:gd name="T19" fmla="*/ 22 h 1264"/>
                  <a:gd name="T20" fmla="*/ 0 w 770"/>
                  <a:gd name="T21" fmla="*/ 1239 h 1264"/>
                  <a:gd name="T22" fmla="*/ 0 w 770"/>
                  <a:gd name="T23" fmla="*/ 1263 h 1264"/>
                  <a:gd name="T24" fmla="*/ 25 w 770"/>
                  <a:gd name="T25" fmla="*/ 1263 h 1264"/>
                  <a:gd name="T26" fmla="*/ 748 w 770"/>
                  <a:gd name="T27" fmla="*/ 1263 h 1264"/>
                  <a:gd name="T28" fmla="*/ 769 w 770"/>
                  <a:gd name="T29" fmla="*/ 1263 h 1264"/>
                  <a:gd name="T30" fmla="*/ 769 w 770"/>
                  <a:gd name="T31" fmla="*/ 1239 h 1264"/>
                  <a:gd name="T32" fmla="*/ 769 w 770"/>
                  <a:gd name="T33" fmla="*/ 22 h 1264"/>
                  <a:gd name="T34" fmla="*/ 769 w 770"/>
                  <a:gd name="T35" fmla="*/ 0 h 1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0" h="1264">
                    <a:moveTo>
                      <a:pt x="748" y="1239"/>
                    </a:moveTo>
                    <a:lnTo>
                      <a:pt x="25" y="1239"/>
                    </a:lnTo>
                    <a:lnTo>
                      <a:pt x="25" y="22"/>
                    </a:lnTo>
                    <a:lnTo>
                      <a:pt x="748" y="22"/>
                    </a:lnTo>
                    <a:lnTo>
                      <a:pt x="748" y="1239"/>
                    </a:lnTo>
                    <a:close/>
                    <a:moveTo>
                      <a:pt x="769" y="0"/>
                    </a:moveTo>
                    <a:lnTo>
                      <a:pt x="748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1239"/>
                    </a:lnTo>
                    <a:lnTo>
                      <a:pt x="0" y="1263"/>
                    </a:lnTo>
                    <a:lnTo>
                      <a:pt x="25" y="1263"/>
                    </a:lnTo>
                    <a:lnTo>
                      <a:pt x="748" y="1263"/>
                    </a:lnTo>
                    <a:lnTo>
                      <a:pt x="769" y="1263"/>
                    </a:lnTo>
                    <a:lnTo>
                      <a:pt x="769" y="1239"/>
                    </a:lnTo>
                    <a:lnTo>
                      <a:pt x="769" y="22"/>
                    </a:lnTo>
                    <a:lnTo>
                      <a:pt x="7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6" name="Freeform 962"/>
              <p:cNvSpPr>
                <a:spLocks noChangeArrowheads="1"/>
              </p:cNvSpPr>
              <p:nvPr/>
            </p:nvSpPr>
            <p:spPr bwMode="auto">
              <a:xfrm>
                <a:off x="3506025" y="9530683"/>
                <a:ext cx="2065544" cy="3475990"/>
              </a:xfrm>
              <a:custGeom>
                <a:avLst/>
                <a:gdLst>
                  <a:gd name="T0" fmla="*/ 723 w 724"/>
                  <a:gd name="T1" fmla="*/ 1217 h 1218"/>
                  <a:gd name="T2" fmla="*/ 0 w 724"/>
                  <a:gd name="T3" fmla="*/ 1217 h 1218"/>
                  <a:gd name="T4" fmla="*/ 0 w 724"/>
                  <a:gd name="T5" fmla="*/ 0 h 1218"/>
                  <a:gd name="T6" fmla="*/ 723 w 724"/>
                  <a:gd name="T7" fmla="*/ 0 h 1218"/>
                  <a:gd name="T8" fmla="*/ 723 w 724"/>
                  <a:gd name="T9" fmla="*/ 1217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218">
                    <a:moveTo>
                      <a:pt x="723" y="1217"/>
                    </a:moveTo>
                    <a:lnTo>
                      <a:pt x="0" y="1217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217"/>
                    </a:lnTo>
                  </a:path>
                </a:pathLst>
              </a:custGeom>
              <a:solidFill>
                <a:srgbClr val="0551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8" name="Freeform 964"/>
              <p:cNvSpPr>
                <a:spLocks noChangeArrowheads="1"/>
              </p:cNvSpPr>
              <p:nvPr/>
            </p:nvSpPr>
            <p:spPr bwMode="auto">
              <a:xfrm>
                <a:off x="3506025" y="9530683"/>
                <a:ext cx="2065544" cy="503767"/>
              </a:xfrm>
              <a:custGeom>
                <a:avLst/>
                <a:gdLst>
                  <a:gd name="T0" fmla="*/ 723 w 724"/>
                  <a:gd name="T1" fmla="*/ 176 h 177"/>
                  <a:gd name="T2" fmla="*/ 0 w 724"/>
                  <a:gd name="T3" fmla="*/ 176 h 177"/>
                  <a:gd name="T4" fmla="*/ 0 w 724"/>
                  <a:gd name="T5" fmla="*/ 0 h 177"/>
                  <a:gd name="T6" fmla="*/ 723 w 724"/>
                  <a:gd name="T7" fmla="*/ 0 h 177"/>
                  <a:gd name="T8" fmla="*/ 723 w 724"/>
                  <a:gd name="T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7">
                    <a:moveTo>
                      <a:pt x="723" y="176"/>
                    </a:moveTo>
                    <a:lnTo>
                      <a:pt x="0" y="176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6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0" name="Freeform 966"/>
              <p:cNvSpPr>
                <a:spLocks noChangeArrowheads="1"/>
              </p:cNvSpPr>
              <p:nvPr/>
            </p:nvSpPr>
            <p:spPr bwMode="auto">
              <a:xfrm>
                <a:off x="4085388" y="9694403"/>
                <a:ext cx="881634" cy="163729"/>
              </a:xfrm>
              <a:custGeom>
                <a:avLst/>
                <a:gdLst>
                  <a:gd name="T0" fmla="*/ 309 w 310"/>
                  <a:gd name="T1" fmla="*/ 55 h 56"/>
                  <a:gd name="T2" fmla="*/ 0 w 310"/>
                  <a:gd name="T3" fmla="*/ 55 h 56"/>
                  <a:gd name="T4" fmla="*/ 0 w 310"/>
                  <a:gd name="T5" fmla="*/ 0 h 56"/>
                  <a:gd name="T6" fmla="*/ 309 w 310"/>
                  <a:gd name="T7" fmla="*/ 0 h 56"/>
                  <a:gd name="T8" fmla="*/ 309 w 31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6">
                    <a:moveTo>
                      <a:pt x="309" y="55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5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2" name="Freeform 968"/>
              <p:cNvSpPr>
                <a:spLocks noChangeArrowheads="1"/>
              </p:cNvSpPr>
              <p:nvPr/>
            </p:nvSpPr>
            <p:spPr bwMode="auto">
              <a:xfrm>
                <a:off x="3594183" y="9618841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9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3" y="0"/>
                      <a:pt x="9" y="0"/>
                    </a:cubicBezTo>
                    <a:cubicBezTo>
                      <a:pt x="15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3" name="Freeform 969"/>
              <p:cNvSpPr>
                <a:spLocks noChangeArrowheads="1"/>
              </p:cNvSpPr>
              <p:nvPr/>
            </p:nvSpPr>
            <p:spPr bwMode="auto">
              <a:xfrm>
                <a:off x="3720133" y="9618841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4" name="Freeform 970"/>
              <p:cNvSpPr>
                <a:spLocks noChangeArrowheads="1"/>
              </p:cNvSpPr>
              <p:nvPr/>
            </p:nvSpPr>
            <p:spPr bwMode="auto">
              <a:xfrm>
                <a:off x="3858683" y="9618841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2 h 116"/>
                  <a:gd name="T8" fmla="*/ 12 w 25"/>
                  <a:gd name="T9" fmla="*/ 0 h 116"/>
                  <a:gd name="T10" fmla="*/ 24 w 25"/>
                  <a:gd name="T11" fmla="*/ 12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5" name="Freeform 971"/>
              <p:cNvSpPr>
                <a:spLocks noChangeArrowheads="1"/>
              </p:cNvSpPr>
              <p:nvPr/>
            </p:nvSpPr>
            <p:spPr bwMode="auto">
              <a:xfrm>
                <a:off x="5143348" y="9618841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2 h 116"/>
                  <a:gd name="T8" fmla="*/ 10 w 23"/>
                  <a:gd name="T9" fmla="*/ 0 h 116"/>
                  <a:gd name="T10" fmla="*/ 22 w 23"/>
                  <a:gd name="T11" fmla="*/ 12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6" y="0"/>
                      <a:pt x="22" y="6"/>
                      <a:pt x="22" y="12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09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6" name="Freeform 972"/>
              <p:cNvSpPr>
                <a:spLocks noChangeArrowheads="1"/>
              </p:cNvSpPr>
              <p:nvPr/>
            </p:nvSpPr>
            <p:spPr bwMode="auto">
              <a:xfrm>
                <a:off x="5269298" y="9618841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7" name="Freeform 973"/>
              <p:cNvSpPr>
                <a:spLocks noChangeArrowheads="1"/>
              </p:cNvSpPr>
              <p:nvPr/>
            </p:nvSpPr>
            <p:spPr bwMode="auto">
              <a:xfrm>
                <a:off x="5395245" y="9618841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2 h 116"/>
                  <a:gd name="T8" fmla="*/ 13 w 26"/>
                  <a:gd name="T9" fmla="*/ 0 h 116"/>
                  <a:gd name="T10" fmla="*/ 25 w 26"/>
                  <a:gd name="T11" fmla="*/ 12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7" y="0"/>
                      <a:pt x="13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9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8" name="Freeform 974"/>
              <p:cNvSpPr>
                <a:spLocks noChangeArrowheads="1"/>
              </p:cNvSpPr>
              <p:nvPr/>
            </p:nvSpPr>
            <p:spPr bwMode="auto">
              <a:xfrm>
                <a:off x="5420430" y="13120022"/>
                <a:ext cx="138538" cy="125941"/>
              </a:xfrm>
              <a:custGeom>
                <a:avLst/>
                <a:gdLst>
                  <a:gd name="T0" fmla="*/ 46 w 47"/>
                  <a:gd name="T1" fmla="*/ 21 h 46"/>
                  <a:gd name="T2" fmla="*/ 46 w 47"/>
                  <a:gd name="T3" fmla="*/ 21 h 46"/>
                  <a:gd name="T4" fmla="*/ 24 w 47"/>
                  <a:gd name="T5" fmla="*/ 45 h 46"/>
                  <a:gd name="T6" fmla="*/ 0 w 47"/>
                  <a:gd name="T7" fmla="*/ 21 h 46"/>
                  <a:gd name="T8" fmla="*/ 24 w 47"/>
                  <a:gd name="T9" fmla="*/ 0 h 46"/>
                  <a:gd name="T10" fmla="*/ 46 w 47"/>
                  <a:gd name="T11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6">
                    <a:moveTo>
                      <a:pt x="46" y="21"/>
                    </a:moveTo>
                    <a:lnTo>
                      <a:pt x="46" y="21"/>
                    </a:lnTo>
                    <a:cubicBezTo>
                      <a:pt x="46" y="36"/>
                      <a:pt x="37" y="45"/>
                      <a:pt x="24" y="45"/>
                    </a:cubicBezTo>
                    <a:cubicBezTo>
                      <a:pt x="10" y="45"/>
                      <a:pt x="0" y="36"/>
                      <a:pt x="0" y="21"/>
                    </a:cubicBezTo>
                    <a:cubicBezTo>
                      <a:pt x="0" y="9"/>
                      <a:pt x="10" y="0"/>
                      <a:pt x="24" y="0"/>
                    </a:cubicBezTo>
                    <a:cubicBezTo>
                      <a:pt x="37" y="0"/>
                      <a:pt x="46" y="9"/>
                      <a:pt x="46" y="2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9" name="Freeform 975"/>
              <p:cNvSpPr>
                <a:spLocks noChangeArrowheads="1"/>
              </p:cNvSpPr>
              <p:nvPr/>
            </p:nvSpPr>
            <p:spPr bwMode="auto">
              <a:xfrm>
                <a:off x="5017399" y="13120022"/>
                <a:ext cx="138538" cy="125941"/>
              </a:xfrm>
              <a:custGeom>
                <a:avLst/>
                <a:gdLst>
                  <a:gd name="T0" fmla="*/ 46 w 47"/>
                  <a:gd name="T1" fmla="*/ 21 h 46"/>
                  <a:gd name="T2" fmla="*/ 46 w 47"/>
                  <a:gd name="T3" fmla="*/ 21 h 46"/>
                  <a:gd name="T4" fmla="*/ 21 w 47"/>
                  <a:gd name="T5" fmla="*/ 45 h 46"/>
                  <a:gd name="T6" fmla="*/ 0 w 47"/>
                  <a:gd name="T7" fmla="*/ 21 h 46"/>
                  <a:gd name="T8" fmla="*/ 21 w 47"/>
                  <a:gd name="T9" fmla="*/ 0 h 46"/>
                  <a:gd name="T10" fmla="*/ 46 w 47"/>
                  <a:gd name="T11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6">
                    <a:moveTo>
                      <a:pt x="46" y="21"/>
                    </a:moveTo>
                    <a:lnTo>
                      <a:pt x="46" y="21"/>
                    </a:lnTo>
                    <a:cubicBezTo>
                      <a:pt x="46" y="36"/>
                      <a:pt x="34" y="45"/>
                      <a:pt x="21" y="45"/>
                    </a:cubicBezTo>
                    <a:cubicBezTo>
                      <a:pt x="9" y="45"/>
                      <a:pt x="0" y="36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4" y="0"/>
                      <a:pt x="46" y="9"/>
                      <a:pt x="46" y="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0" name="Freeform 976"/>
              <p:cNvSpPr>
                <a:spLocks noChangeArrowheads="1"/>
              </p:cNvSpPr>
              <p:nvPr/>
            </p:nvSpPr>
            <p:spPr bwMode="auto">
              <a:xfrm>
                <a:off x="5218919" y="13120022"/>
                <a:ext cx="125947" cy="125941"/>
              </a:xfrm>
              <a:custGeom>
                <a:avLst/>
                <a:gdLst>
                  <a:gd name="T0" fmla="*/ 45 w 46"/>
                  <a:gd name="T1" fmla="*/ 21 h 46"/>
                  <a:gd name="T2" fmla="*/ 45 w 46"/>
                  <a:gd name="T3" fmla="*/ 21 h 46"/>
                  <a:gd name="T4" fmla="*/ 24 w 46"/>
                  <a:gd name="T5" fmla="*/ 45 h 46"/>
                  <a:gd name="T6" fmla="*/ 0 w 46"/>
                  <a:gd name="T7" fmla="*/ 21 h 46"/>
                  <a:gd name="T8" fmla="*/ 24 w 46"/>
                  <a:gd name="T9" fmla="*/ 0 h 46"/>
                  <a:gd name="T10" fmla="*/ 45 w 46"/>
                  <a:gd name="T11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46">
                    <a:moveTo>
                      <a:pt x="45" y="21"/>
                    </a:moveTo>
                    <a:lnTo>
                      <a:pt x="45" y="21"/>
                    </a:lnTo>
                    <a:cubicBezTo>
                      <a:pt x="45" y="36"/>
                      <a:pt x="36" y="45"/>
                      <a:pt x="24" y="45"/>
                    </a:cubicBezTo>
                    <a:cubicBezTo>
                      <a:pt x="9" y="45"/>
                      <a:pt x="0" y="36"/>
                      <a:pt x="0" y="21"/>
                    </a:cubicBezTo>
                    <a:cubicBezTo>
                      <a:pt x="0" y="9"/>
                      <a:pt x="9" y="0"/>
                      <a:pt x="24" y="0"/>
                    </a:cubicBezTo>
                    <a:cubicBezTo>
                      <a:pt x="36" y="0"/>
                      <a:pt x="45" y="9"/>
                      <a:pt x="45" y="2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1" name="Freeform 977"/>
              <p:cNvSpPr>
                <a:spLocks noChangeArrowheads="1"/>
              </p:cNvSpPr>
              <p:nvPr/>
            </p:nvSpPr>
            <p:spPr bwMode="auto">
              <a:xfrm>
                <a:off x="3506025" y="10034449"/>
                <a:ext cx="2065544" cy="491170"/>
              </a:xfrm>
              <a:custGeom>
                <a:avLst/>
                <a:gdLst>
                  <a:gd name="T0" fmla="*/ 723 w 724"/>
                  <a:gd name="T1" fmla="*/ 172 h 173"/>
                  <a:gd name="T2" fmla="*/ 0 w 724"/>
                  <a:gd name="T3" fmla="*/ 172 h 173"/>
                  <a:gd name="T4" fmla="*/ 0 w 724"/>
                  <a:gd name="T5" fmla="*/ 0 h 173"/>
                  <a:gd name="T6" fmla="*/ 723 w 724"/>
                  <a:gd name="T7" fmla="*/ 0 h 173"/>
                  <a:gd name="T8" fmla="*/ 723 w 724"/>
                  <a:gd name="T9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3">
                    <a:moveTo>
                      <a:pt x="723" y="172"/>
                    </a:moveTo>
                    <a:lnTo>
                      <a:pt x="0" y="172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2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3" name="Freeform 979"/>
              <p:cNvSpPr>
                <a:spLocks noChangeArrowheads="1"/>
              </p:cNvSpPr>
              <p:nvPr/>
            </p:nvSpPr>
            <p:spPr bwMode="auto">
              <a:xfrm>
                <a:off x="4085388" y="10198170"/>
                <a:ext cx="881634" cy="163729"/>
              </a:xfrm>
              <a:custGeom>
                <a:avLst/>
                <a:gdLst>
                  <a:gd name="T0" fmla="*/ 309 w 310"/>
                  <a:gd name="T1" fmla="*/ 57 h 58"/>
                  <a:gd name="T2" fmla="*/ 0 w 310"/>
                  <a:gd name="T3" fmla="*/ 57 h 58"/>
                  <a:gd name="T4" fmla="*/ 0 w 310"/>
                  <a:gd name="T5" fmla="*/ 0 h 58"/>
                  <a:gd name="T6" fmla="*/ 309 w 310"/>
                  <a:gd name="T7" fmla="*/ 0 h 58"/>
                  <a:gd name="T8" fmla="*/ 309 w 310"/>
                  <a:gd name="T9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8">
                    <a:moveTo>
                      <a:pt x="309" y="57"/>
                    </a:moveTo>
                    <a:lnTo>
                      <a:pt x="0" y="57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7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5" name="Freeform 981"/>
              <p:cNvSpPr>
                <a:spLocks noChangeArrowheads="1"/>
              </p:cNvSpPr>
              <p:nvPr/>
            </p:nvSpPr>
            <p:spPr bwMode="auto">
              <a:xfrm>
                <a:off x="3594183" y="10110014"/>
                <a:ext cx="62976" cy="340037"/>
              </a:xfrm>
              <a:custGeom>
                <a:avLst/>
                <a:gdLst>
                  <a:gd name="T0" fmla="*/ 9 w 22"/>
                  <a:gd name="T1" fmla="*/ 116 h 117"/>
                  <a:gd name="T2" fmla="*/ 9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9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9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9" y="116"/>
                    </a:moveTo>
                    <a:lnTo>
                      <a:pt x="9" y="116"/>
                    </a:lnTo>
                    <a:cubicBezTo>
                      <a:pt x="3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3" y="0"/>
                      <a:pt x="9" y="0"/>
                    </a:cubicBezTo>
                    <a:cubicBezTo>
                      <a:pt x="15" y="0"/>
                      <a:pt x="21" y="6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2"/>
                      <a:pt x="15" y="116"/>
                      <a:pt x="9" y="116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6" name="Freeform 982"/>
              <p:cNvSpPr>
                <a:spLocks noChangeArrowheads="1"/>
              </p:cNvSpPr>
              <p:nvPr/>
            </p:nvSpPr>
            <p:spPr bwMode="auto">
              <a:xfrm>
                <a:off x="3720133" y="10110014"/>
                <a:ext cx="62976" cy="340037"/>
              </a:xfrm>
              <a:custGeom>
                <a:avLst/>
                <a:gdLst>
                  <a:gd name="T0" fmla="*/ 12 w 22"/>
                  <a:gd name="T1" fmla="*/ 116 h 117"/>
                  <a:gd name="T2" fmla="*/ 12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12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12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2"/>
                      <a:pt x="18" y="116"/>
                      <a:pt x="12" y="116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7" name="Freeform 983"/>
              <p:cNvSpPr>
                <a:spLocks noChangeArrowheads="1"/>
              </p:cNvSpPr>
              <p:nvPr/>
            </p:nvSpPr>
            <p:spPr bwMode="auto">
              <a:xfrm>
                <a:off x="3858683" y="10110014"/>
                <a:ext cx="75568" cy="340037"/>
              </a:xfrm>
              <a:custGeom>
                <a:avLst/>
                <a:gdLst>
                  <a:gd name="T0" fmla="*/ 12 w 25"/>
                  <a:gd name="T1" fmla="*/ 116 h 117"/>
                  <a:gd name="T2" fmla="*/ 12 w 25"/>
                  <a:gd name="T3" fmla="*/ 116 h 117"/>
                  <a:gd name="T4" fmla="*/ 0 w 25"/>
                  <a:gd name="T5" fmla="*/ 106 h 117"/>
                  <a:gd name="T6" fmla="*/ 0 w 25"/>
                  <a:gd name="T7" fmla="*/ 13 h 117"/>
                  <a:gd name="T8" fmla="*/ 12 w 25"/>
                  <a:gd name="T9" fmla="*/ 0 h 117"/>
                  <a:gd name="T10" fmla="*/ 24 w 25"/>
                  <a:gd name="T11" fmla="*/ 13 h 117"/>
                  <a:gd name="T12" fmla="*/ 24 w 25"/>
                  <a:gd name="T13" fmla="*/ 106 h 117"/>
                  <a:gd name="T14" fmla="*/ 12 w 25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4" y="6"/>
                      <a:pt x="24" y="13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12"/>
                      <a:pt x="18" y="116"/>
                      <a:pt x="12" y="116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8" name="Freeform 984"/>
              <p:cNvSpPr>
                <a:spLocks noChangeArrowheads="1"/>
              </p:cNvSpPr>
              <p:nvPr/>
            </p:nvSpPr>
            <p:spPr bwMode="auto">
              <a:xfrm>
                <a:off x="5143348" y="10110014"/>
                <a:ext cx="62970" cy="340037"/>
              </a:xfrm>
              <a:custGeom>
                <a:avLst/>
                <a:gdLst>
                  <a:gd name="T0" fmla="*/ 10 w 23"/>
                  <a:gd name="T1" fmla="*/ 116 h 117"/>
                  <a:gd name="T2" fmla="*/ 10 w 23"/>
                  <a:gd name="T3" fmla="*/ 116 h 117"/>
                  <a:gd name="T4" fmla="*/ 0 w 23"/>
                  <a:gd name="T5" fmla="*/ 106 h 117"/>
                  <a:gd name="T6" fmla="*/ 0 w 23"/>
                  <a:gd name="T7" fmla="*/ 13 h 117"/>
                  <a:gd name="T8" fmla="*/ 10 w 23"/>
                  <a:gd name="T9" fmla="*/ 0 h 117"/>
                  <a:gd name="T10" fmla="*/ 22 w 23"/>
                  <a:gd name="T11" fmla="*/ 13 h 117"/>
                  <a:gd name="T12" fmla="*/ 22 w 23"/>
                  <a:gd name="T13" fmla="*/ 106 h 117"/>
                  <a:gd name="T14" fmla="*/ 10 w 23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7">
                    <a:moveTo>
                      <a:pt x="10" y="116"/>
                    </a:moveTo>
                    <a:lnTo>
                      <a:pt x="10" y="116"/>
                    </a:lnTo>
                    <a:cubicBezTo>
                      <a:pt x="4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6" y="0"/>
                      <a:pt x="22" y="6"/>
                      <a:pt x="22" y="13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12"/>
                      <a:pt x="16" y="116"/>
                      <a:pt x="10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9" name="Freeform 985"/>
              <p:cNvSpPr>
                <a:spLocks noChangeArrowheads="1"/>
              </p:cNvSpPr>
              <p:nvPr/>
            </p:nvSpPr>
            <p:spPr bwMode="auto">
              <a:xfrm>
                <a:off x="5269298" y="10110014"/>
                <a:ext cx="62970" cy="340037"/>
              </a:xfrm>
              <a:custGeom>
                <a:avLst/>
                <a:gdLst>
                  <a:gd name="T0" fmla="*/ 12 w 22"/>
                  <a:gd name="T1" fmla="*/ 116 h 117"/>
                  <a:gd name="T2" fmla="*/ 12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12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12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2"/>
                      <a:pt x="18" y="116"/>
                      <a:pt x="12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0" name="Freeform 986"/>
              <p:cNvSpPr>
                <a:spLocks noChangeArrowheads="1"/>
              </p:cNvSpPr>
              <p:nvPr/>
            </p:nvSpPr>
            <p:spPr bwMode="auto">
              <a:xfrm>
                <a:off x="5395245" y="10110014"/>
                <a:ext cx="75568" cy="340037"/>
              </a:xfrm>
              <a:custGeom>
                <a:avLst/>
                <a:gdLst>
                  <a:gd name="T0" fmla="*/ 13 w 26"/>
                  <a:gd name="T1" fmla="*/ 116 h 117"/>
                  <a:gd name="T2" fmla="*/ 13 w 26"/>
                  <a:gd name="T3" fmla="*/ 116 h 117"/>
                  <a:gd name="T4" fmla="*/ 0 w 26"/>
                  <a:gd name="T5" fmla="*/ 106 h 117"/>
                  <a:gd name="T6" fmla="*/ 0 w 26"/>
                  <a:gd name="T7" fmla="*/ 13 h 117"/>
                  <a:gd name="T8" fmla="*/ 13 w 26"/>
                  <a:gd name="T9" fmla="*/ 0 h 117"/>
                  <a:gd name="T10" fmla="*/ 25 w 26"/>
                  <a:gd name="T11" fmla="*/ 13 h 117"/>
                  <a:gd name="T12" fmla="*/ 25 w 26"/>
                  <a:gd name="T13" fmla="*/ 106 h 117"/>
                  <a:gd name="T14" fmla="*/ 13 w 26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7">
                    <a:moveTo>
                      <a:pt x="13" y="116"/>
                    </a:moveTo>
                    <a:lnTo>
                      <a:pt x="13" y="116"/>
                    </a:lnTo>
                    <a:cubicBezTo>
                      <a:pt x="7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7" y="0"/>
                      <a:pt x="13" y="0"/>
                    </a:cubicBezTo>
                    <a:cubicBezTo>
                      <a:pt x="19" y="0"/>
                      <a:pt x="25" y="6"/>
                      <a:pt x="25" y="13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5" y="112"/>
                      <a:pt x="19" y="116"/>
                      <a:pt x="13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1" name="Freeform 987"/>
              <p:cNvSpPr>
                <a:spLocks noChangeArrowheads="1"/>
              </p:cNvSpPr>
              <p:nvPr/>
            </p:nvSpPr>
            <p:spPr bwMode="auto">
              <a:xfrm>
                <a:off x="3506025" y="10525619"/>
                <a:ext cx="2065544" cy="503767"/>
              </a:xfrm>
              <a:custGeom>
                <a:avLst/>
                <a:gdLst>
                  <a:gd name="T0" fmla="*/ 723 w 724"/>
                  <a:gd name="T1" fmla="*/ 176 h 177"/>
                  <a:gd name="T2" fmla="*/ 0 w 724"/>
                  <a:gd name="T3" fmla="*/ 176 h 177"/>
                  <a:gd name="T4" fmla="*/ 0 w 724"/>
                  <a:gd name="T5" fmla="*/ 0 h 177"/>
                  <a:gd name="T6" fmla="*/ 723 w 724"/>
                  <a:gd name="T7" fmla="*/ 0 h 177"/>
                  <a:gd name="T8" fmla="*/ 723 w 724"/>
                  <a:gd name="T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7">
                    <a:moveTo>
                      <a:pt x="723" y="176"/>
                    </a:moveTo>
                    <a:lnTo>
                      <a:pt x="0" y="176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6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3" name="Freeform 989"/>
              <p:cNvSpPr>
                <a:spLocks noChangeArrowheads="1"/>
              </p:cNvSpPr>
              <p:nvPr/>
            </p:nvSpPr>
            <p:spPr bwMode="auto">
              <a:xfrm>
                <a:off x="4085388" y="10689351"/>
                <a:ext cx="881634" cy="163720"/>
              </a:xfrm>
              <a:custGeom>
                <a:avLst/>
                <a:gdLst>
                  <a:gd name="T0" fmla="*/ 309 w 310"/>
                  <a:gd name="T1" fmla="*/ 55 h 56"/>
                  <a:gd name="T2" fmla="*/ 0 w 310"/>
                  <a:gd name="T3" fmla="*/ 55 h 56"/>
                  <a:gd name="T4" fmla="*/ 0 w 310"/>
                  <a:gd name="T5" fmla="*/ 0 h 56"/>
                  <a:gd name="T6" fmla="*/ 309 w 310"/>
                  <a:gd name="T7" fmla="*/ 0 h 56"/>
                  <a:gd name="T8" fmla="*/ 309 w 31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6">
                    <a:moveTo>
                      <a:pt x="309" y="55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5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5" name="Freeform 991"/>
              <p:cNvSpPr>
                <a:spLocks noChangeArrowheads="1"/>
              </p:cNvSpPr>
              <p:nvPr/>
            </p:nvSpPr>
            <p:spPr bwMode="auto">
              <a:xfrm>
                <a:off x="3594183" y="10601186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9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3" y="0"/>
                      <a:pt x="9" y="0"/>
                    </a:cubicBezTo>
                    <a:cubicBezTo>
                      <a:pt x="15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6" name="Freeform 992"/>
              <p:cNvSpPr>
                <a:spLocks noChangeArrowheads="1"/>
              </p:cNvSpPr>
              <p:nvPr/>
            </p:nvSpPr>
            <p:spPr bwMode="auto">
              <a:xfrm>
                <a:off x="3720133" y="10601186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7" name="Freeform 993"/>
              <p:cNvSpPr>
                <a:spLocks noChangeArrowheads="1"/>
              </p:cNvSpPr>
              <p:nvPr/>
            </p:nvSpPr>
            <p:spPr bwMode="auto">
              <a:xfrm>
                <a:off x="3858683" y="10601186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2 h 116"/>
                  <a:gd name="T8" fmla="*/ 12 w 25"/>
                  <a:gd name="T9" fmla="*/ 0 h 116"/>
                  <a:gd name="T10" fmla="*/ 24 w 25"/>
                  <a:gd name="T11" fmla="*/ 12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8" name="Freeform 994"/>
              <p:cNvSpPr>
                <a:spLocks noChangeArrowheads="1"/>
              </p:cNvSpPr>
              <p:nvPr/>
            </p:nvSpPr>
            <p:spPr bwMode="auto">
              <a:xfrm>
                <a:off x="5143348" y="10601186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2 h 116"/>
                  <a:gd name="T8" fmla="*/ 10 w 23"/>
                  <a:gd name="T9" fmla="*/ 0 h 116"/>
                  <a:gd name="T10" fmla="*/ 22 w 23"/>
                  <a:gd name="T11" fmla="*/ 12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6" y="0"/>
                      <a:pt x="22" y="6"/>
                      <a:pt x="22" y="12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09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9" name="Freeform 995"/>
              <p:cNvSpPr>
                <a:spLocks noChangeArrowheads="1"/>
              </p:cNvSpPr>
              <p:nvPr/>
            </p:nvSpPr>
            <p:spPr bwMode="auto">
              <a:xfrm>
                <a:off x="5269298" y="10601186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0" name="Freeform 996"/>
              <p:cNvSpPr>
                <a:spLocks noChangeArrowheads="1"/>
              </p:cNvSpPr>
              <p:nvPr/>
            </p:nvSpPr>
            <p:spPr bwMode="auto">
              <a:xfrm>
                <a:off x="5395245" y="10601186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2 h 116"/>
                  <a:gd name="T8" fmla="*/ 13 w 26"/>
                  <a:gd name="T9" fmla="*/ 0 h 116"/>
                  <a:gd name="T10" fmla="*/ 25 w 26"/>
                  <a:gd name="T11" fmla="*/ 12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7" y="0"/>
                      <a:pt x="13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9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1" name="Freeform 997"/>
              <p:cNvSpPr>
                <a:spLocks noChangeArrowheads="1"/>
              </p:cNvSpPr>
              <p:nvPr/>
            </p:nvSpPr>
            <p:spPr bwMode="auto">
              <a:xfrm>
                <a:off x="3506025" y="11029389"/>
                <a:ext cx="2065544" cy="491175"/>
              </a:xfrm>
              <a:custGeom>
                <a:avLst/>
                <a:gdLst>
                  <a:gd name="T0" fmla="*/ 723 w 724"/>
                  <a:gd name="T1" fmla="*/ 172 h 173"/>
                  <a:gd name="T2" fmla="*/ 0 w 724"/>
                  <a:gd name="T3" fmla="*/ 172 h 173"/>
                  <a:gd name="T4" fmla="*/ 0 w 724"/>
                  <a:gd name="T5" fmla="*/ 0 h 173"/>
                  <a:gd name="T6" fmla="*/ 723 w 724"/>
                  <a:gd name="T7" fmla="*/ 0 h 173"/>
                  <a:gd name="T8" fmla="*/ 723 w 724"/>
                  <a:gd name="T9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3">
                    <a:moveTo>
                      <a:pt x="723" y="172"/>
                    </a:moveTo>
                    <a:lnTo>
                      <a:pt x="0" y="172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2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3" name="Freeform 999"/>
              <p:cNvSpPr>
                <a:spLocks noChangeArrowheads="1"/>
              </p:cNvSpPr>
              <p:nvPr/>
            </p:nvSpPr>
            <p:spPr bwMode="auto">
              <a:xfrm>
                <a:off x="4085388" y="11193118"/>
                <a:ext cx="881634" cy="163720"/>
              </a:xfrm>
              <a:custGeom>
                <a:avLst/>
                <a:gdLst>
                  <a:gd name="T0" fmla="*/ 309 w 310"/>
                  <a:gd name="T1" fmla="*/ 57 h 58"/>
                  <a:gd name="T2" fmla="*/ 0 w 310"/>
                  <a:gd name="T3" fmla="*/ 57 h 58"/>
                  <a:gd name="T4" fmla="*/ 0 w 310"/>
                  <a:gd name="T5" fmla="*/ 0 h 58"/>
                  <a:gd name="T6" fmla="*/ 309 w 310"/>
                  <a:gd name="T7" fmla="*/ 0 h 58"/>
                  <a:gd name="T8" fmla="*/ 309 w 310"/>
                  <a:gd name="T9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8">
                    <a:moveTo>
                      <a:pt x="309" y="57"/>
                    </a:moveTo>
                    <a:lnTo>
                      <a:pt x="0" y="57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7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5" name="Freeform 1001"/>
              <p:cNvSpPr>
                <a:spLocks noChangeArrowheads="1"/>
              </p:cNvSpPr>
              <p:nvPr/>
            </p:nvSpPr>
            <p:spPr bwMode="auto">
              <a:xfrm>
                <a:off x="3594183" y="11092359"/>
                <a:ext cx="62976" cy="340037"/>
              </a:xfrm>
              <a:custGeom>
                <a:avLst/>
                <a:gdLst>
                  <a:gd name="T0" fmla="*/ 9 w 22"/>
                  <a:gd name="T1" fmla="*/ 116 h 117"/>
                  <a:gd name="T2" fmla="*/ 9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9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9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9" y="116"/>
                    </a:moveTo>
                    <a:lnTo>
                      <a:pt x="9" y="116"/>
                    </a:lnTo>
                    <a:cubicBezTo>
                      <a:pt x="3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3" y="0"/>
                      <a:pt x="9" y="0"/>
                    </a:cubicBezTo>
                    <a:cubicBezTo>
                      <a:pt x="15" y="0"/>
                      <a:pt x="21" y="7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3"/>
                      <a:pt x="15" y="116"/>
                      <a:pt x="9" y="116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6" name="Freeform 1002"/>
              <p:cNvSpPr>
                <a:spLocks noChangeArrowheads="1"/>
              </p:cNvSpPr>
              <p:nvPr/>
            </p:nvSpPr>
            <p:spPr bwMode="auto">
              <a:xfrm>
                <a:off x="3720133" y="11092359"/>
                <a:ext cx="62976" cy="340037"/>
              </a:xfrm>
              <a:custGeom>
                <a:avLst/>
                <a:gdLst>
                  <a:gd name="T0" fmla="*/ 12 w 22"/>
                  <a:gd name="T1" fmla="*/ 116 h 117"/>
                  <a:gd name="T2" fmla="*/ 12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12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12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6" y="0"/>
                      <a:pt x="12" y="0"/>
                    </a:cubicBezTo>
                    <a:cubicBezTo>
                      <a:pt x="18" y="0"/>
                      <a:pt x="21" y="7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3"/>
                      <a:pt x="18" y="116"/>
                      <a:pt x="12" y="116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7" name="Freeform 1003"/>
              <p:cNvSpPr>
                <a:spLocks noChangeArrowheads="1"/>
              </p:cNvSpPr>
              <p:nvPr/>
            </p:nvSpPr>
            <p:spPr bwMode="auto">
              <a:xfrm>
                <a:off x="3858683" y="11092359"/>
                <a:ext cx="75568" cy="340037"/>
              </a:xfrm>
              <a:custGeom>
                <a:avLst/>
                <a:gdLst>
                  <a:gd name="T0" fmla="*/ 12 w 25"/>
                  <a:gd name="T1" fmla="*/ 116 h 117"/>
                  <a:gd name="T2" fmla="*/ 12 w 25"/>
                  <a:gd name="T3" fmla="*/ 116 h 117"/>
                  <a:gd name="T4" fmla="*/ 0 w 25"/>
                  <a:gd name="T5" fmla="*/ 106 h 117"/>
                  <a:gd name="T6" fmla="*/ 0 w 25"/>
                  <a:gd name="T7" fmla="*/ 13 h 117"/>
                  <a:gd name="T8" fmla="*/ 12 w 25"/>
                  <a:gd name="T9" fmla="*/ 0 h 117"/>
                  <a:gd name="T10" fmla="*/ 24 w 25"/>
                  <a:gd name="T11" fmla="*/ 13 h 117"/>
                  <a:gd name="T12" fmla="*/ 24 w 25"/>
                  <a:gd name="T13" fmla="*/ 106 h 117"/>
                  <a:gd name="T14" fmla="*/ 12 w 25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6" y="0"/>
                      <a:pt x="12" y="0"/>
                    </a:cubicBezTo>
                    <a:cubicBezTo>
                      <a:pt x="18" y="0"/>
                      <a:pt x="24" y="7"/>
                      <a:pt x="24" y="13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13"/>
                      <a:pt x="18" y="116"/>
                      <a:pt x="12" y="116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8" name="Freeform 1004"/>
              <p:cNvSpPr>
                <a:spLocks noChangeArrowheads="1"/>
              </p:cNvSpPr>
              <p:nvPr/>
            </p:nvSpPr>
            <p:spPr bwMode="auto">
              <a:xfrm>
                <a:off x="5143348" y="11092359"/>
                <a:ext cx="62970" cy="340037"/>
              </a:xfrm>
              <a:custGeom>
                <a:avLst/>
                <a:gdLst>
                  <a:gd name="T0" fmla="*/ 10 w 23"/>
                  <a:gd name="T1" fmla="*/ 116 h 117"/>
                  <a:gd name="T2" fmla="*/ 10 w 23"/>
                  <a:gd name="T3" fmla="*/ 116 h 117"/>
                  <a:gd name="T4" fmla="*/ 0 w 23"/>
                  <a:gd name="T5" fmla="*/ 106 h 117"/>
                  <a:gd name="T6" fmla="*/ 0 w 23"/>
                  <a:gd name="T7" fmla="*/ 13 h 117"/>
                  <a:gd name="T8" fmla="*/ 10 w 23"/>
                  <a:gd name="T9" fmla="*/ 0 h 117"/>
                  <a:gd name="T10" fmla="*/ 22 w 23"/>
                  <a:gd name="T11" fmla="*/ 13 h 117"/>
                  <a:gd name="T12" fmla="*/ 22 w 23"/>
                  <a:gd name="T13" fmla="*/ 106 h 117"/>
                  <a:gd name="T14" fmla="*/ 10 w 23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7">
                    <a:moveTo>
                      <a:pt x="10" y="116"/>
                    </a:moveTo>
                    <a:lnTo>
                      <a:pt x="10" y="116"/>
                    </a:lnTo>
                    <a:cubicBezTo>
                      <a:pt x="4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4" y="0"/>
                      <a:pt x="10" y="0"/>
                    </a:cubicBezTo>
                    <a:cubicBezTo>
                      <a:pt x="16" y="0"/>
                      <a:pt x="22" y="7"/>
                      <a:pt x="22" y="13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13"/>
                      <a:pt x="16" y="116"/>
                      <a:pt x="10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9" name="Freeform 1005"/>
              <p:cNvSpPr>
                <a:spLocks noChangeArrowheads="1"/>
              </p:cNvSpPr>
              <p:nvPr/>
            </p:nvSpPr>
            <p:spPr bwMode="auto">
              <a:xfrm>
                <a:off x="5269298" y="11092359"/>
                <a:ext cx="62970" cy="340037"/>
              </a:xfrm>
              <a:custGeom>
                <a:avLst/>
                <a:gdLst>
                  <a:gd name="T0" fmla="*/ 12 w 22"/>
                  <a:gd name="T1" fmla="*/ 116 h 117"/>
                  <a:gd name="T2" fmla="*/ 12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12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12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6" y="0"/>
                      <a:pt x="12" y="0"/>
                    </a:cubicBezTo>
                    <a:cubicBezTo>
                      <a:pt x="18" y="0"/>
                      <a:pt x="21" y="7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3"/>
                      <a:pt x="18" y="116"/>
                      <a:pt x="12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0" name="Freeform 1006"/>
              <p:cNvSpPr>
                <a:spLocks noChangeArrowheads="1"/>
              </p:cNvSpPr>
              <p:nvPr/>
            </p:nvSpPr>
            <p:spPr bwMode="auto">
              <a:xfrm>
                <a:off x="5395245" y="11092359"/>
                <a:ext cx="75568" cy="340037"/>
              </a:xfrm>
              <a:custGeom>
                <a:avLst/>
                <a:gdLst>
                  <a:gd name="T0" fmla="*/ 13 w 26"/>
                  <a:gd name="T1" fmla="*/ 116 h 117"/>
                  <a:gd name="T2" fmla="*/ 13 w 26"/>
                  <a:gd name="T3" fmla="*/ 116 h 117"/>
                  <a:gd name="T4" fmla="*/ 0 w 26"/>
                  <a:gd name="T5" fmla="*/ 106 h 117"/>
                  <a:gd name="T6" fmla="*/ 0 w 26"/>
                  <a:gd name="T7" fmla="*/ 13 h 117"/>
                  <a:gd name="T8" fmla="*/ 13 w 26"/>
                  <a:gd name="T9" fmla="*/ 0 h 117"/>
                  <a:gd name="T10" fmla="*/ 25 w 26"/>
                  <a:gd name="T11" fmla="*/ 13 h 117"/>
                  <a:gd name="T12" fmla="*/ 25 w 26"/>
                  <a:gd name="T13" fmla="*/ 106 h 117"/>
                  <a:gd name="T14" fmla="*/ 13 w 26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7">
                    <a:moveTo>
                      <a:pt x="13" y="116"/>
                    </a:moveTo>
                    <a:lnTo>
                      <a:pt x="13" y="116"/>
                    </a:lnTo>
                    <a:cubicBezTo>
                      <a:pt x="7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7" y="0"/>
                      <a:pt x="13" y="0"/>
                    </a:cubicBezTo>
                    <a:cubicBezTo>
                      <a:pt x="19" y="0"/>
                      <a:pt x="25" y="7"/>
                      <a:pt x="25" y="13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5" y="113"/>
                      <a:pt x="19" y="116"/>
                      <a:pt x="13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1" name="Freeform 1007"/>
              <p:cNvSpPr>
                <a:spLocks noChangeArrowheads="1"/>
              </p:cNvSpPr>
              <p:nvPr/>
            </p:nvSpPr>
            <p:spPr bwMode="auto">
              <a:xfrm>
                <a:off x="3506025" y="11520561"/>
                <a:ext cx="2065544" cy="491170"/>
              </a:xfrm>
              <a:custGeom>
                <a:avLst/>
                <a:gdLst>
                  <a:gd name="T0" fmla="*/ 723 w 724"/>
                  <a:gd name="T1" fmla="*/ 172 h 173"/>
                  <a:gd name="T2" fmla="*/ 0 w 724"/>
                  <a:gd name="T3" fmla="*/ 172 h 173"/>
                  <a:gd name="T4" fmla="*/ 0 w 724"/>
                  <a:gd name="T5" fmla="*/ 0 h 173"/>
                  <a:gd name="T6" fmla="*/ 723 w 724"/>
                  <a:gd name="T7" fmla="*/ 0 h 173"/>
                  <a:gd name="T8" fmla="*/ 723 w 724"/>
                  <a:gd name="T9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3">
                    <a:moveTo>
                      <a:pt x="723" y="172"/>
                    </a:moveTo>
                    <a:lnTo>
                      <a:pt x="0" y="172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2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3" name="Freeform 1009"/>
              <p:cNvSpPr>
                <a:spLocks noChangeArrowheads="1"/>
              </p:cNvSpPr>
              <p:nvPr/>
            </p:nvSpPr>
            <p:spPr bwMode="auto">
              <a:xfrm>
                <a:off x="4085388" y="11684281"/>
                <a:ext cx="881634" cy="163729"/>
              </a:xfrm>
              <a:custGeom>
                <a:avLst/>
                <a:gdLst>
                  <a:gd name="T0" fmla="*/ 309 w 310"/>
                  <a:gd name="T1" fmla="*/ 55 h 56"/>
                  <a:gd name="T2" fmla="*/ 0 w 310"/>
                  <a:gd name="T3" fmla="*/ 55 h 56"/>
                  <a:gd name="T4" fmla="*/ 0 w 310"/>
                  <a:gd name="T5" fmla="*/ 0 h 56"/>
                  <a:gd name="T6" fmla="*/ 309 w 310"/>
                  <a:gd name="T7" fmla="*/ 0 h 56"/>
                  <a:gd name="T8" fmla="*/ 309 w 31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6">
                    <a:moveTo>
                      <a:pt x="309" y="55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5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5" name="Freeform 1011"/>
              <p:cNvSpPr>
                <a:spLocks noChangeArrowheads="1"/>
              </p:cNvSpPr>
              <p:nvPr/>
            </p:nvSpPr>
            <p:spPr bwMode="auto">
              <a:xfrm>
                <a:off x="3594183" y="11596129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9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3" y="0"/>
                      <a:pt x="9" y="0"/>
                    </a:cubicBezTo>
                    <a:cubicBezTo>
                      <a:pt x="15" y="0"/>
                      <a:pt x="21" y="3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6" name="Freeform 1012"/>
              <p:cNvSpPr>
                <a:spLocks noChangeArrowheads="1"/>
              </p:cNvSpPr>
              <p:nvPr/>
            </p:nvSpPr>
            <p:spPr bwMode="auto">
              <a:xfrm>
                <a:off x="3720133" y="11596129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6" y="0"/>
                      <a:pt x="12" y="0"/>
                    </a:cubicBezTo>
                    <a:cubicBezTo>
                      <a:pt x="18" y="0"/>
                      <a:pt x="21" y="3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7" name="Freeform 1013"/>
              <p:cNvSpPr>
                <a:spLocks noChangeArrowheads="1"/>
              </p:cNvSpPr>
              <p:nvPr/>
            </p:nvSpPr>
            <p:spPr bwMode="auto">
              <a:xfrm>
                <a:off x="3858683" y="11596129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2 h 116"/>
                  <a:gd name="T8" fmla="*/ 12 w 25"/>
                  <a:gd name="T9" fmla="*/ 0 h 116"/>
                  <a:gd name="T10" fmla="*/ 24 w 25"/>
                  <a:gd name="T11" fmla="*/ 12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6" y="0"/>
                      <a:pt x="12" y="0"/>
                    </a:cubicBezTo>
                    <a:cubicBezTo>
                      <a:pt x="18" y="0"/>
                      <a:pt x="24" y="3"/>
                      <a:pt x="24" y="1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8" name="Freeform 1014"/>
              <p:cNvSpPr>
                <a:spLocks noChangeArrowheads="1"/>
              </p:cNvSpPr>
              <p:nvPr/>
            </p:nvSpPr>
            <p:spPr bwMode="auto">
              <a:xfrm>
                <a:off x="5143348" y="11596129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2 h 116"/>
                  <a:gd name="T8" fmla="*/ 10 w 23"/>
                  <a:gd name="T9" fmla="*/ 0 h 116"/>
                  <a:gd name="T10" fmla="*/ 22 w 23"/>
                  <a:gd name="T11" fmla="*/ 12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16" y="0"/>
                      <a:pt x="22" y="3"/>
                      <a:pt x="22" y="12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09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9" name="Freeform 1015"/>
              <p:cNvSpPr>
                <a:spLocks noChangeArrowheads="1"/>
              </p:cNvSpPr>
              <p:nvPr/>
            </p:nvSpPr>
            <p:spPr bwMode="auto">
              <a:xfrm>
                <a:off x="5269298" y="11596129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6" y="0"/>
                      <a:pt x="12" y="0"/>
                    </a:cubicBezTo>
                    <a:cubicBezTo>
                      <a:pt x="18" y="0"/>
                      <a:pt x="21" y="3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0" name="Freeform 1016"/>
              <p:cNvSpPr>
                <a:spLocks noChangeArrowheads="1"/>
              </p:cNvSpPr>
              <p:nvPr/>
            </p:nvSpPr>
            <p:spPr bwMode="auto">
              <a:xfrm>
                <a:off x="5395245" y="11596129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2 h 116"/>
                  <a:gd name="T8" fmla="*/ 13 w 26"/>
                  <a:gd name="T9" fmla="*/ 0 h 116"/>
                  <a:gd name="T10" fmla="*/ 25 w 26"/>
                  <a:gd name="T11" fmla="*/ 12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7" y="0"/>
                      <a:pt x="13" y="0"/>
                    </a:cubicBezTo>
                    <a:cubicBezTo>
                      <a:pt x="19" y="0"/>
                      <a:pt x="25" y="3"/>
                      <a:pt x="25" y="12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9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1" name="Freeform 1017"/>
              <p:cNvSpPr>
                <a:spLocks noChangeArrowheads="1"/>
              </p:cNvSpPr>
              <p:nvPr/>
            </p:nvSpPr>
            <p:spPr bwMode="auto">
              <a:xfrm>
                <a:off x="3506025" y="12011731"/>
                <a:ext cx="2065544" cy="503767"/>
              </a:xfrm>
              <a:custGeom>
                <a:avLst/>
                <a:gdLst>
                  <a:gd name="T0" fmla="*/ 723 w 724"/>
                  <a:gd name="T1" fmla="*/ 176 h 177"/>
                  <a:gd name="T2" fmla="*/ 0 w 724"/>
                  <a:gd name="T3" fmla="*/ 176 h 177"/>
                  <a:gd name="T4" fmla="*/ 0 w 724"/>
                  <a:gd name="T5" fmla="*/ 0 h 177"/>
                  <a:gd name="T6" fmla="*/ 723 w 724"/>
                  <a:gd name="T7" fmla="*/ 0 h 177"/>
                  <a:gd name="T8" fmla="*/ 723 w 724"/>
                  <a:gd name="T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7">
                    <a:moveTo>
                      <a:pt x="723" y="176"/>
                    </a:moveTo>
                    <a:lnTo>
                      <a:pt x="0" y="176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6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3" name="Freeform 1019"/>
              <p:cNvSpPr>
                <a:spLocks noChangeArrowheads="1"/>
              </p:cNvSpPr>
              <p:nvPr/>
            </p:nvSpPr>
            <p:spPr bwMode="auto">
              <a:xfrm>
                <a:off x="4085388" y="12175463"/>
                <a:ext cx="881634" cy="163720"/>
              </a:xfrm>
              <a:custGeom>
                <a:avLst/>
                <a:gdLst>
                  <a:gd name="T0" fmla="*/ 309 w 310"/>
                  <a:gd name="T1" fmla="*/ 55 h 56"/>
                  <a:gd name="T2" fmla="*/ 0 w 310"/>
                  <a:gd name="T3" fmla="*/ 55 h 56"/>
                  <a:gd name="T4" fmla="*/ 0 w 310"/>
                  <a:gd name="T5" fmla="*/ 0 h 56"/>
                  <a:gd name="T6" fmla="*/ 309 w 310"/>
                  <a:gd name="T7" fmla="*/ 0 h 56"/>
                  <a:gd name="T8" fmla="*/ 309 w 31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6">
                    <a:moveTo>
                      <a:pt x="309" y="55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5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5" name="Freeform 1021"/>
              <p:cNvSpPr>
                <a:spLocks noChangeArrowheads="1"/>
              </p:cNvSpPr>
              <p:nvPr/>
            </p:nvSpPr>
            <p:spPr bwMode="auto">
              <a:xfrm>
                <a:off x="3594183" y="12099895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9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3" y="0"/>
                      <a:pt x="9" y="0"/>
                    </a:cubicBezTo>
                    <a:cubicBezTo>
                      <a:pt x="15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12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6" name="Freeform 1022"/>
              <p:cNvSpPr>
                <a:spLocks noChangeArrowheads="1"/>
              </p:cNvSpPr>
              <p:nvPr/>
            </p:nvSpPr>
            <p:spPr bwMode="auto">
              <a:xfrm>
                <a:off x="3720133" y="12099895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12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7" name="Freeform 1023"/>
              <p:cNvSpPr>
                <a:spLocks noChangeArrowheads="1"/>
              </p:cNvSpPr>
              <p:nvPr/>
            </p:nvSpPr>
            <p:spPr bwMode="auto">
              <a:xfrm>
                <a:off x="3858683" y="12099895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2 h 116"/>
                  <a:gd name="T8" fmla="*/ 12 w 25"/>
                  <a:gd name="T9" fmla="*/ 0 h 116"/>
                  <a:gd name="T10" fmla="*/ 24 w 25"/>
                  <a:gd name="T11" fmla="*/ 12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12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8" name="Freeform 1024"/>
              <p:cNvSpPr>
                <a:spLocks noChangeArrowheads="1"/>
              </p:cNvSpPr>
              <p:nvPr/>
            </p:nvSpPr>
            <p:spPr bwMode="auto">
              <a:xfrm>
                <a:off x="5143348" y="12099895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2 h 116"/>
                  <a:gd name="T8" fmla="*/ 10 w 23"/>
                  <a:gd name="T9" fmla="*/ 0 h 116"/>
                  <a:gd name="T10" fmla="*/ 22 w 23"/>
                  <a:gd name="T11" fmla="*/ 12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6" y="0"/>
                      <a:pt x="22" y="6"/>
                      <a:pt x="22" y="12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12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9" name="Freeform 1025"/>
              <p:cNvSpPr>
                <a:spLocks noChangeArrowheads="1"/>
              </p:cNvSpPr>
              <p:nvPr/>
            </p:nvSpPr>
            <p:spPr bwMode="auto">
              <a:xfrm>
                <a:off x="5269298" y="12099895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12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0" name="Freeform 1026"/>
              <p:cNvSpPr>
                <a:spLocks noChangeArrowheads="1"/>
              </p:cNvSpPr>
              <p:nvPr/>
            </p:nvSpPr>
            <p:spPr bwMode="auto">
              <a:xfrm>
                <a:off x="5395245" y="12099895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2 h 116"/>
                  <a:gd name="T8" fmla="*/ 13 w 26"/>
                  <a:gd name="T9" fmla="*/ 0 h 116"/>
                  <a:gd name="T10" fmla="*/ 25 w 26"/>
                  <a:gd name="T11" fmla="*/ 12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7" y="0"/>
                      <a:pt x="13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12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1" name="Freeform 1027"/>
              <p:cNvSpPr>
                <a:spLocks noChangeArrowheads="1"/>
              </p:cNvSpPr>
              <p:nvPr/>
            </p:nvSpPr>
            <p:spPr bwMode="auto">
              <a:xfrm>
                <a:off x="3506025" y="12515500"/>
                <a:ext cx="2065544" cy="491175"/>
              </a:xfrm>
              <a:custGeom>
                <a:avLst/>
                <a:gdLst>
                  <a:gd name="T0" fmla="*/ 723 w 724"/>
                  <a:gd name="T1" fmla="*/ 173 h 174"/>
                  <a:gd name="T2" fmla="*/ 0 w 724"/>
                  <a:gd name="T3" fmla="*/ 173 h 174"/>
                  <a:gd name="T4" fmla="*/ 0 w 724"/>
                  <a:gd name="T5" fmla="*/ 0 h 174"/>
                  <a:gd name="T6" fmla="*/ 723 w 724"/>
                  <a:gd name="T7" fmla="*/ 0 h 174"/>
                  <a:gd name="T8" fmla="*/ 723 w 724"/>
                  <a:gd name="T9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4">
                    <a:moveTo>
                      <a:pt x="723" y="173"/>
                    </a:moveTo>
                    <a:lnTo>
                      <a:pt x="0" y="173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3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3" name="Freeform 1029"/>
              <p:cNvSpPr>
                <a:spLocks noChangeArrowheads="1"/>
              </p:cNvSpPr>
              <p:nvPr/>
            </p:nvSpPr>
            <p:spPr bwMode="auto">
              <a:xfrm>
                <a:off x="4085388" y="12679229"/>
                <a:ext cx="881634" cy="163720"/>
              </a:xfrm>
              <a:custGeom>
                <a:avLst/>
                <a:gdLst>
                  <a:gd name="T0" fmla="*/ 309 w 310"/>
                  <a:gd name="T1" fmla="*/ 57 h 58"/>
                  <a:gd name="T2" fmla="*/ 0 w 310"/>
                  <a:gd name="T3" fmla="*/ 57 h 58"/>
                  <a:gd name="T4" fmla="*/ 0 w 310"/>
                  <a:gd name="T5" fmla="*/ 0 h 58"/>
                  <a:gd name="T6" fmla="*/ 309 w 310"/>
                  <a:gd name="T7" fmla="*/ 0 h 58"/>
                  <a:gd name="T8" fmla="*/ 309 w 310"/>
                  <a:gd name="T9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8">
                    <a:moveTo>
                      <a:pt x="309" y="57"/>
                    </a:moveTo>
                    <a:lnTo>
                      <a:pt x="0" y="57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7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5" name="Freeform 1031"/>
              <p:cNvSpPr>
                <a:spLocks noChangeArrowheads="1"/>
              </p:cNvSpPr>
              <p:nvPr/>
            </p:nvSpPr>
            <p:spPr bwMode="auto">
              <a:xfrm>
                <a:off x="3594183" y="12591065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0 h 116"/>
                  <a:gd name="T8" fmla="*/ 9 w 22"/>
                  <a:gd name="T9" fmla="*/ 0 h 116"/>
                  <a:gd name="T10" fmla="*/ 21 w 22"/>
                  <a:gd name="T11" fmla="*/ 10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15" y="0"/>
                      <a:pt x="21" y="4"/>
                      <a:pt x="21" y="10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6" name="Freeform 1032"/>
              <p:cNvSpPr>
                <a:spLocks noChangeArrowheads="1"/>
              </p:cNvSpPr>
              <p:nvPr/>
            </p:nvSpPr>
            <p:spPr bwMode="auto">
              <a:xfrm>
                <a:off x="3720133" y="12591065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0 h 116"/>
                  <a:gd name="T8" fmla="*/ 12 w 22"/>
                  <a:gd name="T9" fmla="*/ 0 h 116"/>
                  <a:gd name="T10" fmla="*/ 21 w 22"/>
                  <a:gd name="T11" fmla="*/ 10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2" y="0"/>
                    </a:cubicBezTo>
                    <a:cubicBezTo>
                      <a:pt x="18" y="0"/>
                      <a:pt x="21" y="4"/>
                      <a:pt x="21" y="10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7" name="Freeform 1033"/>
              <p:cNvSpPr>
                <a:spLocks noChangeArrowheads="1"/>
              </p:cNvSpPr>
              <p:nvPr/>
            </p:nvSpPr>
            <p:spPr bwMode="auto">
              <a:xfrm>
                <a:off x="3858683" y="12591065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0 h 116"/>
                  <a:gd name="T8" fmla="*/ 12 w 25"/>
                  <a:gd name="T9" fmla="*/ 0 h 116"/>
                  <a:gd name="T10" fmla="*/ 24 w 25"/>
                  <a:gd name="T11" fmla="*/ 10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2" y="0"/>
                    </a:cubicBezTo>
                    <a:cubicBezTo>
                      <a:pt x="18" y="0"/>
                      <a:pt x="24" y="4"/>
                      <a:pt x="24" y="10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8" name="Freeform 1034"/>
              <p:cNvSpPr>
                <a:spLocks noChangeArrowheads="1"/>
              </p:cNvSpPr>
              <p:nvPr/>
            </p:nvSpPr>
            <p:spPr bwMode="auto">
              <a:xfrm>
                <a:off x="5143348" y="12591065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0 h 116"/>
                  <a:gd name="T8" fmla="*/ 10 w 23"/>
                  <a:gd name="T9" fmla="*/ 0 h 116"/>
                  <a:gd name="T10" fmla="*/ 22 w 23"/>
                  <a:gd name="T11" fmla="*/ 10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6" y="0"/>
                      <a:pt x="22" y="4"/>
                      <a:pt x="22" y="10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09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9" name="Freeform 1035"/>
              <p:cNvSpPr>
                <a:spLocks noChangeArrowheads="1"/>
              </p:cNvSpPr>
              <p:nvPr/>
            </p:nvSpPr>
            <p:spPr bwMode="auto">
              <a:xfrm>
                <a:off x="5269298" y="12591065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0 h 116"/>
                  <a:gd name="T8" fmla="*/ 12 w 22"/>
                  <a:gd name="T9" fmla="*/ 0 h 116"/>
                  <a:gd name="T10" fmla="*/ 21 w 22"/>
                  <a:gd name="T11" fmla="*/ 10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2" y="0"/>
                    </a:cubicBezTo>
                    <a:cubicBezTo>
                      <a:pt x="18" y="0"/>
                      <a:pt x="21" y="4"/>
                      <a:pt x="21" y="10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0" name="Freeform 1036"/>
              <p:cNvSpPr>
                <a:spLocks noChangeArrowheads="1"/>
              </p:cNvSpPr>
              <p:nvPr/>
            </p:nvSpPr>
            <p:spPr bwMode="auto">
              <a:xfrm>
                <a:off x="5395245" y="12591065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0 h 116"/>
                  <a:gd name="T8" fmla="*/ 13 w 26"/>
                  <a:gd name="T9" fmla="*/ 0 h 116"/>
                  <a:gd name="T10" fmla="*/ 25 w 26"/>
                  <a:gd name="T11" fmla="*/ 10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7" y="0"/>
                      <a:pt x="13" y="0"/>
                    </a:cubicBezTo>
                    <a:cubicBezTo>
                      <a:pt x="19" y="0"/>
                      <a:pt x="25" y="4"/>
                      <a:pt x="25" y="10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9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1" name="Freeform 1037"/>
              <p:cNvSpPr>
                <a:spLocks noChangeArrowheads="1"/>
              </p:cNvSpPr>
              <p:nvPr/>
            </p:nvSpPr>
            <p:spPr bwMode="auto">
              <a:xfrm>
                <a:off x="4526202" y="11029386"/>
                <a:ext cx="1045369" cy="12597"/>
              </a:xfrm>
              <a:custGeom>
                <a:avLst/>
                <a:gdLst>
                  <a:gd name="T0" fmla="*/ 363 w 364"/>
                  <a:gd name="T1" fmla="*/ 0 h 1"/>
                  <a:gd name="T2" fmla="*/ 0 w 364"/>
                  <a:gd name="T3" fmla="*/ 0 h 1"/>
                  <a:gd name="T4" fmla="*/ 0 w 364"/>
                  <a:gd name="T5" fmla="*/ 0 h 1"/>
                  <a:gd name="T6" fmla="*/ 363 w 36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1">
                    <a:moveTo>
                      <a:pt x="36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3" y="0"/>
                    </a:lnTo>
                  </a:path>
                </a:pathLst>
              </a:custGeom>
              <a:solidFill>
                <a:srgbClr val="055E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2" name="Freeform 1038"/>
              <p:cNvSpPr>
                <a:spLocks noChangeArrowheads="1"/>
              </p:cNvSpPr>
              <p:nvPr/>
            </p:nvSpPr>
            <p:spPr bwMode="auto">
              <a:xfrm>
                <a:off x="4526202" y="11029386"/>
                <a:ext cx="1045369" cy="12597"/>
              </a:xfrm>
              <a:custGeom>
                <a:avLst/>
                <a:gdLst>
                  <a:gd name="T0" fmla="*/ 363 w 364"/>
                  <a:gd name="T1" fmla="*/ 0 h 1"/>
                  <a:gd name="T2" fmla="*/ 0 w 364"/>
                  <a:gd name="T3" fmla="*/ 0 h 1"/>
                  <a:gd name="T4" fmla="*/ 0 w 364"/>
                  <a:gd name="T5" fmla="*/ 0 h 1"/>
                  <a:gd name="T6" fmla="*/ 363 w 36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1">
                    <a:moveTo>
                      <a:pt x="36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3" y="0"/>
                    </a:lnTo>
                  </a:path>
                </a:pathLst>
              </a:custGeom>
              <a:solidFill>
                <a:srgbClr val="055E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3" name="Freeform 1039"/>
              <p:cNvSpPr>
                <a:spLocks noChangeArrowheads="1"/>
              </p:cNvSpPr>
              <p:nvPr/>
            </p:nvSpPr>
            <p:spPr bwMode="auto">
              <a:xfrm>
                <a:off x="4526202" y="9530683"/>
                <a:ext cx="1045369" cy="3475990"/>
              </a:xfrm>
              <a:custGeom>
                <a:avLst/>
                <a:gdLst>
                  <a:gd name="T0" fmla="*/ 363 w 364"/>
                  <a:gd name="T1" fmla="*/ 0 h 1218"/>
                  <a:gd name="T2" fmla="*/ 0 w 364"/>
                  <a:gd name="T3" fmla="*/ 0 h 1218"/>
                  <a:gd name="T4" fmla="*/ 363 w 364"/>
                  <a:gd name="T5" fmla="*/ 0 h 1218"/>
                  <a:gd name="T6" fmla="*/ 363 w 364"/>
                  <a:gd name="T7" fmla="*/ 176 h 1218"/>
                  <a:gd name="T8" fmla="*/ 363 w 364"/>
                  <a:gd name="T9" fmla="*/ 348 h 1218"/>
                  <a:gd name="T10" fmla="*/ 363 w 364"/>
                  <a:gd name="T11" fmla="*/ 524 h 1218"/>
                  <a:gd name="T12" fmla="*/ 363 w 364"/>
                  <a:gd name="T13" fmla="*/ 524 h 1218"/>
                  <a:gd name="T14" fmla="*/ 363 w 364"/>
                  <a:gd name="T15" fmla="*/ 696 h 1218"/>
                  <a:gd name="T16" fmla="*/ 363 w 364"/>
                  <a:gd name="T17" fmla="*/ 868 h 1218"/>
                  <a:gd name="T18" fmla="*/ 363 w 364"/>
                  <a:gd name="T19" fmla="*/ 1044 h 1218"/>
                  <a:gd name="T20" fmla="*/ 363 w 364"/>
                  <a:gd name="T21" fmla="*/ 1217 h 1218"/>
                  <a:gd name="T22" fmla="*/ 363 w 364"/>
                  <a:gd name="T23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1218">
                    <a:moveTo>
                      <a:pt x="363" y="0"/>
                    </a:moveTo>
                    <a:lnTo>
                      <a:pt x="0" y="0"/>
                    </a:lnTo>
                    <a:lnTo>
                      <a:pt x="363" y="0"/>
                    </a:lnTo>
                    <a:lnTo>
                      <a:pt x="363" y="176"/>
                    </a:lnTo>
                    <a:lnTo>
                      <a:pt x="363" y="348"/>
                    </a:lnTo>
                    <a:lnTo>
                      <a:pt x="363" y="524"/>
                    </a:lnTo>
                    <a:lnTo>
                      <a:pt x="363" y="524"/>
                    </a:lnTo>
                    <a:lnTo>
                      <a:pt x="363" y="696"/>
                    </a:lnTo>
                    <a:lnTo>
                      <a:pt x="363" y="868"/>
                    </a:lnTo>
                    <a:lnTo>
                      <a:pt x="363" y="1044"/>
                    </a:lnTo>
                    <a:lnTo>
                      <a:pt x="363" y="1217"/>
                    </a:lnTo>
                    <a:lnTo>
                      <a:pt x="363" y="0"/>
                    </a:lnTo>
                  </a:path>
                </a:pathLst>
              </a:custGeom>
              <a:solidFill>
                <a:srgbClr val="055E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4" name="Freeform 1040"/>
              <p:cNvSpPr>
                <a:spLocks noChangeArrowheads="1"/>
              </p:cNvSpPr>
              <p:nvPr/>
            </p:nvSpPr>
            <p:spPr bwMode="auto">
              <a:xfrm>
                <a:off x="4526202" y="9530683"/>
                <a:ext cx="1045369" cy="3475990"/>
              </a:xfrm>
              <a:custGeom>
                <a:avLst/>
                <a:gdLst>
                  <a:gd name="T0" fmla="*/ 363 w 364"/>
                  <a:gd name="T1" fmla="*/ 0 h 1218"/>
                  <a:gd name="T2" fmla="*/ 0 w 364"/>
                  <a:gd name="T3" fmla="*/ 0 h 1218"/>
                  <a:gd name="T4" fmla="*/ 363 w 364"/>
                  <a:gd name="T5" fmla="*/ 0 h 1218"/>
                  <a:gd name="T6" fmla="*/ 363 w 364"/>
                  <a:gd name="T7" fmla="*/ 176 h 1218"/>
                  <a:gd name="T8" fmla="*/ 363 w 364"/>
                  <a:gd name="T9" fmla="*/ 348 h 1218"/>
                  <a:gd name="T10" fmla="*/ 363 w 364"/>
                  <a:gd name="T11" fmla="*/ 524 h 1218"/>
                  <a:gd name="T12" fmla="*/ 363 w 364"/>
                  <a:gd name="T13" fmla="*/ 524 h 1218"/>
                  <a:gd name="T14" fmla="*/ 363 w 364"/>
                  <a:gd name="T15" fmla="*/ 696 h 1218"/>
                  <a:gd name="T16" fmla="*/ 363 w 364"/>
                  <a:gd name="T17" fmla="*/ 868 h 1218"/>
                  <a:gd name="T18" fmla="*/ 363 w 364"/>
                  <a:gd name="T19" fmla="*/ 1044 h 1218"/>
                  <a:gd name="T20" fmla="*/ 363 w 364"/>
                  <a:gd name="T21" fmla="*/ 1217 h 1218"/>
                  <a:gd name="T22" fmla="*/ 363 w 364"/>
                  <a:gd name="T23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1218">
                    <a:moveTo>
                      <a:pt x="363" y="0"/>
                    </a:moveTo>
                    <a:lnTo>
                      <a:pt x="0" y="0"/>
                    </a:lnTo>
                    <a:lnTo>
                      <a:pt x="363" y="0"/>
                    </a:lnTo>
                    <a:lnTo>
                      <a:pt x="363" y="176"/>
                    </a:lnTo>
                    <a:lnTo>
                      <a:pt x="363" y="348"/>
                    </a:lnTo>
                    <a:lnTo>
                      <a:pt x="363" y="524"/>
                    </a:lnTo>
                    <a:lnTo>
                      <a:pt x="363" y="524"/>
                    </a:lnTo>
                    <a:lnTo>
                      <a:pt x="363" y="696"/>
                    </a:lnTo>
                    <a:lnTo>
                      <a:pt x="363" y="868"/>
                    </a:lnTo>
                    <a:lnTo>
                      <a:pt x="363" y="1044"/>
                    </a:lnTo>
                    <a:lnTo>
                      <a:pt x="363" y="1217"/>
                    </a:lnTo>
                    <a:lnTo>
                      <a:pt x="363" y="0"/>
                    </a:lnTo>
                  </a:path>
                </a:pathLst>
              </a:custGeom>
              <a:solidFill>
                <a:srgbClr val="055E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8" name="Freeform 1044"/>
              <p:cNvSpPr>
                <a:spLocks noChangeArrowheads="1"/>
              </p:cNvSpPr>
              <p:nvPr/>
            </p:nvSpPr>
            <p:spPr bwMode="auto">
              <a:xfrm>
                <a:off x="5143348" y="9618841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2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2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4" y="115"/>
                      <a:pt x="10" y="115"/>
                    </a:cubicBezTo>
                    <a:cubicBezTo>
                      <a:pt x="16" y="115"/>
                      <a:pt x="22" y="109"/>
                      <a:pt x="22" y="10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6"/>
                      <a:pt x="16" y="0"/>
                      <a:pt x="1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9" name="Freeform 1045"/>
              <p:cNvSpPr>
                <a:spLocks noChangeArrowheads="1"/>
              </p:cNvSpPr>
              <p:nvPr/>
            </p:nvSpPr>
            <p:spPr bwMode="auto">
              <a:xfrm>
                <a:off x="5269298" y="9618841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2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2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6" y="115"/>
                      <a:pt x="12" y="115"/>
                    </a:cubicBezTo>
                    <a:cubicBezTo>
                      <a:pt x="18" y="115"/>
                      <a:pt x="21" y="109"/>
                      <a:pt x="21" y="10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6"/>
                      <a:pt x="18" y="0"/>
                      <a:pt x="12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0" name="Freeform 1046"/>
              <p:cNvSpPr>
                <a:spLocks noChangeArrowheads="1"/>
              </p:cNvSpPr>
              <p:nvPr/>
            </p:nvSpPr>
            <p:spPr bwMode="auto">
              <a:xfrm>
                <a:off x="5395245" y="9618841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2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2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7" y="115"/>
                      <a:pt x="13" y="115"/>
                    </a:cubicBezTo>
                    <a:cubicBezTo>
                      <a:pt x="19" y="115"/>
                      <a:pt x="25" y="109"/>
                      <a:pt x="25" y="10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6"/>
                      <a:pt x="19" y="0"/>
                      <a:pt x="1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4" name="Freeform 1050"/>
              <p:cNvSpPr>
                <a:spLocks noChangeArrowheads="1"/>
              </p:cNvSpPr>
              <p:nvPr/>
            </p:nvSpPr>
            <p:spPr bwMode="auto">
              <a:xfrm>
                <a:off x="5143348" y="10110014"/>
                <a:ext cx="62970" cy="340037"/>
              </a:xfrm>
              <a:custGeom>
                <a:avLst/>
                <a:gdLst>
                  <a:gd name="T0" fmla="*/ 10 w 23"/>
                  <a:gd name="T1" fmla="*/ 0 h 117"/>
                  <a:gd name="T2" fmla="*/ 10 w 23"/>
                  <a:gd name="T3" fmla="*/ 0 h 117"/>
                  <a:gd name="T4" fmla="*/ 0 w 23"/>
                  <a:gd name="T5" fmla="*/ 13 h 117"/>
                  <a:gd name="T6" fmla="*/ 0 w 23"/>
                  <a:gd name="T7" fmla="*/ 106 h 117"/>
                  <a:gd name="T8" fmla="*/ 10 w 23"/>
                  <a:gd name="T9" fmla="*/ 116 h 117"/>
                  <a:gd name="T10" fmla="*/ 22 w 23"/>
                  <a:gd name="T11" fmla="*/ 106 h 117"/>
                  <a:gd name="T12" fmla="*/ 22 w 23"/>
                  <a:gd name="T13" fmla="*/ 13 h 117"/>
                  <a:gd name="T14" fmla="*/ 10 w 23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7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6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2"/>
                      <a:pt x="4" y="116"/>
                      <a:pt x="10" y="116"/>
                    </a:cubicBezTo>
                    <a:cubicBezTo>
                      <a:pt x="16" y="116"/>
                      <a:pt x="22" y="112"/>
                      <a:pt x="22" y="106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6"/>
                      <a:pt x="16" y="0"/>
                      <a:pt x="1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5" name="Freeform 1051"/>
              <p:cNvSpPr>
                <a:spLocks noChangeArrowheads="1"/>
              </p:cNvSpPr>
              <p:nvPr/>
            </p:nvSpPr>
            <p:spPr bwMode="auto">
              <a:xfrm>
                <a:off x="5269298" y="10110014"/>
                <a:ext cx="62970" cy="340037"/>
              </a:xfrm>
              <a:custGeom>
                <a:avLst/>
                <a:gdLst>
                  <a:gd name="T0" fmla="*/ 12 w 22"/>
                  <a:gd name="T1" fmla="*/ 0 h 117"/>
                  <a:gd name="T2" fmla="*/ 12 w 22"/>
                  <a:gd name="T3" fmla="*/ 0 h 117"/>
                  <a:gd name="T4" fmla="*/ 0 w 22"/>
                  <a:gd name="T5" fmla="*/ 13 h 117"/>
                  <a:gd name="T6" fmla="*/ 0 w 22"/>
                  <a:gd name="T7" fmla="*/ 106 h 117"/>
                  <a:gd name="T8" fmla="*/ 12 w 22"/>
                  <a:gd name="T9" fmla="*/ 116 h 117"/>
                  <a:gd name="T10" fmla="*/ 21 w 22"/>
                  <a:gd name="T11" fmla="*/ 106 h 117"/>
                  <a:gd name="T12" fmla="*/ 21 w 22"/>
                  <a:gd name="T13" fmla="*/ 13 h 117"/>
                  <a:gd name="T14" fmla="*/ 12 w 22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6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2"/>
                      <a:pt x="6" y="116"/>
                      <a:pt x="12" y="116"/>
                    </a:cubicBezTo>
                    <a:cubicBezTo>
                      <a:pt x="18" y="116"/>
                      <a:pt x="21" y="112"/>
                      <a:pt x="21" y="106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6"/>
                      <a:pt x="18" y="0"/>
                      <a:pt x="12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6" name="Freeform 1052"/>
              <p:cNvSpPr>
                <a:spLocks noChangeArrowheads="1"/>
              </p:cNvSpPr>
              <p:nvPr/>
            </p:nvSpPr>
            <p:spPr bwMode="auto">
              <a:xfrm>
                <a:off x="5395245" y="10110014"/>
                <a:ext cx="75568" cy="340037"/>
              </a:xfrm>
              <a:custGeom>
                <a:avLst/>
                <a:gdLst>
                  <a:gd name="T0" fmla="*/ 13 w 26"/>
                  <a:gd name="T1" fmla="*/ 0 h 117"/>
                  <a:gd name="T2" fmla="*/ 13 w 26"/>
                  <a:gd name="T3" fmla="*/ 0 h 117"/>
                  <a:gd name="T4" fmla="*/ 0 w 26"/>
                  <a:gd name="T5" fmla="*/ 13 h 117"/>
                  <a:gd name="T6" fmla="*/ 0 w 26"/>
                  <a:gd name="T7" fmla="*/ 106 h 117"/>
                  <a:gd name="T8" fmla="*/ 13 w 26"/>
                  <a:gd name="T9" fmla="*/ 116 h 117"/>
                  <a:gd name="T10" fmla="*/ 25 w 26"/>
                  <a:gd name="T11" fmla="*/ 106 h 117"/>
                  <a:gd name="T12" fmla="*/ 25 w 26"/>
                  <a:gd name="T13" fmla="*/ 13 h 117"/>
                  <a:gd name="T14" fmla="*/ 13 w 26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7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6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2"/>
                      <a:pt x="7" y="116"/>
                      <a:pt x="13" y="116"/>
                    </a:cubicBezTo>
                    <a:cubicBezTo>
                      <a:pt x="19" y="116"/>
                      <a:pt x="25" y="112"/>
                      <a:pt x="25" y="106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19" y="0"/>
                      <a:pt x="1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0" name="Freeform 1056"/>
              <p:cNvSpPr>
                <a:spLocks noChangeArrowheads="1"/>
              </p:cNvSpPr>
              <p:nvPr/>
            </p:nvSpPr>
            <p:spPr bwMode="auto">
              <a:xfrm>
                <a:off x="5143348" y="10601186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2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2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4" y="115"/>
                      <a:pt x="10" y="115"/>
                    </a:cubicBezTo>
                    <a:cubicBezTo>
                      <a:pt x="16" y="115"/>
                      <a:pt x="22" y="109"/>
                      <a:pt x="22" y="10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6"/>
                      <a:pt x="16" y="0"/>
                      <a:pt x="1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1" name="Freeform 1057"/>
              <p:cNvSpPr>
                <a:spLocks noChangeArrowheads="1"/>
              </p:cNvSpPr>
              <p:nvPr/>
            </p:nvSpPr>
            <p:spPr bwMode="auto">
              <a:xfrm>
                <a:off x="5269298" y="10601186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2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2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6" y="115"/>
                      <a:pt x="12" y="115"/>
                    </a:cubicBezTo>
                    <a:cubicBezTo>
                      <a:pt x="18" y="115"/>
                      <a:pt x="21" y="109"/>
                      <a:pt x="21" y="10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6"/>
                      <a:pt x="18" y="0"/>
                      <a:pt x="12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2" name="Freeform 1058"/>
              <p:cNvSpPr>
                <a:spLocks noChangeArrowheads="1"/>
              </p:cNvSpPr>
              <p:nvPr/>
            </p:nvSpPr>
            <p:spPr bwMode="auto">
              <a:xfrm>
                <a:off x="5395245" y="10601186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2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2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7" y="115"/>
                      <a:pt x="13" y="115"/>
                    </a:cubicBezTo>
                    <a:cubicBezTo>
                      <a:pt x="19" y="115"/>
                      <a:pt x="25" y="109"/>
                      <a:pt x="25" y="10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6"/>
                      <a:pt x="19" y="0"/>
                      <a:pt x="1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6" name="Freeform 1062"/>
              <p:cNvSpPr>
                <a:spLocks noChangeArrowheads="1"/>
              </p:cNvSpPr>
              <p:nvPr/>
            </p:nvSpPr>
            <p:spPr bwMode="auto">
              <a:xfrm>
                <a:off x="5143348" y="11092359"/>
                <a:ext cx="62970" cy="340037"/>
              </a:xfrm>
              <a:custGeom>
                <a:avLst/>
                <a:gdLst>
                  <a:gd name="T0" fmla="*/ 10 w 23"/>
                  <a:gd name="T1" fmla="*/ 0 h 117"/>
                  <a:gd name="T2" fmla="*/ 10 w 23"/>
                  <a:gd name="T3" fmla="*/ 0 h 117"/>
                  <a:gd name="T4" fmla="*/ 0 w 23"/>
                  <a:gd name="T5" fmla="*/ 13 h 117"/>
                  <a:gd name="T6" fmla="*/ 0 w 23"/>
                  <a:gd name="T7" fmla="*/ 106 h 117"/>
                  <a:gd name="T8" fmla="*/ 10 w 23"/>
                  <a:gd name="T9" fmla="*/ 116 h 117"/>
                  <a:gd name="T10" fmla="*/ 22 w 23"/>
                  <a:gd name="T11" fmla="*/ 106 h 117"/>
                  <a:gd name="T12" fmla="*/ 22 w 23"/>
                  <a:gd name="T13" fmla="*/ 13 h 117"/>
                  <a:gd name="T14" fmla="*/ 10 w 23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7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7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3"/>
                      <a:pt x="4" y="116"/>
                      <a:pt x="10" y="116"/>
                    </a:cubicBezTo>
                    <a:cubicBezTo>
                      <a:pt x="16" y="116"/>
                      <a:pt x="22" y="113"/>
                      <a:pt x="22" y="106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7"/>
                      <a:pt x="16" y="0"/>
                      <a:pt x="1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7" name="Freeform 1063"/>
              <p:cNvSpPr>
                <a:spLocks noChangeArrowheads="1"/>
              </p:cNvSpPr>
              <p:nvPr/>
            </p:nvSpPr>
            <p:spPr bwMode="auto">
              <a:xfrm>
                <a:off x="5269298" y="11092359"/>
                <a:ext cx="62970" cy="340037"/>
              </a:xfrm>
              <a:custGeom>
                <a:avLst/>
                <a:gdLst>
                  <a:gd name="T0" fmla="*/ 12 w 22"/>
                  <a:gd name="T1" fmla="*/ 0 h 117"/>
                  <a:gd name="T2" fmla="*/ 12 w 22"/>
                  <a:gd name="T3" fmla="*/ 0 h 117"/>
                  <a:gd name="T4" fmla="*/ 0 w 22"/>
                  <a:gd name="T5" fmla="*/ 13 h 117"/>
                  <a:gd name="T6" fmla="*/ 0 w 22"/>
                  <a:gd name="T7" fmla="*/ 106 h 117"/>
                  <a:gd name="T8" fmla="*/ 12 w 22"/>
                  <a:gd name="T9" fmla="*/ 116 h 117"/>
                  <a:gd name="T10" fmla="*/ 21 w 22"/>
                  <a:gd name="T11" fmla="*/ 106 h 117"/>
                  <a:gd name="T12" fmla="*/ 21 w 22"/>
                  <a:gd name="T13" fmla="*/ 13 h 117"/>
                  <a:gd name="T14" fmla="*/ 12 w 22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7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3"/>
                      <a:pt x="6" y="116"/>
                      <a:pt x="12" y="116"/>
                    </a:cubicBezTo>
                    <a:cubicBezTo>
                      <a:pt x="18" y="116"/>
                      <a:pt x="21" y="113"/>
                      <a:pt x="21" y="106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7"/>
                      <a:pt x="18" y="0"/>
                      <a:pt x="12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8" name="Freeform 1064"/>
              <p:cNvSpPr>
                <a:spLocks noChangeArrowheads="1"/>
              </p:cNvSpPr>
              <p:nvPr/>
            </p:nvSpPr>
            <p:spPr bwMode="auto">
              <a:xfrm>
                <a:off x="5395245" y="11092359"/>
                <a:ext cx="75568" cy="340037"/>
              </a:xfrm>
              <a:custGeom>
                <a:avLst/>
                <a:gdLst>
                  <a:gd name="T0" fmla="*/ 13 w 26"/>
                  <a:gd name="T1" fmla="*/ 0 h 117"/>
                  <a:gd name="T2" fmla="*/ 13 w 26"/>
                  <a:gd name="T3" fmla="*/ 0 h 117"/>
                  <a:gd name="T4" fmla="*/ 0 w 26"/>
                  <a:gd name="T5" fmla="*/ 13 h 117"/>
                  <a:gd name="T6" fmla="*/ 0 w 26"/>
                  <a:gd name="T7" fmla="*/ 106 h 117"/>
                  <a:gd name="T8" fmla="*/ 13 w 26"/>
                  <a:gd name="T9" fmla="*/ 116 h 117"/>
                  <a:gd name="T10" fmla="*/ 25 w 26"/>
                  <a:gd name="T11" fmla="*/ 106 h 117"/>
                  <a:gd name="T12" fmla="*/ 25 w 26"/>
                  <a:gd name="T13" fmla="*/ 13 h 117"/>
                  <a:gd name="T14" fmla="*/ 13 w 26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7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7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3"/>
                      <a:pt x="7" y="116"/>
                      <a:pt x="13" y="116"/>
                    </a:cubicBezTo>
                    <a:cubicBezTo>
                      <a:pt x="19" y="116"/>
                      <a:pt x="25" y="113"/>
                      <a:pt x="25" y="106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7"/>
                      <a:pt x="19" y="0"/>
                      <a:pt x="1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2" name="Freeform 1068"/>
              <p:cNvSpPr>
                <a:spLocks noChangeArrowheads="1"/>
              </p:cNvSpPr>
              <p:nvPr/>
            </p:nvSpPr>
            <p:spPr bwMode="auto">
              <a:xfrm>
                <a:off x="5143348" y="11596129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2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2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3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4" y="115"/>
                      <a:pt x="10" y="115"/>
                    </a:cubicBezTo>
                    <a:cubicBezTo>
                      <a:pt x="16" y="115"/>
                      <a:pt x="22" y="109"/>
                      <a:pt x="22" y="10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3"/>
                      <a:pt x="16" y="0"/>
                      <a:pt x="1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3" name="Freeform 1069"/>
              <p:cNvSpPr>
                <a:spLocks noChangeArrowheads="1"/>
              </p:cNvSpPr>
              <p:nvPr/>
            </p:nvSpPr>
            <p:spPr bwMode="auto">
              <a:xfrm>
                <a:off x="5269298" y="11596129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2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2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3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6" y="115"/>
                      <a:pt x="12" y="115"/>
                    </a:cubicBezTo>
                    <a:cubicBezTo>
                      <a:pt x="18" y="115"/>
                      <a:pt x="21" y="109"/>
                      <a:pt x="21" y="10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3"/>
                      <a:pt x="18" y="0"/>
                      <a:pt x="12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4" name="Freeform 1070"/>
              <p:cNvSpPr>
                <a:spLocks noChangeArrowheads="1"/>
              </p:cNvSpPr>
              <p:nvPr/>
            </p:nvSpPr>
            <p:spPr bwMode="auto">
              <a:xfrm>
                <a:off x="5395245" y="11596129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2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2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3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7" y="115"/>
                      <a:pt x="13" y="115"/>
                    </a:cubicBezTo>
                    <a:cubicBezTo>
                      <a:pt x="19" y="115"/>
                      <a:pt x="25" y="109"/>
                      <a:pt x="25" y="10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3"/>
                      <a:pt x="19" y="0"/>
                      <a:pt x="1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8" name="Freeform 1074"/>
              <p:cNvSpPr>
                <a:spLocks noChangeArrowheads="1"/>
              </p:cNvSpPr>
              <p:nvPr/>
            </p:nvSpPr>
            <p:spPr bwMode="auto">
              <a:xfrm>
                <a:off x="5143348" y="12099895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2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2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2"/>
                      <a:pt x="4" y="115"/>
                      <a:pt x="10" y="115"/>
                    </a:cubicBezTo>
                    <a:cubicBezTo>
                      <a:pt x="16" y="115"/>
                      <a:pt x="22" y="112"/>
                      <a:pt x="22" y="10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6"/>
                      <a:pt x="16" y="0"/>
                      <a:pt x="1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9" name="Freeform 1075"/>
              <p:cNvSpPr>
                <a:spLocks noChangeArrowheads="1"/>
              </p:cNvSpPr>
              <p:nvPr/>
            </p:nvSpPr>
            <p:spPr bwMode="auto">
              <a:xfrm>
                <a:off x="5269298" y="12099895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2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2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2"/>
                      <a:pt x="6" y="115"/>
                      <a:pt x="12" y="115"/>
                    </a:cubicBezTo>
                    <a:cubicBezTo>
                      <a:pt x="18" y="115"/>
                      <a:pt x="21" y="112"/>
                      <a:pt x="21" y="10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6"/>
                      <a:pt x="18" y="0"/>
                      <a:pt x="12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0" name="Freeform 1076"/>
              <p:cNvSpPr>
                <a:spLocks noChangeArrowheads="1"/>
              </p:cNvSpPr>
              <p:nvPr/>
            </p:nvSpPr>
            <p:spPr bwMode="auto">
              <a:xfrm>
                <a:off x="5395245" y="12099895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2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2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2"/>
                      <a:pt x="7" y="115"/>
                      <a:pt x="13" y="115"/>
                    </a:cubicBezTo>
                    <a:cubicBezTo>
                      <a:pt x="19" y="115"/>
                      <a:pt x="25" y="112"/>
                      <a:pt x="25" y="10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6"/>
                      <a:pt x="19" y="0"/>
                      <a:pt x="1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4" name="Freeform 1080"/>
              <p:cNvSpPr>
                <a:spLocks noChangeArrowheads="1"/>
              </p:cNvSpPr>
              <p:nvPr/>
            </p:nvSpPr>
            <p:spPr bwMode="auto">
              <a:xfrm>
                <a:off x="5143348" y="12591065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0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0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4"/>
                      <a:pt x="0" y="1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4" y="115"/>
                      <a:pt x="10" y="115"/>
                    </a:cubicBezTo>
                    <a:cubicBezTo>
                      <a:pt x="16" y="115"/>
                      <a:pt x="22" y="109"/>
                      <a:pt x="22" y="103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4"/>
                      <a:pt x="16" y="0"/>
                      <a:pt x="1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5" name="Freeform 1081"/>
              <p:cNvSpPr>
                <a:spLocks noChangeArrowheads="1"/>
              </p:cNvSpPr>
              <p:nvPr/>
            </p:nvSpPr>
            <p:spPr bwMode="auto">
              <a:xfrm>
                <a:off x="5269298" y="12591065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0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0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4"/>
                      <a:pt x="0" y="1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6" y="115"/>
                      <a:pt x="12" y="115"/>
                    </a:cubicBezTo>
                    <a:cubicBezTo>
                      <a:pt x="18" y="115"/>
                      <a:pt x="21" y="109"/>
                      <a:pt x="21" y="103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4"/>
                      <a:pt x="18" y="0"/>
                      <a:pt x="12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6" name="Freeform 1082"/>
              <p:cNvSpPr>
                <a:spLocks noChangeArrowheads="1"/>
              </p:cNvSpPr>
              <p:nvPr/>
            </p:nvSpPr>
            <p:spPr bwMode="auto">
              <a:xfrm>
                <a:off x="5395245" y="12591065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0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0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4"/>
                      <a:pt x="0" y="1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7" y="115"/>
                      <a:pt x="13" y="115"/>
                    </a:cubicBezTo>
                    <a:cubicBezTo>
                      <a:pt x="19" y="115"/>
                      <a:pt x="25" y="109"/>
                      <a:pt x="25" y="10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4"/>
                      <a:pt x="19" y="0"/>
                      <a:pt x="1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7" name="Freeform 1083"/>
              <p:cNvSpPr>
                <a:spLocks noChangeArrowheads="1"/>
              </p:cNvSpPr>
              <p:nvPr/>
            </p:nvSpPr>
            <p:spPr bwMode="auto">
              <a:xfrm>
                <a:off x="3506025" y="13308937"/>
                <a:ext cx="289676" cy="113344"/>
              </a:xfrm>
              <a:custGeom>
                <a:avLst/>
                <a:gdLst>
                  <a:gd name="T0" fmla="*/ 102 w 103"/>
                  <a:gd name="T1" fmla="*/ 39 h 40"/>
                  <a:gd name="T2" fmla="*/ 0 w 103"/>
                  <a:gd name="T3" fmla="*/ 39 h 40"/>
                  <a:gd name="T4" fmla="*/ 0 w 103"/>
                  <a:gd name="T5" fmla="*/ 0 h 40"/>
                  <a:gd name="T6" fmla="*/ 102 w 103"/>
                  <a:gd name="T7" fmla="*/ 0 h 40"/>
                  <a:gd name="T8" fmla="*/ 102 w 103"/>
                  <a:gd name="T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40">
                    <a:moveTo>
                      <a:pt x="102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39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8" name="Freeform 1084"/>
              <p:cNvSpPr>
                <a:spLocks noChangeArrowheads="1"/>
              </p:cNvSpPr>
              <p:nvPr/>
            </p:nvSpPr>
            <p:spPr bwMode="auto">
              <a:xfrm>
                <a:off x="5256692" y="13308937"/>
                <a:ext cx="302276" cy="113344"/>
              </a:xfrm>
              <a:custGeom>
                <a:avLst/>
                <a:gdLst>
                  <a:gd name="T0" fmla="*/ 103 w 104"/>
                  <a:gd name="T1" fmla="*/ 39 h 40"/>
                  <a:gd name="T2" fmla="*/ 0 w 104"/>
                  <a:gd name="T3" fmla="*/ 39 h 40"/>
                  <a:gd name="T4" fmla="*/ 0 w 104"/>
                  <a:gd name="T5" fmla="*/ 0 h 40"/>
                  <a:gd name="T6" fmla="*/ 103 w 104"/>
                  <a:gd name="T7" fmla="*/ 0 h 40"/>
                  <a:gd name="T8" fmla="*/ 103 w 104"/>
                  <a:gd name="T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40">
                    <a:moveTo>
                      <a:pt x="103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39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10" name="Freeform 918"/>
            <p:cNvSpPr>
              <a:spLocks noChangeArrowheads="1"/>
            </p:cNvSpPr>
            <p:nvPr/>
          </p:nvSpPr>
          <p:spPr bwMode="auto">
            <a:xfrm>
              <a:off x="6228968" y="8955142"/>
              <a:ext cx="440820" cy="163729"/>
            </a:xfrm>
            <a:custGeom>
              <a:avLst/>
              <a:gdLst>
                <a:gd name="T0" fmla="*/ 155 w 156"/>
                <a:gd name="T1" fmla="*/ 0 h 56"/>
                <a:gd name="T2" fmla="*/ 0 w 156"/>
                <a:gd name="T3" fmla="*/ 0 h 56"/>
                <a:gd name="T4" fmla="*/ 0 w 156"/>
                <a:gd name="T5" fmla="*/ 55 h 56"/>
                <a:gd name="T6" fmla="*/ 155 w 156"/>
                <a:gd name="T7" fmla="*/ 55 h 56"/>
                <a:gd name="T8" fmla="*/ 155 w 1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6">
                  <a:moveTo>
                    <a:pt x="155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155" y="55"/>
                  </a:lnTo>
                  <a:lnTo>
                    <a:pt x="155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016" name="Freeform 924"/>
            <p:cNvSpPr>
              <a:spLocks noChangeArrowheads="1"/>
            </p:cNvSpPr>
            <p:nvPr/>
          </p:nvSpPr>
          <p:spPr bwMode="auto">
            <a:xfrm>
              <a:off x="6228968" y="9458909"/>
              <a:ext cx="440820" cy="163729"/>
            </a:xfrm>
            <a:custGeom>
              <a:avLst/>
              <a:gdLst>
                <a:gd name="T0" fmla="*/ 155 w 156"/>
                <a:gd name="T1" fmla="*/ 0 h 58"/>
                <a:gd name="T2" fmla="*/ 0 w 156"/>
                <a:gd name="T3" fmla="*/ 0 h 58"/>
                <a:gd name="T4" fmla="*/ 0 w 156"/>
                <a:gd name="T5" fmla="*/ 57 h 58"/>
                <a:gd name="T6" fmla="*/ 155 w 156"/>
                <a:gd name="T7" fmla="*/ 57 h 58"/>
                <a:gd name="T8" fmla="*/ 155 w 15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8">
                  <a:moveTo>
                    <a:pt x="155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55" y="57"/>
                  </a:lnTo>
                  <a:lnTo>
                    <a:pt x="155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022" name="Freeform 930"/>
            <p:cNvSpPr>
              <a:spLocks noChangeArrowheads="1"/>
            </p:cNvSpPr>
            <p:nvPr/>
          </p:nvSpPr>
          <p:spPr bwMode="auto">
            <a:xfrm>
              <a:off x="6228968" y="9950090"/>
              <a:ext cx="440820" cy="163720"/>
            </a:xfrm>
            <a:custGeom>
              <a:avLst/>
              <a:gdLst>
                <a:gd name="T0" fmla="*/ 155 w 156"/>
                <a:gd name="T1" fmla="*/ 0 h 56"/>
                <a:gd name="T2" fmla="*/ 0 w 156"/>
                <a:gd name="T3" fmla="*/ 0 h 56"/>
                <a:gd name="T4" fmla="*/ 0 w 156"/>
                <a:gd name="T5" fmla="*/ 55 h 56"/>
                <a:gd name="T6" fmla="*/ 155 w 156"/>
                <a:gd name="T7" fmla="*/ 55 h 56"/>
                <a:gd name="T8" fmla="*/ 155 w 1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6">
                  <a:moveTo>
                    <a:pt x="155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155" y="55"/>
                  </a:lnTo>
                  <a:lnTo>
                    <a:pt x="155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028" name="Freeform 936"/>
            <p:cNvSpPr>
              <a:spLocks noChangeArrowheads="1"/>
            </p:cNvSpPr>
            <p:nvPr/>
          </p:nvSpPr>
          <p:spPr bwMode="auto">
            <a:xfrm>
              <a:off x="6228968" y="10453857"/>
              <a:ext cx="440820" cy="163720"/>
            </a:xfrm>
            <a:custGeom>
              <a:avLst/>
              <a:gdLst>
                <a:gd name="T0" fmla="*/ 155 w 156"/>
                <a:gd name="T1" fmla="*/ 0 h 58"/>
                <a:gd name="T2" fmla="*/ 0 w 156"/>
                <a:gd name="T3" fmla="*/ 0 h 58"/>
                <a:gd name="T4" fmla="*/ 0 w 156"/>
                <a:gd name="T5" fmla="*/ 57 h 58"/>
                <a:gd name="T6" fmla="*/ 155 w 156"/>
                <a:gd name="T7" fmla="*/ 57 h 58"/>
                <a:gd name="T8" fmla="*/ 155 w 15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8">
                  <a:moveTo>
                    <a:pt x="155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55" y="57"/>
                  </a:lnTo>
                  <a:lnTo>
                    <a:pt x="155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034" name="Freeform 942"/>
            <p:cNvSpPr>
              <a:spLocks noChangeArrowheads="1"/>
            </p:cNvSpPr>
            <p:nvPr/>
          </p:nvSpPr>
          <p:spPr bwMode="auto">
            <a:xfrm>
              <a:off x="6228968" y="10945020"/>
              <a:ext cx="440820" cy="163729"/>
            </a:xfrm>
            <a:custGeom>
              <a:avLst/>
              <a:gdLst>
                <a:gd name="T0" fmla="*/ 155 w 156"/>
                <a:gd name="T1" fmla="*/ 0 h 56"/>
                <a:gd name="T2" fmla="*/ 0 w 156"/>
                <a:gd name="T3" fmla="*/ 0 h 56"/>
                <a:gd name="T4" fmla="*/ 0 w 156"/>
                <a:gd name="T5" fmla="*/ 55 h 56"/>
                <a:gd name="T6" fmla="*/ 155 w 156"/>
                <a:gd name="T7" fmla="*/ 55 h 56"/>
                <a:gd name="T8" fmla="*/ 155 w 1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6">
                  <a:moveTo>
                    <a:pt x="155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155" y="55"/>
                  </a:lnTo>
                  <a:lnTo>
                    <a:pt x="155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040" name="Freeform 948"/>
            <p:cNvSpPr>
              <a:spLocks noChangeArrowheads="1"/>
            </p:cNvSpPr>
            <p:nvPr/>
          </p:nvSpPr>
          <p:spPr bwMode="auto">
            <a:xfrm>
              <a:off x="6228968" y="11436202"/>
              <a:ext cx="440820" cy="163720"/>
            </a:xfrm>
            <a:custGeom>
              <a:avLst/>
              <a:gdLst>
                <a:gd name="T0" fmla="*/ 155 w 156"/>
                <a:gd name="T1" fmla="*/ 0 h 56"/>
                <a:gd name="T2" fmla="*/ 0 w 156"/>
                <a:gd name="T3" fmla="*/ 0 h 56"/>
                <a:gd name="T4" fmla="*/ 0 w 156"/>
                <a:gd name="T5" fmla="*/ 55 h 56"/>
                <a:gd name="T6" fmla="*/ 155 w 156"/>
                <a:gd name="T7" fmla="*/ 55 h 56"/>
                <a:gd name="T8" fmla="*/ 155 w 1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6">
                  <a:moveTo>
                    <a:pt x="155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155" y="55"/>
                  </a:lnTo>
                  <a:lnTo>
                    <a:pt x="155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046" name="Freeform 954"/>
            <p:cNvSpPr>
              <a:spLocks noChangeArrowheads="1"/>
            </p:cNvSpPr>
            <p:nvPr/>
          </p:nvSpPr>
          <p:spPr bwMode="auto">
            <a:xfrm>
              <a:off x="6228968" y="11939968"/>
              <a:ext cx="440820" cy="163720"/>
            </a:xfrm>
            <a:custGeom>
              <a:avLst/>
              <a:gdLst>
                <a:gd name="T0" fmla="*/ 155 w 156"/>
                <a:gd name="T1" fmla="*/ 0 h 58"/>
                <a:gd name="T2" fmla="*/ 0 w 156"/>
                <a:gd name="T3" fmla="*/ 0 h 58"/>
                <a:gd name="T4" fmla="*/ 0 w 156"/>
                <a:gd name="T5" fmla="*/ 57 h 58"/>
                <a:gd name="T6" fmla="*/ 155 w 156"/>
                <a:gd name="T7" fmla="*/ 57 h 58"/>
                <a:gd name="T8" fmla="*/ 155 w 15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8">
                  <a:moveTo>
                    <a:pt x="155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55" y="57"/>
                  </a:lnTo>
                  <a:lnTo>
                    <a:pt x="155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36172" y="312947"/>
            <a:ext cx="2764552" cy="1630944"/>
            <a:chOff x="9469168" y="625891"/>
            <a:chExt cx="5529103" cy="3261887"/>
          </a:xfrm>
        </p:grpSpPr>
        <p:sp>
          <p:nvSpPr>
            <p:cNvPr id="889" name="Freeform 1085"/>
            <p:cNvSpPr>
              <a:spLocks noChangeArrowheads="1"/>
            </p:cNvSpPr>
            <p:nvPr/>
          </p:nvSpPr>
          <p:spPr bwMode="auto">
            <a:xfrm>
              <a:off x="9469168" y="625891"/>
              <a:ext cx="5529103" cy="3261887"/>
            </a:xfrm>
            <a:custGeom>
              <a:avLst/>
              <a:gdLst>
                <a:gd name="T0" fmla="*/ 1646 w 1937"/>
                <a:gd name="T1" fmla="*/ 563 h 1142"/>
                <a:gd name="T2" fmla="*/ 1646 w 1937"/>
                <a:gd name="T3" fmla="*/ 563 h 1142"/>
                <a:gd name="T4" fmla="*/ 1570 w 1937"/>
                <a:gd name="T5" fmla="*/ 576 h 1142"/>
                <a:gd name="T6" fmla="*/ 1580 w 1937"/>
                <a:gd name="T7" fmla="*/ 479 h 1142"/>
                <a:gd name="T8" fmla="*/ 1098 w 1937"/>
                <a:gd name="T9" fmla="*/ 0 h 1142"/>
                <a:gd name="T10" fmla="*/ 626 w 1937"/>
                <a:gd name="T11" fmla="*/ 397 h 1142"/>
                <a:gd name="T12" fmla="*/ 484 w 1937"/>
                <a:gd name="T13" fmla="*/ 345 h 1142"/>
                <a:gd name="T14" fmla="*/ 260 w 1937"/>
                <a:gd name="T15" fmla="*/ 569 h 1142"/>
                <a:gd name="T16" fmla="*/ 296 w 1937"/>
                <a:gd name="T17" fmla="*/ 697 h 1142"/>
                <a:gd name="T18" fmla="*/ 230 w 1937"/>
                <a:gd name="T19" fmla="*/ 685 h 1142"/>
                <a:gd name="T20" fmla="*/ 0 w 1937"/>
                <a:gd name="T21" fmla="*/ 915 h 1142"/>
                <a:gd name="T22" fmla="*/ 230 w 1937"/>
                <a:gd name="T23" fmla="*/ 1141 h 1142"/>
                <a:gd name="T24" fmla="*/ 1616 w 1937"/>
                <a:gd name="T25" fmla="*/ 1141 h 1142"/>
                <a:gd name="T26" fmla="*/ 1616 w 1937"/>
                <a:gd name="T27" fmla="*/ 1141 h 1142"/>
                <a:gd name="T28" fmla="*/ 1646 w 1937"/>
                <a:gd name="T29" fmla="*/ 1141 h 1142"/>
                <a:gd name="T30" fmla="*/ 1936 w 1937"/>
                <a:gd name="T31" fmla="*/ 854 h 1142"/>
                <a:gd name="T32" fmla="*/ 1646 w 1937"/>
                <a:gd name="T33" fmla="*/ 563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7" h="1142">
                  <a:moveTo>
                    <a:pt x="1646" y="563"/>
                  </a:moveTo>
                  <a:lnTo>
                    <a:pt x="1646" y="563"/>
                  </a:lnTo>
                  <a:cubicBezTo>
                    <a:pt x="1622" y="563"/>
                    <a:pt x="1594" y="569"/>
                    <a:pt x="1570" y="576"/>
                  </a:cubicBezTo>
                  <a:cubicBezTo>
                    <a:pt x="1576" y="545"/>
                    <a:pt x="1580" y="512"/>
                    <a:pt x="1580" y="479"/>
                  </a:cubicBezTo>
                  <a:cubicBezTo>
                    <a:pt x="1580" y="215"/>
                    <a:pt x="1364" y="0"/>
                    <a:pt x="1098" y="0"/>
                  </a:cubicBezTo>
                  <a:cubicBezTo>
                    <a:pt x="862" y="0"/>
                    <a:pt x="665" y="170"/>
                    <a:pt x="626" y="397"/>
                  </a:cubicBezTo>
                  <a:cubicBezTo>
                    <a:pt x="586" y="364"/>
                    <a:pt x="538" y="345"/>
                    <a:pt x="484" y="345"/>
                  </a:cubicBezTo>
                  <a:cubicBezTo>
                    <a:pt x="360" y="345"/>
                    <a:pt x="260" y="445"/>
                    <a:pt x="260" y="569"/>
                  </a:cubicBezTo>
                  <a:cubicBezTo>
                    <a:pt x="260" y="618"/>
                    <a:pt x="272" y="660"/>
                    <a:pt x="296" y="697"/>
                  </a:cubicBezTo>
                  <a:cubicBezTo>
                    <a:pt x="275" y="687"/>
                    <a:pt x="250" y="685"/>
                    <a:pt x="230" y="685"/>
                  </a:cubicBezTo>
                  <a:cubicBezTo>
                    <a:pt x="102" y="685"/>
                    <a:pt x="0" y="787"/>
                    <a:pt x="0" y="915"/>
                  </a:cubicBezTo>
                  <a:cubicBezTo>
                    <a:pt x="0" y="1039"/>
                    <a:pt x="102" y="1141"/>
                    <a:pt x="230" y="1141"/>
                  </a:cubicBezTo>
                  <a:cubicBezTo>
                    <a:pt x="1616" y="1141"/>
                    <a:pt x="1616" y="1141"/>
                    <a:pt x="1616" y="1141"/>
                  </a:cubicBezTo>
                  <a:lnTo>
                    <a:pt x="1616" y="1141"/>
                  </a:lnTo>
                  <a:cubicBezTo>
                    <a:pt x="1628" y="1141"/>
                    <a:pt x="1637" y="1141"/>
                    <a:pt x="1646" y="1141"/>
                  </a:cubicBezTo>
                  <a:cubicBezTo>
                    <a:pt x="1806" y="1141"/>
                    <a:pt x="1936" y="1015"/>
                    <a:pt x="1936" y="854"/>
                  </a:cubicBezTo>
                  <a:cubicBezTo>
                    <a:pt x="1936" y="693"/>
                    <a:pt x="1806" y="563"/>
                    <a:pt x="1646" y="563"/>
                  </a:cubicBezTo>
                </a:path>
              </a:pathLst>
            </a:custGeom>
            <a:solidFill>
              <a:schemeClr val="accent1"/>
            </a:solidFill>
            <a:ln w="3175" cmpd="sng">
              <a:noFill/>
            </a:ln>
            <a:effectLst/>
            <a:extLst/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prstClr val="white">
                    <a:lumMod val="75000"/>
                  </a:prstClr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055" name="TextBox 1054"/>
            <p:cNvSpPr txBox="1"/>
            <p:nvPr/>
          </p:nvSpPr>
          <p:spPr>
            <a:xfrm>
              <a:off x="9774888" y="2151393"/>
              <a:ext cx="4936681" cy="432796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200" b="1" dirty="0">
                  <a:solidFill>
                    <a:prstClr val="white"/>
                  </a:solidFill>
                  <a:latin typeface="Lato Regular"/>
                  <a:ea typeface="微软雅黑" panose="020B0503020204020204" pitchFamily="34" charset="-122"/>
                  <a:cs typeface="Lato Regular"/>
                </a:rPr>
                <a:t>Cloud</a:t>
              </a:r>
              <a:endParaRPr lang="id-ID" sz="1200" b="1" dirty="0">
                <a:solidFill>
                  <a:prstClr val="white"/>
                </a:solidFill>
                <a:latin typeface="Lato Regular"/>
                <a:ea typeface="微软雅黑" panose="020B0503020204020204" pitchFamily="34" charset="-122"/>
                <a:cs typeface="Lato Regular"/>
              </a:endParaRPr>
            </a:p>
          </p:txBody>
        </p:sp>
      </p:grpSp>
      <p:sp>
        <p:nvSpPr>
          <p:cNvPr id="1056" name="TextBox 1055"/>
          <p:cNvSpPr txBox="1"/>
          <p:nvPr/>
        </p:nvSpPr>
        <p:spPr>
          <a:xfrm>
            <a:off x="5446285" y="5539494"/>
            <a:ext cx="1323421" cy="216398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6B6B6B"/>
                </a:solidFill>
                <a:latin typeface="Lato Regular"/>
                <a:ea typeface="微软雅黑" panose="020B0503020204020204" pitchFamily="34" charset="-122"/>
                <a:cs typeface="Lato Regular"/>
              </a:rPr>
              <a:t>Hosting Services</a:t>
            </a:r>
            <a:endParaRPr lang="id-ID" sz="1200" b="1" dirty="0">
              <a:solidFill>
                <a:srgbClr val="6B6B6B"/>
              </a:solidFill>
              <a:latin typeface="Lato Regular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085" name="TextBox 1084"/>
          <p:cNvSpPr txBox="1"/>
          <p:nvPr/>
        </p:nvSpPr>
        <p:spPr>
          <a:xfrm>
            <a:off x="2483012" y="3099842"/>
            <a:ext cx="1225861" cy="216398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6B6B6B"/>
                </a:solidFill>
                <a:latin typeface="Lato Regular"/>
                <a:ea typeface="微软雅黑" panose="020B0503020204020204" pitchFamily="34" charset="-122"/>
                <a:cs typeface="Lato Regular"/>
              </a:rPr>
              <a:t>100GB</a:t>
            </a:r>
            <a:endParaRPr lang="id-ID" sz="1200" b="1" dirty="0">
              <a:solidFill>
                <a:srgbClr val="6B6B6B"/>
              </a:solidFill>
              <a:latin typeface="Lato Regular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086" name="TextBox 1085"/>
          <p:cNvSpPr txBox="1"/>
          <p:nvPr/>
        </p:nvSpPr>
        <p:spPr>
          <a:xfrm>
            <a:off x="9066996" y="3093771"/>
            <a:ext cx="400091" cy="216398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6B6B6B"/>
                </a:solidFill>
                <a:latin typeface="Lato Regular"/>
                <a:ea typeface="微软雅黑" panose="020B0503020204020204" pitchFamily="34" charset="-122"/>
                <a:cs typeface="Lato Regular"/>
              </a:rPr>
              <a:t>80GB</a:t>
            </a:r>
            <a:endParaRPr lang="id-ID" sz="1200" b="1" dirty="0">
              <a:solidFill>
                <a:srgbClr val="6B6B6B"/>
              </a:solidFill>
              <a:latin typeface="Lato Regular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089" name="Freeform 716"/>
          <p:cNvSpPr>
            <a:spLocks noChangeArrowheads="1"/>
          </p:cNvSpPr>
          <p:nvPr/>
        </p:nvSpPr>
        <p:spPr bwMode="auto">
          <a:xfrm>
            <a:off x="5236531" y="4445886"/>
            <a:ext cx="342813" cy="378881"/>
          </a:xfrm>
          <a:custGeom>
            <a:avLst/>
            <a:gdLst>
              <a:gd name="T0" fmla="*/ 385 w 504"/>
              <a:gd name="T1" fmla="*/ 126 h 555"/>
              <a:gd name="T2" fmla="*/ 385 w 504"/>
              <a:gd name="T3" fmla="*/ 126 h 555"/>
              <a:gd name="T4" fmla="*/ 430 w 504"/>
              <a:gd name="T5" fmla="*/ 142 h 555"/>
              <a:gd name="T6" fmla="*/ 503 w 504"/>
              <a:gd name="T7" fmla="*/ 72 h 555"/>
              <a:gd name="T8" fmla="*/ 430 w 504"/>
              <a:gd name="T9" fmla="*/ 0 h 555"/>
              <a:gd name="T10" fmla="*/ 357 w 504"/>
              <a:gd name="T11" fmla="*/ 66 h 555"/>
              <a:gd name="T12" fmla="*/ 351 w 504"/>
              <a:gd name="T13" fmla="*/ 78 h 555"/>
              <a:gd name="T14" fmla="*/ 112 w 504"/>
              <a:gd name="T15" fmla="*/ 202 h 555"/>
              <a:gd name="T16" fmla="*/ 100 w 504"/>
              <a:gd name="T17" fmla="*/ 202 h 555"/>
              <a:gd name="T18" fmla="*/ 73 w 504"/>
              <a:gd name="T19" fmla="*/ 199 h 555"/>
              <a:gd name="T20" fmla="*/ 0 w 504"/>
              <a:gd name="T21" fmla="*/ 269 h 555"/>
              <a:gd name="T22" fmla="*/ 73 w 504"/>
              <a:gd name="T23" fmla="*/ 342 h 555"/>
              <a:gd name="T24" fmla="*/ 106 w 504"/>
              <a:gd name="T25" fmla="*/ 332 h 555"/>
              <a:gd name="T26" fmla="*/ 112 w 504"/>
              <a:gd name="T27" fmla="*/ 332 h 555"/>
              <a:gd name="T28" fmla="*/ 118 w 504"/>
              <a:gd name="T29" fmla="*/ 336 h 555"/>
              <a:gd name="T30" fmla="*/ 351 w 504"/>
              <a:gd name="T31" fmla="*/ 475 h 555"/>
              <a:gd name="T32" fmla="*/ 357 w 504"/>
              <a:gd name="T33" fmla="*/ 484 h 555"/>
              <a:gd name="T34" fmla="*/ 430 w 504"/>
              <a:gd name="T35" fmla="*/ 554 h 555"/>
              <a:gd name="T36" fmla="*/ 503 w 504"/>
              <a:gd name="T37" fmla="*/ 481 h 555"/>
              <a:gd name="T38" fmla="*/ 430 w 504"/>
              <a:gd name="T39" fmla="*/ 408 h 555"/>
              <a:gd name="T40" fmla="*/ 385 w 504"/>
              <a:gd name="T41" fmla="*/ 426 h 555"/>
              <a:gd name="T42" fmla="*/ 369 w 504"/>
              <a:gd name="T43" fmla="*/ 426 h 555"/>
              <a:gd name="T44" fmla="*/ 148 w 504"/>
              <a:gd name="T45" fmla="*/ 293 h 555"/>
              <a:gd name="T46" fmla="*/ 142 w 504"/>
              <a:gd name="T47" fmla="*/ 281 h 555"/>
              <a:gd name="T48" fmla="*/ 145 w 504"/>
              <a:gd name="T49" fmla="*/ 269 h 555"/>
              <a:gd name="T50" fmla="*/ 142 w 504"/>
              <a:gd name="T51" fmla="*/ 254 h 555"/>
              <a:gd name="T52" fmla="*/ 148 w 504"/>
              <a:gd name="T53" fmla="*/ 242 h 555"/>
              <a:gd name="T54" fmla="*/ 369 w 504"/>
              <a:gd name="T55" fmla="*/ 124 h 555"/>
              <a:gd name="T56" fmla="*/ 385 w 504"/>
              <a:gd name="T57" fmla="*/ 126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04" h="555">
                <a:moveTo>
                  <a:pt x="385" y="126"/>
                </a:moveTo>
                <a:lnTo>
                  <a:pt x="385" y="126"/>
                </a:lnTo>
                <a:cubicBezTo>
                  <a:pt x="397" y="136"/>
                  <a:pt x="415" y="142"/>
                  <a:pt x="430" y="142"/>
                </a:cubicBezTo>
                <a:cubicBezTo>
                  <a:pt x="469" y="142"/>
                  <a:pt x="503" y="112"/>
                  <a:pt x="503" y="72"/>
                </a:cubicBezTo>
                <a:cubicBezTo>
                  <a:pt x="503" y="33"/>
                  <a:pt x="469" y="0"/>
                  <a:pt x="430" y="0"/>
                </a:cubicBezTo>
                <a:cubicBezTo>
                  <a:pt x="394" y="0"/>
                  <a:pt x="360" y="30"/>
                  <a:pt x="357" y="66"/>
                </a:cubicBezTo>
                <a:cubicBezTo>
                  <a:pt x="357" y="72"/>
                  <a:pt x="357" y="75"/>
                  <a:pt x="351" y="78"/>
                </a:cubicBezTo>
                <a:cubicBezTo>
                  <a:pt x="112" y="202"/>
                  <a:pt x="112" y="202"/>
                  <a:pt x="112" y="202"/>
                </a:cubicBezTo>
                <a:cubicBezTo>
                  <a:pt x="109" y="206"/>
                  <a:pt x="103" y="206"/>
                  <a:pt x="100" y="202"/>
                </a:cubicBezTo>
                <a:cubicBezTo>
                  <a:pt x="91" y="199"/>
                  <a:pt x="82" y="199"/>
                  <a:pt x="73" y="199"/>
                </a:cubicBezTo>
                <a:cubicBezTo>
                  <a:pt x="33" y="199"/>
                  <a:pt x="0" y="230"/>
                  <a:pt x="0" y="269"/>
                </a:cubicBezTo>
                <a:cubicBezTo>
                  <a:pt x="0" y="308"/>
                  <a:pt x="33" y="342"/>
                  <a:pt x="73" y="342"/>
                </a:cubicBezTo>
                <a:cubicBezTo>
                  <a:pt x="85" y="342"/>
                  <a:pt x="94" y="338"/>
                  <a:pt x="106" y="332"/>
                </a:cubicBezTo>
                <a:cubicBezTo>
                  <a:pt x="106" y="332"/>
                  <a:pt x="109" y="332"/>
                  <a:pt x="112" y="332"/>
                </a:cubicBezTo>
                <a:cubicBezTo>
                  <a:pt x="112" y="332"/>
                  <a:pt x="115" y="332"/>
                  <a:pt x="118" y="336"/>
                </a:cubicBezTo>
                <a:cubicBezTo>
                  <a:pt x="351" y="475"/>
                  <a:pt x="351" y="475"/>
                  <a:pt x="351" y="475"/>
                </a:cubicBezTo>
                <a:cubicBezTo>
                  <a:pt x="357" y="478"/>
                  <a:pt x="357" y="481"/>
                  <a:pt x="357" y="484"/>
                </a:cubicBezTo>
                <a:cubicBezTo>
                  <a:pt x="360" y="523"/>
                  <a:pt x="394" y="554"/>
                  <a:pt x="430" y="554"/>
                </a:cubicBezTo>
                <a:cubicBezTo>
                  <a:pt x="469" y="554"/>
                  <a:pt x="503" y="520"/>
                  <a:pt x="503" y="481"/>
                </a:cubicBezTo>
                <a:cubicBezTo>
                  <a:pt x="503" y="442"/>
                  <a:pt x="469" y="408"/>
                  <a:pt x="430" y="408"/>
                </a:cubicBezTo>
                <a:cubicBezTo>
                  <a:pt x="415" y="408"/>
                  <a:pt x="397" y="414"/>
                  <a:pt x="385" y="426"/>
                </a:cubicBezTo>
                <a:cubicBezTo>
                  <a:pt x="381" y="429"/>
                  <a:pt x="375" y="429"/>
                  <a:pt x="369" y="426"/>
                </a:cubicBezTo>
                <a:cubicBezTo>
                  <a:pt x="148" y="293"/>
                  <a:pt x="148" y="293"/>
                  <a:pt x="148" y="293"/>
                </a:cubicBezTo>
                <a:cubicBezTo>
                  <a:pt x="145" y="290"/>
                  <a:pt x="142" y="287"/>
                  <a:pt x="142" y="281"/>
                </a:cubicBezTo>
                <a:cubicBezTo>
                  <a:pt x="145" y="278"/>
                  <a:pt x="145" y="272"/>
                  <a:pt x="145" y="269"/>
                </a:cubicBezTo>
                <a:cubicBezTo>
                  <a:pt x="145" y="266"/>
                  <a:pt x="145" y="260"/>
                  <a:pt x="142" y="254"/>
                </a:cubicBezTo>
                <a:cubicBezTo>
                  <a:pt x="142" y="248"/>
                  <a:pt x="145" y="245"/>
                  <a:pt x="148" y="242"/>
                </a:cubicBezTo>
                <a:cubicBezTo>
                  <a:pt x="369" y="124"/>
                  <a:pt x="369" y="124"/>
                  <a:pt x="369" y="124"/>
                </a:cubicBezTo>
                <a:cubicBezTo>
                  <a:pt x="375" y="124"/>
                  <a:pt x="381" y="124"/>
                  <a:pt x="385" y="126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lIns="121885" tIns="60943" rIns="121885" bIns="60943" anchor="ctr"/>
          <a:lstStyle/>
          <a:p>
            <a:pPr>
              <a:lnSpc>
                <a:spcPts val="1500"/>
              </a:lnSpc>
            </a:pPr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grpSp>
        <p:nvGrpSpPr>
          <p:cNvPr id="1090" name="Group 1089"/>
          <p:cNvGrpSpPr/>
          <p:nvPr/>
        </p:nvGrpSpPr>
        <p:grpSpPr>
          <a:xfrm>
            <a:off x="5390025" y="2767371"/>
            <a:ext cx="466105" cy="408951"/>
            <a:chOff x="14791630" y="800432"/>
            <a:chExt cx="932209" cy="817902"/>
          </a:xfrm>
          <a:solidFill>
            <a:schemeClr val="accent4"/>
          </a:solidFill>
        </p:grpSpPr>
        <p:sp>
          <p:nvSpPr>
            <p:cNvPr id="1091" name="Freeform 717"/>
            <p:cNvSpPr>
              <a:spLocks noChangeArrowheads="1"/>
            </p:cNvSpPr>
            <p:nvPr/>
          </p:nvSpPr>
          <p:spPr bwMode="auto">
            <a:xfrm>
              <a:off x="14791630" y="800432"/>
              <a:ext cx="932209" cy="667553"/>
            </a:xfrm>
            <a:custGeom>
              <a:avLst/>
              <a:gdLst>
                <a:gd name="T0" fmla="*/ 578 w 685"/>
                <a:gd name="T1" fmla="*/ 487 h 488"/>
                <a:gd name="T2" fmla="*/ 578 w 685"/>
                <a:gd name="T3" fmla="*/ 487 h 488"/>
                <a:gd name="T4" fmla="*/ 684 w 685"/>
                <a:gd name="T5" fmla="*/ 456 h 488"/>
                <a:gd name="T6" fmla="*/ 0 w 685"/>
                <a:gd name="T7" fmla="*/ 75 h 488"/>
                <a:gd name="T8" fmla="*/ 31 w 685"/>
                <a:gd name="T9" fmla="*/ 181 h 488"/>
                <a:gd name="T10" fmla="*/ 578 w 685"/>
                <a:gd name="T11" fmla="*/ 48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5" h="488">
                  <a:moveTo>
                    <a:pt x="578" y="487"/>
                  </a:moveTo>
                  <a:lnTo>
                    <a:pt x="578" y="487"/>
                  </a:lnTo>
                  <a:cubicBezTo>
                    <a:pt x="684" y="456"/>
                    <a:pt x="684" y="456"/>
                    <a:pt x="684" y="456"/>
                  </a:cubicBezTo>
                  <a:cubicBezTo>
                    <a:pt x="593" y="166"/>
                    <a:pt x="294" y="0"/>
                    <a:pt x="0" y="75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263" y="120"/>
                    <a:pt x="505" y="257"/>
                    <a:pt x="578" y="4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092" name="Freeform 718"/>
            <p:cNvSpPr>
              <a:spLocks noChangeArrowheads="1"/>
            </p:cNvSpPr>
            <p:nvPr/>
          </p:nvSpPr>
          <p:spPr bwMode="auto">
            <a:xfrm>
              <a:off x="14966044" y="1437914"/>
              <a:ext cx="186444" cy="180420"/>
            </a:xfrm>
            <a:custGeom>
              <a:avLst/>
              <a:gdLst>
                <a:gd name="T0" fmla="*/ 82 w 135"/>
                <a:gd name="T1" fmla="*/ 124 h 134"/>
                <a:gd name="T2" fmla="*/ 82 w 135"/>
                <a:gd name="T3" fmla="*/ 124 h 134"/>
                <a:gd name="T4" fmla="*/ 124 w 135"/>
                <a:gd name="T5" fmla="*/ 51 h 134"/>
                <a:gd name="T6" fmla="*/ 49 w 135"/>
                <a:gd name="T7" fmla="*/ 9 h 134"/>
                <a:gd name="T8" fmla="*/ 10 w 135"/>
                <a:gd name="T9" fmla="*/ 81 h 134"/>
                <a:gd name="T10" fmla="*/ 82 w 135"/>
                <a:gd name="T11" fmla="*/ 12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34">
                  <a:moveTo>
                    <a:pt x="82" y="124"/>
                  </a:moveTo>
                  <a:lnTo>
                    <a:pt x="82" y="124"/>
                  </a:lnTo>
                  <a:cubicBezTo>
                    <a:pt x="115" y="114"/>
                    <a:pt x="134" y="81"/>
                    <a:pt x="124" y="51"/>
                  </a:cubicBezTo>
                  <a:cubicBezTo>
                    <a:pt x="115" y="18"/>
                    <a:pt x="82" y="0"/>
                    <a:pt x="49" y="9"/>
                  </a:cubicBezTo>
                  <a:cubicBezTo>
                    <a:pt x="18" y="18"/>
                    <a:pt x="0" y="51"/>
                    <a:pt x="10" y="81"/>
                  </a:cubicBezTo>
                  <a:cubicBezTo>
                    <a:pt x="18" y="114"/>
                    <a:pt x="52" y="133"/>
                    <a:pt x="82" y="1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093" name="Freeform 719"/>
            <p:cNvSpPr>
              <a:spLocks noChangeArrowheads="1"/>
            </p:cNvSpPr>
            <p:nvPr/>
          </p:nvSpPr>
          <p:spPr bwMode="auto">
            <a:xfrm>
              <a:off x="14875832" y="1131203"/>
              <a:ext cx="565342" cy="414963"/>
            </a:xfrm>
            <a:custGeom>
              <a:avLst/>
              <a:gdLst>
                <a:gd name="T0" fmla="*/ 308 w 415"/>
                <a:gd name="T1" fmla="*/ 302 h 303"/>
                <a:gd name="T2" fmla="*/ 308 w 415"/>
                <a:gd name="T3" fmla="*/ 302 h 303"/>
                <a:gd name="T4" fmla="*/ 414 w 415"/>
                <a:gd name="T5" fmla="*/ 272 h 303"/>
                <a:gd name="T6" fmla="*/ 0 w 415"/>
                <a:gd name="T7" fmla="*/ 42 h 303"/>
                <a:gd name="T8" fmla="*/ 30 w 415"/>
                <a:gd name="T9" fmla="*/ 148 h 303"/>
                <a:gd name="T10" fmla="*/ 308 w 415"/>
                <a:gd name="T11" fmla="*/ 3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303">
                  <a:moveTo>
                    <a:pt x="308" y="302"/>
                  </a:moveTo>
                  <a:lnTo>
                    <a:pt x="308" y="302"/>
                  </a:lnTo>
                  <a:cubicBezTo>
                    <a:pt x="414" y="272"/>
                    <a:pt x="414" y="272"/>
                    <a:pt x="414" y="272"/>
                  </a:cubicBezTo>
                  <a:cubicBezTo>
                    <a:pt x="357" y="100"/>
                    <a:pt x="175" y="0"/>
                    <a:pt x="0" y="42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148" y="121"/>
                    <a:pt x="269" y="188"/>
                    <a:pt x="308" y="30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94" name="Group 1093"/>
          <p:cNvGrpSpPr/>
          <p:nvPr/>
        </p:nvGrpSpPr>
        <p:grpSpPr>
          <a:xfrm>
            <a:off x="6989465" y="4824767"/>
            <a:ext cx="406099" cy="518879"/>
            <a:chOff x="16403455" y="2478334"/>
            <a:chExt cx="541285" cy="691606"/>
          </a:xfrm>
          <a:solidFill>
            <a:schemeClr val="accent3"/>
          </a:solidFill>
        </p:grpSpPr>
        <p:sp>
          <p:nvSpPr>
            <p:cNvPr id="1095" name="Freeform 723"/>
            <p:cNvSpPr>
              <a:spLocks noChangeArrowheads="1"/>
            </p:cNvSpPr>
            <p:nvPr/>
          </p:nvSpPr>
          <p:spPr bwMode="auto">
            <a:xfrm>
              <a:off x="16613952" y="2580568"/>
              <a:ext cx="120286" cy="120280"/>
            </a:xfrm>
            <a:custGeom>
              <a:avLst/>
              <a:gdLst>
                <a:gd name="T0" fmla="*/ 43 w 86"/>
                <a:gd name="T1" fmla="*/ 85 h 86"/>
                <a:gd name="T2" fmla="*/ 43 w 86"/>
                <a:gd name="T3" fmla="*/ 85 h 86"/>
                <a:gd name="T4" fmla="*/ 85 w 86"/>
                <a:gd name="T5" fmla="*/ 42 h 86"/>
                <a:gd name="T6" fmla="*/ 43 w 86"/>
                <a:gd name="T7" fmla="*/ 0 h 86"/>
                <a:gd name="T8" fmla="*/ 0 w 86"/>
                <a:gd name="T9" fmla="*/ 42 h 86"/>
                <a:gd name="T10" fmla="*/ 43 w 86"/>
                <a:gd name="T11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6">
                  <a:moveTo>
                    <a:pt x="43" y="85"/>
                  </a:moveTo>
                  <a:lnTo>
                    <a:pt x="43" y="85"/>
                  </a:lnTo>
                  <a:cubicBezTo>
                    <a:pt x="67" y="85"/>
                    <a:pt x="85" y="66"/>
                    <a:pt x="85" y="42"/>
                  </a:cubicBezTo>
                  <a:cubicBezTo>
                    <a:pt x="85" y="18"/>
                    <a:pt x="67" y="0"/>
                    <a:pt x="43" y="0"/>
                  </a:cubicBezTo>
                  <a:cubicBezTo>
                    <a:pt x="18" y="0"/>
                    <a:pt x="0" y="18"/>
                    <a:pt x="0" y="42"/>
                  </a:cubicBezTo>
                  <a:cubicBezTo>
                    <a:pt x="0" y="66"/>
                    <a:pt x="18" y="85"/>
                    <a:pt x="43" y="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096" name="Freeform 724"/>
            <p:cNvSpPr>
              <a:spLocks noChangeArrowheads="1"/>
            </p:cNvSpPr>
            <p:nvPr/>
          </p:nvSpPr>
          <p:spPr bwMode="auto">
            <a:xfrm>
              <a:off x="16884598" y="2478334"/>
              <a:ext cx="60142" cy="318739"/>
            </a:xfrm>
            <a:custGeom>
              <a:avLst/>
              <a:gdLst>
                <a:gd name="T0" fmla="*/ 21 w 46"/>
                <a:gd name="T1" fmla="*/ 6 h 235"/>
                <a:gd name="T2" fmla="*/ 21 w 46"/>
                <a:gd name="T3" fmla="*/ 6 h 235"/>
                <a:gd name="T4" fmla="*/ 9 w 46"/>
                <a:gd name="T5" fmla="*/ 4 h 235"/>
                <a:gd name="T6" fmla="*/ 3 w 46"/>
                <a:gd name="T7" fmla="*/ 16 h 235"/>
                <a:gd name="T8" fmla="*/ 27 w 46"/>
                <a:gd name="T9" fmla="*/ 118 h 235"/>
                <a:gd name="T10" fmla="*/ 3 w 46"/>
                <a:gd name="T11" fmla="*/ 218 h 235"/>
                <a:gd name="T12" fmla="*/ 9 w 46"/>
                <a:gd name="T13" fmla="*/ 234 h 235"/>
                <a:gd name="T14" fmla="*/ 12 w 46"/>
                <a:gd name="T15" fmla="*/ 234 h 235"/>
                <a:gd name="T16" fmla="*/ 21 w 46"/>
                <a:gd name="T17" fmla="*/ 228 h 235"/>
                <a:gd name="T18" fmla="*/ 45 w 46"/>
                <a:gd name="T19" fmla="*/ 118 h 235"/>
                <a:gd name="T20" fmla="*/ 21 w 46"/>
                <a:gd name="T21" fmla="*/ 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235">
                  <a:moveTo>
                    <a:pt x="21" y="6"/>
                  </a:moveTo>
                  <a:lnTo>
                    <a:pt x="21" y="6"/>
                  </a:lnTo>
                  <a:cubicBezTo>
                    <a:pt x="18" y="4"/>
                    <a:pt x="12" y="0"/>
                    <a:pt x="9" y="4"/>
                  </a:cubicBezTo>
                  <a:cubicBezTo>
                    <a:pt x="3" y="6"/>
                    <a:pt x="0" y="12"/>
                    <a:pt x="3" y="16"/>
                  </a:cubicBezTo>
                  <a:cubicBezTo>
                    <a:pt x="18" y="49"/>
                    <a:pt x="27" y="82"/>
                    <a:pt x="27" y="118"/>
                  </a:cubicBezTo>
                  <a:cubicBezTo>
                    <a:pt x="27" y="155"/>
                    <a:pt x="18" y="188"/>
                    <a:pt x="3" y="218"/>
                  </a:cubicBezTo>
                  <a:cubicBezTo>
                    <a:pt x="0" y="224"/>
                    <a:pt x="3" y="230"/>
                    <a:pt x="9" y="234"/>
                  </a:cubicBezTo>
                  <a:lnTo>
                    <a:pt x="12" y="234"/>
                  </a:lnTo>
                  <a:cubicBezTo>
                    <a:pt x="15" y="234"/>
                    <a:pt x="21" y="234"/>
                    <a:pt x="21" y="228"/>
                  </a:cubicBezTo>
                  <a:cubicBezTo>
                    <a:pt x="39" y="194"/>
                    <a:pt x="45" y="158"/>
                    <a:pt x="45" y="118"/>
                  </a:cubicBezTo>
                  <a:cubicBezTo>
                    <a:pt x="45" y="79"/>
                    <a:pt x="39" y="43"/>
                    <a:pt x="21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097" name="Freeform 725"/>
            <p:cNvSpPr>
              <a:spLocks noChangeArrowheads="1"/>
            </p:cNvSpPr>
            <p:nvPr/>
          </p:nvSpPr>
          <p:spPr bwMode="auto">
            <a:xfrm>
              <a:off x="16824454" y="2508403"/>
              <a:ext cx="54127" cy="252587"/>
            </a:xfrm>
            <a:custGeom>
              <a:avLst/>
              <a:gdLst>
                <a:gd name="T0" fmla="*/ 10 w 41"/>
                <a:gd name="T1" fmla="*/ 4 h 186"/>
                <a:gd name="T2" fmla="*/ 10 w 41"/>
                <a:gd name="T3" fmla="*/ 4 h 186"/>
                <a:gd name="T4" fmla="*/ 4 w 41"/>
                <a:gd name="T5" fmla="*/ 16 h 186"/>
                <a:gd name="T6" fmla="*/ 19 w 41"/>
                <a:gd name="T7" fmla="*/ 94 h 186"/>
                <a:gd name="T8" fmla="*/ 4 w 41"/>
                <a:gd name="T9" fmla="*/ 170 h 186"/>
                <a:gd name="T10" fmla="*/ 10 w 41"/>
                <a:gd name="T11" fmla="*/ 185 h 186"/>
                <a:gd name="T12" fmla="*/ 13 w 41"/>
                <a:gd name="T13" fmla="*/ 185 h 186"/>
                <a:gd name="T14" fmla="*/ 22 w 41"/>
                <a:gd name="T15" fmla="*/ 179 h 186"/>
                <a:gd name="T16" fmla="*/ 40 w 41"/>
                <a:gd name="T17" fmla="*/ 94 h 186"/>
                <a:gd name="T18" fmla="*/ 22 w 41"/>
                <a:gd name="T19" fmla="*/ 10 h 186"/>
                <a:gd name="T20" fmla="*/ 10 w 41"/>
                <a:gd name="T21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86">
                  <a:moveTo>
                    <a:pt x="10" y="4"/>
                  </a:moveTo>
                  <a:lnTo>
                    <a:pt x="10" y="4"/>
                  </a:lnTo>
                  <a:cubicBezTo>
                    <a:pt x="4" y="6"/>
                    <a:pt x="0" y="13"/>
                    <a:pt x="4" y="16"/>
                  </a:cubicBezTo>
                  <a:cubicBezTo>
                    <a:pt x="16" y="40"/>
                    <a:pt x="19" y="67"/>
                    <a:pt x="19" y="94"/>
                  </a:cubicBezTo>
                  <a:cubicBezTo>
                    <a:pt x="19" y="122"/>
                    <a:pt x="16" y="146"/>
                    <a:pt x="4" y="170"/>
                  </a:cubicBezTo>
                  <a:cubicBezTo>
                    <a:pt x="0" y="176"/>
                    <a:pt x="4" y="182"/>
                    <a:pt x="10" y="185"/>
                  </a:cubicBezTo>
                  <a:cubicBezTo>
                    <a:pt x="10" y="185"/>
                    <a:pt x="10" y="185"/>
                    <a:pt x="13" y="185"/>
                  </a:cubicBezTo>
                  <a:cubicBezTo>
                    <a:pt x="16" y="185"/>
                    <a:pt x="19" y="182"/>
                    <a:pt x="22" y="179"/>
                  </a:cubicBezTo>
                  <a:cubicBezTo>
                    <a:pt x="34" y="152"/>
                    <a:pt x="40" y="125"/>
                    <a:pt x="40" y="94"/>
                  </a:cubicBezTo>
                  <a:cubicBezTo>
                    <a:pt x="40" y="64"/>
                    <a:pt x="34" y="37"/>
                    <a:pt x="22" y="10"/>
                  </a:cubicBezTo>
                  <a:cubicBezTo>
                    <a:pt x="19" y="4"/>
                    <a:pt x="13" y="0"/>
                    <a:pt x="10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098" name="Freeform 726"/>
            <p:cNvSpPr>
              <a:spLocks noChangeArrowheads="1"/>
            </p:cNvSpPr>
            <p:nvPr/>
          </p:nvSpPr>
          <p:spPr bwMode="auto">
            <a:xfrm>
              <a:off x="16770323" y="2544486"/>
              <a:ext cx="48114" cy="186435"/>
            </a:xfrm>
            <a:custGeom>
              <a:avLst/>
              <a:gdLst>
                <a:gd name="T0" fmla="*/ 6 w 35"/>
                <a:gd name="T1" fmla="*/ 3 h 137"/>
                <a:gd name="T2" fmla="*/ 6 w 35"/>
                <a:gd name="T3" fmla="*/ 3 h 137"/>
                <a:gd name="T4" fmla="*/ 3 w 35"/>
                <a:gd name="T5" fmla="*/ 18 h 137"/>
                <a:gd name="T6" fmla="*/ 12 w 35"/>
                <a:gd name="T7" fmla="*/ 69 h 137"/>
                <a:gd name="T8" fmla="*/ 3 w 35"/>
                <a:gd name="T9" fmla="*/ 124 h 137"/>
                <a:gd name="T10" fmla="*/ 6 w 35"/>
                <a:gd name="T11" fmla="*/ 136 h 137"/>
                <a:gd name="T12" fmla="*/ 12 w 35"/>
                <a:gd name="T13" fmla="*/ 136 h 137"/>
                <a:gd name="T14" fmla="*/ 21 w 35"/>
                <a:gd name="T15" fmla="*/ 130 h 137"/>
                <a:gd name="T16" fmla="*/ 34 w 35"/>
                <a:gd name="T17" fmla="*/ 69 h 137"/>
                <a:gd name="T18" fmla="*/ 21 w 35"/>
                <a:gd name="T19" fmla="*/ 9 h 137"/>
                <a:gd name="T20" fmla="*/ 6 w 35"/>
                <a:gd name="T21" fmla="*/ 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37">
                  <a:moveTo>
                    <a:pt x="6" y="3"/>
                  </a:moveTo>
                  <a:lnTo>
                    <a:pt x="6" y="3"/>
                  </a:lnTo>
                  <a:cubicBezTo>
                    <a:pt x="3" y="6"/>
                    <a:pt x="0" y="12"/>
                    <a:pt x="3" y="18"/>
                  </a:cubicBezTo>
                  <a:cubicBezTo>
                    <a:pt x="9" y="33"/>
                    <a:pt x="12" y="51"/>
                    <a:pt x="12" y="69"/>
                  </a:cubicBezTo>
                  <a:cubicBezTo>
                    <a:pt x="12" y="87"/>
                    <a:pt x="9" y="106"/>
                    <a:pt x="3" y="124"/>
                  </a:cubicBezTo>
                  <a:cubicBezTo>
                    <a:pt x="0" y="127"/>
                    <a:pt x="3" y="133"/>
                    <a:pt x="6" y="136"/>
                  </a:cubicBezTo>
                  <a:cubicBezTo>
                    <a:pt x="9" y="136"/>
                    <a:pt x="9" y="136"/>
                    <a:pt x="12" y="136"/>
                  </a:cubicBezTo>
                  <a:cubicBezTo>
                    <a:pt x="15" y="136"/>
                    <a:pt x="18" y="133"/>
                    <a:pt x="21" y="130"/>
                  </a:cubicBezTo>
                  <a:cubicBezTo>
                    <a:pt x="28" y="112"/>
                    <a:pt x="34" y="91"/>
                    <a:pt x="34" y="69"/>
                  </a:cubicBezTo>
                  <a:cubicBezTo>
                    <a:pt x="34" y="48"/>
                    <a:pt x="28" y="27"/>
                    <a:pt x="21" y="9"/>
                  </a:cubicBezTo>
                  <a:cubicBezTo>
                    <a:pt x="18" y="3"/>
                    <a:pt x="12" y="0"/>
                    <a:pt x="6" y="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099" name="Freeform 727"/>
            <p:cNvSpPr>
              <a:spLocks noChangeArrowheads="1"/>
            </p:cNvSpPr>
            <p:nvPr/>
          </p:nvSpPr>
          <p:spPr bwMode="auto">
            <a:xfrm>
              <a:off x="16403455" y="2478334"/>
              <a:ext cx="60142" cy="318739"/>
            </a:xfrm>
            <a:custGeom>
              <a:avLst/>
              <a:gdLst>
                <a:gd name="T0" fmla="*/ 39 w 46"/>
                <a:gd name="T1" fmla="*/ 4 h 235"/>
                <a:gd name="T2" fmla="*/ 39 w 46"/>
                <a:gd name="T3" fmla="*/ 4 h 235"/>
                <a:gd name="T4" fmla="*/ 24 w 46"/>
                <a:gd name="T5" fmla="*/ 6 h 235"/>
                <a:gd name="T6" fmla="*/ 0 w 46"/>
                <a:gd name="T7" fmla="*/ 118 h 235"/>
                <a:gd name="T8" fmla="*/ 24 w 46"/>
                <a:gd name="T9" fmla="*/ 228 h 235"/>
                <a:gd name="T10" fmla="*/ 33 w 46"/>
                <a:gd name="T11" fmla="*/ 234 h 235"/>
                <a:gd name="T12" fmla="*/ 39 w 46"/>
                <a:gd name="T13" fmla="*/ 234 h 235"/>
                <a:gd name="T14" fmla="*/ 42 w 46"/>
                <a:gd name="T15" fmla="*/ 218 h 235"/>
                <a:gd name="T16" fmla="*/ 21 w 46"/>
                <a:gd name="T17" fmla="*/ 118 h 235"/>
                <a:gd name="T18" fmla="*/ 42 w 46"/>
                <a:gd name="T19" fmla="*/ 16 h 235"/>
                <a:gd name="T20" fmla="*/ 39 w 46"/>
                <a:gd name="T21" fmla="*/ 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235">
                  <a:moveTo>
                    <a:pt x="39" y="4"/>
                  </a:moveTo>
                  <a:lnTo>
                    <a:pt x="39" y="4"/>
                  </a:lnTo>
                  <a:cubicBezTo>
                    <a:pt x="33" y="0"/>
                    <a:pt x="27" y="4"/>
                    <a:pt x="24" y="6"/>
                  </a:cubicBezTo>
                  <a:cubicBezTo>
                    <a:pt x="9" y="43"/>
                    <a:pt x="0" y="79"/>
                    <a:pt x="0" y="118"/>
                  </a:cubicBezTo>
                  <a:cubicBezTo>
                    <a:pt x="0" y="158"/>
                    <a:pt x="9" y="194"/>
                    <a:pt x="24" y="228"/>
                  </a:cubicBezTo>
                  <a:cubicBezTo>
                    <a:pt x="27" y="234"/>
                    <a:pt x="30" y="234"/>
                    <a:pt x="33" y="234"/>
                  </a:cubicBezTo>
                  <a:cubicBezTo>
                    <a:pt x="36" y="234"/>
                    <a:pt x="36" y="234"/>
                    <a:pt x="39" y="234"/>
                  </a:cubicBezTo>
                  <a:cubicBezTo>
                    <a:pt x="42" y="230"/>
                    <a:pt x="45" y="224"/>
                    <a:pt x="42" y="218"/>
                  </a:cubicBezTo>
                  <a:cubicBezTo>
                    <a:pt x="27" y="188"/>
                    <a:pt x="21" y="155"/>
                    <a:pt x="21" y="118"/>
                  </a:cubicBezTo>
                  <a:cubicBezTo>
                    <a:pt x="21" y="82"/>
                    <a:pt x="27" y="49"/>
                    <a:pt x="42" y="16"/>
                  </a:cubicBezTo>
                  <a:cubicBezTo>
                    <a:pt x="45" y="12"/>
                    <a:pt x="42" y="6"/>
                    <a:pt x="39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100" name="Freeform 728"/>
            <p:cNvSpPr>
              <a:spLocks noChangeArrowheads="1"/>
            </p:cNvSpPr>
            <p:nvPr/>
          </p:nvSpPr>
          <p:spPr bwMode="auto">
            <a:xfrm>
              <a:off x="16469609" y="2508403"/>
              <a:ext cx="54130" cy="252587"/>
            </a:xfrm>
            <a:custGeom>
              <a:avLst/>
              <a:gdLst>
                <a:gd name="T0" fmla="*/ 33 w 41"/>
                <a:gd name="T1" fmla="*/ 4 h 186"/>
                <a:gd name="T2" fmla="*/ 33 w 41"/>
                <a:gd name="T3" fmla="*/ 4 h 186"/>
                <a:gd name="T4" fmla="*/ 18 w 41"/>
                <a:gd name="T5" fmla="*/ 10 h 186"/>
                <a:gd name="T6" fmla="*/ 0 w 41"/>
                <a:gd name="T7" fmla="*/ 94 h 186"/>
                <a:gd name="T8" fmla="*/ 18 w 41"/>
                <a:gd name="T9" fmla="*/ 179 h 186"/>
                <a:gd name="T10" fmla="*/ 27 w 41"/>
                <a:gd name="T11" fmla="*/ 185 h 186"/>
                <a:gd name="T12" fmla="*/ 33 w 41"/>
                <a:gd name="T13" fmla="*/ 185 h 186"/>
                <a:gd name="T14" fmla="*/ 36 w 41"/>
                <a:gd name="T15" fmla="*/ 170 h 186"/>
                <a:gd name="T16" fmla="*/ 21 w 41"/>
                <a:gd name="T17" fmla="*/ 94 h 186"/>
                <a:gd name="T18" fmla="*/ 36 w 41"/>
                <a:gd name="T19" fmla="*/ 16 h 186"/>
                <a:gd name="T20" fmla="*/ 33 w 41"/>
                <a:gd name="T21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86">
                  <a:moveTo>
                    <a:pt x="33" y="4"/>
                  </a:moveTo>
                  <a:lnTo>
                    <a:pt x="33" y="4"/>
                  </a:lnTo>
                  <a:cubicBezTo>
                    <a:pt x="27" y="0"/>
                    <a:pt x="21" y="4"/>
                    <a:pt x="18" y="10"/>
                  </a:cubicBezTo>
                  <a:cubicBezTo>
                    <a:pt x="6" y="37"/>
                    <a:pt x="0" y="64"/>
                    <a:pt x="0" y="94"/>
                  </a:cubicBezTo>
                  <a:cubicBezTo>
                    <a:pt x="0" y="125"/>
                    <a:pt x="6" y="152"/>
                    <a:pt x="18" y="179"/>
                  </a:cubicBezTo>
                  <a:cubicBezTo>
                    <a:pt x="21" y="182"/>
                    <a:pt x="24" y="185"/>
                    <a:pt x="27" y="185"/>
                  </a:cubicBezTo>
                  <a:cubicBezTo>
                    <a:pt x="30" y="185"/>
                    <a:pt x="30" y="185"/>
                    <a:pt x="33" y="185"/>
                  </a:cubicBezTo>
                  <a:cubicBezTo>
                    <a:pt x="36" y="182"/>
                    <a:pt x="40" y="176"/>
                    <a:pt x="36" y="170"/>
                  </a:cubicBezTo>
                  <a:cubicBezTo>
                    <a:pt x="27" y="146"/>
                    <a:pt x="21" y="122"/>
                    <a:pt x="21" y="94"/>
                  </a:cubicBezTo>
                  <a:cubicBezTo>
                    <a:pt x="21" y="67"/>
                    <a:pt x="27" y="40"/>
                    <a:pt x="36" y="16"/>
                  </a:cubicBezTo>
                  <a:cubicBezTo>
                    <a:pt x="40" y="13"/>
                    <a:pt x="36" y="6"/>
                    <a:pt x="33" y="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101" name="Freeform 729"/>
            <p:cNvSpPr>
              <a:spLocks noChangeArrowheads="1"/>
            </p:cNvSpPr>
            <p:nvPr/>
          </p:nvSpPr>
          <p:spPr bwMode="auto">
            <a:xfrm>
              <a:off x="16541780" y="2724906"/>
              <a:ext cx="264628" cy="445034"/>
            </a:xfrm>
            <a:custGeom>
              <a:avLst/>
              <a:gdLst>
                <a:gd name="T0" fmla="*/ 103 w 195"/>
                <a:gd name="T1" fmla="*/ 0 h 328"/>
                <a:gd name="T2" fmla="*/ 103 w 195"/>
                <a:gd name="T3" fmla="*/ 0 h 328"/>
                <a:gd name="T4" fmla="*/ 97 w 195"/>
                <a:gd name="T5" fmla="*/ 0 h 328"/>
                <a:gd name="T6" fmla="*/ 91 w 195"/>
                <a:gd name="T7" fmla="*/ 0 h 328"/>
                <a:gd name="T8" fmla="*/ 3 w 195"/>
                <a:gd name="T9" fmla="*/ 309 h 328"/>
                <a:gd name="T10" fmla="*/ 18 w 195"/>
                <a:gd name="T11" fmla="*/ 327 h 328"/>
                <a:gd name="T12" fmla="*/ 175 w 195"/>
                <a:gd name="T13" fmla="*/ 327 h 328"/>
                <a:gd name="T14" fmla="*/ 190 w 195"/>
                <a:gd name="T15" fmla="*/ 309 h 328"/>
                <a:gd name="T16" fmla="*/ 103 w 195"/>
                <a:gd name="T1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328">
                  <a:moveTo>
                    <a:pt x="103" y="0"/>
                  </a:moveTo>
                  <a:lnTo>
                    <a:pt x="103" y="0"/>
                  </a:lnTo>
                  <a:cubicBezTo>
                    <a:pt x="100" y="0"/>
                    <a:pt x="100" y="0"/>
                    <a:pt x="97" y="0"/>
                  </a:cubicBezTo>
                  <a:cubicBezTo>
                    <a:pt x="94" y="0"/>
                    <a:pt x="94" y="0"/>
                    <a:pt x="91" y="0"/>
                  </a:cubicBezTo>
                  <a:cubicBezTo>
                    <a:pt x="3" y="309"/>
                    <a:pt x="3" y="309"/>
                    <a:pt x="3" y="309"/>
                  </a:cubicBezTo>
                  <a:cubicBezTo>
                    <a:pt x="0" y="318"/>
                    <a:pt x="6" y="327"/>
                    <a:pt x="18" y="327"/>
                  </a:cubicBezTo>
                  <a:cubicBezTo>
                    <a:pt x="175" y="327"/>
                    <a:pt x="175" y="327"/>
                    <a:pt x="175" y="327"/>
                  </a:cubicBezTo>
                  <a:cubicBezTo>
                    <a:pt x="187" y="327"/>
                    <a:pt x="194" y="318"/>
                    <a:pt x="190" y="309"/>
                  </a:cubicBezTo>
                  <a:lnTo>
                    <a:pt x="10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102" name="Freeform 730"/>
            <p:cNvSpPr>
              <a:spLocks noChangeArrowheads="1"/>
            </p:cNvSpPr>
            <p:nvPr/>
          </p:nvSpPr>
          <p:spPr bwMode="auto">
            <a:xfrm>
              <a:off x="16535768" y="2544486"/>
              <a:ext cx="48114" cy="186435"/>
            </a:xfrm>
            <a:custGeom>
              <a:avLst/>
              <a:gdLst>
                <a:gd name="T0" fmla="*/ 24 w 34"/>
                <a:gd name="T1" fmla="*/ 136 h 137"/>
                <a:gd name="T2" fmla="*/ 24 w 34"/>
                <a:gd name="T3" fmla="*/ 136 h 137"/>
                <a:gd name="T4" fmla="*/ 27 w 34"/>
                <a:gd name="T5" fmla="*/ 136 h 137"/>
                <a:gd name="T6" fmla="*/ 33 w 34"/>
                <a:gd name="T7" fmla="*/ 124 h 137"/>
                <a:gd name="T8" fmla="*/ 21 w 34"/>
                <a:gd name="T9" fmla="*/ 69 h 137"/>
                <a:gd name="T10" fmla="*/ 33 w 34"/>
                <a:gd name="T11" fmla="*/ 18 h 137"/>
                <a:gd name="T12" fmla="*/ 27 w 34"/>
                <a:gd name="T13" fmla="*/ 3 h 137"/>
                <a:gd name="T14" fmla="*/ 12 w 34"/>
                <a:gd name="T15" fmla="*/ 9 h 137"/>
                <a:gd name="T16" fmla="*/ 0 w 34"/>
                <a:gd name="T17" fmla="*/ 69 h 137"/>
                <a:gd name="T18" fmla="*/ 15 w 34"/>
                <a:gd name="T19" fmla="*/ 130 h 137"/>
                <a:gd name="T20" fmla="*/ 24 w 34"/>
                <a:gd name="T21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137">
                  <a:moveTo>
                    <a:pt x="24" y="136"/>
                  </a:moveTo>
                  <a:lnTo>
                    <a:pt x="24" y="136"/>
                  </a:lnTo>
                  <a:lnTo>
                    <a:pt x="27" y="136"/>
                  </a:lnTo>
                  <a:cubicBezTo>
                    <a:pt x="33" y="133"/>
                    <a:pt x="33" y="127"/>
                    <a:pt x="33" y="124"/>
                  </a:cubicBezTo>
                  <a:cubicBezTo>
                    <a:pt x="24" y="106"/>
                    <a:pt x="21" y="87"/>
                    <a:pt x="21" y="69"/>
                  </a:cubicBezTo>
                  <a:cubicBezTo>
                    <a:pt x="21" y="51"/>
                    <a:pt x="24" y="33"/>
                    <a:pt x="33" y="18"/>
                  </a:cubicBezTo>
                  <a:cubicBezTo>
                    <a:pt x="33" y="12"/>
                    <a:pt x="30" y="6"/>
                    <a:pt x="27" y="3"/>
                  </a:cubicBezTo>
                  <a:cubicBezTo>
                    <a:pt x="21" y="0"/>
                    <a:pt x="15" y="3"/>
                    <a:pt x="12" y="9"/>
                  </a:cubicBezTo>
                  <a:cubicBezTo>
                    <a:pt x="6" y="27"/>
                    <a:pt x="0" y="48"/>
                    <a:pt x="0" y="69"/>
                  </a:cubicBezTo>
                  <a:cubicBezTo>
                    <a:pt x="0" y="91"/>
                    <a:pt x="6" y="112"/>
                    <a:pt x="15" y="130"/>
                  </a:cubicBezTo>
                  <a:cubicBezTo>
                    <a:pt x="15" y="133"/>
                    <a:pt x="18" y="136"/>
                    <a:pt x="24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667007" y="4289231"/>
            <a:ext cx="1196504" cy="2027664"/>
            <a:chOff x="17330836" y="8578460"/>
            <a:chExt cx="2393008" cy="4055327"/>
          </a:xfrm>
        </p:grpSpPr>
        <p:grpSp>
          <p:nvGrpSpPr>
            <p:cNvPr id="400" name="Group 399"/>
            <p:cNvGrpSpPr/>
            <p:nvPr/>
          </p:nvGrpSpPr>
          <p:grpSpPr>
            <a:xfrm>
              <a:off x="17330836" y="8578460"/>
              <a:ext cx="2393008" cy="4055327"/>
              <a:chOff x="3329701" y="9366954"/>
              <a:chExt cx="2393008" cy="4055327"/>
            </a:xfrm>
          </p:grpSpPr>
          <p:sp>
            <p:nvSpPr>
              <p:cNvPr id="401" name="Freeform 960"/>
              <p:cNvSpPr>
                <a:spLocks noChangeArrowheads="1"/>
              </p:cNvSpPr>
              <p:nvPr/>
            </p:nvSpPr>
            <p:spPr bwMode="auto">
              <a:xfrm>
                <a:off x="3329701" y="9366954"/>
                <a:ext cx="2393008" cy="3941980"/>
              </a:xfrm>
              <a:custGeom>
                <a:avLst/>
                <a:gdLst>
                  <a:gd name="T0" fmla="*/ 835 w 836"/>
                  <a:gd name="T1" fmla="*/ 1338 h 1382"/>
                  <a:gd name="T2" fmla="*/ 835 w 836"/>
                  <a:gd name="T3" fmla="*/ 1338 h 1382"/>
                  <a:gd name="T4" fmla="*/ 790 w 836"/>
                  <a:gd name="T5" fmla="*/ 1381 h 1382"/>
                  <a:gd name="T6" fmla="*/ 45 w 836"/>
                  <a:gd name="T7" fmla="*/ 1381 h 1382"/>
                  <a:gd name="T8" fmla="*/ 0 w 836"/>
                  <a:gd name="T9" fmla="*/ 1338 h 1382"/>
                  <a:gd name="T10" fmla="*/ 0 w 836"/>
                  <a:gd name="T11" fmla="*/ 46 h 1382"/>
                  <a:gd name="T12" fmla="*/ 45 w 836"/>
                  <a:gd name="T13" fmla="*/ 0 h 1382"/>
                  <a:gd name="T14" fmla="*/ 790 w 836"/>
                  <a:gd name="T15" fmla="*/ 0 h 1382"/>
                  <a:gd name="T16" fmla="*/ 835 w 836"/>
                  <a:gd name="T17" fmla="*/ 46 h 1382"/>
                  <a:gd name="T18" fmla="*/ 835 w 836"/>
                  <a:gd name="T19" fmla="*/ 1338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6" h="1382">
                    <a:moveTo>
                      <a:pt x="835" y="1338"/>
                    </a:moveTo>
                    <a:lnTo>
                      <a:pt x="835" y="1338"/>
                    </a:lnTo>
                    <a:cubicBezTo>
                      <a:pt x="835" y="1362"/>
                      <a:pt x="817" y="1381"/>
                      <a:pt x="790" y="1381"/>
                    </a:cubicBezTo>
                    <a:cubicBezTo>
                      <a:pt x="45" y="1381"/>
                      <a:pt x="45" y="1381"/>
                      <a:pt x="45" y="1381"/>
                    </a:cubicBezTo>
                    <a:cubicBezTo>
                      <a:pt x="21" y="1381"/>
                      <a:pt x="0" y="1362"/>
                      <a:pt x="0" y="1338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2"/>
                      <a:pt x="21" y="0"/>
                      <a:pt x="45" y="0"/>
                    </a:cubicBezTo>
                    <a:cubicBezTo>
                      <a:pt x="790" y="0"/>
                      <a:pt x="790" y="0"/>
                      <a:pt x="790" y="0"/>
                    </a:cubicBezTo>
                    <a:cubicBezTo>
                      <a:pt x="817" y="0"/>
                      <a:pt x="835" y="22"/>
                      <a:pt x="835" y="46"/>
                    </a:cubicBezTo>
                    <a:cubicBezTo>
                      <a:pt x="835" y="1338"/>
                      <a:pt x="835" y="1338"/>
                      <a:pt x="835" y="1338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Freeform 961"/>
              <p:cNvSpPr>
                <a:spLocks noChangeArrowheads="1"/>
              </p:cNvSpPr>
              <p:nvPr/>
            </p:nvSpPr>
            <p:spPr bwMode="auto">
              <a:xfrm>
                <a:off x="3430457" y="9467712"/>
                <a:ext cx="2204082" cy="3614531"/>
              </a:xfrm>
              <a:custGeom>
                <a:avLst/>
                <a:gdLst>
                  <a:gd name="T0" fmla="*/ 748 w 770"/>
                  <a:gd name="T1" fmla="*/ 1239 h 1264"/>
                  <a:gd name="T2" fmla="*/ 25 w 770"/>
                  <a:gd name="T3" fmla="*/ 1239 h 1264"/>
                  <a:gd name="T4" fmla="*/ 25 w 770"/>
                  <a:gd name="T5" fmla="*/ 22 h 1264"/>
                  <a:gd name="T6" fmla="*/ 748 w 770"/>
                  <a:gd name="T7" fmla="*/ 22 h 1264"/>
                  <a:gd name="T8" fmla="*/ 748 w 770"/>
                  <a:gd name="T9" fmla="*/ 1239 h 1264"/>
                  <a:gd name="T10" fmla="*/ 769 w 770"/>
                  <a:gd name="T11" fmla="*/ 0 h 1264"/>
                  <a:gd name="T12" fmla="*/ 748 w 770"/>
                  <a:gd name="T13" fmla="*/ 0 h 1264"/>
                  <a:gd name="T14" fmla="*/ 25 w 770"/>
                  <a:gd name="T15" fmla="*/ 0 h 1264"/>
                  <a:gd name="T16" fmla="*/ 0 w 770"/>
                  <a:gd name="T17" fmla="*/ 0 h 1264"/>
                  <a:gd name="T18" fmla="*/ 0 w 770"/>
                  <a:gd name="T19" fmla="*/ 22 h 1264"/>
                  <a:gd name="T20" fmla="*/ 0 w 770"/>
                  <a:gd name="T21" fmla="*/ 1239 h 1264"/>
                  <a:gd name="T22" fmla="*/ 0 w 770"/>
                  <a:gd name="T23" fmla="*/ 1263 h 1264"/>
                  <a:gd name="T24" fmla="*/ 25 w 770"/>
                  <a:gd name="T25" fmla="*/ 1263 h 1264"/>
                  <a:gd name="T26" fmla="*/ 748 w 770"/>
                  <a:gd name="T27" fmla="*/ 1263 h 1264"/>
                  <a:gd name="T28" fmla="*/ 769 w 770"/>
                  <a:gd name="T29" fmla="*/ 1263 h 1264"/>
                  <a:gd name="T30" fmla="*/ 769 w 770"/>
                  <a:gd name="T31" fmla="*/ 1239 h 1264"/>
                  <a:gd name="T32" fmla="*/ 769 w 770"/>
                  <a:gd name="T33" fmla="*/ 22 h 1264"/>
                  <a:gd name="T34" fmla="*/ 769 w 770"/>
                  <a:gd name="T35" fmla="*/ 0 h 1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0" h="1264">
                    <a:moveTo>
                      <a:pt x="748" y="1239"/>
                    </a:moveTo>
                    <a:lnTo>
                      <a:pt x="25" y="1239"/>
                    </a:lnTo>
                    <a:lnTo>
                      <a:pt x="25" y="22"/>
                    </a:lnTo>
                    <a:lnTo>
                      <a:pt x="748" y="22"/>
                    </a:lnTo>
                    <a:lnTo>
                      <a:pt x="748" y="1239"/>
                    </a:lnTo>
                    <a:close/>
                    <a:moveTo>
                      <a:pt x="769" y="0"/>
                    </a:moveTo>
                    <a:lnTo>
                      <a:pt x="748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1239"/>
                    </a:lnTo>
                    <a:lnTo>
                      <a:pt x="0" y="1263"/>
                    </a:lnTo>
                    <a:lnTo>
                      <a:pt x="25" y="1263"/>
                    </a:lnTo>
                    <a:lnTo>
                      <a:pt x="748" y="1263"/>
                    </a:lnTo>
                    <a:lnTo>
                      <a:pt x="769" y="1263"/>
                    </a:lnTo>
                    <a:lnTo>
                      <a:pt x="769" y="1239"/>
                    </a:lnTo>
                    <a:lnTo>
                      <a:pt x="769" y="22"/>
                    </a:lnTo>
                    <a:lnTo>
                      <a:pt x="7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Freeform 962"/>
              <p:cNvSpPr>
                <a:spLocks noChangeArrowheads="1"/>
              </p:cNvSpPr>
              <p:nvPr/>
            </p:nvSpPr>
            <p:spPr bwMode="auto">
              <a:xfrm>
                <a:off x="3506025" y="9530683"/>
                <a:ext cx="2065544" cy="3475990"/>
              </a:xfrm>
              <a:custGeom>
                <a:avLst/>
                <a:gdLst>
                  <a:gd name="T0" fmla="*/ 723 w 724"/>
                  <a:gd name="T1" fmla="*/ 1217 h 1218"/>
                  <a:gd name="T2" fmla="*/ 0 w 724"/>
                  <a:gd name="T3" fmla="*/ 1217 h 1218"/>
                  <a:gd name="T4" fmla="*/ 0 w 724"/>
                  <a:gd name="T5" fmla="*/ 0 h 1218"/>
                  <a:gd name="T6" fmla="*/ 723 w 724"/>
                  <a:gd name="T7" fmla="*/ 0 h 1218"/>
                  <a:gd name="T8" fmla="*/ 723 w 724"/>
                  <a:gd name="T9" fmla="*/ 1217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218">
                    <a:moveTo>
                      <a:pt x="723" y="1217"/>
                    </a:moveTo>
                    <a:lnTo>
                      <a:pt x="0" y="1217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217"/>
                    </a:lnTo>
                  </a:path>
                </a:pathLst>
              </a:custGeom>
              <a:solidFill>
                <a:srgbClr val="0551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Freeform 964"/>
              <p:cNvSpPr>
                <a:spLocks noChangeArrowheads="1"/>
              </p:cNvSpPr>
              <p:nvPr/>
            </p:nvSpPr>
            <p:spPr bwMode="auto">
              <a:xfrm>
                <a:off x="3506025" y="9530683"/>
                <a:ext cx="2065544" cy="503767"/>
              </a:xfrm>
              <a:custGeom>
                <a:avLst/>
                <a:gdLst>
                  <a:gd name="T0" fmla="*/ 723 w 724"/>
                  <a:gd name="T1" fmla="*/ 176 h 177"/>
                  <a:gd name="T2" fmla="*/ 0 w 724"/>
                  <a:gd name="T3" fmla="*/ 176 h 177"/>
                  <a:gd name="T4" fmla="*/ 0 w 724"/>
                  <a:gd name="T5" fmla="*/ 0 h 177"/>
                  <a:gd name="T6" fmla="*/ 723 w 724"/>
                  <a:gd name="T7" fmla="*/ 0 h 177"/>
                  <a:gd name="T8" fmla="*/ 723 w 724"/>
                  <a:gd name="T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7">
                    <a:moveTo>
                      <a:pt x="723" y="176"/>
                    </a:moveTo>
                    <a:lnTo>
                      <a:pt x="0" y="176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6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Freeform 966"/>
              <p:cNvSpPr>
                <a:spLocks noChangeArrowheads="1"/>
              </p:cNvSpPr>
              <p:nvPr/>
            </p:nvSpPr>
            <p:spPr bwMode="auto">
              <a:xfrm>
                <a:off x="4085388" y="9694403"/>
                <a:ext cx="881634" cy="163729"/>
              </a:xfrm>
              <a:custGeom>
                <a:avLst/>
                <a:gdLst>
                  <a:gd name="T0" fmla="*/ 309 w 310"/>
                  <a:gd name="T1" fmla="*/ 55 h 56"/>
                  <a:gd name="T2" fmla="*/ 0 w 310"/>
                  <a:gd name="T3" fmla="*/ 55 h 56"/>
                  <a:gd name="T4" fmla="*/ 0 w 310"/>
                  <a:gd name="T5" fmla="*/ 0 h 56"/>
                  <a:gd name="T6" fmla="*/ 309 w 310"/>
                  <a:gd name="T7" fmla="*/ 0 h 56"/>
                  <a:gd name="T8" fmla="*/ 309 w 31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6">
                    <a:moveTo>
                      <a:pt x="309" y="55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5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Freeform 968"/>
              <p:cNvSpPr>
                <a:spLocks noChangeArrowheads="1"/>
              </p:cNvSpPr>
              <p:nvPr/>
            </p:nvSpPr>
            <p:spPr bwMode="auto">
              <a:xfrm>
                <a:off x="3594183" y="9618841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9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3" y="0"/>
                      <a:pt x="9" y="0"/>
                    </a:cubicBezTo>
                    <a:cubicBezTo>
                      <a:pt x="15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Freeform 969"/>
              <p:cNvSpPr>
                <a:spLocks noChangeArrowheads="1"/>
              </p:cNvSpPr>
              <p:nvPr/>
            </p:nvSpPr>
            <p:spPr bwMode="auto">
              <a:xfrm>
                <a:off x="3720133" y="9618841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Freeform 970"/>
              <p:cNvSpPr>
                <a:spLocks noChangeArrowheads="1"/>
              </p:cNvSpPr>
              <p:nvPr/>
            </p:nvSpPr>
            <p:spPr bwMode="auto">
              <a:xfrm>
                <a:off x="3858683" y="9618841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2 h 116"/>
                  <a:gd name="T8" fmla="*/ 12 w 25"/>
                  <a:gd name="T9" fmla="*/ 0 h 116"/>
                  <a:gd name="T10" fmla="*/ 24 w 25"/>
                  <a:gd name="T11" fmla="*/ 12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Freeform 971"/>
              <p:cNvSpPr>
                <a:spLocks noChangeArrowheads="1"/>
              </p:cNvSpPr>
              <p:nvPr/>
            </p:nvSpPr>
            <p:spPr bwMode="auto">
              <a:xfrm>
                <a:off x="5143348" y="9618841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2 h 116"/>
                  <a:gd name="T8" fmla="*/ 10 w 23"/>
                  <a:gd name="T9" fmla="*/ 0 h 116"/>
                  <a:gd name="T10" fmla="*/ 22 w 23"/>
                  <a:gd name="T11" fmla="*/ 12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6" y="0"/>
                      <a:pt x="22" y="6"/>
                      <a:pt x="22" y="12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09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Freeform 972"/>
              <p:cNvSpPr>
                <a:spLocks noChangeArrowheads="1"/>
              </p:cNvSpPr>
              <p:nvPr/>
            </p:nvSpPr>
            <p:spPr bwMode="auto">
              <a:xfrm>
                <a:off x="5269298" y="9618841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Freeform 973"/>
              <p:cNvSpPr>
                <a:spLocks noChangeArrowheads="1"/>
              </p:cNvSpPr>
              <p:nvPr/>
            </p:nvSpPr>
            <p:spPr bwMode="auto">
              <a:xfrm>
                <a:off x="5395245" y="9618841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2 h 116"/>
                  <a:gd name="T8" fmla="*/ 13 w 26"/>
                  <a:gd name="T9" fmla="*/ 0 h 116"/>
                  <a:gd name="T10" fmla="*/ 25 w 26"/>
                  <a:gd name="T11" fmla="*/ 12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7" y="0"/>
                      <a:pt x="13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9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Freeform 974"/>
              <p:cNvSpPr>
                <a:spLocks noChangeArrowheads="1"/>
              </p:cNvSpPr>
              <p:nvPr/>
            </p:nvSpPr>
            <p:spPr bwMode="auto">
              <a:xfrm>
                <a:off x="5420430" y="13120022"/>
                <a:ext cx="138538" cy="125941"/>
              </a:xfrm>
              <a:custGeom>
                <a:avLst/>
                <a:gdLst>
                  <a:gd name="T0" fmla="*/ 46 w 47"/>
                  <a:gd name="T1" fmla="*/ 21 h 46"/>
                  <a:gd name="T2" fmla="*/ 46 w 47"/>
                  <a:gd name="T3" fmla="*/ 21 h 46"/>
                  <a:gd name="T4" fmla="*/ 24 w 47"/>
                  <a:gd name="T5" fmla="*/ 45 h 46"/>
                  <a:gd name="T6" fmla="*/ 0 w 47"/>
                  <a:gd name="T7" fmla="*/ 21 h 46"/>
                  <a:gd name="T8" fmla="*/ 24 w 47"/>
                  <a:gd name="T9" fmla="*/ 0 h 46"/>
                  <a:gd name="T10" fmla="*/ 46 w 47"/>
                  <a:gd name="T11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6">
                    <a:moveTo>
                      <a:pt x="46" y="21"/>
                    </a:moveTo>
                    <a:lnTo>
                      <a:pt x="46" y="21"/>
                    </a:lnTo>
                    <a:cubicBezTo>
                      <a:pt x="46" y="36"/>
                      <a:pt x="37" y="45"/>
                      <a:pt x="24" y="45"/>
                    </a:cubicBezTo>
                    <a:cubicBezTo>
                      <a:pt x="10" y="45"/>
                      <a:pt x="0" y="36"/>
                      <a:pt x="0" y="21"/>
                    </a:cubicBezTo>
                    <a:cubicBezTo>
                      <a:pt x="0" y="9"/>
                      <a:pt x="10" y="0"/>
                      <a:pt x="24" y="0"/>
                    </a:cubicBezTo>
                    <a:cubicBezTo>
                      <a:pt x="37" y="0"/>
                      <a:pt x="46" y="9"/>
                      <a:pt x="46" y="2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" name="Freeform 975"/>
              <p:cNvSpPr>
                <a:spLocks noChangeArrowheads="1"/>
              </p:cNvSpPr>
              <p:nvPr/>
            </p:nvSpPr>
            <p:spPr bwMode="auto">
              <a:xfrm>
                <a:off x="5017399" y="13120022"/>
                <a:ext cx="138538" cy="125941"/>
              </a:xfrm>
              <a:custGeom>
                <a:avLst/>
                <a:gdLst>
                  <a:gd name="T0" fmla="*/ 46 w 47"/>
                  <a:gd name="T1" fmla="*/ 21 h 46"/>
                  <a:gd name="T2" fmla="*/ 46 w 47"/>
                  <a:gd name="T3" fmla="*/ 21 h 46"/>
                  <a:gd name="T4" fmla="*/ 21 w 47"/>
                  <a:gd name="T5" fmla="*/ 45 h 46"/>
                  <a:gd name="T6" fmla="*/ 0 w 47"/>
                  <a:gd name="T7" fmla="*/ 21 h 46"/>
                  <a:gd name="T8" fmla="*/ 21 w 47"/>
                  <a:gd name="T9" fmla="*/ 0 h 46"/>
                  <a:gd name="T10" fmla="*/ 46 w 47"/>
                  <a:gd name="T11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6">
                    <a:moveTo>
                      <a:pt x="46" y="21"/>
                    </a:moveTo>
                    <a:lnTo>
                      <a:pt x="46" y="21"/>
                    </a:lnTo>
                    <a:cubicBezTo>
                      <a:pt x="46" y="36"/>
                      <a:pt x="34" y="45"/>
                      <a:pt x="21" y="45"/>
                    </a:cubicBezTo>
                    <a:cubicBezTo>
                      <a:pt x="9" y="45"/>
                      <a:pt x="0" y="36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4" y="0"/>
                      <a:pt x="46" y="9"/>
                      <a:pt x="46" y="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Freeform 976"/>
              <p:cNvSpPr>
                <a:spLocks noChangeArrowheads="1"/>
              </p:cNvSpPr>
              <p:nvPr/>
            </p:nvSpPr>
            <p:spPr bwMode="auto">
              <a:xfrm>
                <a:off x="5218919" y="13120022"/>
                <a:ext cx="125947" cy="125941"/>
              </a:xfrm>
              <a:custGeom>
                <a:avLst/>
                <a:gdLst>
                  <a:gd name="T0" fmla="*/ 45 w 46"/>
                  <a:gd name="T1" fmla="*/ 21 h 46"/>
                  <a:gd name="T2" fmla="*/ 45 w 46"/>
                  <a:gd name="T3" fmla="*/ 21 h 46"/>
                  <a:gd name="T4" fmla="*/ 24 w 46"/>
                  <a:gd name="T5" fmla="*/ 45 h 46"/>
                  <a:gd name="T6" fmla="*/ 0 w 46"/>
                  <a:gd name="T7" fmla="*/ 21 h 46"/>
                  <a:gd name="T8" fmla="*/ 24 w 46"/>
                  <a:gd name="T9" fmla="*/ 0 h 46"/>
                  <a:gd name="T10" fmla="*/ 45 w 46"/>
                  <a:gd name="T11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46">
                    <a:moveTo>
                      <a:pt x="45" y="21"/>
                    </a:moveTo>
                    <a:lnTo>
                      <a:pt x="45" y="21"/>
                    </a:lnTo>
                    <a:cubicBezTo>
                      <a:pt x="45" y="36"/>
                      <a:pt x="36" y="45"/>
                      <a:pt x="24" y="45"/>
                    </a:cubicBezTo>
                    <a:cubicBezTo>
                      <a:pt x="9" y="45"/>
                      <a:pt x="0" y="36"/>
                      <a:pt x="0" y="21"/>
                    </a:cubicBezTo>
                    <a:cubicBezTo>
                      <a:pt x="0" y="9"/>
                      <a:pt x="9" y="0"/>
                      <a:pt x="24" y="0"/>
                    </a:cubicBezTo>
                    <a:cubicBezTo>
                      <a:pt x="36" y="0"/>
                      <a:pt x="45" y="9"/>
                      <a:pt x="45" y="2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Freeform 977"/>
              <p:cNvSpPr>
                <a:spLocks noChangeArrowheads="1"/>
              </p:cNvSpPr>
              <p:nvPr/>
            </p:nvSpPr>
            <p:spPr bwMode="auto">
              <a:xfrm>
                <a:off x="3506025" y="10034449"/>
                <a:ext cx="2065544" cy="491170"/>
              </a:xfrm>
              <a:custGeom>
                <a:avLst/>
                <a:gdLst>
                  <a:gd name="T0" fmla="*/ 723 w 724"/>
                  <a:gd name="T1" fmla="*/ 172 h 173"/>
                  <a:gd name="T2" fmla="*/ 0 w 724"/>
                  <a:gd name="T3" fmla="*/ 172 h 173"/>
                  <a:gd name="T4" fmla="*/ 0 w 724"/>
                  <a:gd name="T5" fmla="*/ 0 h 173"/>
                  <a:gd name="T6" fmla="*/ 723 w 724"/>
                  <a:gd name="T7" fmla="*/ 0 h 173"/>
                  <a:gd name="T8" fmla="*/ 723 w 724"/>
                  <a:gd name="T9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3">
                    <a:moveTo>
                      <a:pt x="723" y="172"/>
                    </a:moveTo>
                    <a:lnTo>
                      <a:pt x="0" y="172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2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Freeform 979"/>
              <p:cNvSpPr>
                <a:spLocks noChangeArrowheads="1"/>
              </p:cNvSpPr>
              <p:nvPr/>
            </p:nvSpPr>
            <p:spPr bwMode="auto">
              <a:xfrm>
                <a:off x="4085388" y="10198170"/>
                <a:ext cx="881634" cy="163729"/>
              </a:xfrm>
              <a:custGeom>
                <a:avLst/>
                <a:gdLst>
                  <a:gd name="T0" fmla="*/ 309 w 310"/>
                  <a:gd name="T1" fmla="*/ 57 h 58"/>
                  <a:gd name="T2" fmla="*/ 0 w 310"/>
                  <a:gd name="T3" fmla="*/ 57 h 58"/>
                  <a:gd name="T4" fmla="*/ 0 w 310"/>
                  <a:gd name="T5" fmla="*/ 0 h 58"/>
                  <a:gd name="T6" fmla="*/ 309 w 310"/>
                  <a:gd name="T7" fmla="*/ 0 h 58"/>
                  <a:gd name="T8" fmla="*/ 309 w 310"/>
                  <a:gd name="T9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8">
                    <a:moveTo>
                      <a:pt x="309" y="57"/>
                    </a:moveTo>
                    <a:lnTo>
                      <a:pt x="0" y="57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7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Freeform 981"/>
              <p:cNvSpPr>
                <a:spLocks noChangeArrowheads="1"/>
              </p:cNvSpPr>
              <p:nvPr/>
            </p:nvSpPr>
            <p:spPr bwMode="auto">
              <a:xfrm>
                <a:off x="3594183" y="10110014"/>
                <a:ext cx="62976" cy="340037"/>
              </a:xfrm>
              <a:custGeom>
                <a:avLst/>
                <a:gdLst>
                  <a:gd name="T0" fmla="*/ 9 w 22"/>
                  <a:gd name="T1" fmla="*/ 116 h 117"/>
                  <a:gd name="T2" fmla="*/ 9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9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9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9" y="116"/>
                    </a:moveTo>
                    <a:lnTo>
                      <a:pt x="9" y="116"/>
                    </a:lnTo>
                    <a:cubicBezTo>
                      <a:pt x="3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3" y="0"/>
                      <a:pt x="9" y="0"/>
                    </a:cubicBezTo>
                    <a:cubicBezTo>
                      <a:pt x="15" y="0"/>
                      <a:pt x="21" y="6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2"/>
                      <a:pt x="15" y="116"/>
                      <a:pt x="9" y="11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Freeform 982"/>
              <p:cNvSpPr>
                <a:spLocks noChangeArrowheads="1"/>
              </p:cNvSpPr>
              <p:nvPr/>
            </p:nvSpPr>
            <p:spPr bwMode="auto">
              <a:xfrm>
                <a:off x="3720133" y="10110014"/>
                <a:ext cx="62976" cy="340037"/>
              </a:xfrm>
              <a:custGeom>
                <a:avLst/>
                <a:gdLst>
                  <a:gd name="T0" fmla="*/ 12 w 22"/>
                  <a:gd name="T1" fmla="*/ 116 h 117"/>
                  <a:gd name="T2" fmla="*/ 12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12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12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2"/>
                      <a:pt x="18" y="116"/>
                      <a:pt x="12" y="11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Freeform 983"/>
              <p:cNvSpPr>
                <a:spLocks noChangeArrowheads="1"/>
              </p:cNvSpPr>
              <p:nvPr/>
            </p:nvSpPr>
            <p:spPr bwMode="auto">
              <a:xfrm>
                <a:off x="3858683" y="10110014"/>
                <a:ext cx="75568" cy="340037"/>
              </a:xfrm>
              <a:custGeom>
                <a:avLst/>
                <a:gdLst>
                  <a:gd name="T0" fmla="*/ 12 w 25"/>
                  <a:gd name="T1" fmla="*/ 116 h 117"/>
                  <a:gd name="T2" fmla="*/ 12 w 25"/>
                  <a:gd name="T3" fmla="*/ 116 h 117"/>
                  <a:gd name="T4" fmla="*/ 0 w 25"/>
                  <a:gd name="T5" fmla="*/ 106 h 117"/>
                  <a:gd name="T6" fmla="*/ 0 w 25"/>
                  <a:gd name="T7" fmla="*/ 13 h 117"/>
                  <a:gd name="T8" fmla="*/ 12 w 25"/>
                  <a:gd name="T9" fmla="*/ 0 h 117"/>
                  <a:gd name="T10" fmla="*/ 24 w 25"/>
                  <a:gd name="T11" fmla="*/ 13 h 117"/>
                  <a:gd name="T12" fmla="*/ 24 w 25"/>
                  <a:gd name="T13" fmla="*/ 106 h 117"/>
                  <a:gd name="T14" fmla="*/ 12 w 25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4" y="6"/>
                      <a:pt x="24" y="13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12"/>
                      <a:pt x="18" y="116"/>
                      <a:pt x="12" y="11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0" name="Freeform 984"/>
              <p:cNvSpPr>
                <a:spLocks noChangeArrowheads="1"/>
              </p:cNvSpPr>
              <p:nvPr/>
            </p:nvSpPr>
            <p:spPr bwMode="auto">
              <a:xfrm>
                <a:off x="5143348" y="10110014"/>
                <a:ext cx="62970" cy="340037"/>
              </a:xfrm>
              <a:custGeom>
                <a:avLst/>
                <a:gdLst>
                  <a:gd name="T0" fmla="*/ 10 w 23"/>
                  <a:gd name="T1" fmla="*/ 116 h 117"/>
                  <a:gd name="T2" fmla="*/ 10 w 23"/>
                  <a:gd name="T3" fmla="*/ 116 h 117"/>
                  <a:gd name="T4" fmla="*/ 0 w 23"/>
                  <a:gd name="T5" fmla="*/ 106 h 117"/>
                  <a:gd name="T6" fmla="*/ 0 w 23"/>
                  <a:gd name="T7" fmla="*/ 13 h 117"/>
                  <a:gd name="T8" fmla="*/ 10 w 23"/>
                  <a:gd name="T9" fmla="*/ 0 h 117"/>
                  <a:gd name="T10" fmla="*/ 22 w 23"/>
                  <a:gd name="T11" fmla="*/ 13 h 117"/>
                  <a:gd name="T12" fmla="*/ 22 w 23"/>
                  <a:gd name="T13" fmla="*/ 106 h 117"/>
                  <a:gd name="T14" fmla="*/ 10 w 23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7">
                    <a:moveTo>
                      <a:pt x="10" y="116"/>
                    </a:moveTo>
                    <a:lnTo>
                      <a:pt x="10" y="116"/>
                    </a:lnTo>
                    <a:cubicBezTo>
                      <a:pt x="4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6" y="0"/>
                      <a:pt x="22" y="6"/>
                      <a:pt x="22" y="13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12"/>
                      <a:pt x="16" y="116"/>
                      <a:pt x="10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Freeform 985"/>
              <p:cNvSpPr>
                <a:spLocks noChangeArrowheads="1"/>
              </p:cNvSpPr>
              <p:nvPr/>
            </p:nvSpPr>
            <p:spPr bwMode="auto">
              <a:xfrm>
                <a:off x="5269298" y="10110014"/>
                <a:ext cx="62970" cy="340037"/>
              </a:xfrm>
              <a:custGeom>
                <a:avLst/>
                <a:gdLst>
                  <a:gd name="T0" fmla="*/ 12 w 22"/>
                  <a:gd name="T1" fmla="*/ 116 h 117"/>
                  <a:gd name="T2" fmla="*/ 12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12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12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2"/>
                      <a:pt x="18" y="116"/>
                      <a:pt x="12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Freeform 986"/>
              <p:cNvSpPr>
                <a:spLocks noChangeArrowheads="1"/>
              </p:cNvSpPr>
              <p:nvPr/>
            </p:nvSpPr>
            <p:spPr bwMode="auto">
              <a:xfrm>
                <a:off x="5395245" y="10110014"/>
                <a:ext cx="75568" cy="340037"/>
              </a:xfrm>
              <a:custGeom>
                <a:avLst/>
                <a:gdLst>
                  <a:gd name="T0" fmla="*/ 13 w 26"/>
                  <a:gd name="T1" fmla="*/ 116 h 117"/>
                  <a:gd name="T2" fmla="*/ 13 w 26"/>
                  <a:gd name="T3" fmla="*/ 116 h 117"/>
                  <a:gd name="T4" fmla="*/ 0 w 26"/>
                  <a:gd name="T5" fmla="*/ 106 h 117"/>
                  <a:gd name="T6" fmla="*/ 0 w 26"/>
                  <a:gd name="T7" fmla="*/ 13 h 117"/>
                  <a:gd name="T8" fmla="*/ 13 w 26"/>
                  <a:gd name="T9" fmla="*/ 0 h 117"/>
                  <a:gd name="T10" fmla="*/ 25 w 26"/>
                  <a:gd name="T11" fmla="*/ 13 h 117"/>
                  <a:gd name="T12" fmla="*/ 25 w 26"/>
                  <a:gd name="T13" fmla="*/ 106 h 117"/>
                  <a:gd name="T14" fmla="*/ 13 w 26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7">
                    <a:moveTo>
                      <a:pt x="13" y="116"/>
                    </a:moveTo>
                    <a:lnTo>
                      <a:pt x="13" y="116"/>
                    </a:lnTo>
                    <a:cubicBezTo>
                      <a:pt x="7" y="116"/>
                      <a:pt x="0" y="112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7" y="0"/>
                      <a:pt x="13" y="0"/>
                    </a:cubicBezTo>
                    <a:cubicBezTo>
                      <a:pt x="19" y="0"/>
                      <a:pt x="25" y="6"/>
                      <a:pt x="25" y="13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5" y="112"/>
                      <a:pt x="19" y="116"/>
                      <a:pt x="13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Freeform 987"/>
              <p:cNvSpPr>
                <a:spLocks noChangeArrowheads="1"/>
              </p:cNvSpPr>
              <p:nvPr/>
            </p:nvSpPr>
            <p:spPr bwMode="auto">
              <a:xfrm>
                <a:off x="3506025" y="10525619"/>
                <a:ext cx="2065544" cy="503767"/>
              </a:xfrm>
              <a:custGeom>
                <a:avLst/>
                <a:gdLst>
                  <a:gd name="T0" fmla="*/ 723 w 724"/>
                  <a:gd name="T1" fmla="*/ 176 h 177"/>
                  <a:gd name="T2" fmla="*/ 0 w 724"/>
                  <a:gd name="T3" fmla="*/ 176 h 177"/>
                  <a:gd name="T4" fmla="*/ 0 w 724"/>
                  <a:gd name="T5" fmla="*/ 0 h 177"/>
                  <a:gd name="T6" fmla="*/ 723 w 724"/>
                  <a:gd name="T7" fmla="*/ 0 h 177"/>
                  <a:gd name="T8" fmla="*/ 723 w 724"/>
                  <a:gd name="T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7">
                    <a:moveTo>
                      <a:pt x="723" y="176"/>
                    </a:moveTo>
                    <a:lnTo>
                      <a:pt x="0" y="176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6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Freeform 989"/>
              <p:cNvSpPr>
                <a:spLocks noChangeArrowheads="1"/>
              </p:cNvSpPr>
              <p:nvPr/>
            </p:nvSpPr>
            <p:spPr bwMode="auto">
              <a:xfrm>
                <a:off x="4085388" y="10689351"/>
                <a:ext cx="881634" cy="163720"/>
              </a:xfrm>
              <a:custGeom>
                <a:avLst/>
                <a:gdLst>
                  <a:gd name="T0" fmla="*/ 309 w 310"/>
                  <a:gd name="T1" fmla="*/ 55 h 56"/>
                  <a:gd name="T2" fmla="*/ 0 w 310"/>
                  <a:gd name="T3" fmla="*/ 55 h 56"/>
                  <a:gd name="T4" fmla="*/ 0 w 310"/>
                  <a:gd name="T5" fmla="*/ 0 h 56"/>
                  <a:gd name="T6" fmla="*/ 309 w 310"/>
                  <a:gd name="T7" fmla="*/ 0 h 56"/>
                  <a:gd name="T8" fmla="*/ 309 w 31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6">
                    <a:moveTo>
                      <a:pt x="309" y="55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5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Freeform 991"/>
              <p:cNvSpPr>
                <a:spLocks noChangeArrowheads="1"/>
              </p:cNvSpPr>
              <p:nvPr/>
            </p:nvSpPr>
            <p:spPr bwMode="auto">
              <a:xfrm>
                <a:off x="3594183" y="10601186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9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3" y="0"/>
                      <a:pt x="9" y="0"/>
                    </a:cubicBezTo>
                    <a:cubicBezTo>
                      <a:pt x="15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Freeform 992"/>
              <p:cNvSpPr>
                <a:spLocks noChangeArrowheads="1"/>
              </p:cNvSpPr>
              <p:nvPr/>
            </p:nvSpPr>
            <p:spPr bwMode="auto">
              <a:xfrm>
                <a:off x="3720133" y="10601186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7" name="Freeform 993"/>
              <p:cNvSpPr>
                <a:spLocks noChangeArrowheads="1"/>
              </p:cNvSpPr>
              <p:nvPr/>
            </p:nvSpPr>
            <p:spPr bwMode="auto">
              <a:xfrm>
                <a:off x="3858683" y="10601186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2 h 116"/>
                  <a:gd name="T8" fmla="*/ 12 w 25"/>
                  <a:gd name="T9" fmla="*/ 0 h 116"/>
                  <a:gd name="T10" fmla="*/ 24 w 25"/>
                  <a:gd name="T11" fmla="*/ 12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8" name="Freeform 994"/>
              <p:cNvSpPr>
                <a:spLocks noChangeArrowheads="1"/>
              </p:cNvSpPr>
              <p:nvPr/>
            </p:nvSpPr>
            <p:spPr bwMode="auto">
              <a:xfrm>
                <a:off x="5143348" y="10601186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2 h 116"/>
                  <a:gd name="T8" fmla="*/ 10 w 23"/>
                  <a:gd name="T9" fmla="*/ 0 h 116"/>
                  <a:gd name="T10" fmla="*/ 22 w 23"/>
                  <a:gd name="T11" fmla="*/ 12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6" y="0"/>
                      <a:pt x="22" y="6"/>
                      <a:pt x="22" y="12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09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9" name="Freeform 995"/>
              <p:cNvSpPr>
                <a:spLocks noChangeArrowheads="1"/>
              </p:cNvSpPr>
              <p:nvPr/>
            </p:nvSpPr>
            <p:spPr bwMode="auto">
              <a:xfrm>
                <a:off x="5269298" y="10601186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" name="Freeform 996"/>
              <p:cNvSpPr>
                <a:spLocks noChangeArrowheads="1"/>
              </p:cNvSpPr>
              <p:nvPr/>
            </p:nvSpPr>
            <p:spPr bwMode="auto">
              <a:xfrm>
                <a:off x="5395245" y="10601186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2 h 116"/>
                  <a:gd name="T8" fmla="*/ 13 w 26"/>
                  <a:gd name="T9" fmla="*/ 0 h 116"/>
                  <a:gd name="T10" fmla="*/ 25 w 26"/>
                  <a:gd name="T11" fmla="*/ 12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7" y="0"/>
                      <a:pt x="13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9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" name="Freeform 997"/>
              <p:cNvSpPr>
                <a:spLocks noChangeArrowheads="1"/>
              </p:cNvSpPr>
              <p:nvPr/>
            </p:nvSpPr>
            <p:spPr bwMode="auto">
              <a:xfrm>
                <a:off x="3506025" y="11029389"/>
                <a:ext cx="2065544" cy="491175"/>
              </a:xfrm>
              <a:custGeom>
                <a:avLst/>
                <a:gdLst>
                  <a:gd name="T0" fmla="*/ 723 w 724"/>
                  <a:gd name="T1" fmla="*/ 172 h 173"/>
                  <a:gd name="T2" fmla="*/ 0 w 724"/>
                  <a:gd name="T3" fmla="*/ 172 h 173"/>
                  <a:gd name="T4" fmla="*/ 0 w 724"/>
                  <a:gd name="T5" fmla="*/ 0 h 173"/>
                  <a:gd name="T6" fmla="*/ 723 w 724"/>
                  <a:gd name="T7" fmla="*/ 0 h 173"/>
                  <a:gd name="T8" fmla="*/ 723 w 724"/>
                  <a:gd name="T9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3">
                    <a:moveTo>
                      <a:pt x="723" y="172"/>
                    </a:moveTo>
                    <a:lnTo>
                      <a:pt x="0" y="172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2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" name="Freeform 999"/>
              <p:cNvSpPr>
                <a:spLocks noChangeArrowheads="1"/>
              </p:cNvSpPr>
              <p:nvPr/>
            </p:nvSpPr>
            <p:spPr bwMode="auto">
              <a:xfrm>
                <a:off x="4085388" y="11193118"/>
                <a:ext cx="881634" cy="163720"/>
              </a:xfrm>
              <a:custGeom>
                <a:avLst/>
                <a:gdLst>
                  <a:gd name="T0" fmla="*/ 309 w 310"/>
                  <a:gd name="T1" fmla="*/ 57 h 58"/>
                  <a:gd name="T2" fmla="*/ 0 w 310"/>
                  <a:gd name="T3" fmla="*/ 57 h 58"/>
                  <a:gd name="T4" fmla="*/ 0 w 310"/>
                  <a:gd name="T5" fmla="*/ 0 h 58"/>
                  <a:gd name="T6" fmla="*/ 309 w 310"/>
                  <a:gd name="T7" fmla="*/ 0 h 58"/>
                  <a:gd name="T8" fmla="*/ 309 w 310"/>
                  <a:gd name="T9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8">
                    <a:moveTo>
                      <a:pt x="309" y="57"/>
                    </a:moveTo>
                    <a:lnTo>
                      <a:pt x="0" y="57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7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Freeform 1001"/>
              <p:cNvSpPr>
                <a:spLocks noChangeArrowheads="1"/>
              </p:cNvSpPr>
              <p:nvPr/>
            </p:nvSpPr>
            <p:spPr bwMode="auto">
              <a:xfrm>
                <a:off x="3594183" y="11092359"/>
                <a:ext cx="62976" cy="340037"/>
              </a:xfrm>
              <a:custGeom>
                <a:avLst/>
                <a:gdLst>
                  <a:gd name="T0" fmla="*/ 9 w 22"/>
                  <a:gd name="T1" fmla="*/ 116 h 117"/>
                  <a:gd name="T2" fmla="*/ 9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9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9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9" y="116"/>
                    </a:moveTo>
                    <a:lnTo>
                      <a:pt x="9" y="116"/>
                    </a:lnTo>
                    <a:cubicBezTo>
                      <a:pt x="3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3" y="0"/>
                      <a:pt x="9" y="0"/>
                    </a:cubicBezTo>
                    <a:cubicBezTo>
                      <a:pt x="15" y="0"/>
                      <a:pt x="21" y="7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3"/>
                      <a:pt x="15" y="116"/>
                      <a:pt x="9" y="11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" name="Freeform 1002"/>
              <p:cNvSpPr>
                <a:spLocks noChangeArrowheads="1"/>
              </p:cNvSpPr>
              <p:nvPr/>
            </p:nvSpPr>
            <p:spPr bwMode="auto">
              <a:xfrm>
                <a:off x="3720133" y="11092359"/>
                <a:ext cx="62976" cy="340037"/>
              </a:xfrm>
              <a:custGeom>
                <a:avLst/>
                <a:gdLst>
                  <a:gd name="T0" fmla="*/ 12 w 22"/>
                  <a:gd name="T1" fmla="*/ 116 h 117"/>
                  <a:gd name="T2" fmla="*/ 12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12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12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6" y="0"/>
                      <a:pt x="12" y="0"/>
                    </a:cubicBezTo>
                    <a:cubicBezTo>
                      <a:pt x="18" y="0"/>
                      <a:pt x="21" y="7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3"/>
                      <a:pt x="18" y="116"/>
                      <a:pt x="12" y="11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" name="Freeform 1003"/>
              <p:cNvSpPr>
                <a:spLocks noChangeArrowheads="1"/>
              </p:cNvSpPr>
              <p:nvPr/>
            </p:nvSpPr>
            <p:spPr bwMode="auto">
              <a:xfrm>
                <a:off x="3858683" y="11092359"/>
                <a:ext cx="75568" cy="340037"/>
              </a:xfrm>
              <a:custGeom>
                <a:avLst/>
                <a:gdLst>
                  <a:gd name="T0" fmla="*/ 12 w 25"/>
                  <a:gd name="T1" fmla="*/ 116 h 117"/>
                  <a:gd name="T2" fmla="*/ 12 w 25"/>
                  <a:gd name="T3" fmla="*/ 116 h 117"/>
                  <a:gd name="T4" fmla="*/ 0 w 25"/>
                  <a:gd name="T5" fmla="*/ 106 h 117"/>
                  <a:gd name="T6" fmla="*/ 0 w 25"/>
                  <a:gd name="T7" fmla="*/ 13 h 117"/>
                  <a:gd name="T8" fmla="*/ 12 w 25"/>
                  <a:gd name="T9" fmla="*/ 0 h 117"/>
                  <a:gd name="T10" fmla="*/ 24 w 25"/>
                  <a:gd name="T11" fmla="*/ 13 h 117"/>
                  <a:gd name="T12" fmla="*/ 24 w 25"/>
                  <a:gd name="T13" fmla="*/ 106 h 117"/>
                  <a:gd name="T14" fmla="*/ 12 w 25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6" y="0"/>
                      <a:pt x="12" y="0"/>
                    </a:cubicBezTo>
                    <a:cubicBezTo>
                      <a:pt x="18" y="0"/>
                      <a:pt x="24" y="7"/>
                      <a:pt x="24" y="13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13"/>
                      <a:pt x="18" y="116"/>
                      <a:pt x="12" y="116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Freeform 1004"/>
              <p:cNvSpPr>
                <a:spLocks noChangeArrowheads="1"/>
              </p:cNvSpPr>
              <p:nvPr/>
            </p:nvSpPr>
            <p:spPr bwMode="auto">
              <a:xfrm>
                <a:off x="5143348" y="11092359"/>
                <a:ext cx="62970" cy="340037"/>
              </a:xfrm>
              <a:custGeom>
                <a:avLst/>
                <a:gdLst>
                  <a:gd name="T0" fmla="*/ 10 w 23"/>
                  <a:gd name="T1" fmla="*/ 116 h 117"/>
                  <a:gd name="T2" fmla="*/ 10 w 23"/>
                  <a:gd name="T3" fmla="*/ 116 h 117"/>
                  <a:gd name="T4" fmla="*/ 0 w 23"/>
                  <a:gd name="T5" fmla="*/ 106 h 117"/>
                  <a:gd name="T6" fmla="*/ 0 w 23"/>
                  <a:gd name="T7" fmla="*/ 13 h 117"/>
                  <a:gd name="T8" fmla="*/ 10 w 23"/>
                  <a:gd name="T9" fmla="*/ 0 h 117"/>
                  <a:gd name="T10" fmla="*/ 22 w 23"/>
                  <a:gd name="T11" fmla="*/ 13 h 117"/>
                  <a:gd name="T12" fmla="*/ 22 w 23"/>
                  <a:gd name="T13" fmla="*/ 106 h 117"/>
                  <a:gd name="T14" fmla="*/ 10 w 23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7">
                    <a:moveTo>
                      <a:pt x="10" y="116"/>
                    </a:moveTo>
                    <a:lnTo>
                      <a:pt x="10" y="116"/>
                    </a:lnTo>
                    <a:cubicBezTo>
                      <a:pt x="4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4" y="0"/>
                      <a:pt x="10" y="0"/>
                    </a:cubicBezTo>
                    <a:cubicBezTo>
                      <a:pt x="16" y="0"/>
                      <a:pt x="22" y="7"/>
                      <a:pt x="22" y="13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13"/>
                      <a:pt x="16" y="116"/>
                      <a:pt x="10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" name="Freeform 1005"/>
              <p:cNvSpPr>
                <a:spLocks noChangeArrowheads="1"/>
              </p:cNvSpPr>
              <p:nvPr/>
            </p:nvSpPr>
            <p:spPr bwMode="auto">
              <a:xfrm>
                <a:off x="5269298" y="11092359"/>
                <a:ext cx="62970" cy="340037"/>
              </a:xfrm>
              <a:custGeom>
                <a:avLst/>
                <a:gdLst>
                  <a:gd name="T0" fmla="*/ 12 w 22"/>
                  <a:gd name="T1" fmla="*/ 116 h 117"/>
                  <a:gd name="T2" fmla="*/ 12 w 22"/>
                  <a:gd name="T3" fmla="*/ 116 h 117"/>
                  <a:gd name="T4" fmla="*/ 0 w 22"/>
                  <a:gd name="T5" fmla="*/ 106 h 117"/>
                  <a:gd name="T6" fmla="*/ 0 w 22"/>
                  <a:gd name="T7" fmla="*/ 13 h 117"/>
                  <a:gd name="T8" fmla="*/ 12 w 22"/>
                  <a:gd name="T9" fmla="*/ 0 h 117"/>
                  <a:gd name="T10" fmla="*/ 21 w 22"/>
                  <a:gd name="T11" fmla="*/ 13 h 117"/>
                  <a:gd name="T12" fmla="*/ 21 w 22"/>
                  <a:gd name="T13" fmla="*/ 106 h 117"/>
                  <a:gd name="T14" fmla="*/ 12 w 22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116"/>
                    </a:moveTo>
                    <a:lnTo>
                      <a:pt x="12" y="116"/>
                    </a:lnTo>
                    <a:cubicBezTo>
                      <a:pt x="6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6" y="0"/>
                      <a:pt x="12" y="0"/>
                    </a:cubicBezTo>
                    <a:cubicBezTo>
                      <a:pt x="18" y="0"/>
                      <a:pt x="21" y="7"/>
                      <a:pt x="21" y="13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13"/>
                      <a:pt x="18" y="116"/>
                      <a:pt x="12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" name="Freeform 1006"/>
              <p:cNvSpPr>
                <a:spLocks noChangeArrowheads="1"/>
              </p:cNvSpPr>
              <p:nvPr/>
            </p:nvSpPr>
            <p:spPr bwMode="auto">
              <a:xfrm>
                <a:off x="5395245" y="11092359"/>
                <a:ext cx="75568" cy="340037"/>
              </a:xfrm>
              <a:custGeom>
                <a:avLst/>
                <a:gdLst>
                  <a:gd name="T0" fmla="*/ 13 w 26"/>
                  <a:gd name="T1" fmla="*/ 116 h 117"/>
                  <a:gd name="T2" fmla="*/ 13 w 26"/>
                  <a:gd name="T3" fmla="*/ 116 h 117"/>
                  <a:gd name="T4" fmla="*/ 0 w 26"/>
                  <a:gd name="T5" fmla="*/ 106 h 117"/>
                  <a:gd name="T6" fmla="*/ 0 w 26"/>
                  <a:gd name="T7" fmla="*/ 13 h 117"/>
                  <a:gd name="T8" fmla="*/ 13 w 26"/>
                  <a:gd name="T9" fmla="*/ 0 h 117"/>
                  <a:gd name="T10" fmla="*/ 25 w 26"/>
                  <a:gd name="T11" fmla="*/ 13 h 117"/>
                  <a:gd name="T12" fmla="*/ 25 w 26"/>
                  <a:gd name="T13" fmla="*/ 106 h 117"/>
                  <a:gd name="T14" fmla="*/ 13 w 26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7">
                    <a:moveTo>
                      <a:pt x="13" y="116"/>
                    </a:moveTo>
                    <a:lnTo>
                      <a:pt x="13" y="116"/>
                    </a:lnTo>
                    <a:cubicBezTo>
                      <a:pt x="7" y="116"/>
                      <a:pt x="0" y="113"/>
                      <a:pt x="0" y="10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7"/>
                      <a:pt x="7" y="0"/>
                      <a:pt x="13" y="0"/>
                    </a:cubicBezTo>
                    <a:cubicBezTo>
                      <a:pt x="19" y="0"/>
                      <a:pt x="25" y="7"/>
                      <a:pt x="25" y="13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5" y="113"/>
                      <a:pt x="19" y="116"/>
                      <a:pt x="13" y="116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9" name="Freeform 1007"/>
              <p:cNvSpPr>
                <a:spLocks noChangeArrowheads="1"/>
              </p:cNvSpPr>
              <p:nvPr/>
            </p:nvSpPr>
            <p:spPr bwMode="auto">
              <a:xfrm>
                <a:off x="3506025" y="11520561"/>
                <a:ext cx="2065544" cy="491170"/>
              </a:xfrm>
              <a:custGeom>
                <a:avLst/>
                <a:gdLst>
                  <a:gd name="T0" fmla="*/ 723 w 724"/>
                  <a:gd name="T1" fmla="*/ 172 h 173"/>
                  <a:gd name="T2" fmla="*/ 0 w 724"/>
                  <a:gd name="T3" fmla="*/ 172 h 173"/>
                  <a:gd name="T4" fmla="*/ 0 w 724"/>
                  <a:gd name="T5" fmla="*/ 0 h 173"/>
                  <a:gd name="T6" fmla="*/ 723 w 724"/>
                  <a:gd name="T7" fmla="*/ 0 h 173"/>
                  <a:gd name="T8" fmla="*/ 723 w 724"/>
                  <a:gd name="T9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3">
                    <a:moveTo>
                      <a:pt x="723" y="172"/>
                    </a:moveTo>
                    <a:lnTo>
                      <a:pt x="0" y="172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2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" name="Freeform 1009"/>
              <p:cNvSpPr>
                <a:spLocks noChangeArrowheads="1"/>
              </p:cNvSpPr>
              <p:nvPr/>
            </p:nvSpPr>
            <p:spPr bwMode="auto">
              <a:xfrm>
                <a:off x="4085388" y="11684281"/>
                <a:ext cx="881634" cy="163729"/>
              </a:xfrm>
              <a:custGeom>
                <a:avLst/>
                <a:gdLst>
                  <a:gd name="T0" fmla="*/ 309 w 310"/>
                  <a:gd name="T1" fmla="*/ 55 h 56"/>
                  <a:gd name="T2" fmla="*/ 0 w 310"/>
                  <a:gd name="T3" fmla="*/ 55 h 56"/>
                  <a:gd name="T4" fmla="*/ 0 w 310"/>
                  <a:gd name="T5" fmla="*/ 0 h 56"/>
                  <a:gd name="T6" fmla="*/ 309 w 310"/>
                  <a:gd name="T7" fmla="*/ 0 h 56"/>
                  <a:gd name="T8" fmla="*/ 309 w 31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6">
                    <a:moveTo>
                      <a:pt x="309" y="55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5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1" name="Freeform 1011"/>
              <p:cNvSpPr>
                <a:spLocks noChangeArrowheads="1"/>
              </p:cNvSpPr>
              <p:nvPr/>
            </p:nvSpPr>
            <p:spPr bwMode="auto">
              <a:xfrm>
                <a:off x="3594183" y="11596129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9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3" y="0"/>
                      <a:pt x="9" y="0"/>
                    </a:cubicBezTo>
                    <a:cubicBezTo>
                      <a:pt x="15" y="0"/>
                      <a:pt x="21" y="3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2" name="Freeform 1012"/>
              <p:cNvSpPr>
                <a:spLocks noChangeArrowheads="1"/>
              </p:cNvSpPr>
              <p:nvPr/>
            </p:nvSpPr>
            <p:spPr bwMode="auto">
              <a:xfrm>
                <a:off x="3720133" y="11596129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6" y="0"/>
                      <a:pt x="12" y="0"/>
                    </a:cubicBezTo>
                    <a:cubicBezTo>
                      <a:pt x="18" y="0"/>
                      <a:pt x="21" y="3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3" name="Freeform 1013"/>
              <p:cNvSpPr>
                <a:spLocks noChangeArrowheads="1"/>
              </p:cNvSpPr>
              <p:nvPr/>
            </p:nvSpPr>
            <p:spPr bwMode="auto">
              <a:xfrm>
                <a:off x="3858683" y="11596129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2 h 116"/>
                  <a:gd name="T8" fmla="*/ 12 w 25"/>
                  <a:gd name="T9" fmla="*/ 0 h 116"/>
                  <a:gd name="T10" fmla="*/ 24 w 25"/>
                  <a:gd name="T11" fmla="*/ 12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6" y="0"/>
                      <a:pt x="12" y="0"/>
                    </a:cubicBezTo>
                    <a:cubicBezTo>
                      <a:pt x="18" y="0"/>
                      <a:pt x="24" y="3"/>
                      <a:pt x="24" y="1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4" name="Freeform 1014"/>
              <p:cNvSpPr>
                <a:spLocks noChangeArrowheads="1"/>
              </p:cNvSpPr>
              <p:nvPr/>
            </p:nvSpPr>
            <p:spPr bwMode="auto">
              <a:xfrm>
                <a:off x="5143348" y="11596129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2 h 116"/>
                  <a:gd name="T8" fmla="*/ 10 w 23"/>
                  <a:gd name="T9" fmla="*/ 0 h 116"/>
                  <a:gd name="T10" fmla="*/ 22 w 23"/>
                  <a:gd name="T11" fmla="*/ 12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16" y="0"/>
                      <a:pt x="22" y="3"/>
                      <a:pt x="22" y="12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09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5" name="Freeform 1015"/>
              <p:cNvSpPr>
                <a:spLocks noChangeArrowheads="1"/>
              </p:cNvSpPr>
              <p:nvPr/>
            </p:nvSpPr>
            <p:spPr bwMode="auto">
              <a:xfrm>
                <a:off x="5269298" y="11596129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6" y="0"/>
                      <a:pt x="12" y="0"/>
                    </a:cubicBezTo>
                    <a:cubicBezTo>
                      <a:pt x="18" y="0"/>
                      <a:pt x="21" y="3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6" name="Freeform 1016"/>
              <p:cNvSpPr>
                <a:spLocks noChangeArrowheads="1"/>
              </p:cNvSpPr>
              <p:nvPr/>
            </p:nvSpPr>
            <p:spPr bwMode="auto">
              <a:xfrm>
                <a:off x="5395245" y="11596129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2 h 116"/>
                  <a:gd name="T8" fmla="*/ 13 w 26"/>
                  <a:gd name="T9" fmla="*/ 0 h 116"/>
                  <a:gd name="T10" fmla="*/ 25 w 26"/>
                  <a:gd name="T11" fmla="*/ 12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09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"/>
                      <a:pt x="7" y="0"/>
                      <a:pt x="13" y="0"/>
                    </a:cubicBezTo>
                    <a:cubicBezTo>
                      <a:pt x="19" y="0"/>
                      <a:pt x="25" y="3"/>
                      <a:pt x="25" y="12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9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7" name="Freeform 1017"/>
              <p:cNvSpPr>
                <a:spLocks noChangeArrowheads="1"/>
              </p:cNvSpPr>
              <p:nvPr/>
            </p:nvSpPr>
            <p:spPr bwMode="auto">
              <a:xfrm>
                <a:off x="3506025" y="12011731"/>
                <a:ext cx="2065544" cy="503767"/>
              </a:xfrm>
              <a:custGeom>
                <a:avLst/>
                <a:gdLst>
                  <a:gd name="T0" fmla="*/ 723 w 724"/>
                  <a:gd name="T1" fmla="*/ 176 h 177"/>
                  <a:gd name="T2" fmla="*/ 0 w 724"/>
                  <a:gd name="T3" fmla="*/ 176 h 177"/>
                  <a:gd name="T4" fmla="*/ 0 w 724"/>
                  <a:gd name="T5" fmla="*/ 0 h 177"/>
                  <a:gd name="T6" fmla="*/ 723 w 724"/>
                  <a:gd name="T7" fmla="*/ 0 h 177"/>
                  <a:gd name="T8" fmla="*/ 723 w 724"/>
                  <a:gd name="T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7">
                    <a:moveTo>
                      <a:pt x="723" y="176"/>
                    </a:moveTo>
                    <a:lnTo>
                      <a:pt x="0" y="176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6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8" name="Freeform 1019"/>
              <p:cNvSpPr>
                <a:spLocks noChangeArrowheads="1"/>
              </p:cNvSpPr>
              <p:nvPr/>
            </p:nvSpPr>
            <p:spPr bwMode="auto">
              <a:xfrm>
                <a:off x="4085388" y="12175463"/>
                <a:ext cx="881634" cy="163720"/>
              </a:xfrm>
              <a:custGeom>
                <a:avLst/>
                <a:gdLst>
                  <a:gd name="T0" fmla="*/ 309 w 310"/>
                  <a:gd name="T1" fmla="*/ 55 h 56"/>
                  <a:gd name="T2" fmla="*/ 0 w 310"/>
                  <a:gd name="T3" fmla="*/ 55 h 56"/>
                  <a:gd name="T4" fmla="*/ 0 w 310"/>
                  <a:gd name="T5" fmla="*/ 0 h 56"/>
                  <a:gd name="T6" fmla="*/ 309 w 310"/>
                  <a:gd name="T7" fmla="*/ 0 h 56"/>
                  <a:gd name="T8" fmla="*/ 309 w 31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6">
                    <a:moveTo>
                      <a:pt x="309" y="55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5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9" name="Freeform 1021"/>
              <p:cNvSpPr>
                <a:spLocks noChangeArrowheads="1"/>
              </p:cNvSpPr>
              <p:nvPr/>
            </p:nvSpPr>
            <p:spPr bwMode="auto">
              <a:xfrm>
                <a:off x="3594183" y="12099895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9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3" y="0"/>
                      <a:pt x="9" y="0"/>
                    </a:cubicBezTo>
                    <a:cubicBezTo>
                      <a:pt x="15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12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0" name="Freeform 1022"/>
              <p:cNvSpPr>
                <a:spLocks noChangeArrowheads="1"/>
              </p:cNvSpPr>
              <p:nvPr/>
            </p:nvSpPr>
            <p:spPr bwMode="auto">
              <a:xfrm>
                <a:off x="3720133" y="12099895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12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" name="Freeform 1023"/>
              <p:cNvSpPr>
                <a:spLocks noChangeArrowheads="1"/>
              </p:cNvSpPr>
              <p:nvPr/>
            </p:nvSpPr>
            <p:spPr bwMode="auto">
              <a:xfrm>
                <a:off x="3858683" y="12099895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2 h 116"/>
                  <a:gd name="T8" fmla="*/ 12 w 25"/>
                  <a:gd name="T9" fmla="*/ 0 h 116"/>
                  <a:gd name="T10" fmla="*/ 24 w 25"/>
                  <a:gd name="T11" fmla="*/ 12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12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2" name="Freeform 1024"/>
              <p:cNvSpPr>
                <a:spLocks noChangeArrowheads="1"/>
              </p:cNvSpPr>
              <p:nvPr/>
            </p:nvSpPr>
            <p:spPr bwMode="auto">
              <a:xfrm>
                <a:off x="5143348" y="12099895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2 h 116"/>
                  <a:gd name="T8" fmla="*/ 10 w 23"/>
                  <a:gd name="T9" fmla="*/ 0 h 116"/>
                  <a:gd name="T10" fmla="*/ 22 w 23"/>
                  <a:gd name="T11" fmla="*/ 12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6" y="0"/>
                      <a:pt x="22" y="6"/>
                      <a:pt x="22" y="12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12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3" name="Freeform 1025"/>
              <p:cNvSpPr>
                <a:spLocks noChangeArrowheads="1"/>
              </p:cNvSpPr>
              <p:nvPr/>
            </p:nvSpPr>
            <p:spPr bwMode="auto">
              <a:xfrm>
                <a:off x="5269298" y="12099895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2 h 116"/>
                  <a:gd name="T8" fmla="*/ 12 w 22"/>
                  <a:gd name="T9" fmla="*/ 0 h 116"/>
                  <a:gd name="T10" fmla="*/ 21 w 22"/>
                  <a:gd name="T11" fmla="*/ 12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8" y="0"/>
                      <a:pt x="21" y="6"/>
                      <a:pt x="21" y="1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12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4" name="Freeform 1026"/>
              <p:cNvSpPr>
                <a:spLocks noChangeArrowheads="1"/>
              </p:cNvSpPr>
              <p:nvPr/>
            </p:nvSpPr>
            <p:spPr bwMode="auto">
              <a:xfrm>
                <a:off x="5395245" y="12099895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2 h 116"/>
                  <a:gd name="T8" fmla="*/ 13 w 26"/>
                  <a:gd name="T9" fmla="*/ 0 h 116"/>
                  <a:gd name="T10" fmla="*/ 25 w 26"/>
                  <a:gd name="T11" fmla="*/ 12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12"/>
                      <a:pt x="0" y="10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7" y="0"/>
                      <a:pt x="13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12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5" name="Freeform 1027"/>
              <p:cNvSpPr>
                <a:spLocks noChangeArrowheads="1"/>
              </p:cNvSpPr>
              <p:nvPr/>
            </p:nvSpPr>
            <p:spPr bwMode="auto">
              <a:xfrm>
                <a:off x="3506025" y="12515500"/>
                <a:ext cx="2065544" cy="491175"/>
              </a:xfrm>
              <a:custGeom>
                <a:avLst/>
                <a:gdLst>
                  <a:gd name="T0" fmla="*/ 723 w 724"/>
                  <a:gd name="T1" fmla="*/ 173 h 174"/>
                  <a:gd name="T2" fmla="*/ 0 w 724"/>
                  <a:gd name="T3" fmla="*/ 173 h 174"/>
                  <a:gd name="T4" fmla="*/ 0 w 724"/>
                  <a:gd name="T5" fmla="*/ 0 h 174"/>
                  <a:gd name="T6" fmla="*/ 723 w 724"/>
                  <a:gd name="T7" fmla="*/ 0 h 174"/>
                  <a:gd name="T8" fmla="*/ 723 w 724"/>
                  <a:gd name="T9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4" h="174">
                    <a:moveTo>
                      <a:pt x="723" y="173"/>
                    </a:moveTo>
                    <a:lnTo>
                      <a:pt x="0" y="173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23" y="173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6" name="Freeform 1029"/>
              <p:cNvSpPr>
                <a:spLocks noChangeArrowheads="1"/>
              </p:cNvSpPr>
              <p:nvPr/>
            </p:nvSpPr>
            <p:spPr bwMode="auto">
              <a:xfrm>
                <a:off x="4085388" y="12679229"/>
                <a:ext cx="881634" cy="163720"/>
              </a:xfrm>
              <a:custGeom>
                <a:avLst/>
                <a:gdLst>
                  <a:gd name="T0" fmla="*/ 309 w 310"/>
                  <a:gd name="T1" fmla="*/ 57 h 58"/>
                  <a:gd name="T2" fmla="*/ 0 w 310"/>
                  <a:gd name="T3" fmla="*/ 57 h 58"/>
                  <a:gd name="T4" fmla="*/ 0 w 310"/>
                  <a:gd name="T5" fmla="*/ 0 h 58"/>
                  <a:gd name="T6" fmla="*/ 309 w 310"/>
                  <a:gd name="T7" fmla="*/ 0 h 58"/>
                  <a:gd name="T8" fmla="*/ 309 w 310"/>
                  <a:gd name="T9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8">
                    <a:moveTo>
                      <a:pt x="309" y="57"/>
                    </a:moveTo>
                    <a:lnTo>
                      <a:pt x="0" y="57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57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7" name="Freeform 1031"/>
              <p:cNvSpPr>
                <a:spLocks noChangeArrowheads="1"/>
              </p:cNvSpPr>
              <p:nvPr/>
            </p:nvSpPr>
            <p:spPr bwMode="auto">
              <a:xfrm>
                <a:off x="3594183" y="12591065"/>
                <a:ext cx="62976" cy="327449"/>
              </a:xfrm>
              <a:custGeom>
                <a:avLst/>
                <a:gdLst>
                  <a:gd name="T0" fmla="*/ 9 w 22"/>
                  <a:gd name="T1" fmla="*/ 115 h 116"/>
                  <a:gd name="T2" fmla="*/ 9 w 22"/>
                  <a:gd name="T3" fmla="*/ 115 h 116"/>
                  <a:gd name="T4" fmla="*/ 0 w 22"/>
                  <a:gd name="T5" fmla="*/ 103 h 116"/>
                  <a:gd name="T6" fmla="*/ 0 w 22"/>
                  <a:gd name="T7" fmla="*/ 10 h 116"/>
                  <a:gd name="T8" fmla="*/ 9 w 22"/>
                  <a:gd name="T9" fmla="*/ 0 h 116"/>
                  <a:gd name="T10" fmla="*/ 21 w 22"/>
                  <a:gd name="T11" fmla="*/ 10 h 116"/>
                  <a:gd name="T12" fmla="*/ 21 w 22"/>
                  <a:gd name="T13" fmla="*/ 103 h 116"/>
                  <a:gd name="T14" fmla="*/ 9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9" y="115"/>
                    </a:moveTo>
                    <a:lnTo>
                      <a:pt x="9" y="115"/>
                    </a:lnTo>
                    <a:cubicBezTo>
                      <a:pt x="3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15" y="0"/>
                      <a:pt x="21" y="4"/>
                      <a:pt x="21" y="10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5" y="115"/>
                      <a:pt x="9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8" name="Freeform 1032"/>
              <p:cNvSpPr>
                <a:spLocks noChangeArrowheads="1"/>
              </p:cNvSpPr>
              <p:nvPr/>
            </p:nvSpPr>
            <p:spPr bwMode="auto">
              <a:xfrm>
                <a:off x="3720133" y="12591065"/>
                <a:ext cx="62976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0 h 116"/>
                  <a:gd name="T8" fmla="*/ 12 w 22"/>
                  <a:gd name="T9" fmla="*/ 0 h 116"/>
                  <a:gd name="T10" fmla="*/ 21 w 22"/>
                  <a:gd name="T11" fmla="*/ 10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2" y="0"/>
                    </a:cubicBezTo>
                    <a:cubicBezTo>
                      <a:pt x="18" y="0"/>
                      <a:pt x="21" y="4"/>
                      <a:pt x="21" y="10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9" name="Freeform 1033"/>
              <p:cNvSpPr>
                <a:spLocks noChangeArrowheads="1"/>
              </p:cNvSpPr>
              <p:nvPr/>
            </p:nvSpPr>
            <p:spPr bwMode="auto">
              <a:xfrm>
                <a:off x="3858683" y="12591065"/>
                <a:ext cx="75568" cy="327449"/>
              </a:xfrm>
              <a:custGeom>
                <a:avLst/>
                <a:gdLst>
                  <a:gd name="T0" fmla="*/ 12 w 25"/>
                  <a:gd name="T1" fmla="*/ 115 h 116"/>
                  <a:gd name="T2" fmla="*/ 12 w 25"/>
                  <a:gd name="T3" fmla="*/ 115 h 116"/>
                  <a:gd name="T4" fmla="*/ 0 w 25"/>
                  <a:gd name="T5" fmla="*/ 103 h 116"/>
                  <a:gd name="T6" fmla="*/ 0 w 25"/>
                  <a:gd name="T7" fmla="*/ 10 h 116"/>
                  <a:gd name="T8" fmla="*/ 12 w 25"/>
                  <a:gd name="T9" fmla="*/ 0 h 116"/>
                  <a:gd name="T10" fmla="*/ 24 w 25"/>
                  <a:gd name="T11" fmla="*/ 10 h 116"/>
                  <a:gd name="T12" fmla="*/ 24 w 25"/>
                  <a:gd name="T13" fmla="*/ 103 h 116"/>
                  <a:gd name="T14" fmla="*/ 12 w 25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2" y="0"/>
                    </a:cubicBezTo>
                    <a:cubicBezTo>
                      <a:pt x="18" y="0"/>
                      <a:pt x="24" y="4"/>
                      <a:pt x="24" y="10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9"/>
                      <a:pt x="18" y="115"/>
                      <a:pt x="12" y="115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0" name="Freeform 1034"/>
              <p:cNvSpPr>
                <a:spLocks noChangeArrowheads="1"/>
              </p:cNvSpPr>
              <p:nvPr/>
            </p:nvSpPr>
            <p:spPr bwMode="auto">
              <a:xfrm>
                <a:off x="5143348" y="12591065"/>
                <a:ext cx="62970" cy="327449"/>
              </a:xfrm>
              <a:custGeom>
                <a:avLst/>
                <a:gdLst>
                  <a:gd name="T0" fmla="*/ 10 w 23"/>
                  <a:gd name="T1" fmla="*/ 115 h 116"/>
                  <a:gd name="T2" fmla="*/ 10 w 23"/>
                  <a:gd name="T3" fmla="*/ 115 h 116"/>
                  <a:gd name="T4" fmla="*/ 0 w 23"/>
                  <a:gd name="T5" fmla="*/ 103 h 116"/>
                  <a:gd name="T6" fmla="*/ 0 w 23"/>
                  <a:gd name="T7" fmla="*/ 10 h 116"/>
                  <a:gd name="T8" fmla="*/ 10 w 23"/>
                  <a:gd name="T9" fmla="*/ 0 h 116"/>
                  <a:gd name="T10" fmla="*/ 22 w 23"/>
                  <a:gd name="T11" fmla="*/ 10 h 116"/>
                  <a:gd name="T12" fmla="*/ 22 w 23"/>
                  <a:gd name="T13" fmla="*/ 103 h 116"/>
                  <a:gd name="T14" fmla="*/ 10 w 23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115"/>
                    </a:moveTo>
                    <a:lnTo>
                      <a:pt x="10" y="115"/>
                    </a:lnTo>
                    <a:cubicBezTo>
                      <a:pt x="4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6" y="0"/>
                      <a:pt x="22" y="4"/>
                      <a:pt x="22" y="10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109"/>
                      <a:pt x="16" y="115"/>
                      <a:pt x="10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1" name="Freeform 1035"/>
              <p:cNvSpPr>
                <a:spLocks noChangeArrowheads="1"/>
              </p:cNvSpPr>
              <p:nvPr/>
            </p:nvSpPr>
            <p:spPr bwMode="auto">
              <a:xfrm>
                <a:off x="5269298" y="12591065"/>
                <a:ext cx="62970" cy="327449"/>
              </a:xfrm>
              <a:custGeom>
                <a:avLst/>
                <a:gdLst>
                  <a:gd name="T0" fmla="*/ 12 w 22"/>
                  <a:gd name="T1" fmla="*/ 115 h 116"/>
                  <a:gd name="T2" fmla="*/ 12 w 22"/>
                  <a:gd name="T3" fmla="*/ 115 h 116"/>
                  <a:gd name="T4" fmla="*/ 0 w 22"/>
                  <a:gd name="T5" fmla="*/ 103 h 116"/>
                  <a:gd name="T6" fmla="*/ 0 w 22"/>
                  <a:gd name="T7" fmla="*/ 10 h 116"/>
                  <a:gd name="T8" fmla="*/ 12 w 22"/>
                  <a:gd name="T9" fmla="*/ 0 h 116"/>
                  <a:gd name="T10" fmla="*/ 21 w 22"/>
                  <a:gd name="T11" fmla="*/ 10 h 116"/>
                  <a:gd name="T12" fmla="*/ 21 w 22"/>
                  <a:gd name="T13" fmla="*/ 103 h 116"/>
                  <a:gd name="T14" fmla="*/ 12 w 22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115"/>
                    </a:moveTo>
                    <a:lnTo>
                      <a:pt x="12" y="115"/>
                    </a:lnTo>
                    <a:cubicBezTo>
                      <a:pt x="6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2" y="0"/>
                    </a:cubicBezTo>
                    <a:cubicBezTo>
                      <a:pt x="18" y="0"/>
                      <a:pt x="21" y="4"/>
                      <a:pt x="21" y="10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109"/>
                      <a:pt x="18" y="115"/>
                      <a:pt x="12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2" name="Freeform 1036"/>
              <p:cNvSpPr>
                <a:spLocks noChangeArrowheads="1"/>
              </p:cNvSpPr>
              <p:nvPr/>
            </p:nvSpPr>
            <p:spPr bwMode="auto">
              <a:xfrm>
                <a:off x="5395245" y="12591065"/>
                <a:ext cx="75568" cy="327449"/>
              </a:xfrm>
              <a:custGeom>
                <a:avLst/>
                <a:gdLst>
                  <a:gd name="T0" fmla="*/ 13 w 26"/>
                  <a:gd name="T1" fmla="*/ 115 h 116"/>
                  <a:gd name="T2" fmla="*/ 13 w 26"/>
                  <a:gd name="T3" fmla="*/ 115 h 116"/>
                  <a:gd name="T4" fmla="*/ 0 w 26"/>
                  <a:gd name="T5" fmla="*/ 103 h 116"/>
                  <a:gd name="T6" fmla="*/ 0 w 26"/>
                  <a:gd name="T7" fmla="*/ 10 h 116"/>
                  <a:gd name="T8" fmla="*/ 13 w 26"/>
                  <a:gd name="T9" fmla="*/ 0 h 116"/>
                  <a:gd name="T10" fmla="*/ 25 w 26"/>
                  <a:gd name="T11" fmla="*/ 10 h 116"/>
                  <a:gd name="T12" fmla="*/ 25 w 26"/>
                  <a:gd name="T13" fmla="*/ 103 h 116"/>
                  <a:gd name="T14" fmla="*/ 13 w 26"/>
                  <a:gd name="T1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115"/>
                    </a:moveTo>
                    <a:lnTo>
                      <a:pt x="13" y="115"/>
                    </a:lnTo>
                    <a:cubicBezTo>
                      <a:pt x="7" y="115"/>
                      <a:pt x="0" y="109"/>
                      <a:pt x="0" y="10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7" y="0"/>
                      <a:pt x="13" y="0"/>
                    </a:cubicBezTo>
                    <a:cubicBezTo>
                      <a:pt x="19" y="0"/>
                      <a:pt x="25" y="4"/>
                      <a:pt x="25" y="10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9"/>
                      <a:pt x="19" y="115"/>
                      <a:pt x="13" y="115"/>
                    </a:cubicBezTo>
                  </a:path>
                </a:pathLst>
              </a:custGeom>
              <a:solidFill>
                <a:srgbClr val="0365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3" name="Freeform 1037"/>
              <p:cNvSpPr>
                <a:spLocks noChangeArrowheads="1"/>
              </p:cNvSpPr>
              <p:nvPr/>
            </p:nvSpPr>
            <p:spPr bwMode="auto">
              <a:xfrm>
                <a:off x="4526202" y="11029386"/>
                <a:ext cx="1045369" cy="12597"/>
              </a:xfrm>
              <a:custGeom>
                <a:avLst/>
                <a:gdLst>
                  <a:gd name="T0" fmla="*/ 363 w 364"/>
                  <a:gd name="T1" fmla="*/ 0 h 1"/>
                  <a:gd name="T2" fmla="*/ 0 w 364"/>
                  <a:gd name="T3" fmla="*/ 0 h 1"/>
                  <a:gd name="T4" fmla="*/ 0 w 364"/>
                  <a:gd name="T5" fmla="*/ 0 h 1"/>
                  <a:gd name="T6" fmla="*/ 363 w 36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1">
                    <a:moveTo>
                      <a:pt x="36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3" y="0"/>
                    </a:lnTo>
                  </a:path>
                </a:pathLst>
              </a:custGeom>
              <a:solidFill>
                <a:srgbClr val="055E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4" name="Freeform 1038"/>
              <p:cNvSpPr>
                <a:spLocks noChangeArrowheads="1"/>
              </p:cNvSpPr>
              <p:nvPr/>
            </p:nvSpPr>
            <p:spPr bwMode="auto">
              <a:xfrm>
                <a:off x="4526202" y="11029386"/>
                <a:ext cx="1045369" cy="12597"/>
              </a:xfrm>
              <a:custGeom>
                <a:avLst/>
                <a:gdLst>
                  <a:gd name="T0" fmla="*/ 363 w 364"/>
                  <a:gd name="T1" fmla="*/ 0 h 1"/>
                  <a:gd name="T2" fmla="*/ 0 w 364"/>
                  <a:gd name="T3" fmla="*/ 0 h 1"/>
                  <a:gd name="T4" fmla="*/ 0 w 364"/>
                  <a:gd name="T5" fmla="*/ 0 h 1"/>
                  <a:gd name="T6" fmla="*/ 363 w 36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1">
                    <a:moveTo>
                      <a:pt x="36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3" y="0"/>
                    </a:lnTo>
                  </a:path>
                </a:pathLst>
              </a:custGeom>
              <a:solidFill>
                <a:srgbClr val="055E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5" name="Freeform 1039"/>
              <p:cNvSpPr>
                <a:spLocks noChangeArrowheads="1"/>
              </p:cNvSpPr>
              <p:nvPr/>
            </p:nvSpPr>
            <p:spPr bwMode="auto">
              <a:xfrm>
                <a:off x="4526202" y="9530683"/>
                <a:ext cx="1045369" cy="3475990"/>
              </a:xfrm>
              <a:custGeom>
                <a:avLst/>
                <a:gdLst>
                  <a:gd name="T0" fmla="*/ 363 w 364"/>
                  <a:gd name="T1" fmla="*/ 0 h 1218"/>
                  <a:gd name="T2" fmla="*/ 0 w 364"/>
                  <a:gd name="T3" fmla="*/ 0 h 1218"/>
                  <a:gd name="T4" fmla="*/ 363 w 364"/>
                  <a:gd name="T5" fmla="*/ 0 h 1218"/>
                  <a:gd name="T6" fmla="*/ 363 w 364"/>
                  <a:gd name="T7" fmla="*/ 176 h 1218"/>
                  <a:gd name="T8" fmla="*/ 363 w 364"/>
                  <a:gd name="T9" fmla="*/ 348 h 1218"/>
                  <a:gd name="T10" fmla="*/ 363 w 364"/>
                  <a:gd name="T11" fmla="*/ 524 h 1218"/>
                  <a:gd name="T12" fmla="*/ 363 w 364"/>
                  <a:gd name="T13" fmla="*/ 524 h 1218"/>
                  <a:gd name="T14" fmla="*/ 363 w 364"/>
                  <a:gd name="T15" fmla="*/ 696 h 1218"/>
                  <a:gd name="T16" fmla="*/ 363 w 364"/>
                  <a:gd name="T17" fmla="*/ 868 h 1218"/>
                  <a:gd name="T18" fmla="*/ 363 w 364"/>
                  <a:gd name="T19" fmla="*/ 1044 h 1218"/>
                  <a:gd name="T20" fmla="*/ 363 w 364"/>
                  <a:gd name="T21" fmla="*/ 1217 h 1218"/>
                  <a:gd name="T22" fmla="*/ 363 w 364"/>
                  <a:gd name="T23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1218">
                    <a:moveTo>
                      <a:pt x="363" y="0"/>
                    </a:moveTo>
                    <a:lnTo>
                      <a:pt x="0" y="0"/>
                    </a:lnTo>
                    <a:lnTo>
                      <a:pt x="363" y="0"/>
                    </a:lnTo>
                    <a:lnTo>
                      <a:pt x="363" y="176"/>
                    </a:lnTo>
                    <a:lnTo>
                      <a:pt x="363" y="348"/>
                    </a:lnTo>
                    <a:lnTo>
                      <a:pt x="363" y="524"/>
                    </a:lnTo>
                    <a:lnTo>
                      <a:pt x="363" y="524"/>
                    </a:lnTo>
                    <a:lnTo>
                      <a:pt x="363" y="696"/>
                    </a:lnTo>
                    <a:lnTo>
                      <a:pt x="363" y="868"/>
                    </a:lnTo>
                    <a:lnTo>
                      <a:pt x="363" y="1044"/>
                    </a:lnTo>
                    <a:lnTo>
                      <a:pt x="363" y="1217"/>
                    </a:lnTo>
                    <a:lnTo>
                      <a:pt x="363" y="0"/>
                    </a:lnTo>
                  </a:path>
                </a:pathLst>
              </a:custGeom>
              <a:solidFill>
                <a:srgbClr val="055E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6" name="Freeform 1040"/>
              <p:cNvSpPr>
                <a:spLocks noChangeArrowheads="1"/>
              </p:cNvSpPr>
              <p:nvPr/>
            </p:nvSpPr>
            <p:spPr bwMode="auto">
              <a:xfrm>
                <a:off x="4526202" y="9530683"/>
                <a:ext cx="1045369" cy="3475990"/>
              </a:xfrm>
              <a:custGeom>
                <a:avLst/>
                <a:gdLst>
                  <a:gd name="T0" fmla="*/ 363 w 364"/>
                  <a:gd name="T1" fmla="*/ 0 h 1218"/>
                  <a:gd name="T2" fmla="*/ 0 w 364"/>
                  <a:gd name="T3" fmla="*/ 0 h 1218"/>
                  <a:gd name="T4" fmla="*/ 363 w 364"/>
                  <a:gd name="T5" fmla="*/ 0 h 1218"/>
                  <a:gd name="T6" fmla="*/ 363 w 364"/>
                  <a:gd name="T7" fmla="*/ 176 h 1218"/>
                  <a:gd name="T8" fmla="*/ 363 w 364"/>
                  <a:gd name="T9" fmla="*/ 348 h 1218"/>
                  <a:gd name="T10" fmla="*/ 363 w 364"/>
                  <a:gd name="T11" fmla="*/ 524 h 1218"/>
                  <a:gd name="T12" fmla="*/ 363 w 364"/>
                  <a:gd name="T13" fmla="*/ 524 h 1218"/>
                  <a:gd name="T14" fmla="*/ 363 w 364"/>
                  <a:gd name="T15" fmla="*/ 696 h 1218"/>
                  <a:gd name="T16" fmla="*/ 363 w 364"/>
                  <a:gd name="T17" fmla="*/ 868 h 1218"/>
                  <a:gd name="T18" fmla="*/ 363 w 364"/>
                  <a:gd name="T19" fmla="*/ 1044 h 1218"/>
                  <a:gd name="T20" fmla="*/ 363 w 364"/>
                  <a:gd name="T21" fmla="*/ 1217 h 1218"/>
                  <a:gd name="T22" fmla="*/ 363 w 364"/>
                  <a:gd name="T23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1218">
                    <a:moveTo>
                      <a:pt x="363" y="0"/>
                    </a:moveTo>
                    <a:lnTo>
                      <a:pt x="0" y="0"/>
                    </a:lnTo>
                    <a:lnTo>
                      <a:pt x="363" y="0"/>
                    </a:lnTo>
                    <a:lnTo>
                      <a:pt x="363" y="176"/>
                    </a:lnTo>
                    <a:lnTo>
                      <a:pt x="363" y="348"/>
                    </a:lnTo>
                    <a:lnTo>
                      <a:pt x="363" y="524"/>
                    </a:lnTo>
                    <a:lnTo>
                      <a:pt x="363" y="524"/>
                    </a:lnTo>
                    <a:lnTo>
                      <a:pt x="363" y="696"/>
                    </a:lnTo>
                    <a:lnTo>
                      <a:pt x="363" y="868"/>
                    </a:lnTo>
                    <a:lnTo>
                      <a:pt x="363" y="1044"/>
                    </a:lnTo>
                    <a:lnTo>
                      <a:pt x="363" y="1217"/>
                    </a:lnTo>
                    <a:lnTo>
                      <a:pt x="363" y="0"/>
                    </a:lnTo>
                  </a:path>
                </a:pathLst>
              </a:custGeom>
              <a:solidFill>
                <a:srgbClr val="055E7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7" name="Freeform 1044"/>
              <p:cNvSpPr>
                <a:spLocks noChangeArrowheads="1"/>
              </p:cNvSpPr>
              <p:nvPr/>
            </p:nvSpPr>
            <p:spPr bwMode="auto">
              <a:xfrm>
                <a:off x="5143348" y="9618841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2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2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4" y="115"/>
                      <a:pt x="10" y="115"/>
                    </a:cubicBezTo>
                    <a:cubicBezTo>
                      <a:pt x="16" y="115"/>
                      <a:pt x="22" y="109"/>
                      <a:pt x="22" y="10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6"/>
                      <a:pt x="16" y="0"/>
                      <a:pt x="10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8" name="Freeform 1045"/>
              <p:cNvSpPr>
                <a:spLocks noChangeArrowheads="1"/>
              </p:cNvSpPr>
              <p:nvPr/>
            </p:nvSpPr>
            <p:spPr bwMode="auto">
              <a:xfrm>
                <a:off x="5269298" y="9618841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2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2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6" y="115"/>
                      <a:pt x="12" y="115"/>
                    </a:cubicBezTo>
                    <a:cubicBezTo>
                      <a:pt x="18" y="115"/>
                      <a:pt x="21" y="109"/>
                      <a:pt x="21" y="10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6"/>
                      <a:pt x="18" y="0"/>
                      <a:pt x="12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9" name="Freeform 1046"/>
              <p:cNvSpPr>
                <a:spLocks noChangeArrowheads="1"/>
              </p:cNvSpPr>
              <p:nvPr/>
            </p:nvSpPr>
            <p:spPr bwMode="auto">
              <a:xfrm>
                <a:off x="5395245" y="9618841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2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2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7" y="115"/>
                      <a:pt x="13" y="115"/>
                    </a:cubicBezTo>
                    <a:cubicBezTo>
                      <a:pt x="19" y="115"/>
                      <a:pt x="25" y="109"/>
                      <a:pt x="25" y="10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6"/>
                      <a:pt x="19" y="0"/>
                      <a:pt x="13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0" name="Freeform 1050"/>
              <p:cNvSpPr>
                <a:spLocks noChangeArrowheads="1"/>
              </p:cNvSpPr>
              <p:nvPr/>
            </p:nvSpPr>
            <p:spPr bwMode="auto">
              <a:xfrm>
                <a:off x="5143348" y="10110014"/>
                <a:ext cx="62970" cy="340037"/>
              </a:xfrm>
              <a:custGeom>
                <a:avLst/>
                <a:gdLst>
                  <a:gd name="T0" fmla="*/ 10 w 23"/>
                  <a:gd name="T1" fmla="*/ 0 h 117"/>
                  <a:gd name="T2" fmla="*/ 10 w 23"/>
                  <a:gd name="T3" fmla="*/ 0 h 117"/>
                  <a:gd name="T4" fmla="*/ 0 w 23"/>
                  <a:gd name="T5" fmla="*/ 13 h 117"/>
                  <a:gd name="T6" fmla="*/ 0 w 23"/>
                  <a:gd name="T7" fmla="*/ 106 h 117"/>
                  <a:gd name="T8" fmla="*/ 10 w 23"/>
                  <a:gd name="T9" fmla="*/ 116 h 117"/>
                  <a:gd name="T10" fmla="*/ 22 w 23"/>
                  <a:gd name="T11" fmla="*/ 106 h 117"/>
                  <a:gd name="T12" fmla="*/ 22 w 23"/>
                  <a:gd name="T13" fmla="*/ 13 h 117"/>
                  <a:gd name="T14" fmla="*/ 10 w 23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7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6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2"/>
                      <a:pt x="4" y="116"/>
                      <a:pt x="10" y="116"/>
                    </a:cubicBezTo>
                    <a:cubicBezTo>
                      <a:pt x="16" y="116"/>
                      <a:pt x="22" y="112"/>
                      <a:pt x="22" y="106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6"/>
                      <a:pt x="16" y="0"/>
                      <a:pt x="10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" name="Freeform 1051"/>
              <p:cNvSpPr>
                <a:spLocks noChangeArrowheads="1"/>
              </p:cNvSpPr>
              <p:nvPr/>
            </p:nvSpPr>
            <p:spPr bwMode="auto">
              <a:xfrm>
                <a:off x="5269298" y="10110014"/>
                <a:ext cx="62970" cy="340037"/>
              </a:xfrm>
              <a:custGeom>
                <a:avLst/>
                <a:gdLst>
                  <a:gd name="T0" fmla="*/ 12 w 22"/>
                  <a:gd name="T1" fmla="*/ 0 h 117"/>
                  <a:gd name="T2" fmla="*/ 12 w 22"/>
                  <a:gd name="T3" fmla="*/ 0 h 117"/>
                  <a:gd name="T4" fmla="*/ 0 w 22"/>
                  <a:gd name="T5" fmla="*/ 13 h 117"/>
                  <a:gd name="T6" fmla="*/ 0 w 22"/>
                  <a:gd name="T7" fmla="*/ 106 h 117"/>
                  <a:gd name="T8" fmla="*/ 12 w 22"/>
                  <a:gd name="T9" fmla="*/ 116 h 117"/>
                  <a:gd name="T10" fmla="*/ 21 w 22"/>
                  <a:gd name="T11" fmla="*/ 106 h 117"/>
                  <a:gd name="T12" fmla="*/ 21 w 22"/>
                  <a:gd name="T13" fmla="*/ 13 h 117"/>
                  <a:gd name="T14" fmla="*/ 12 w 22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6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2"/>
                      <a:pt x="6" y="116"/>
                      <a:pt x="12" y="116"/>
                    </a:cubicBezTo>
                    <a:cubicBezTo>
                      <a:pt x="18" y="116"/>
                      <a:pt x="21" y="112"/>
                      <a:pt x="21" y="106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6"/>
                      <a:pt x="18" y="0"/>
                      <a:pt x="12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2" name="Freeform 1052"/>
              <p:cNvSpPr>
                <a:spLocks noChangeArrowheads="1"/>
              </p:cNvSpPr>
              <p:nvPr/>
            </p:nvSpPr>
            <p:spPr bwMode="auto">
              <a:xfrm>
                <a:off x="5395245" y="10110014"/>
                <a:ext cx="75568" cy="340037"/>
              </a:xfrm>
              <a:custGeom>
                <a:avLst/>
                <a:gdLst>
                  <a:gd name="T0" fmla="*/ 13 w 26"/>
                  <a:gd name="T1" fmla="*/ 0 h 117"/>
                  <a:gd name="T2" fmla="*/ 13 w 26"/>
                  <a:gd name="T3" fmla="*/ 0 h 117"/>
                  <a:gd name="T4" fmla="*/ 0 w 26"/>
                  <a:gd name="T5" fmla="*/ 13 h 117"/>
                  <a:gd name="T6" fmla="*/ 0 w 26"/>
                  <a:gd name="T7" fmla="*/ 106 h 117"/>
                  <a:gd name="T8" fmla="*/ 13 w 26"/>
                  <a:gd name="T9" fmla="*/ 116 h 117"/>
                  <a:gd name="T10" fmla="*/ 25 w 26"/>
                  <a:gd name="T11" fmla="*/ 106 h 117"/>
                  <a:gd name="T12" fmla="*/ 25 w 26"/>
                  <a:gd name="T13" fmla="*/ 13 h 117"/>
                  <a:gd name="T14" fmla="*/ 13 w 26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7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6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2"/>
                      <a:pt x="7" y="116"/>
                      <a:pt x="13" y="116"/>
                    </a:cubicBezTo>
                    <a:cubicBezTo>
                      <a:pt x="19" y="116"/>
                      <a:pt x="25" y="112"/>
                      <a:pt x="25" y="106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19" y="0"/>
                      <a:pt x="13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3" name="Freeform 1056"/>
              <p:cNvSpPr>
                <a:spLocks noChangeArrowheads="1"/>
              </p:cNvSpPr>
              <p:nvPr/>
            </p:nvSpPr>
            <p:spPr bwMode="auto">
              <a:xfrm>
                <a:off x="5143348" y="10601186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2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2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4" y="115"/>
                      <a:pt x="10" y="115"/>
                    </a:cubicBezTo>
                    <a:cubicBezTo>
                      <a:pt x="16" y="115"/>
                      <a:pt x="22" y="109"/>
                      <a:pt x="22" y="10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6"/>
                      <a:pt x="16" y="0"/>
                      <a:pt x="10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4" name="Freeform 1057"/>
              <p:cNvSpPr>
                <a:spLocks noChangeArrowheads="1"/>
              </p:cNvSpPr>
              <p:nvPr/>
            </p:nvSpPr>
            <p:spPr bwMode="auto">
              <a:xfrm>
                <a:off x="5269298" y="10601186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2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2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6" y="115"/>
                      <a:pt x="12" y="115"/>
                    </a:cubicBezTo>
                    <a:cubicBezTo>
                      <a:pt x="18" y="115"/>
                      <a:pt x="21" y="109"/>
                      <a:pt x="21" y="10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6"/>
                      <a:pt x="18" y="0"/>
                      <a:pt x="12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5" name="Freeform 1058"/>
              <p:cNvSpPr>
                <a:spLocks noChangeArrowheads="1"/>
              </p:cNvSpPr>
              <p:nvPr/>
            </p:nvSpPr>
            <p:spPr bwMode="auto">
              <a:xfrm>
                <a:off x="5395245" y="10601186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2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2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7" y="115"/>
                      <a:pt x="13" y="115"/>
                    </a:cubicBezTo>
                    <a:cubicBezTo>
                      <a:pt x="19" y="115"/>
                      <a:pt x="25" y="109"/>
                      <a:pt x="25" y="10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6"/>
                      <a:pt x="19" y="0"/>
                      <a:pt x="13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6" name="Freeform 1062"/>
              <p:cNvSpPr>
                <a:spLocks noChangeArrowheads="1"/>
              </p:cNvSpPr>
              <p:nvPr/>
            </p:nvSpPr>
            <p:spPr bwMode="auto">
              <a:xfrm>
                <a:off x="5143348" y="11092359"/>
                <a:ext cx="62970" cy="340037"/>
              </a:xfrm>
              <a:custGeom>
                <a:avLst/>
                <a:gdLst>
                  <a:gd name="T0" fmla="*/ 10 w 23"/>
                  <a:gd name="T1" fmla="*/ 0 h 117"/>
                  <a:gd name="T2" fmla="*/ 10 w 23"/>
                  <a:gd name="T3" fmla="*/ 0 h 117"/>
                  <a:gd name="T4" fmla="*/ 0 w 23"/>
                  <a:gd name="T5" fmla="*/ 13 h 117"/>
                  <a:gd name="T6" fmla="*/ 0 w 23"/>
                  <a:gd name="T7" fmla="*/ 106 h 117"/>
                  <a:gd name="T8" fmla="*/ 10 w 23"/>
                  <a:gd name="T9" fmla="*/ 116 h 117"/>
                  <a:gd name="T10" fmla="*/ 22 w 23"/>
                  <a:gd name="T11" fmla="*/ 106 h 117"/>
                  <a:gd name="T12" fmla="*/ 22 w 23"/>
                  <a:gd name="T13" fmla="*/ 13 h 117"/>
                  <a:gd name="T14" fmla="*/ 10 w 23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7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7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3"/>
                      <a:pt x="4" y="116"/>
                      <a:pt x="10" y="116"/>
                    </a:cubicBezTo>
                    <a:cubicBezTo>
                      <a:pt x="16" y="116"/>
                      <a:pt x="22" y="113"/>
                      <a:pt x="22" y="106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7"/>
                      <a:pt x="16" y="0"/>
                      <a:pt x="10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" name="Freeform 1063"/>
              <p:cNvSpPr>
                <a:spLocks noChangeArrowheads="1"/>
              </p:cNvSpPr>
              <p:nvPr/>
            </p:nvSpPr>
            <p:spPr bwMode="auto">
              <a:xfrm>
                <a:off x="5269298" y="11092359"/>
                <a:ext cx="62970" cy="340037"/>
              </a:xfrm>
              <a:custGeom>
                <a:avLst/>
                <a:gdLst>
                  <a:gd name="T0" fmla="*/ 12 w 22"/>
                  <a:gd name="T1" fmla="*/ 0 h 117"/>
                  <a:gd name="T2" fmla="*/ 12 w 22"/>
                  <a:gd name="T3" fmla="*/ 0 h 117"/>
                  <a:gd name="T4" fmla="*/ 0 w 22"/>
                  <a:gd name="T5" fmla="*/ 13 h 117"/>
                  <a:gd name="T6" fmla="*/ 0 w 22"/>
                  <a:gd name="T7" fmla="*/ 106 h 117"/>
                  <a:gd name="T8" fmla="*/ 12 w 22"/>
                  <a:gd name="T9" fmla="*/ 116 h 117"/>
                  <a:gd name="T10" fmla="*/ 21 w 22"/>
                  <a:gd name="T11" fmla="*/ 106 h 117"/>
                  <a:gd name="T12" fmla="*/ 21 w 22"/>
                  <a:gd name="T13" fmla="*/ 13 h 117"/>
                  <a:gd name="T14" fmla="*/ 12 w 22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7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7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3"/>
                      <a:pt x="6" y="116"/>
                      <a:pt x="12" y="116"/>
                    </a:cubicBezTo>
                    <a:cubicBezTo>
                      <a:pt x="18" y="116"/>
                      <a:pt x="21" y="113"/>
                      <a:pt x="21" y="106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7"/>
                      <a:pt x="18" y="0"/>
                      <a:pt x="12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" name="Freeform 1064"/>
              <p:cNvSpPr>
                <a:spLocks noChangeArrowheads="1"/>
              </p:cNvSpPr>
              <p:nvPr/>
            </p:nvSpPr>
            <p:spPr bwMode="auto">
              <a:xfrm>
                <a:off x="5395245" y="11092359"/>
                <a:ext cx="75568" cy="340037"/>
              </a:xfrm>
              <a:custGeom>
                <a:avLst/>
                <a:gdLst>
                  <a:gd name="T0" fmla="*/ 13 w 26"/>
                  <a:gd name="T1" fmla="*/ 0 h 117"/>
                  <a:gd name="T2" fmla="*/ 13 w 26"/>
                  <a:gd name="T3" fmla="*/ 0 h 117"/>
                  <a:gd name="T4" fmla="*/ 0 w 26"/>
                  <a:gd name="T5" fmla="*/ 13 h 117"/>
                  <a:gd name="T6" fmla="*/ 0 w 26"/>
                  <a:gd name="T7" fmla="*/ 106 h 117"/>
                  <a:gd name="T8" fmla="*/ 13 w 26"/>
                  <a:gd name="T9" fmla="*/ 116 h 117"/>
                  <a:gd name="T10" fmla="*/ 25 w 26"/>
                  <a:gd name="T11" fmla="*/ 106 h 117"/>
                  <a:gd name="T12" fmla="*/ 25 w 26"/>
                  <a:gd name="T13" fmla="*/ 13 h 117"/>
                  <a:gd name="T14" fmla="*/ 13 w 26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7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7"/>
                      <a:pt x="0" y="1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3"/>
                      <a:pt x="7" y="116"/>
                      <a:pt x="13" y="116"/>
                    </a:cubicBezTo>
                    <a:cubicBezTo>
                      <a:pt x="19" y="116"/>
                      <a:pt x="25" y="113"/>
                      <a:pt x="25" y="106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7"/>
                      <a:pt x="19" y="0"/>
                      <a:pt x="13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" name="Freeform 1068"/>
              <p:cNvSpPr>
                <a:spLocks noChangeArrowheads="1"/>
              </p:cNvSpPr>
              <p:nvPr/>
            </p:nvSpPr>
            <p:spPr bwMode="auto">
              <a:xfrm>
                <a:off x="5143348" y="11596129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2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2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3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4" y="115"/>
                      <a:pt x="10" y="115"/>
                    </a:cubicBezTo>
                    <a:cubicBezTo>
                      <a:pt x="16" y="115"/>
                      <a:pt x="22" y="109"/>
                      <a:pt x="22" y="10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3"/>
                      <a:pt x="16" y="0"/>
                      <a:pt x="10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0" name="Freeform 1069"/>
              <p:cNvSpPr>
                <a:spLocks noChangeArrowheads="1"/>
              </p:cNvSpPr>
              <p:nvPr/>
            </p:nvSpPr>
            <p:spPr bwMode="auto">
              <a:xfrm>
                <a:off x="5269298" y="11596129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2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2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3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6" y="115"/>
                      <a:pt x="12" y="115"/>
                    </a:cubicBezTo>
                    <a:cubicBezTo>
                      <a:pt x="18" y="115"/>
                      <a:pt x="21" y="109"/>
                      <a:pt x="21" y="10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3"/>
                      <a:pt x="18" y="0"/>
                      <a:pt x="12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" name="Freeform 1070"/>
              <p:cNvSpPr>
                <a:spLocks noChangeArrowheads="1"/>
              </p:cNvSpPr>
              <p:nvPr/>
            </p:nvSpPr>
            <p:spPr bwMode="auto">
              <a:xfrm>
                <a:off x="5395245" y="11596129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2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2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3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7" y="115"/>
                      <a:pt x="13" y="115"/>
                    </a:cubicBezTo>
                    <a:cubicBezTo>
                      <a:pt x="19" y="115"/>
                      <a:pt x="25" y="109"/>
                      <a:pt x="25" y="10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3"/>
                      <a:pt x="19" y="0"/>
                      <a:pt x="13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2" name="Freeform 1074"/>
              <p:cNvSpPr>
                <a:spLocks noChangeArrowheads="1"/>
              </p:cNvSpPr>
              <p:nvPr/>
            </p:nvSpPr>
            <p:spPr bwMode="auto">
              <a:xfrm>
                <a:off x="5143348" y="12099895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2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2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2"/>
                      <a:pt x="4" y="115"/>
                      <a:pt x="10" y="115"/>
                    </a:cubicBezTo>
                    <a:cubicBezTo>
                      <a:pt x="16" y="115"/>
                      <a:pt x="22" y="112"/>
                      <a:pt x="22" y="10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6"/>
                      <a:pt x="16" y="0"/>
                      <a:pt x="10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3" name="Freeform 1075"/>
              <p:cNvSpPr>
                <a:spLocks noChangeArrowheads="1"/>
              </p:cNvSpPr>
              <p:nvPr/>
            </p:nvSpPr>
            <p:spPr bwMode="auto">
              <a:xfrm>
                <a:off x="5269298" y="12099895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2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2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2"/>
                      <a:pt x="6" y="115"/>
                      <a:pt x="12" y="115"/>
                    </a:cubicBezTo>
                    <a:cubicBezTo>
                      <a:pt x="18" y="115"/>
                      <a:pt x="21" y="112"/>
                      <a:pt x="21" y="10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6"/>
                      <a:pt x="18" y="0"/>
                      <a:pt x="12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4" name="Freeform 1076"/>
              <p:cNvSpPr>
                <a:spLocks noChangeArrowheads="1"/>
              </p:cNvSpPr>
              <p:nvPr/>
            </p:nvSpPr>
            <p:spPr bwMode="auto">
              <a:xfrm>
                <a:off x="5395245" y="12099895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2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2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6"/>
                      <a:pt x="0" y="1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2"/>
                      <a:pt x="7" y="115"/>
                      <a:pt x="13" y="115"/>
                    </a:cubicBezTo>
                    <a:cubicBezTo>
                      <a:pt x="19" y="115"/>
                      <a:pt x="25" y="112"/>
                      <a:pt x="25" y="10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6"/>
                      <a:pt x="19" y="0"/>
                      <a:pt x="13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5" name="Freeform 1080"/>
              <p:cNvSpPr>
                <a:spLocks noChangeArrowheads="1"/>
              </p:cNvSpPr>
              <p:nvPr/>
            </p:nvSpPr>
            <p:spPr bwMode="auto">
              <a:xfrm>
                <a:off x="5143348" y="12591065"/>
                <a:ext cx="62970" cy="327449"/>
              </a:xfrm>
              <a:custGeom>
                <a:avLst/>
                <a:gdLst>
                  <a:gd name="T0" fmla="*/ 10 w 23"/>
                  <a:gd name="T1" fmla="*/ 0 h 116"/>
                  <a:gd name="T2" fmla="*/ 10 w 23"/>
                  <a:gd name="T3" fmla="*/ 0 h 116"/>
                  <a:gd name="T4" fmla="*/ 0 w 23"/>
                  <a:gd name="T5" fmla="*/ 10 h 116"/>
                  <a:gd name="T6" fmla="*/ 0 w 23"/>
                  <a:gd name="T7" fmla="*/ 103 h 116"/>
                  <a:gd name="T8" fmla="*/ 10 w 23"/>
                  <a:gd name="T9" fmla="*/ 115 h 116"/>
                  <a:gd name="T10" fmla="*/ 22 w 23"/>
                  <a:gd name="T11" fmla="*/ 103 h 116"/>
                  <a:gd name="T12" fmla="*/ 22 w 23"/>
                  <a:gd name="T13" fmla="*/ 10 h 116"/>
                  <a:gd name="T14" fmla="*/ 10 w 23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6">
                    <a:moveTo>
                      <a:pt x="10" y="0"/>
                    </a:moveTo>
                    <a:lnTo>
                      <a:pt x="10" y="0"/>
                    </a:lnTo>
                    <a:cubicBezTo>
                      <a:pt x="4" y="0"/>
                      <a:pt x="0" y="4"/>
                      <a:pt x="0" y="1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4" y="115"/>
                      <a:pt x="10" y="115"/>
                    </a:cubicBezTo>
                    <a:cubicBezTo>
                      <a:pt x="16" y="115"/>
                      <a:pt x="22" y="109"/>
                      <a:pt x="22" y="103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4"/>
                      <a:pt x="16" y="0"/>
                      <a:pt x="10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6" name="Freeform 1081"/>
              <p:cNvSpPr>
                <a:spLocks noChangeArrowheads="1"/>
              </p:cNvSpPr>
              <p:nvPr/>
            </p:nvSpPr>
            <p:spPr bwMode="auto">
              <a:xfrm>
                <a:off x="5269298" y="12591065"/>
                <a:ext cx="62970" cy="327449"/>
              </a:xfrm>
              <a:custGeom>
                <a:avLst/>
                <a:gdLst>
                  <a:gd name="T0" fmla="*/ 12 w 22"/>
                  <a:gd name="T1" fmla="*/ 0 h 116"/>
                  <a:gd name="T2" fmla="*/ 12 w 22"/>
                  <a:gd name="T3" fmla="*/ 0 h 116"/>
                  <a:gd name="T4" fmla="*/ 0 w 22"/>
                  <a:gd name="T5" fmla="*/ 10 h 116"/>
                  <a:gd name="T6" fmla="*/ 0 w 22"/>
                  <a:gd name="T7" fmla="*/ 103 h 116"/>
                  <a:gd name="T8" fmla="*/ 12 w 22"/>
                  <a:gd name="T9" fmla="*/ 115 h 116"/>
                  <a:gd name="T10" fmla="*/ 21 w 22"/>
                  <a:gd name="T11" fmla="*/ 103 h 116"/>
                  <a:gd name="T12" fmla="*/ 21 w 22"/>
                  <a:gd name="T13" fmla="*/ 10 h 116"/>
                  <a:gd name="T14" fmla="*/ 12 w 22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6">
                    <a:moveTo>
                      <a:pt x="12" y="0"/>
                    </a:moveTo>
                    <a:lnTo>
                      <a:pt x="12" y="0"/>
                    </a:lnTo>
                    <a:cubicBezTo>
                      <a:pt x="6" y="0"/>
                      <a:pt x="0" y="4"/>
                      <a:pt x="0" y="1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6" y="115"/>
                      <a:pt x="12" y="115"/>
                    </a:cubicBezTo>
                    <a:cubicBezTo>
                      <a:pt x="18" y="115"/>
                      <a:pt x="21" y="109"/>
                      <a:pt x="21" y="103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4"/>
                      <a:pt x="18" y="0"/>
                      <a:pt x="12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7" name="Freeform 1082"/>
              <p:cNvSpPr>
                <a:spLocks noChangeArrowheads="1"/>
              </p:cNvSpPr>
              <p:nvPr/>
            </p:nvSpPr>
            <p:spPr bwMode="auto">
              <a:xfrm>
                <a:off x="5395245" y="12591065"/>
                <a:ext cx="75568" cy="327449"/>
              </a:xfrm>
              <a:custGeom>
                <a:avLst/>
                <a:gdLst>
                  <a:gd name="T0" fmla="*/ 13 w 26"/>
                  <a:gd name="T1" fmla="*/ 0 h 116"/>
                  <a:gd name="T2" fmla="*/ 13 w 26"/>
                  <a:gd name="T3" fmla="*/ 0 h 116"/>
                  <a:gd name="T4" fmla="*/ 0 w 26"/>
                  <a:gd name="T5" fmla="*/ 10 h 116"/>
                  <a:gd name="T6" fmla="*/ 0 w 26"/>
                  <a:gd name="T7" fmla="*/ 103 h 116"/>
                  <a:gd name="T8" fmla="*/ 13 w 26"/>
                  <a:gd name="T9" fmla="*/ 115 h 116"/>
                  <a:gd name="T10" fmla="*/ 25 w 26"/>
                  <a:gd name="T11" fmla="*/ 103 h 116"/>
                  <a:gd name="T12" fmla="*/ 25 w 26"/>
                  <a:gd name="T13" fmla="*/ 10 h 116"/>
                  <a:gd name="T14" fmla="*/ 13 w 2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13" y="0"/>
                    </a:moveTo>
                    <a:lnTo>
                      <a:pt x="13" y="0"/>
                    </a:lnTo>
                    <a:cubicBezTo>
                      <a:pt x="7" y="0"/>
                      <a:pt x="0" y="4"/>
                      <a:pt x="0" y="1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9"/>
                      <a:pt x="7" y="115"/>
                      <a:pt x="13" y="115"/>
                    </a:cubicBezTo>
                    <a:cubicBezTo>
                      <a:pt x="19" y="115"/>
                      <a:pt x="25" y="109"/>
                      <a:pt x="25" y="10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4"/>
                      <a:pt x="19" y="0"/>
                      <a:pt x="13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8" name="Freeform 1083"/>
              <p:cNvSpPr>
                <a:spLocks noChangeArrowheads="1"/>
              </p:cNvSpPr>
              <p:nvPr/>
            </p:nvSpPr>
            <p:spPr bwMode="auto">
              <a:xfrm>
                <a:off x="3506025" y="13308937"/>
                <a:ext cx="289676" cy="113344"/>
              </a:xfrm>
              <a:custGeom>
                <a:avLst/>
                <a:gdLst>
                  <a:gd name="T0" fmla="*/ 102 w 103"/>
                  <a:gd name="T1" fmla="*/ 39 h 40"/>
                  <a:gd name="T2" fmla="*/ 0 w 103"/>
                  <a:gd name="T3" fmla="*/ 39 h 40"/>
                  <a:gd name="T4" fmla="*/ 0 w 103"/>
                  <a:gd name="T5" fmla="*/ 0 h 40"/>
                  <a:gd name="T6" fmla="*/ 102 w 103"/>
                  <a:gd name="T7" fmla="*/ 0 h 40"/>
                  <a:gd name="T8" fmla="*/ 102 w 103"/>
                  <a:gd name="T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40">
                    <a:moveTo>
                      <a:pt x="102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39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9" name="Freeform 1084"/>
              <p:cNvSpPr>
                <a:spLocks noChangeArrowheads="1"/>
              </p:cNvSpPr>
              <p:nvPr/>
            </p:nvSpPr>
            <p:spPr bwMode="auto">
              <a:xfrm>
                <a:off x="5256692" y="13308937"/>
                <a:ext cx="302276" cy="113344"/>
              </a:xfrm>
              <a:custGeom>
                <a:avLst/>
                <a:gdLst>
                  <a:gd name="T0" fmla="*/ 103 w 104"/>
                  <a:gd name="T1" fmla="*/ 39 h 40"/>
                  <a:gd name="T2" fmla="*/ 0 w 104"/>
                  <a:gd name="T3" fmla="*/ 39 h 40"/>
                  <a:gd name="T4" fmla="*/ 0 w 104"/>
                  <a:gd name="T5" fmla="*/ 0 h 40"/>
                  <a:gd name="T6" fmla="*/ 103 w 104"/>
                  <a:gd name="T7" fmla="*/ 0 h 40"/>
                  <a:gd name="T8" fmla="*/ 103 w 104"/>
                  <a:gd name="T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40">
                    <a:moveTo>
                      <a:pt x="103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39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pPr>
                  <a:lnSpc>
                    <a:spcPts val="1500"/>
                  </a:lnSpc>
                </a:pPr>
                <a:endParaRPr lang="en-US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90" name="Freeform 918"/>
            <p:cNvSpPr>
              <a:spLocks noChangeArrowheads="1"/>
            </p:cNvSpPr>
            <p:nvPr/>
          </p:nvSpPr>
          <p:spPr bwMode="auto">
            <a:xfrm>
              <a:off x="18523953" y="8911759"/>
              <a:ext cx="440820" cy="163729"/>
            </a:xfrm>
            <a:custGeom>
              <a:avLst/>
              <a:gdLst>
                <a:gd name="T0" fmla="*/ 155 w 156"/>
                <a:gd name="T1" fmla="*/ 0 h 56"/>
                <a:gd name="T2" fmla="*/ 0 w 156"/>
                <a:gd name="T3" fmla="*/ 0 h 56"/>
                <a:gd name="T4" fmla="*/ 0 w 156"/>
                <a:gd name="T5" fmla="*/ 55 h 56"/>
                <a:gd name="T6" fmla="*/ 155 w 156"/>
                <a:gd name="T7" fmla="*/ 55 h 56"/>
                <a:gd name="T8" fmla="*/ 155 w 1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6">
                  <a:moveTo>
                    <a:pt x="155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155" y="55"/>
                  </a:lnTo>
                  <a:lnTo>
                    <a:pt x="155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91" name="Freeform 924"/>
            <p:cNvSpPr>
              <a:spLocks noChangeArrowheads="1"/>
            </p:cNvSpPr>
            <p:nvPr/>
          </p:nvSpPr>
          <p:spPr bwMode="auto">
            <a:xfrm>
              <a:off x="18523953" y="9415526"/>
              <a:ext cx="440820" cy="163729"/>
            </a:xfrm>
            <a:custGeom>
              <a:avLst/>
              <a:gdLst>
                <a:gd name="T0" fmla="*/ 155 w 156"/>
                <a:gd name="T1" fmla="*/ 0 h 58"/>
                <a:gd name="T2" fmla="*/ 0 w 156"/>
                <a:gd name="T3" fmla="*/ 0 h 58"/>
                <a:gd name="T4" fmla="*/ 0 w 156"/>
                <a:gd name="T5" fmla="*/ 57 h 58"/>
                <a:gd name="T6" fmla="*/ 155 w 156"/>
                <a:gd name="T7" fmla="*/ 57 h 58"/>
                <a:gd name="T8" fmla="*/ 155 w 15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8">
                  <a:moveTo>
                    <a:pt x="155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55" y="57"/>
                  </a:lnTo>
                  <a:lnTo>
                    <a:pt x="155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92" name="Freeform 930"/>
            <p:cNvSpPr>
              <a:spLocks noChangeArrowheads="1"/>
            </p:cNvSpPr>
            <p:nvPr/>
          </p:nvSpPr>
          <p:spPr bwMode="auto">
            <a:xfrm>
              <a:off x="18523953" y="9906707"/>
              <a:ext cx="440820" cy="163720"/>
            </a:xfrm>
            <a:custGeom>
              <a:avLst/>
              <a:gdLst>
                <a:gd name="T0" fmla="*/ 155 w 156"/>
                <a:gd name="T1" fmla="*/ 0 h 56"/>
                <a:gd name="T2" fmla="*/ 0 w 156"/>
                <a:gd name="T3" fmla="*/ 0 h 56"/>
                <a:gd name="T4" fmla="*/ 0 w 156"/>
                <a:gd name="T5" fmla="*/ 55 h 56"/>
                <a:gd name="T6" fmla="*/ 155 w 156"/>
                <a:gd name="T7" fmla="*/ 55 h 56"/>
                <a:gd name="T8" fmla="*/ 155 w 1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6">
                  <a:moveTo>
                    <a:pt x="155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155" y="55"/>
                  </a:lnTo>
                  <a:lnTo>
                    <a:pt x="155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93" name="Freeform 936"/>
            <p:cNvSpPr>
              <a:spLocks noChangeArrowheads="1"/>
            </p:cNvSpPr>
            <p:nvPr/>
          </p:nvSpPr>
          <p:spPr bwMode="auto">
            <a:xfrm>
              <a:off x="18523953" y="10410474"/>
              <a:ext cx="440820" cy="163720"/>
            </a:xfrm>
            <a:custGeom>
              <a:avLst/>
              <a:gdLst>
                <a:gd name="T0" fmla="*/ 155 w 156"/>
                <a:gd name="T1" fmla="*/ 0 h 58"/>
                <a:gd name="T2" fmla="*/ 0 w 156"/>
                <a:gd name="T3" fmla="*/ 0 h 58"/>
                <a:gd name="T4" fmla="*/ 0 w 156"/>
                <a:gd name="T5" fmla="*/ 57 h 58"/>
                <a:gd name="T6" fmla="*/ 155 w 156"/>
                <a:gd name="T7" fmla="*/ 57 h 58"/>
                <a:gd name="T8" fmla="*/ 155 w 15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8">
                  <a:moveTo>
                    <a:pt x="155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55" y="57"/>
                  </a:lnTo>
                  <a:lnTo>
                    <a:pt x="155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94" name="Freeform 942"/>
            <p:cNvSpPr>
              <a:spLocks noChangeArrowheads="1"/>
            </p:cNvSpPr>
            <p:nvPr/>
          </p:nvSpPr>
          <p:spPr bwMode="auto">
            <a:xfrm>
              <a:off x="18523953" y="10901637"/>
              <a:ext cx="440820" cy="163729"/>
            </a:xfrm>
            <a:custGeom>
              <a:avLst/>
              <a:gdLst>
                <a:gd name="T0" fmla="*/ 155 w 156"/>
                <a:gd name="T1" fmla="*/ 0 h 56"/>
                <a:gd name="T2" fmla="*/ 0 w 156"/>
                <a:gd name="T3" fmla="*/ 0 h 56"/>
                <a:gd name="T4" fmla="*/ 0 w 156"/>
                <a:gd name="T5" fmla="*/ 55 h 56"/>
                <a:gd name="T6" fmla="*/ 155 w 156"/>
                <a:gd name="T7" fmla="*/ 55 h 56"/>
                <a:gd name="T8" fmla="*/ 155 w 1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6">
                  <a:moveTo>
                    <a:pt x="155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155" y="55"/>
                  </a:lnTo>
                  <a:lnTo>
                    <a:pt x="155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95" name="Freeform 948"/>
            <p:cNvSpPr>
              <a:spLocks noChangeArrowheads="1"/>
            </p:cNvSpPr>
            <p:nvPr/>
          </p:nvSpPr>
          <p:spPr bwMode="auto">
            <a:xfrm>
              <a:off x="18523953" y="11392819"/>
              <a:ext cx="440820" cy="163720"/>
            </a:xfrm>
            <a:custGeom>
              <a:avLst/>
              <a:gdLst>
                <a:gd name="T0" fmla="*/ 155 w 156"/>
                <a:gd name="T1" fmla="*/ 0 h 56"/>
                <a:gd name="T2" fmla="*/ 0 w 156"/>
                <a:gd name="T3" fmla="*/ 0 h 56"/>
                <a:gd name="T4" fmla="*/ 0 w 156"/>
                <a:gd name="T5" fmla="*/ 55 h 56"/>
                <a:gd name="T6" fmla="*/ 155 w 156"/>
                <a:gd name="T7" fmla="*/ 55 h 56"/>
                <a:gd name="T8" fmla="*/ 155 w 1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6">
                  <a:moveTo>
                    <a:pt x="155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155" y="55"/>
                  </a:lnTo>
                  <a:lnTo>
                    <a:pt x="155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96" name="Freeform 954"/>
            <p:cNvSpPr>
              <a:spLocks noChangeArrowheads="1"/>
            </p:cNvSpPr>
            <p:nvPr/>
          </p:nvSpPr>
          <p:spPr bwMode="auto">
            <a:xfrm>
              <a:off x="18523953" y="11896585"/>
              <a:ext cx="440820" cy="163720"/>
            </a:xfrm>
            <a:custGeom>
              <a:avLst/>
              <a:gdLst>
                <a:gd name="T0" fmla="*/ 155 w 156"/>
                <a:gd name="T1" fmla="*/ 0 h 58"/>
                <a:gd name="T2" fmla="*/ 0 w 156"/>
                <a:gd name="T3" fmla="*/ 0 h 58"/>
                <a:gd name="T4" fmla="*/ 0 w 156"/>
                <a:gd name="T5" fmla="*/ 57 h 58"/>
                <a:gd name="T6" fmla="*/ 155 w 156"/>
                <a:gd name="T7" fmla="*/ 57 h 58"/>
                <a:gd name="T8" fmla="*/ 155 w 15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8">
                  <a:moveTo>
                    <a:pt x="155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55" y="57"/>
                  </a:lnTo>
                  <a:lnTo>
                    <a:pt x="155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lIns="121885" tIns="60943" rIns="121885" bIns="60943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sp>
        <p:nvSpPr>
          <p:cNvPr id="280" name="Rectangle 1"/>
          <p:cNvSpPr/>
          <p:nvPr/>
        </p:nvSpPr>
        <p:spPr>
          <a:xfrm>
            <a:off x="1655075" y="1181546"/>
            <a:ext cx="2193986" cy="669396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287" name="Rectangle 1"/>
          <p:cNvSpPr/>
          <p:nvPr/>
        </p:nvSpPr>
        <p:spPr>
          <a:xfrm>
            <a:off x="8157290" y="1225672"/>
            <a:ext cx="2230264" cy="669396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62818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" grpId="0" animBg="1"/>
      <p:bldP spid="616" grpId="0" animBg="1"/>
      <p:bldP spid="637" grpId="0" animBg="1"/>
      <p:bldP spid="1056" grpId="0"/>
      <p:bldP spid="1085" grpId="0"/>
      <p:bldP spid="1086" grpId="0"/>
      <p:bldP spid="1089" grpId="0" animBg="1"/>
      <p:bldP spid="280" grpId="0"/>
      <p:bldP spid="2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PART  </a:t>
            </a:r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mtClean="0"/>
              <a:t>教学过程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10042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14374" y="1887913"/>
            <a:ext cx="1730703" cy="1730703"/>
            <a:chOff x="2935780" y="1415934"/>
            <a:chExt cx="1298027" cy="1298027"/>
          </a:xfrm>
        </p:grpSpPr>
        <p:sp>
          <p:nvSpPr>
            <p:cNvPr id="60" name="Freeform 128"/>
            <p:cNvSpPr>
              <a:spLocks/>
            </p:cNvSpPr>
            <p:nvPr/>
          </p:nvSpPr>
          <p:spPr bwMode="auto">
            <a:xfrm>
              <a:off x="2935780" y="1415934"/>
              <a:ext cx="1298027" cy="1298027"/>
            </a:xfrm>
            <a:custGeom>
              <a:avLst/>
              <a:gdLst/>
              <a:ahLst/>
              <a:cxnLst/>
              <a:rect l="l" t="t" r="r" b="b"/>
              <a:pathLst>
                <a:path w="1298027" h="1298027">
                  <a:moveTo>
                    <a:pt x="173070" y="0"/>
                  </a:moveTo>
                  <a:lnTo>
                    <a:pt x="1124957" y="0"/>
                  </a:lnTo>
                  <a:cubicBezTo>
                    <a:pt x="1219542" y="0"/>
                    <a:pt x="1298027" y="77817"/>
                    <a:pt x="1298027" y="173824"/>
                  </a:cubicBezTo>
                  <a:lnTo>
                    <a:pt x="1298027" y="268821"/>
                  </a:lnTo>
                  <a:lnTo>
                    <a:pt x="784416" y="523787"/>
                  </a:lnTo>
                  <a:lnTo>
                    <a:pt x="1298027" y="270240"/>
                  </a:lnTo>
                  <a:lnTo>
                    <a:pt x="1298027" y="1126227"/>
                  </a:lnTo>
                  <a:cubicBezTo>
                    <a:pt x="1298027" y="1220667"/>
                    <a:pt x="1219565" y="1298027"/>
                    <a:pt x="1125008" y="1298027"/>
                  </a:cubicBezTo>
                  <a:lnTo>
                    <a:pt x="1024416" y="1298027"/>
                  </a:lnTo>
                  <a:lnTo>
                    <a:pt x="783645" y="1060760"/>
                  </a:lnTo>
                  <a:lnTo>
                    <a:pt x="1023359" y="1298027"/>
                  </a:lnTo>
                  <a:lnTo>
                    <a:pt x="172906" y="1298027"/>
                  </a:lnTo>
                  <a:cubicBezTo>
                    <a:pt x="77405" y="1298027"/>
                    <a:pt x="0" y="1220377"/>
                    <a:pt x="0" y="1125582"/>
                  </a:cubicBezTo>
                  <a:lnTo>
                    <a:pt x="0" y="286001"/>
                  </a:lnTo>
                  <a:lnTo>
                    <a:pt x="0" y="283528"/>
                  </a:lnTo>
                  <a:lnTo>
                    <a:pt x="0" y="173824"/>
                  </a:lnTo>
                  <a:cubicBezTo>
                    <a:pt x="0" y="77817"/>
                    <a:pt x="77479" y="0"/>
                    <a:pt x="1730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61" name="Freeform 185"/>
            <p:cNvSpPr>
              <a:spLocks noEditPoints="1"/>
            </p:cNvSpPr>
            <p:nvPr/>
          </p:nvSpPr>
          <p:spPr bwMode="auto">
            <a:xfrm>
              <a:off x="3201587" y="1681739"/>
              <a:ext cx="766413" cy="766413"/>
            </a:xfrm>
            <a:custGeom>
              <a:avLst/>
              <a:gdLst>
                <a:gd name="T0" fmla="*/ 524 w 762"/>
                <a:gd name="T1" fmla="*/ 428 h 761"/>
                <a:gd name="T2" fmla="*/ 428 w 762"/>
                <a:gd name="T3" fmla="*/ 401 h 761"/>
                <a:gd name="T4" fmla="*/ 419 w 762"/>
                <a:gd name="T5" fmla="*/ 409 h 761"/>
                <a:gd name="T6" fmla="*/ 393 w 762"/>
                <a:gd name="T7" fmla="*/ 436 h 761"/>
                <a:gd name="T8" fmla="*/ 347 w 762"/>
                <a:gd name="T9" fmla="*/ 481 h 761"/>
                <a:gd name="T10" fmla="*/ 333 w 762"/>
                <a:gd name="T11" fmla="*/ 515 h 761"/>
                <a:gd name="T12" fmla="*/ 333 w 762"/>
                <a:gd name="T13" fmla="*/ 571 h 761"/>
                <a:gd name="T14" fmla="*/ 286 w 762"/>
                <a:gd name="T15" fmla="*/ 571 h 761"/>
                <a:gd name="T16" fmla="*/ 238 w 762"/>
                <a:gd name="T17" fmla="*/ 618 h 761"/>
                <a:gd name="T18" fmla="*/ 238 w 762"/>
                <a:gd name="T19" fmla="*/ 666 h 761"/>
                <a:gd name="T20" fmla="*/ 182 w 762"/>
                <a:gd name="T21" fmla="*/ 666 h 761"/>
                <a:gd name="T22" fmla="*/ 148 w 762"/>
                <a:gd name="T23" fmla="*/ 680 h 761"/>
                <a:gd name="T24" fmla="*/ 115 w 762"/>
                <a:gd name="T25" fmla="*/ 714 h 761"/>
                <a:gd name="T26" fmla="*/ 48 w 762"/>
                <a:gd name="T27" fmla="*/ 713 h 761"/>
                <a:gd name="T28" fmla="*/ 47 w 762"/>
                <a:gd name="T29" fmla="*/ 646 h 761"/>
                <a:gd name="T30" fmla="*/ 325 w 762"/>
                <a:gd name="T31" fmla="*/ 369 h 761"/>
                <a:gd name="T32" fmla="*/ 325 w 762"/>
                <a:gd name="T33" fmla="*/ 369 h 761"/>
                <a:gd name="T34" fmla="*/ 360 w 762"/>
                <a:gd name="T35" fmla="*/ 334 h 761"/>
                <a:gd name="T36" fmla="*/ 333 w 762"/>
                <a:gd name="T37" fmla="*/ 238 h 761"/>
                <a:gd name="T38" fmla="*/ 524 w 762"/>
                <a:gd name="T39" fmla="*/ 48 h 761"/>
                <a:gd name="T40" fmla="*/ 714 w 762"/>
                <a:gd name="T41" fmla="*/ 238 h 761"/>
                <a:gd name="T42" fmla="*/ 524 w 762"/>
                <a:gd name="T43" fmla="*/ 428 h 761"/>
                <a:gd name="T44" fmla="*/ 590 w 762"/>
                <a:gd name="T45" fmla="*/ 261 h 761"/>
                <a:gd name="T46" fmla="*/ 500 w 762"/>
                <a:gd name="T47" fmla="*/ 171 h 761"/>
                <a:gd name="T48" fmla="*/ 551 w 762"/>
                <a:gd name="T49" fmla="*/ 118 h 761"/>
                <a:gd name="T50" fmla="*/ 642 w 762"/>
                <a:gd name="T51" fmla="*/ 209 h 761"/>
                <a:gd name="T52" fmla="*/ 590 w 762"/>
                <a:gd name="T53" fmla="*/ 261 h 761"/>
                <a:gd name="T54" fmla="*/ 662 w 762"/>
                <a:gd name="T55" fmla="*/ 195 h 761"/>
                <a:gd name="T56" fmla="*/ 565 w 762"/>
                <a:gd name="T57" fmla="*/ 99 h 761"/>
                <a:gd name="T58" fmla="*/ 544 w 762"/>
                <a:gd name="T59" fmla="*/ 96 h 761"/>
                <a:gd name="T60" fmla="*/ 477 w 762"/>
                <a:gd name="T61" fmla="*/ 163 h 761"/>
                <a:gd name="T62" fmla="*/ 476 w 762"/>
                <a:gd name="T63" fmla="*/ 171 h 761"/>
                <a:gd name="T64" fmla="*/ 480 w 762"/>
                <a:gd name="T65" fmla="*/ 185 h 761"/>
                <a:gd name="T66" fmla="*/ 576 w 762"/>
                <a:gd name="T67" fmla="*/ 281 h 761"/>
                <a:gd name="T68" fmla="*/ 597 w 762"/>
                <a:gd name="T69" fmla="*/ 284 h 761"/>
                <a:gd name="T70" fmla="*/ 665 w 762"/>
                <a:gd name="T71" fmla="*/ 217 h 761"/>
                <a:gd name="T72" fmla="*/ 666 w 762"/>
                <a:gd name="T73" fmla="*/ 209 h 761"/>
                <a:gd name="T74" fmla="*/ 662 w 762"/>
                <a:gd name="T75" fmla="*/ 195 h 761"/>
                <a:gd name="T76" fmla="*/ 524 w 762"/>
                <a:gd name="T77" fmla="*/ 0 h 761"/>
                <a:gd name="T78" fmla="*/ 286 w 762"/>
                <a:gd name="T79" fmla="*/ 238 h 761"/>
                <a:gd name="T80" fmla="*/ 303 w 762"/>
                <a:gd name="T81" fmla="*/ 324 h 761"/>
                <a:gd name="T82" fmla="*/ 13 w 762"/>
                <a:gd name="T83" fmla="*/ 613 h 761"/>
                <a:gd name="T84" fmla="*/ 0 w 762"/>
                <a:gd name="T85" fmla="*/ 642 h 761"/>
                <a:gd name="T86" fmla="*/ 0 w 762"/>
                <a:gd name="T87" fmla="*/ 713 h 761"/>
                <a:gd name="T88" fmla="*/ 47 w 762"/>
                <a:gd name="T89" fmla="*/ 761 h 761"/>
                <a:gd name="T90" fmla="*/ 119 w 762"/>
                <a:gd name="T91" fmla="*/ 761 h 761"/>
                <a:gd name="T92" fmla="*/ 148 w 762"/>
                <a:gd name="T93" fmla="*/ 748 h 761"/>
                <a:gd name="T94" fmla="*/ 182 w 762"/>
                <a:gd name="T95" fmla="*/ 713 h 761"/>
                <a:gd name="T96" fmla="*/ 238 w 762"/>
                <a:gd name="T97" fmla="*/ 713 h 761"/>
                <a:gd name="T98" fmla="*/ 286 w 762"/>
                <a:gd name="T99" fmla="*/ 666 h 761"/>
                <a:gd name="T100" fmla="*/ 286 w 762"/>
                <a:gd name="T101" fmla="*/ 618 h 761"/>
                <a:gd name="T102" fmla="*/ 333 w 762"/>
                <a:gd name="T103" fmla="*/ 618 h 761"/>
                <a:gd name="T104" fmla="*/ 381 w 762"/>
                <a:gd name="T105" fmla="*/ 571 h 761"/>
                <a:gd name="T106" fmla="*/ 381 w 762"/>
                <a:gd name="T107" fmla="*/ 515 h 761"/>
                <a:gd name="T108" fmla="*/ 437 w 762"/>
                <a:gd name="T109" fmla="*/ 458 h 761"/>
                <a:gd name="T110" fmla="*/ 524 w 762"/>
                <a:gd name="T111" fmla="*/ 475 h 761"/>
                <a:gd name="T112" fmla="*/ 762 w 762"/>
                <a:gd name="T113" fmla="*/ 238 h 761"/>
                <a:gd name="T114" fmla="*/ 524 w 762"/>
                <a:gd name="T115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2" h="761">
                  <a:moveTo>
                    <a:pt x="524" y="428"/>
                  </a:moveTo>
                  <a:cubicBezTo>
                    <a:pt x="488" y="428"/>
                    <a:pt x="456" y="418"/>
                    <a:pt x="428" y="401"/>
                  </a:cubicBezTo>
                  <a:lnTo>
                    <a:pt x="419" y="409"/>
                  </a:lnTo>
                  <a:lnTo>
                    <a:pt x="393" y="436"/>
                  </a:lnTo>
                  <a:lnTo>
                    <a:pt x="347" y="481"/>
                  </a:lnTo>
                  <a:cubicBezTo>
                    <a:pt x="338" y="490"/>
                    <a:pt x="333" y="503"/>
                    <a:pt x="333" y="515"/>
                  </a:cubicBezTo>
                  <a:lnTo>
                    <a:pt x="333" y="571"/>
                  </a:lnTo>
                  <a:lnTo>
                    <a:pt x="286" y="571"/>
                  </a:lnTo>
                  <a:cubicBezTo>
                    <a:pt x="260" y="571"/>
                    <a:pt x="238" y="592"/>
                    <a:pt x="238" y="618"/>
                  </a:cubicBezTo>
                  <a:lnTo>
                    <a:pt x="238" y="666"/>
                  </a:lnTo>
                  <a:lnTo>
                    <a:pt x="182" y="666"/>
                  </a:lnTo>
                  <a:cubicBezTo>
                    <a:pt x="170" y="666"/>
                    <a:pt x="158" y="671"/>
                    <a:pt x="148" y="680"/>
                  </a:cubicBezTo>
                  <a:lnTo>
                    <a:pt x="115" y="714"/>
                  </a:lnTo>
                  <a:lnTo>
                    <a:pt x="48" y="713"/>
                  </a:lnTo>
                  <a:lnTo>
                    <a:pt x="47" y="646"/>
                  </a:lnTo>
                  <a:lnTo>
                    <a:pt x="325" y="369"/>
                  </a:lnTo>
                  <a:cubicBezTo>
                    <a:pt x="325" y="369"/>
                    <a:pt x="325" y="369"/>
                    <a:pt x="325" y="369"/>
                  </a:cubicBezTo>
                  <a:lnTo>
                    <a:pt x="360" y="334"/>
                  </a:lnTo>
                  <a:cubicBezTo>
                    <a:pt x="344" y="306"/>
                    <a:pt x="333" y="273"/>
                    <a:pt x="333" y="238"/>
                  </a:cubicBezTo>
                  <a:cubicBezTo>
                    <a:pt x="333" y="133"/>
                    <a:pt x="419" y="48"/>
                    <a:pt x="524" y="48"/>
                  </a:cubicBezTo>
                  <a:cubicBezTo>
                    <a:pt x="629" y="48"/>
                    <a:pt x="714" y="133"/>
                    <a:pt x="714" y="238"/>
                  </a:cubicBezTo>
                  <a:cubicBezTo>
                    <a:pt x="714" y="343"/>
                    <a:pt x="629" y="428"/>
                    <a:pt x="524" y="428"/>
                  </a:cubicBezTo>
                  <a:close/>
                  <a:moveTo>
                    <a:pt x="590" y="261"/>
                  </a:moveTo>
                  <a:cubicBezTo>
                    <a:pt x="555" y="236"/>
                    <a:pt x="525" y="205"/>
                    <a:pt x="500" y="171"/>
                  </a:cubicBezTo>
                  <a:cubicBezTo>
                    <a:pt x="509" y="145"/>
                    <a:pt x="526" y="128"/>
                    <a:pt x="551" y="118"/>
                  </a:cubicBezTo>
                  <a:cubicBezTo>
                    <a:pt x="586" y="144"/>
                    <a:pt x="617" y="174"/>
                    <a:pt x="642" y="209"/>
                  </a:cubicBezTo>
                  <a:cubicBezTo>
                    <a:pt x="632" y="235"/>
                    <a:pt x="615" y="252"/>
                    <a:pt x="590" y="261"/>
                  </a:cubicBezTo>
                  <a:close/>
                  <a:moveTo>
                    <a:pt x="662" y="195"/>
                  </a:moveTo>
                  <a:cubicBezTo>
                    <a:pt x="635" y="158"/>
                    <a:pt x="602" y="126"/>
                    <a:pt x="565" y="99"/>
                  </a:cubicBezTo>
                  <a:cubicBezTo>
                    <a:pt x="559" y="95"/>
                    <a:pt x="551" y="94"/>
                    <a:pt x="544" y="96"/>
                  </a:cubicBezTo>
                  <a:cubicBezTo>
                    <a:pt x="511" y="108"/>
                    <a:pt x="489" y="130"/>
                    <a:pt x="477" y="163"/>
                  </a:cubicBezTo>
                  <a:cubicBezTo>
                    <a:pt x="476" y="166"/>
                    <a:pt x="476" y="168"/>
                    <a:pt x="476" y="171"/>
                  </a:cubicBezTo>
                  <a:cubicBezTo>
                    <a:pt x="476" y="176"/>
                    <a:pt x="477" y="180"/>
                    <a:pt x="480" y="185"/>
                  </a:cubicBezTo>
                  <a:cubicBezTo>
                    <a:pt x="507" y="222"/>
                    <a:pt x="539" y="254"/>
                    <a:pt x="576" y="281"/>
                  </a:cubicBezTo>
                  <a:cubicBezTo>
                    <a:pt x="583" y="285"/>
                    <a:pt x="590" y="286"/>
                    <a:pt x="597" y="284"/>
                  </a:cubicBezTo>
                  <a:cubicBezTo>
                    <a:pt x="630" y="272"/>
                    <a:pt x="653" y="250"/>
                    <a:pt x="665" y="217"/>
                  </a:cubicBezTo>
                  <a:cubicBezTo>
                    <a:pt x="665" y="214"/>
                    <a:pt x="666" y="212"/>
                    <a:pt x="666" y="209"/>
                  </a:cubicBezTo>
                  <a:cubicBezTo>
                    <a:pt x="666" y="204"/>
                    <a:pt x="664" y="200"/>
                    <a:pt x="662" y="195"/>
                  </a:cubicBezTo>
                  <a:close/>
                  <a:moveTo>
                    <a:pt x="524" y="0"/>
                  </a:moveTo>
                  <a:cubicBezTo>
                    <a:pt x="392" y="0"/>
                    <a:pt x="286" y="106"/>
                    <a:pt x="286" y="238"/>
                  </a:cubicBezTo>
                  <a:cubicBezTo>
                    <a:pt x="286" y="268"/>
                    <a:pt x="292" y="297"/>
                    <a:pt x="303" y="324"/>
                  </a:cubicBezTo>
                  <a:lnTo>
                    <a:pt x="13" y="613"/>
                  </a:lnTo>
                  <a:cubicBezTo>
                    <a:pt x="5" y="621"/>
                    <a:pt x="0" y="629"/>
                    <a:pt x="0" y="642"/>
                  </a:cubicBezTo>
                  <a:lnTo>
                    <a:pt x="0" y="713"/>
                  </a:lnTo>
                  <a:cubicBezTo>
                    <a:pt x="0" y="739"/>
                    <a:pt x="22" y="761"/>
                    <a:pt x="47" y="761"/>
                  </a:cubicBezTo>
                  <a:lnTo>
                    <a:pt x="119" y="761"/>
                  </a:lnTo>
                  <a:cubicBezTo>
                    <a:pt x="132" y="761"/>
                    <a:pt x="140" y="756"/>
                    <a:pt x="148" y="748"/>
                  </a:cubicBezTo>
                  <a:lnTo>
                    <a:pt x="182" y="713"/>
                  </a:lnTo>
                  <a:lnTo>
                    <a:pt x="238" y="713"/>
                  </a:lnTo>
                  <a:cubicBezTo>
                    <a:pt x="264" y="713"/>
                    <a:pt x="286" y="692"/>
                    <a:pt x="286" y="666"/>
                  </a:cubicBezTo>
                  <a:lnTo>
                    <a:pt x="286" y="618"/>
                  </a:lnTo>
                  <a:lnTo>
                    <a:pt x="333" y="618"/>
                  </a:lnTo>
                  <a:cubicBezTo>
                    <a:pt x="359" y="618"/>
                    <a:pt x="381" y="597"/>
                    <a:pt x="381" y="571"/>
                  </a:cubicBezTo>
                  <a:lnTo>
                    <a:pt x="381" y="515"/>
                  </a:lnTo>
                  <a:lnTo>
                    <a:pt x="437" y="458"/>
                  </a:lnTo>
                  <a:cubicBezTo>
                    <a:pt x="464" y="469"/>
                    <a:pt x="493" y="475"/>
                    <a:pt x="524" y="475"/>
                  </a:cubicBezTo>
                  <a:cubicBezTo>
                    <a:pt x="655" y="475"/>
                    <a:pt x="762" y="369"/>
                    <a:pt x="762" y="238"/>
                  </a:cubicBezTo>
                  <a:cubicBezTo>
                    <a:pt x="762" y="106"/>
                    <a:pt x="655" y="0"/>
                    <a:pt x="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18098" y="1887909"/>
            <a:ext cx="1730703" cy="1730703"/>
            <a:chOff x="1138573" y="1415931"/>
            <a:chExt cx="1298027" cy="1298027"/>
          </a:xfrm>
        </p:grpSpPr>
        <p:sp>
          <p:nvSpPr>
            <p:cNvPr id="41" name="Freeform 128"/>
            <p:cNvSpPr>
              <a:spLocks/>
            </p:cNvSpPr>
            <p:nvPr/>
          </p:nvSpPr>
          <p:spPr bwMode="auto">
            <a:xfrm>
              <a:off x="1138573" y="1415931"/>
              <a:ext cx="1298027" cy="1298027"/>
            </a:xfrm>
            <a:custGeom>
              <a:avLst/>
              <a:gdLst/>
              <a:ahLst/>
              <a:cxnLst/>
              <a:rect l="l" t="t" r="r" b="b"/>
              <a:pathLst>
                <a:path w="1298027" h="1298027">
                  <a:moveTo>
                    <a:pt x="173070" y="0"/>
                  </a:moveTo>
                  <a:lnTo>
                    <a:pt x="1124957" y="0"/>
                  </a:lnTo>
                  <a:cubicBezTo>
                    <a:pt x="1219542" y="0"/>
                    <a:pt x="1298027" y="77817"/>
                    <a:pt x="1298027" y="173824"/>
                  </a:cubicBezTo>
                  <a:lnTo>
                    <a:pt x="1298027" y="268821"/>
                  </a:lnTo>
                  <a:lnTo>
                    <a:pt x="784416" y="523787"/>
                  </a:lnTo>
                  <a:lnTo>
                    <a:pt x="1298027" y="270240"/>
                  </a:lnTo>
                  <a:lnTo>
                    <a:pt x="1298027" y="1126227"/>
                  </a:lnTo>
                  <a:cubicBezTo>
                    <a:pt x="1298027" y="1220667"/>
                    <a:pt x="1219565" y="1298027"/>
                    <a:pt x="1125008" y="1298027"/>
                  </a:cubicBezTo>
                  <a:lnTo>
                    <a:pt x="1024416" y="1298027"/>
                  </a:lnTo>
                  <a:lnTo>
                    <a:pt x="783645" y="1060760"/>
                  </a:lnTo>
                  <a:lnTo>
                    <a:pt x="1023359" y="1298027"/>
                  </a:lnTo>
                  <a:lnTo>
                    <a:pt x="172906" y="1298027"/>
                  </a:lnTo>
                  <a:cubicBezTo>
                    <a:pt x="77405" y="1298027"/>
                    <a:pt x="0" y="1220377"/>
                    <a:pt x="0" y="1125582"/>
                  </a:cubicBezTo>
                  <a:lnTo>
                    <a:pt x="0" y="286001"/>
                  </a:lnTo>
                  <a:lnTo>
                    <a:pt x="0" y="283528"/>
                  </a:lnTo>
                  <a:lnTo>
                    <a:pt x="0" y="173824"/>
                  </a:lnTo>
                  <a:cubicBezTo>
                    <a:pt x="0" y="77817"/>
                    <a:pt x="77479" y="0"/>
                    <a:pt x="1730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56" name="Freeform 177"/>
            <p:cNvSpPr>
              <a:spLocks noEditPoints="1"/>
            </p:cNvSpPr>
            <p:nvPr/>
          </p:nvSpPr>
          <p:spPr bwMode="auto">
            <a:xfrm>
              <a:off x="1404383" y="1788070"/>
              <a:ext cx="766413" cy="553766"/>
            </a:xfrm>
            <a:custGeom>
              <a:avLst/>
              <a:gdLst>
                <a:gd name="T0" fmla="*/ 584 w 762"/>
                <a:gd name="T1" fmla="*/ 500 h 548"/>
                <a:gd name="T2" fmla="*/ 584 w 762"/>
                <a:gd name="T3" fmla="*/ 500 h 548"/>
                <a:gd name="T4" fmla="*/ 155 w 762"/>
                <a:gd name="T5" fmla="*/ 500 h 548"/>
                <a:gd name="T6" fmla="*/ 48 w 762"/>
                <a:gd name="T7" fmla="*/ 393 h 548"/>
                <a:gd name="T8" fmla="*/ 102 w 762"/>
                <a:gd name="T9" fmla="*/ 301 h 548"/>
                <a:gd name="T10" fmla="*/ 123 w 762"/>
                <a:gd name="T11" fmla="*/ 245 h 548"/>
                <a:gd name="T12" fmla="*/ 119 w 762"/>
                <a:gd name="T13" fmla="*/ 226 h 548"/>
                <a:gd name="T14" fmla="*/ 179 w 762"/>
                <a:gd name="T15" fmla="*/ 167 h 548"/>
                <a:gd name="T16" fmla="*/ 211 w 762"/>
                <a:gd name="T17" fmla="*/ 172 h 548"/>
                <a:gd name="T18" fmla="*/ 254 w 762"/>
                <a:gd name="T19" fmla="*/ 144 h 548"/>
                <a:gd name="T20" fmla="*/ 405 w 762"/>
                <a:gd name="T21" fmla="*/ 47 h 548"/>
                <a:gd name="T22" fmla="*/ 570 w 762"/>
                <a:gd name="T23" fmla="*/ 198 h 548"/>
                <a:gd name="T24" fmla="*/ 609 w 762"/>
                <a:gd name="T25" fmla="*/ 241 h 548"/>
                <a:gd name="T26" fmla="*/ 715 w 762"/>
                <a:gd name="T27" fmla="*/ 369 h 548"/>
                <a:gd name="T28" fmla="*/ 584 w 762"/>
                <a:gd name="T29" fmla="*/ 500 h 548"/>
                <a:gd name="T30" fmla="*/ 617 w 762"/>
                <a:gd name="T31" fmla="*/ 194 h 548"/>
                <a:gd name="T32" fmla="*/ 405 w 762"/>
                <a:gd name="T33" fmla="*/ 0 h 548"/>
                <a:gd name="T34" fmla="*/ 211 w 762"/>
                <a:gd name="T35" fmla="*/ 124 h 548"/>
                <a:gd name="T36" fmla="*/ 179 w 762"/>
                <a:gd name="T37" fmla="*/ 119 h 548"/>
                <a:gd name="T38" fmla="*/ 72 w 762"/>
                <a:gd name="T39" fmla="*/ 226 h 548"/>
                <a:gd name="T40" fmla="*/ 78 w 762"/>
                <a:gd name="T41" fmla="*/ 260 h 548"/>
                <a:gd name="T42" fmla="*/ 0 w 762"/>
                <a:gd name="T43" fmla="*/ 393 h 548"/>
                <a:gd name="T44" fmla="*/ 155 w 762"/>
                <a:gd name="T45" fmla="*/ 548 h 548"/>
                <a:gd name="T46" fmla="*/ 155 w 762"/>
                <a:gd name="T47" fmla="*/ 548 h 548"/>
                <a:gd name="T48" fmla="*/ 584 w 762"/>
                <a:gd name="T49" fmla="*/ 548 h 548"/>
                <a:gd name="T50" fmla="*/ 584 w 762"/>
                <a:gd name="T51" fmla="*/ 548 h 548"/>
                <a:gd name="T52" fmla="*/ 762 w 762"/>
                <a:gd name="T53" fmla="*/ 369 h 548"/>
                <a:gd name="T54" fmla="*/ 617 w 762"/>
                <a:gd name="T55" fmla="*/ 194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2" h="548">
                  <a:moveTo>
                    <a:pt x="584" y="500"/>
                  </a:moveTo>
                  <a:lnTo>
                    <a:pt x="584" y="500"/>
                  </a:lnTo>
                  <a:lnTo>
                    <a:pt x="155" y="500"/>
                  </a:lnTo>
                  <a:cubicBezTo>
                    <a:pt x="96" y="500"/>
                    <a:pt x="48" y="452"/>
                    <a:pt x="48" y="393"/>
                  </a:cubicBezTo>
                  <a:cubicBezTo>
                    <a:pt x="48" y="355"/>
                    <a:pt x="68" y="321"/>
                    <a:pt x="102" y="301"/>
                  </a:cubicBezTo>
                  <a:cubicBezTo>
                    <a:pt x="134" y="282"/>
                    <a:pt x="137" y="278"/>
                    <a:pt x="123" y="245"/>
                  </a:cubicBezTo>
                  <a:cubicBezTo>
                    <a:pt x="120" y="238"/>
                    <a:pt x="119" y="232"/>
                    <a:pt x="119" y="226"/>
                  </a:cubicBezTo>
                  <a:cubicBezTo>
                    <a:pt x="119" y="193"/>
                    <a:pt x="146" y="167"/>
                    <a:pt x="179" y="167"/>
                  </a:cubicBezTo>
                  <a:cubicBezTo>
                    <a:pt x="179" y="167"/>
                    <a:pt x="194" y="166"/>
                    <a:pt x="211" y="172"/>
                  </a:cubicBezTo>
                  <a:cubicBezTo>
                    <a:pt x="238" y="183"/>
                    <a:pt x="241" y="173"/>
                    <a:pt x="254" y="144"/>
                  </a:cubicBezTo>
                  <a:cubicBezTo>
                    <a:pt x="282" y="85"/>
                    <a:pt x="341" y="47"/>
                    <a:pt x="405" y="47"/>
                  </a:cubicBezTo>
                  <a:cubicBezTo>
                    <a:pt x="491" y="47"/>
                    <a:pt x="562" y="112"/>
                    <a:pt x="570" y="198"/>
                  </a:cubicBezTo>
                  <a:cubicBezTo>
                    <a:pt x="573" y="233"/>
                    <a:pt x="573" y="233"/>
                    <a:pt x="609" y="241"/>
                  </a:cubicBezTo>
                  <a:cubicBezTo>
                    <a:pt x="670" y="252"/>
                    <a:pt x="715" y="307"/>
                    <a:pt x="715" y="369"/>
                  </a:cubicBezTo>
                  <a:cubicBezTo>
                    <a:pt x="715" y="441"/>
                    <a:pt x="656" y="500"/>
                    <a:pt x="584" y="500"/>
                  </a:cubicBezTo>
                  <a:close/>
                  <a:moveTo>
                    <a:pt x="617" y="194"/>
                  </a:moveTo>
                  <a:cubicBezTo>
                    <a:pt x="607" y="85"/>
                    <a:pt x="516" y="0"/>
                    <a:pt x="405" y="0"/>
                  </a:cubicBezTo>
                  <a:cubicBezTo>
                    <a:pt x="319" y="0"/>
                    <a:pt x="245" y="51"/>
                    <a:pt x="211" y="124"/>
                  </a:cubicBezTo>
                  <a:cubicBezTo>
                    <a:pt x="201" y="121"/>
                    <a:pt x="190" y="119"/>
                    <a:pt x="179" y="119"/>
                  </a:cubicBezTo>
                  <a:cubicBezTo>
                    <a:pt x="120" y="119"/>
                    <a:pt x="72" y="167"/>
                    <a:pt x="72" y="226"/>
                  </a:cubicBezTo>
                  <a:cubicBezTo>
                    <a:pt x="72" y="238"/>
                    <a:pt x="74" y="249"/>
                    <a:pt x="78" y="260"/>
                  </a:cubicBezTo>
                  <a:cubicBezTo>
                    <a:pt x="31" y="287"/>
                    <a:pt x="0" y="336"/>
                    <a:pt x="0" y="393"/>
                  </a:cubicBezTo>
                  <a:cubicBezTo>
                    <a:pt x="0" y="479"/>
                    <a:pt x="70" y="548"/>
                    <a:pt x="155" y="548"/>
                  </a:cubicBezTo>
                  <a:lnTo>
                    <a:pt x="155" y="548"/>
                  </a:lnTo>
                  <a:lnTo>
                    <a:pt x="584" y="548"/>
                  </a:lnTo>
                  <a:lnTo>
                    <a:pt x="584" y="548"/>
                  </a:lnTo>
                  <a:cubicBezTo>
                    <a:pt x="682" y="548"/>
                    <a:pt x="762" y="468"/>
                    <a:pt x="762" y="369"/>
                  </a:cubicBezTo>
                  <a:cubicBezTo>
                    <a:pt x="762" y="282"/>
                    <a:pt x="700" y="210"/>
                    <a:pt x="617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734119" y="1887907"/>
            <a:ext cx="1730703" cy="1730703"/>
            <a:chOff x="6550589" y="1415930"/>
            <a:chExt cx="1298027" cy="1298027"/>
          </a:xfrm>
        </p:grpSpPr>
        <p:sp>
          <p:nvSpPr>
            <p:cNvPr id="43" name="Freeform 128"/>
            <p:cNvSpPr>
              <a:spLocks/>
            </p:cNvSpPr>
            <p:nvPr/>
          </p:nvSpPr>
          <p:spPr bwMode="auto">
            <a:xfrm>
              <a:off x="6550589" y="1415930"/>
              <a:ext cx="1298027" cy="1298027"/>
            </a:xfrm>
            <a:custGeom>
              <a:avLst/>
              <a:gdLst/>
              <a:ahLst/>
              <a:cxnLst/>
              <a:rect l="l" t="t" r="r" b="b"/>
              <a:pathLst>
                <a:path w="1298027" h="1298027">
                  <a:moveTo>
                    <a:pt x="173070" y="0"/>
                  </a:moveTo>
                  <a:lnTo>
                    <a:pt x="1124957" y="0"/>
                  </a:lnTo>
                  <a:cubicBezTo>
                    <a:pt x="1219542" y="0"/>
                    <a:pt x="1298027" y="77817"/>
                    <a:pt x="1298027" y="173824"/>
                  </a:cubicBezTo>
                  <a:lnTo>
                    <a:pt x="1298027" y="268821"/>
                  </a:lnTo>
                  <a:lnTo>
                    <a:pt x="784416" y="523787"/>
                  </a:lnTo>
                  <a:lnTo>
                    <a:pt x="1298027" y="270240"/>
                  </a:lnTo>
                  <a:lnTo>
                    <a:pt x="1298027" y="1126227"/>
                  </a:lnTo>
                  <a:cubicBezTo>
                    <a:pt x="1298027" y="1220667"/>
                    <a:pt x="1219565" y="1298027"/>
                    <a:pt x="1125008" y="1298027"/>
                  </a:cubicBezTo>
                  <a:lnTo>
                    <a:pt x="1024416" y="1298027"/>
                  </a:lnTo>
                  <a:lnTo>
                    <a:pt x="783645" y="1060760"/>
                  </a:lnTo>
                  <a:lnTo>
                    <a:pt x="1023359" y="1298027"/>
                  </a:lnTo>
                  <a:lnTo>
                    <a:pt x="172906" y="1298027"/>
                  </a:lnTo>
                  <a:cubicBezTo>
                    <a:pt x="77405" y="1298027"/>
                    <a:pt x="0" y="1220377"/>
                    <a:pt x="0" y="1125582"/>
                  </a:cubicBezTo>
                  <a:lnTo>
                    <a:pt x="0" y="286001"/>
                  </a:lnTo>
                  <a:lnTo>
                    <a:pt x="0" y="283528"/>
                  </a:lnTo>
                  <a:lnTo>
                    <a:pt x="0" y="173824"/>
                  </a:lnTo>
                  <a:cubicBezTo>
                    <a:pt x="0" y="77817"/>
                    <a:pt x="77479" y="0"/>
                    <a:pt x="17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121" name="Freeform 184"/>
            <p:cNvSpPr>
              <a:spLocks noEditPoints="1"/>
            </p:cNvSpPr>
            <p:nvPr/>
          </p:nvSpPr>
          <p:spPr bwMode="auto">
            <a:xfrm>
              <a:off x="6808296" y="1746335"/>
              <a:ext cx="772430" cy="647412"/>
            </a:xfrm>
            <a:custGeom>
              <a:avLst/>
              <a:gdLst>
                <a:gd name="T0" fmla="*/ 489 w 762"/>
                <a:gd name="T1" fmla="*/ 449 h 641"/>
                <a:gd name="T2" fmla="*/ 288 w 762"/>
                <a:gd name="T3" fmla="*/ 465 h 641"/>
                <a:gd name="T4" fmla="*/ 273 w 762"/>
                <a:gd name="T5" fmla="*/ 264 h 641"/>
                <a:gd name="T6" fmla="*/ 474 w 762"/>
                <a:gd name="T7" fmla="*/ 248 h 641"/>
                <a:gd name="T8" fmla="*/ 489 w 762"/>
                <a:gd name="T9" fmla="*/ 449 h 641"/>
                <a:gd name="T10" fmla="*/ 715 w 762"/>
                <a:gd name="T11" fmla="*/ 570 h 641"/>
                <a:gd name="T12" fmla="*/ 690 w 762"/>
                <a:gd name="T13" fmla="*/ 594 h 641"/>
                <a:gd name="T14" fmla="*/ 71 w 762"/>
                <a:gd name="T15" fmla="*/ 594 h 641"/>
                <a:gd name="T16" fmla="*/ 47 w 762"/>
                <a:gd name="T17" fmla="*/ 570 h 641"/>
                <a:gd name="T18" fmla="*/ 47 w 762"/>
                <a:gd name="T19" fmla="*/ 214 h 641"/>
                <a:gd name="T20" fmla="*/ 67 w 762"/>
                <a:gd name="T21" fmla="*/ 191 h 641"/>
                <a:gd name="T22" fmla="*/ 197 w 762"/>
                <a:gd name="T23" fmla="*/ 169 h 641"/>
                <a:gd name="T24" fmla="*/ 240 w 762"/>
                <a:gd name="T25" fmla="*/ 63 h 641"/>
                <a:gd name="T26" fmla="*/ 262 w 762"/>
                <a:gd name="T27" fmla="*/ 48 h 641"/>
                <a:gd name="T28" fmla="*/ 500 w 762"/>
                <a:gd name="T29" fmla="*/ 48 h 641"/>
                <a:gd name="T30" fmla="*/ 522 w 762"/>
                <a:gd name="T31" fmla="*/ 63 h 641"/>
                <a:gd name="T32" fmla="*/ 565 w 762"/>
                <a:gd name="T33" fmla="*/ 169 h 641"/>
                <a:gd name="T34" fmla="*/ 695 w 762"/>
                <a:gd name="T35" fmla="*/ 191 h 641"/>
                <a:gd name="T36" fmla="*/ 715 w 762"/>
                <a:gd name="T37" fmla="*/ 214 h 641"/>
                <a:gd name="T38" fmla="*/ 715 w 762"/>
                <a:gd name="T39" fmla="*/ 570 h 641"/>
                <a:gd name="T40" fmla="*/ 703 w 762"/>
                <a:gd name="T41" fmla="*/ 144 h 641"/>
                <a:gd name="T42" fmla="*/ 599 w 762"/>
                <a:gd name="T43" fmla="*/ 127 h 641"/>
                <a:gd name="T44" fmla="*/ 566 w 762"/>
                <a:gd name="T45" fmla="*/ 45 h 641"/>
                <a:gd name="T46" fmla="*/ 500 w 762"/>
                <a:gd name="T47" fmla="*/ 0 h 641"/>
                <a:gd name="T48" fmla="*/ 262 w 762"/>
                <a:gd name="T49" fmla="*/ 0 h 641"/>
                <a:gd name="T50" fmla="*/ 196 w 762"/>
                <a:gd name="T51" fmla="*/ 45 h 641"/>
                <a:gd name="T52" fmla="*/ 163 w 762"/>
                <a:gd name="T53" fmla="*/ 127 h 641"/>
                <a:gd name="T54" fmla="*/ 60 w 762"/>
                <a:gd name="T55" fmla="*/ 144 h 641"/>
                <a:gd name="T56" fmla="*/ 0 w 762"/>
                <a:gd name="T57" fmla="*/ 214 h 641"/>
                <a:gd name="T58" fmla="*/ 0 w 762"/>
                <a:gd name="T59" fmla="*/ 570 h 641"/>
                <a:gd name="T60" fmla="*/ 71 w 762"/>
                <a:gd name="T61" fmla="*/ 641 h 641"/>
                <a:gd name="T62" fmla="*/ 690 w 762"/>
                <a:gd name="T63" fmla="*/ 641 h 641"/>
                <a:gd name="T64" fmla="*/ 762 w 762"/>
                <a:gd name="T65" fmla="*/ 570 h 641"/>
                <a:gd name="T66" fmla="*/ 762 w 762"/>
                <a:gd name="T67" fmla="*/ 214 h 641"/>
                <a:gd name="T68" fmla="*/ 703 w 762"/>
                <a:gd name="T69" fmla="*/ 144 h 641"/>
                <a:gd name="T70" fmla="*/ 381 w 762"/>
                <a:gd name="T71" fmla="*/ 262 h 641"/>
                <a:gd name="T72" fmla="*/ 286 w 762"/>
                <a:gd name="T73" fmla="*/ 356 h 641"/>
                <a:gd name="T74" fmla="*/ 286 w 762"/>
                <a:gd name="T75" fmla="*/ 356 h 641"/>
                <a:gd name="T76" fmla="*/ 298 w 762"/>
                <a:gd name="T77" fmla="*/ 368 h 641"/>
                <a:gd name="T78" fmla="*/ 310 w 762"/>
                <a:gd name="T79" fmla="*/ 356 h 641"/>
                <a:gd name="T80" fmla="*/ 310 w 762"/>
                <a:gd name="T81" fmla="*/ 356 h 641"/>
                <a:gd name="T82" fmla="*/ 381 w 762"/>
                <a:gd name="T83" fmla="*/ 286 h 641"/>
                <a:gd name="T84" fmla="*/ 393 w 762"/>
                <a:gd name="T85" fmla="*/ 273 h 641"/>
                <a:gd name="T86" fmla="*/ 381 w 762"/>
                <a:gd name="T87" fmla="*/ 262 h 641"/>
                <a:gd name="T88" fmla="*/ 381 w 762"/>
                <a:gd name="T89" fmla="*/ 167 h 641"/>
                <a:gd name="T90" fmla="*/ 191 w 762"/>
                <a:gd name="T91" fmla="*/ 357 h 641"/>
                <a:gd name="T92" fmla="*/ 381 w 762"/>
                <a:gd name="T93" fmla="*/ 546 h 641"/>
                <a:gd name="T94" fmla="*/ 571 w 762"/>
                <a:gd name="T95" fmla="*/ 357 h 641"/>
                <a:gd name="T96" fmla="*/ 381 w 762"/>
                <a:gd name="T97" fmla="*/ 167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2" h="641">
                  <a:moveTo>
                    <a:pt x="489" y="449"/>
                  </a:moveTo>
                  <a:cubicBezTo>
                    <a:pt x="438" y="509"/>
                    <a:pt x="348" y="516"/>
                    <a:pt x="288" y="465"/>
                  </a:cubicBezTo>
                  <a:cubicBezTo>
                    <a:pt x="229" y="414"/>
                    <a:pt x="222" y="324"/>
                    <a:pt x="273" y="264"/>
                  </a:cubicBezTo>
                  <a:cubicBezTo>
                    <a:pt x="324" y="204"/>
                    <a:pt x="414" y="197"/>
                    <a:pt x="474" y="248"/>
                  </a:cubicBezTo>
                  <a:cubicBezTo>
                    <a:pt x="534" y="300"/>
                    <a:pt x="540" y="390"/>
                    <a:pt x="489" y="449"/>
                  </a:cubicBezTo>
                  <a:close/>
                  <a:moveTo>
                    <a:pt x="715" y="570"/>
                  </a:moveTo>
                  <a:cubicBezTo>
                    <a:pt x="715" y="583"/>
                    <a:pt x="704" y="594"/>
                    <a:pt x="690" y="594"/>
                  </a:cubicBezTo>
                  <a:lnTo>
                    <a:pt x="71" y="594"/>
                  </a:lnTo>
                  <a:cubicBezTo>
                    <a:pt x="58" y="594"/>
                    <a:pt x="47" y="583"/>
                    <a:pt x="47" y="570"/>
                  </a:cubicBezTo>
                  <a:lnTo>
                    <a:pt x="47" y="214"/>
                  </a:lnTo>
                  <a:cubicBezTo>
                    <a:pt x="47" y="202"/>
                    <a:pt x="56" y="192"/>
                    <a:pt x="67" y="191"/>
                  </a:cubicBezTo>
                  <a:lnTo>
                    <a:pt x="197" y="169"/>
                  </a:lnTo>
                  <a:lnTo>
                    <a:pt x="240" y="63"/>
                  </a:lnTo>
                  <a:cubicBezTo>
                    <a:pt x="243" y="54"/>
                    <a:pt x="252" y="48"/>
                    <a:pt x="262" y="48"/>
                  </a:cubicBezTo>
                  <a:lnTo>
                    <a:pt x="500" y="48"/>
                  </a:lnTo>
                  <a:cubicBezTo>
                    <a:pt x="510" y="48"/>
                    <a:pt x="519" y="54"/>
                    <a:pt x="522" y="63"/>
                  </a:cubicBezTo>
                  <a:lnTo>
                    <a:pt x="565" y="169"/>
                  </a:lnTo>
                  <a:lnTo>
                    <a:pt x="695" y="191"/>
                  </a:lnTo>
                  <a:cubicBezTo>
                    <a:pt x="706" y="192"/>
                    <a:pt x="715" y="202"/>
                    <a:pt x="715" y="214"/>
                  </a:cubicBezTo>
                  <a:cubicBezTo>
                    <a:pt x="715" y="214"/>
                    <a:pt x="715" y="570"/>
                    <a:pt x="715" y="570"/>
                  </a:cubicBezTo>
                  <a:close/>
                  <a:moveTo>
                    <a:pt x="703" y="144"/>
                  </a:moveTo>
                  <a:lnTo>
                    <a:pt x="599" y="127"/>
                  </a:lnTo>
                  <a:lnTo>
                    <a:pt x="566" y="45"/>
                  </a:lnTo>
                  <a:cubicBezTo>
                    <a:pt x="556" y="18"/>
                    <a:pt x="529" y="0"/>
                    <a:pt x="500" y="0"/>
                  </a:cubicBezTo>
                  <a:lnTo>
                    <a:pt x="262" y="0"/>
                  </a:lnTo>
                  <a:cubicBezTo>
                    <a:pt x="233" y="0"/>
                    <a:pt x="206" y="18"/>
                    <a:pt x="196" y="45"/>
                  </a:cubicBezTo>
                  <a:lnTo>
                    <a:pt x="163" y="127"/>
                  </a:lnTo>
                  <a:lnTo>
                    <a:pt x="60" y="144"/>
                  </a:lnTo>
                  <a:cubicBezTo>
                    <a:pt x="25" y="149"/>
                    <a:pt x="0" y="179"/>
                    <a:pt x="0" y="214"/>
                  </a:cubicBezTo>
                  <a:lnTo>
                    <a:pt x="0" y="570"/>
                  </a:lnTo>
                  <a:cubicBezTo>
                    <a:pt x="0" y="609"/>
                    <a:pt x="32" y="641"/>
                    <a:pt x="71" y="641"/>
                  </a:cubicBezTo>
                  <a:lnTo>
                    <a:pt x="690" y="641"/>
                  </a:lnTo>
                  <a:cubicBezTo>
                    <a:pt x="730" y="641"/>
                    <a:pt x="762" y="609"/>
                    <a:pt x="762" y="570"/>
                  </a:cubicBezTo>
                  <a:lnTo>
                    <a:pt x="762" y="214"/>
                  </a:lnTo>
                  <a:cubicBezTo>
                    <a:pt x="762" y="179"/>
                    <a:pt x="737" y="149"/>
                    <a:pt x="703" y="144"/>
                  </a:cubicBezTo>
                  <a:close/>
                  <a:moveTo>
                    <a:pt x="381" y="262"/>
                  </a:moveTo>
                  <a:cubicBezTo>
                    <a:pt x="328" y="262"/>
                    <a:pt x="286" y="304"/>
                    <a:pt x="286" y="356"/>
                  </a:cubicBezTo>
                  <a:lnTo>
                    <a:pt x="286" y="356"/>
                  </a:lnTo>
                  <a:cubicBezTo>
                    <a:pt x="286" y="363"/>
                    <a:pt x="291" y="368"/>
                    <a:pt x="298" y="368"/>
                  </a:cubicBezTo>
                  <a:cubicBezTo>
                    <a:pt x="305" y="368"/>
                    <a:pt x="310" y="363"/>
                    <a:pt x="310" y="356"/>
                  </a:cubicBezTo>
                  <a:lnTo>
                    <a:pt x="310" y="356"/>
                  </a:lnTo>
                  <a:cubicBezTo>
                    <a:pt x="310" y="317"/>
                    <a:pt x="342" y="286"/>
                    <a:pt x="381" y="286"/>
                  </a:cubicBezTo>
                  <a:cubicBezTo>
                    <a:pt x="387" y="286"/>
                    <a:pt x="393" y="280"/>
                    <a:pt x="393" y="273"/>
                  </a:cubicBezTo>
                  <a:cubicBezTo>
                    <a:pt x="393" y="267"/>
                    <a:pt x="387" y="262"/>
                    <a:pt x="381" y="262"/>
                  </a:cubicBezTo>
                  <a:close/>
                  <a:moveTo>
                    <a:pt x="381" y="167"/>
                  </a:moveTo>
                  <a:cubicBezTo>
                    <a:pt x="276" y="167"/>
                    <a:pt x="191" y="252"/>
                    <a:pt x="191" y="357"/>
                  </a:cubicBezTo>
                  <a:cubicBezTo>
                    <a:pt x="191" y="462"/>
                    <a:pt x="276" y="546"/>
                    <a:pt x="381" y="546"/>
                  </a:cubicBezTo>
                  <a:cubicBezTo>
                    <a:pt x="486" y="546"/>
                    <a:pt x="571" y="462"/>
                    <a:pt x="571" y="357"/>
                  </a:cubicBezTo>
                  <a:cubicBezTo>
                    <a:pt x="571" y="252"/>
                    <a:pt x="486" y="167"/>
                    <a:pt x="381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24239" y="1887909"/>
            <a:ext cx="1730703" cy="1730703"/>
            <a:chOff x="4743179" y="1415931"/>
            <a:chExt cx="1298027" cy="1298027"/>
          </a:xfrm>
        </p:grpSpPr>
        <p:sp>
          <p:nvSpPr>
            <p:cNvPr id="42" name="Freeform 128"/>
            <p:cNvSpPr>
              <a:spLocks/>
            </p:cNvSpPr>
            <p:nvPr/>
          </p:nvSpPr>
          <p:spPr bwMode="auto">
            <a:xfrm>
              <a:off x="4743179" y="1415931"/>
              <a:ext cx="1298027" cy="1298027"/>
            </a:xfrm>
            <a:custGeom>
              <a:avLst/>
              <a:gdLst/>
              <a:ahLst/>
              <a:cxnLst/>
              <a:rect l="l" t="t" r="r" b="b"/>
              <a:pathLst>
                <a:path w="1298027" h="1298027">
                  <a:moveTo>
                    <a:pt x="173070" y="0"/>
                  </a:moveTo>
                  <a:lnTo>
                    <a:pt x="1124957" y="0"/>
                  </a:lnTo>
                  <a:cubicBezTo>
                    <a:pt x="1219542" y="0"/>
                    <a:pt x="1298027" y="77817"/>
                    <a:pt x="1298027" y="173824"/>
                  </a:cubicBezTo>
                  <a:lnTo>
                    <a:pt x="1298027" y="268821"/>
                  </a:lnTo>
                  <a:lnTo>
                    <a:pt x="784416" y="523787"/>
                  </a:lnTo>
                  <a:lnTo>
                    <a:pt x="1298027" y="270240"/>
                  </a:lnTo>
                  <a:lnTo>
                    <a:pt x="1298027" y="1126227"/>
                  </a:lnTo>
                  <a:cubicBezTo>
                    <a:pt x="1298027" y="1220667"/>
                    <a:pt x="1219565" y="1298027"/>
                    <a:pt x="1125008" y="1298027"/>
                  </a:cubicBezTo>
                  <a:lnTo>
                    <a:pt x="1024416" y="1298027"/>
                  </a:lnTo>
                  <a:lnTo>
                    <a:pt x="783645" y="1060760"/>
                  </a:lnTo>
                  <a:lnTo>
                    <a:pt x="1023359" y="1298027"/>
                  </a:lnTo>
                  <a:lnTo>
                    <a:pt x="172906" y="1298027"/>
                  </a:lnTo>
                  <a:cubicBezTo>
                    <a:pt x="77405" y="1298027"/>
                    <a:pt x="0" y="1220377"/>
                    <a:pt x="0" y="1125582"/>
                  </a:cubicBezTo>
                  <a:lnTo>
                    <a:pt x="0" y="286001"/>
                  </a:lnTo>
                  <a:lnTo>
                    <a:pt x="0" y="283528"/>
                  </a:lnTo>
                  <a:lnTo>
                    <a:pt x="0" y="173824"/>
                  </a:lnTo>
                  <a:cubicBezTo>
                    <a:pt x="0" y="77817"/>
                    <a:pt x="77479" y="0"/>
                    <a:pt x="173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140" name="Freeform 189"/>
            <p:cNvSpPr>
              <a:spLocks noEditPoints="1"/>
            </p:cNvSpPr>
            <p:nvPr/>
          </p:nvSpPr>
          <p:spPr bwMode="auto">
            <a:xfrm>
              <a:off x="5000878" y="1679361"/>
              <a:ext cx="772430" cy="776893"/>
            </a:xfrm>
            <a:custGeom>
              <a:avLst/>
              <a:gdLst>
                <a:gd name="T0" fmla="*/ 528 w 762"/>
                <a:gd name="T1" fmla="*/ 571 h 765"/>
                <a:gd name="T2" fmla="*/ 712 w 762"/>
                <a:gd name="T3" fmla="*/ 395 h 765"/>
                <a:gd name="T4" fmla="*/ 49 w 762"/>
                <a:gd name="T5" fmla="*/ 395 h 765"/>
                <a:gd name="T6" fmla="*/ 234 w 762"/>
                <a:gd name="T7" fmla="*/ 571 h 765"/>
                <a:gd name="T8" fmla="*/ 49 w 762"/>
                <a:gd name="T9" fmla="*/ 395 h 765"/>
                <a:gd name="T10" fmla="*/ 225 w 762"/>
                <a:gd name="T11" fmla="*/ 216 h 765"/>
                <a:gd name="T12" fmla="*/ 49 w 762"/>
                <a:gd name="T13" fmla="*/ 370 h 765"/>
                <a:gd name="T14" fmla="*/ 393 w 762"/>
                <a:gd name="T15" fmla="*/ 370 h 765"/>
                <a:gd name="T16" fmla="*/ 514 w 762"/>
                <a:gd name="T17" fmla="*/ 224 h 765"/>
                <a:gd name="T18" fmla="*/ 393 w 762"/>
                <a:gd name="T19" fmla="*/ 370 h 765"/>
                <a:gd name="T20" fmla="*/ 504 w 762"/>
                <a:gd name="T21" fmla="*/ 562 h 765"/>
                <a:gd name="T22" fmla="*/ 393 w 762"/>
                <a:gd name="T23" fmla="*/ 395 h 765"/>
                <a:gd name="T24" fmla="*/ 504 w 762"/>
                <a:gd name="T25" fmla="*/ 562 h 765"/>
                <a:gd name="T26" fmla="*/ 597 w 762"/>
                <a:gd name="T27" fmla="*/ 636 h 765"/>
                <a:gd name="T28" fmla="*/ 518 w 762"/>
                <a:gd name="T29" fmla="*/ 593 h 765"/>
                <a:gd name="T30" fmla="*/ 393 w 762"/>
                <a:gd name="T31" fmla="*/ 568 h 765"/>
                <a:gd name="T32" fmla="*/ 394 w 762"/>
                <a:gd name="T33" fmla="*/ 715 h 765"/>
                <a:gd name="T34" fmla="*/ 393 w 762"/>
                <a:gd name="T35" fmla="*/ 715 h 765"/>
                <a:gd name="T36" fmla="*/ 166 w 762"/>
                <a:gd name="T37" fmla="*/ 636 h 765"/>
                <a:gd name="T38" fmla="*/ 326 w 762"/>
                <a:gd name="T39" fmla="*/ 711 h 765"/>
                <a:gd name="T40" fmla="*/ 368 w 762"/>
                <a:gd name="T41" fmla="*/ 543 h 765"/>
                <a:gd name="T42" fmla="*/ 222 w 762"/>
                <a:gd name="T43" fmla="*/ 395 h 765"/>
                <a:gd name="T44" fmla="*/ 368 w 762"/>
                <a:gd name="T45" fmla="*/ 395 h 765"/>
                <a:gd name="T46" fmla="*/ 368 w 762"/>
                <a:gd name="T47" fmla="*/ 246 h 765"/>
                <a:gd name="T48" fmla="*/ 222 w 762"/>
                <a:gd name="T49" fmla="*/ 370 h 765"/>
                <a:gd name="T50" fmla="*/ 235 w 762"/>
                <a:gd name="T51" fmla="*/ 193 h 765"/>
                <a:gd name="T52" fmla="*/ 326 w 762"/>
                <a:gd name="T53" fmla="*/ 55 h 765"/>
                <a:gd name="T54" fmla="*/ 368 w 762"/>
                <a:gd name="T55" fmla="*/ 50 h 765"/>
                <a:gd name="T56" fmla="*/ 258 w 762"/>
                <a:gd name="T57" fmla="*/ 201 h 765"/>
                <a:gd name="T58" fmla="*/ 368 w 762"/>
                <a:gd name="T59" fmla="*/ 50 h 765"/>
                <a:gd name="T60" fmla="*/ 611 w 762"/>
                <a:gd name="T61" fmla="*/ 143 h 765"/>
                <a:gd name="T62" fmla="*/ 436 w 762"/>
                <a:gd name="T63" fmla="*/ 55 h 765"/>
                <a:gd name="T64" fmla="*/ 504 w 762"/>
                <a:gd name="T65" fmla="*/ 201 h 765"/>
                <a:gd name="T66" fmla="*/ 393 w 762"/>
                <a:gd name="T67" fmla="*/ 50 h 765"/>
                <a:gd name="T68" fmla="*/ 367 w 762"/>
                <a:gd name="T69" fmla="*/ 715 h 765"/>
                <a:gd name="T70" fmla="*/ 368 w 762"/>
                <a:gd name="T71" fmla="*/ 568 h 765"/>
                <a:gd name="T72" fmla="*/ 367 w 762"/>
                <a:gd name="T73" fmla="*/ 715 h 765"/>
                <a:gd name="T74" fmla="*/ 712 w 762"/>
                <a:gd name="T75" fmla="*/ 370 h 765"/>
                <a:gd name="T76" fmla="*/ 536 w 762"/>
                <a:gd name="T77" fmla="*/ 216 h 765"/>
                <a:gd name="T78" fmla="*/ 712 w 762"/>
                <a:gd name="T79" fmla="*/ 370 h 765"/>
                <a:gd name="T80" fmla="*/ 0 w 762"/>
                <a:gd name="T81" fmla="*/ 382 h 765"/>
                <a:gd name="T82" fmla="*/ 762 w 762"/>
                <a:gd name="T83" fmla="*/ 382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2" h="765">
                  <a:moveTo>
                    <a:pt x="615" y="618"/>
                  </a:moveTo>
                  <a:cubicBezTo>
                    <a:pt x="588" y="599"/>
                    <a:pt x="559" y="583"/>
                    <a:pt x="528" y="571"/>
                  </a:cubicBezTo>
                  <a:cubicBezTo>
                    <a:pt x="550" y="518"/>
                    <a:pt x="563" y="458"/>
                    <a:pt x="565" y="395"/>
                  </a:cubicBezTo>
                  <a:lnTo>
                    <a:pt x="712" y="395"/>
                  </a:lnTo>
                  <a:cubicBezTo>
                    <a:pt x="709" y="482"/>
                    <a:pt x="673" y="561"/>
                    <a:pt x="615" y="618"/>
                  </a:cubicBezTo>
                  <a:close/>
                  <a:moveTo>
                    <a:pt x="49" y="395"/>
                  </a:moveTo>
                  <a:lnTo>
                    <a:pt x="197" y="395"/>
                  </a:lnTo>
                  <a:cubicBezTo>
                    <a:pt x="198" y="458"/>
                    <a:pt x="211" y="518"/>
                    <a:pt x="234" y="571"/>
                  </a:cubicBezTo>
                  <a:cubicBezTo>
                    <a:pt x="203" y="583"/>
                    <a:pt x="173" y="599"/>
                    <a:pt x="147" y="618"/>
                  </a:cubicBezTo>
                  <a:cubicBezTo>
                    <a:pt x="89" y="561"/>
                    <a:pt x="53" y="482"/>
                    <a:pt x="49" y="395"/>
                  </a:cubicBezTo>
                  <a:close/>
                  <a:moveTo>
                    <a:pt x="134" y="162"/>
                  </a:moveTo>
                  <a:cubicBezTo>
                    <a:pt x="161" y="183"/>
                    <a:pt x="192" y="201"/>
                    <a:pt x="225" y="216"/>
                  </a:cubicBezTo>
                  <a:cubicBezTo>
                    <a:pt x="208" y="263"/>
                    <a:pt x="198" y="316"/>
                    <a:pt x="197" y="370"/>
                  </a:cubicBezTo>
                  <a:lnTo>
                    <a:pt x="49" y="370"/>
                  </a:lnTo>
                  <a:cubicBezTo>
                    <a:pt x="53" y="290"/>
                    <a:pt x="84" y="218"/>
                    <a:pt x="134" y="162"/>
                  </a:cubicBezTo>
                  <a:close/>
                  <a:moveTo>
                    <a:pt x="393" y="370"/>
                  </a:moveTo>
                  <a:lnTo>
                    <a:pt x="393" y="246"/>
                  </a:lnTo>
                  <a:cubicBezTo>
                    <a:pt x="436" y="245"/>
                    <a:pt x="476" y="237"/>
                    <a:pt x="514" y="224"/>
                  </a:cubicBezTo>
                  <a:cubicBezTo>
                    <a:pt x="529" y="269"/>
                    <a:pt x="539" y="318"/>
                    <a:pt x="541" y="370"/>
                  </a:cubicBezTo>
                  <a:cubicBezTo>
                    <a:pt x="541" y="370"/>
                    <a:pt x="393" y="370"/>
                    <a:pt x="393" y="370"/>
                  </a:cubicBezTo>
                  <a:close/>
                  <a:moveTo>
                    <a:pt x="393" y="370"/>
                  </a:moveTo>
                  <a:close/>
                  <a:moveTo>
                    <a:pt x="504" y="562"/>
                  </a:moveTo>
                  <a:cubicBezTo>
                    <a:pt x="469" y="551"/>
                    <a:pt x="432" y="545"/>
                    <a:pt x="393" y="543"/>
                  </a:cubicBezTo>
                  <a:lnTo>
                    <a:pt x="393" y="395"/>
                  </a:lnTo>
                  <a:lnTo>
                    <a:pt x="541" y="395"/>
                  </a:lnTo>
                  <a:cubicBezTo>
                    <a:pt x="539" y="455"/>
                    <a:pt x="526" y="512"/>
                    <a:pt x="504" y="562"/>
                  </a:cubicBezTo>
                  <a:close/>
                  <a:moveTo>
                    <a:pt x="518" y="593"/>
                  </a:moveTo>
                  <a:cubicBezTo>
                    <a:pt x="546" y="605"/>
                    <a:pt x="573" y="618"/>
                    <a:pt x="597" y="636"/>
                  </a:cubicBezTo>
                  <a:cubicBezTo>
                    <a:pt x="552" y="674"/>
                    <a:pt x="496" y="700"/>
                    <a:pt x="436" y="711"/>
                  </a:cubicBezTo>
                  <a:cubicBezTo>
                    <a:pt x="468" y="678"/>
                    <a:pt x="497" y="638"/>
                    <a:pt x="518" y="593"/>
                  </a:cubicBezTo>
                  <a:close/>
                  <a:moveTo>
                    <a:pt x="393" y="715"/>
                  </a:moveTo>
                  <a:lnTo>
                    <a:pt x="393" y="568"/>
                  </a:lnTo>
                  <a:cubicBezTo>
                    <a:pt x="429" y="569"/>
                    <a:pt x="462" y="575"/>
                    <a:pt x="495" y="585"/>
                  </a:cubicBezTo>
                  <a:cubicBezTo>
                    <a:pt x="470" y="637"/>
                    <a:pt x="436" y="681"/>
                    <a:pt x="394" y="715"/>
                  </a:cubicBezTo>
                  <a:cubicBezTo>
                    <a:pt x="394" y="715"/>
                    <a:pt x="393" y="715"/>
                    <a:pt x="393" y="715"/>
                  </a:cubicBezTo>
                  <a:close/>
                  <a:moveTo>
                    <a:pt x="393" y="715"/>
                  </a:moveTo>
                  <a:close/>
                  <a:moveTo>
                    <a:pt x="326" y="711"/>
                  </a:moveTo>
                  <a:cubicBezTo>
                    <a:pt x="266" y="700"/>
                    <a:pt x="211" y="674"/>
                    <a:pt x="166" y="636"/>
                  </a:cubicBezTo>
                  <a:cubicBezTo>
                    <a:pt x="190" y="618"/>
                    <a:pt x="216" y="605"/>
                    <a:pt x="244" y="593"/>
                  </a:cubicBezTo>
                  <a:cubicBezTo>
                    <a:pt x="266" y="638"/>
                    <a:pt x="293" y="678"/>
                    <a:pt x="326" y="711"/>
                  </a:cubicBezTo>
                  <a:close/>
                  <a:moveTo>
                    <a:pt x="368" y="395"/>
                  </a:moveTo>
                  <a:lnTo>
                    <a:pt x="368" y="543"/>
                  </a:lnTo>
                  <a:cubicBezTo>
                    <a:pt x="329" y="545"/>
                    <a:pt x="292" y="551"/>
                    <a:pt x="257" y="562"/>
                  </a:cubicBezTo>
                  <a:cubicBezTo>
                    <a:pt x="236" y="512"/>
                    <a:pt x="223" y="455"/>
                    <a:pt x="222" y="395"/>
                  </a:cubicBezTo>
                  <a:cubicBezTo>
                    <a:pt x="222" y="395"/>
                    <a:pt x="368" y="395"/>
                    <a:pt x="368" y="395"/>
                  </a:cubicBezTo>
                  <a:close/>
                  <a:moveTo>
                    <a:pt x="368" y="395"/>
                  </a:moveTo>
                  <a:close/>
                  <a:moveTo>
                    <a:pt x="248" y="224"/>
                  </a:moveTo>
                  <a:cubicBezTo>
                    <a:pt x="286" y="237"/>
                    <a:pt x="327" y="245"/>
                    <a:pt x="368" y="246"/>
                  </a:cubicBezTo>
                  <a:lnTo>
                    <a:pt x="368" y="370"/>
                  </a:lnTo>
                  <a:lnTo>
                    <a:pt x="222" y="370"/>
                  </a:lnTo>
                  <a:cubicBezTo>
                    <a:pt x="223" y="318"/>
                    <a:pt x="232" y="269"/>
                    <a:pt x="248" y="224"/>
                  </a:cubicBezTo>
                  <a:close/>
                  <a:moveTo>
                    <a:pt x="235" y="193"/>
                  </a:moveTo>
                  <a:cubicBezTo>
                    <a:pt x="204" y="181"/>
                    <a:pt x="176" y="163"/>
                    <a:pt x="150" y="143"/>
                  </a:cubicBezTo>
                  <a:cubicBezTo>
                    <a:pt x="198" y="98"/>
                    <a:pt x="259" y="66"/>
                    <a:pt x="326" y="55"/>
                  </a:cubicBezTo>
                  <a:cubicBezTo>
                    <a:pt x="288" y="93"/>
                    <a:pt x="257" y="139"/>
                    <a:pt x="235" y="193"/>
                  </a:cubicBezTo>
                  <a:close/>
                  <a:moveTo>
                    <a:pt x="368" y="50"/>
                  </a:moveTo>
                  <a:lnTo>
                    <a:pt x="368" y="222"/>
                  </a:lnTo>
                  <a:cubicBezTo>
                    <a:pt x="329" y="220"/>
                    <a:pt x="292" y="213"/>
                    <a:pt x="258" y="201"/>
                  </a:cubicBezTo>
                  <a:cubicBezTo>
                    <a:pt x="283" y="141"/>
                    <a:pt x="321" y="89"/>
                    <a:pt x="367" y="50"/>
                  </a:cubicBezTo>
                  <a:cubicBezTo>
                    <a:pt x="367" y="50"/>
                    <a:pt x="368" y="50"/>
                    <a:pt x="368" y="50"/>
                  </a:cubicBezTo>
                  <a:close/>
                  <a:moveTo>
                    <a:pt x="436" y="55"/>
                  </a:moveTo>
                  <a:cubicBezTo>
                    <a:pt x="504" y="66"/>
                    <a:pt x="564" y="98"/>
                    <a:pt x="611" y="143"/>
                  </a:cubicBezTo>
                  <a:cubicBezTo>
                    <a:pt x="585" y="163"/>
                    <a:pt x="558" y="181"/>
                    <a:pt x="528" y="193"/>
                  </a:cubicBezTo>
                  <a:cubicBezTo>
                    <a:pt x="505" y="139"/>
                    <a:pt x="473" y="93"/>
                    <a:pt x="436" y="55"/>
                  </a:cubicBezTo>
                  <a:close/>
                  <a:moveTo>
                    <a:pt x="394" y="50"/>
                  </a:moveTo>
                  <a:cubicBezTo>
                    <a:pt x="441" y="89"/>
                    <a:pt x="479" y="141"/>
                    <a:pt x="504" y="201"/>
                  </a:cubicBezTo>
                  <a:cubicBezTo>
                    <a:pt x="469" y="213"/>
                    <a:pt x="432" y="220"/>
                    <a:pt x="393" y="222"/>
                  </a:cubicBezTo>
                  <a:lnTo>
                    <a:pt x="393" y="50"/>
                  </a:lnTo>
                  <a:cubicBezTo>
                    <a:pt x="393" y="50"/>
                    <a:pt x="394" y="50"/>
                    <a:pt x="394" y="50"/>
                  </a:cubicBezTo>
                  <a:close/>
                  <a:moveTo>
                    <a:pt x="367" y="715"/>
                  </a:moveTo>
                  <a:cubicBezTo>
                    <a:pt x="327" y="681"/>
                    <a:pt x="292" y="637"/>
                    <a:pt x="267" y="585"/>
                  </a:cubicBezTo>
                  <a:cubicBezTo>
                    <a:pt x="299" y="575"/>
                    <a:pt x="334" y="569"/>
                    <a:pt x="368" y="568"/>
                  </a:cubicBezTo>
                  <a:lnTo>
                    <a:pt x="368" y="715"/>
                  </a:lnTo>
                  <a:cubicBezTo>
                    <a:pt x="368" y="715"/>
                    <a:pt x="367" y="715"/>
                    <a:pt x="367" y="715"/>
                  </a:cubicBezTo>
                  <a:close/>
                  <a:moveTo>
                    <a:pt x="367" y="715"/>
                  </a:moveTo>
                  <a:close/>
                  <a:moveTo>
                    <a:pt x="712" y="370"/>
                  </a:moveTo>
                  <a:lnTo>
                    <a:pt x="565" y="370"/>
                  </a:lnTo>
                  <a:cubicBezTo>
                    <a:pt x="563" y="316"/>
                    <a:pt x="554" y="263"/>
                    <a:pt x="536" y="216"/>
                  </a:cubicBezTo>
                  <a:cubicBezTo>
                    <a:pt x="570" y="201"/>
                    <a:pt x="600" y="183"/>
                    <a:pt x="629" y="162"/>
                  </a:cubicBezTo>
                  <a:cubicBezTo>
                    <a:pt x="679" y="218"/>
                    <a:pt x="710" y="290"/>
                    <a:pt x="712" y="370"/>
                  </a:cubicBezTo>
                  <a:close/>
                  <a:moveTo>
                    <a:pt x="381" y="0"/>
                  </a:moveTo>
                  <a:cubicBezTo>
                    <a:pt x="171" y="0"/>
                    <a:pt x="0" y="171"/>
                    <a:pt x="0" y="382"/>
                  </a:cubicBezTo>
                  <a:cubicBezTo>
                    <a:pt x="0" y="593"/>
                    <a:pt x="171" y="765"/>
                    <a:pt x="381" y="765"/>
                  </a:cubicBezTo>
                  <a:cubicBezTo>
                    <a:pt x="592" y="765"/>
                    <a:pt x="762" y="593"/>
                    <a:pt x="762" y="382"/>
                  </a:cubicBezTo>
                  <a:cubicBezTo>
                    <a:pt x="762" y="171"/>
                    <a:pt x="592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</p:grpSp>
      <p:sp>
        <p:nvSpPr>
          <p:cNvPr id="31" name="矩形 30"/>
          <p:cNvSpPr/>
          <p:nvPr/>
        </p:nvSpPr>
        <p:spPr>
          <a:xfrm>
            <a:off x="1251052" y="3883964"/>
            <a:ext cx="2264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47328" y="3883964"/>
            <a:ext cx="2264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57193" y="3883964"/>
            <a:ext cx="2264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453469" y="3883964"/>
            <a:ext cx="2264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911958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5521" y="2451833"/>
            <a:ext cx="1314246" cy="3237036"/>
            <a:chOff x="1775521" y="2451833"/>
            <a:chExt cx="1314246" cy="3237036"/>
          </a:xfrm>
        </p:grpSpPr>
        <p:sp>
          <p:nvSpPr>
            <p:cNvPr id="51270" name="Freeform 285"/>
            <p:cNvSpPr>
              <a:spLocks noEditPoints="1"/>
            </p:cNvSpPr>
            <p:nvPr/>
          </p:nvSpPr>
          <p:spPr bwMode="auto">
            <a:xfrm>
              <a:off x="2258774" y="2669171"/>
              <a:ext cx="830993" cy="634111"/>
            </a:xfrm>
            <a:custGeom>
              <a:avLst/>
              <a:gdLst>
                <a:gd name="T0" fmla="*/ 84 w 88"/>
                <a:gd name="T1" fmla="*/ 0 h 67"/>
                <a:gd name="T2" fmla="*/ 4 w 88"/>
                <a:gd name="T3" fmla="*/ 0 h 67"/>
                <a:gd name="T4" fmla="*/ 0 w 88"/>
                <a:gd name="T5" fmla="*/ 4 h 67"/>
                <a:gd name="T6" fmla="*/ 0 w 88"/>
                <a:gd name="T7" fmla="*/ 51 h 67"/>
                <a:gd name="T8" fmla="*/ 4 w 88"/>
                <a:gd name="T9" fmla="*/ 55 h 67"/>
                <a:gd name="T10" fmla="*/ 30 w 88"/>
                <a:gd name="T11" fmla="*/ 55 h 67"/>
                <a:gd name="T12" fmla="*/ 30 w 88"/>
                <a:gd name="T13" fmla="*/ 64 h 67"/>
                <a:gd name="T14" fmla="*/ 20 w 88"/>
                <a:gd name="T15" fmla="*/ 64 h 67"/>
                <a:gd name="T16" fmla="*/ 19 w 88"/>
                <a:gd name="T17" fmla="*/ 66 h 67"/>
                <a:gd name="T18" fmla="*/ 20 w 88"/>
                <a:gd name="T19" fmla="*/ 67 h 67"/>
                <a:gd name="T20" fmla="*/ 68 w 88"/>
                <a:gd name="T21" fmla="*/ 67 h 67"/>
                <a:gd name="T22" fmla="*/ 69 w 88"/>
                <a:gd name="T23" fmla="*/ 66 h 67"/>
                <a:gd name="T24" fmla="*/ 68 w 88"/>
                <a:gd name="T25" fmla="*/ 64 h 67"/>
                <a:gd name="T26" fmla="*/ 59 w 88"/>
                <a:gd name="T27" fmla="*/ 64 h 67"/>
                <a:gd name="T28" fmla="*/ 59 w 88"/>
                <a:gd name="T29" fmla="*/ 55 h 67"/>
                <a:gd name="T30" fmla="*/ 84 w 88"/>
                <a:gd name="T31" fmla="*/ 55 h 67"/>
                <a:gd name="T32" fmla="*/ 88 w 88"/>
                <a:gd name="T33" fmla="*/ 51 h 67"/>
                <a:gd name="T34" fmla="*/ 88 w 88"/>
                <a:gd name="T35" fmla="*/ 4 h 67"/>
                <a:gd name="T36" fmla="*/ 84 w 88"/>
                <a:gd name="T37" fmla="*/ 0 h 67"/>
                <a:gd name="T38" fmla="*/ 73 w 88"/>
                <a:gd name="T39" fmla="*/ 51 h 67"/>
                <a:gd name="T40" fmla="*/ 72 w 88"/>
                <a:gd name="T41" fmla="*/ 50 h 67"/>
                <a:gd name="T42" fmla="*/ 73 w 88"/>
                <a:gd name="T43" fmla="*/ 49 h 67"/>
                <a:gd name="T44" fmla="*/ 74 w 88"/>
                <a:gd name="T45" fmla="*/ 50 h 67"/>
                <a:gd name="T46" fmla="*/ 73 w 88"/>
                <a:gd name="T47" fmla="*/ 51 h 67"/>
                <a:gd name="T48" fmla="*/ 84 w 88"/>
                <a:gd name="T49" fmla="*/ 45 h 67"/>
                <a:gd name="T50" fmla="*/ 5 w 88"/>
                <a:gd name="T51" fmla="*/ 45 h 67"/>
                <a:gd name="T52" fmla="*/ 5 w 88"/>
                <a:gd name="T53" fmla="*/ 4 h 67"/>
                <a:gd name="T54" fmla="*/ 84 w 88"/>
                <a:gd name="T55" fmla="*/ 4 h 67"/>
                <a:gd name="T56" fmla="*/ 84 w 88"/>
                <a:gd name="T57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" h="67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2" y="55"/>
                    <a:pt x="4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19" y="65"/>
                    <a:pt x="19" y="66"/>
                  </a:cubicBezTo>
                  <a:cubicBezTo>
                    <a:pt x="19" y="66"/>
                    <a:pt x="20" y="67"/>
                    <a:pt x="20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9" y="67"/>
                    <a:pt x="69" y="66"/>
                    <a:pt x="69" y="66"/>
                  </a:cubicBezTo>
                  <a:cubicBezTo>
                    <a:pt x="69" y="65"/>
                    <a:pt x="69" y="64"/>
                    <a:pt x="68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6" y="55"/>
                    <a:pt x="88" y="54"/>
                    <a:pt x="88" y="51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73" y="51"/>
                  </a:moveTo>
                  <a:cubicBezTo>
                    <a:pt x="72" y="51"/>
                    <a:pt x="72" y="51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49"/>
                    <a:pt x="74" y="50"/>
                    <a:pt x="74" y="50"/>
                  </a:cubicBezTo>
                  <a:cubicBezTo>
                    <a:pt x="74" y="51"/>
                    <a:pt x="73" y="51"/>
                    <a:pt x="73" y="51"/>
                  </a:cubicBezTo>
                  <a:close/>
                  <a:moveTo>
                    <a:pt x="84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4" y="4"/>
                    <a:pt x="84" y="4"/>
                    <a:pt x="84" y="4"/>
                  </a:cubicBezTo>
                  <a:lnTo>
                    <a:pt x="84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71" name="Freeform 286"/>
            <p:cNvSpPr>
              <a:spLocks noEditPoints="1"/>
            </p:cNvSpPr>
            <p:nvPr/>
          </p:nvSpPr>
          <p:spPr bwMode="auto">
            <a:xfrm>
              <a:off x="1775521" y="3075717"/>
              <a:ext cx="406548" cy="248019"/>
            </a:xfrm>
            <a:custGeom>
              <a:avLst/>
              <a:gdLst>
                <a:gd name="T0" fmla="*/ 0 w 43"/>
                <a:gd name="T1" fmla="*/ 18 h 26"/>
                <a:gd name="T2" fmla="*/ 8 w 43"/>
                <a:gd name="T3" fmla="*/ 26 h 26"/>
                <a:gd name="T4" fmla="*/ 36 w 43"/>
                <a:gd name="T5" fmla="*/ 26 h 26"/>
                <a:gd name="T6" fmla="*/ 43 w 43"/>
                <a:gd name="T7" fmla="*/ 18 h 26"/>
                <a:gd name="T8" fmla="*/ 43 w 43"/>
                <a:gd name="T9" fmla="*/ 0 h 26"/>
                <a:gd name="T10" fmla="*/ 0 w 43"/>
                <a:gd name="T11" fmla="*/ 0 h 26"/>
                <a:gd name="T12" fmla="*/ 0 w 43"/>
                <a:gd name="T13" fmla="*/ 18 h 26"/>
                <a:gd name="T14" fmla="*/ 22 w 43"/>
                <a:gd name="T15" fmla="*/ 12 h 26"/>
                <a:gd name="T16" fmla="*/ 25 w 43"/>
                <a:gd name="T17" fmla="*/ 15 h 26"/>
                <a:gd name="T18" fmla="*/ 22 w 43"/>
                <a:gd name="T19" fmla="*/ 19 h 26"/>
                <a:gd name="T20" fmla="*/ 18 w 43"/>
                <a:gd name="T21" fmla="*/ 15 h 26"/>
                <a:gd name="T22" fmla="*/ 22 w 43"/>
                <a:gd name="T2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26">
                  <a:moveTo>
                    <a:pt x="0" y="18"/>
                  </a:moveTo>
                  <a:cubicBezTo>
                    <a:pt x="0" y="22"/>
                    <a:pt x="4" y="26"/>
                    <a:pt x="8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40" y="26"/>
                    <a:pt x="43" y="22"/>
                    <a:pt x="43" y="18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lose/>
                  <a:moveTo>
                    <a:pt x="22" y="12"/>
                  </a:moveTo>
                  <a:cubicBezTo>
                    <a:pt x="24" y="12"/>
                    <a:pt x="25" y="14"/>
                    <a:pt x="25" y="15"/>
                  </a:cubicBezTo>
                  <a:cubicBezTo>
                    <a:pt x="25" y="17"/>
                    <a:pt x="24" y="19"/>
                    <a:pt x="22" y="19"/>
                  </a:cubicBezTo>
                  <a:cubicBezTo>
                    <a:pt x="20" y="19"/>
                    <a:pt x="18" y="17"/>
                    <a:pt x="18" y="15"/>
                  </a:cubicBezTo>
                  <a:cubicBezTo>
                    <a:pt x="18" y="14"/>
                    <a:pt x="20" y="12"/>
                    <a:pt x="2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72" name="Freeform 287"/>
            <p:cNvSpPr>
              <a:spLocks noEditPoints="1"/>
            </p:cNvSpPr>
            <p:nvPr/>
          </p:nvSpPr>
          <p:spPr bwMode="auto">
            <a:xfrm>
              <a:off x="1775521" y="2451833"/>
              <a:ext cx="406548" cy="605984"/>
            </a:xfrm>
            <a:custGeom>
              <a:avLst/>
              <a:gdLst>
                <a:gd name="T0" fmla="*/ 36 w 43"/>
                <a:gd name="T1" fmla="*/ 0 h 64"/>
                <a:gd name="T2" fmla="*/ 8 w 43"/>
                <a:gd name="T3" fmla="*/ 0 h 64"/>
                <a:gd name="T4" fmla="*/ 0 w 43"/>
                <a:gd name="T5" fmla="*/ 8 h 64"/>
                <a:gd name="T6" fmla="*/ 0 w 43"/>
                <a:gd name="T7" fmla="*/ 64 h 64"/>
                <a:gd name="T8" fmla="*/ 43 w 43"/>
                <a:gd name="T9" fmla="*/ 64 h 64"/>
                <a:gd name="T10" fmla="*/ 43 w 43"/>
                <a:gd name="T11" fmla="*/ 8 h 64"/>
                <a:gd name="T12" fmla="*/ 36 w 43"/>
                <a:gd name="T13" fmla="*/ 0 h 64"/>
                <a:gd name="T14" fmla="*/ 37 w 43"/>
                <a:gd name="T15" fmla="*/ 27 h 64"/>
                <a:gd name="T16" fmla="*/ 6 w 43"/>
                <a:gd name="T17" fmla="*/ 27 h 64"/>
                <a:gd name="T18" fmla="*/ 6 w 43"/>
                <a:gd name="T19" fmla="*/ 20 h 64"/>
                <a:gd name="T20" fmla="*/ 37 w 43"/>
                <a:gd name="T21" fmla="*/ 20 h 64"/>
                <a:gd name="T22" fmla="*/ 37 w 43"/>
                <a:gd name="T23" fmla="*/ 27 h 64"/>
                <a:gd name="T24" fmla="*/ 37 w 43"/>
                <a:gd name="T25" fmla="*/ 14 h 64"/>
                <a:gd name="T26" fmla="*/ 6 w 43"/>
                <a:gd name="T27" fmla="*/ 14 h 64"/>
                <a:gd name="T28" fmla="*/ 6 w 43"/>
                <a:gd name="T29" fmla="*/ 7 h 64"/>
                <a:gd name="T30" fmla="*/ 37 w 43"/>
                <a:gd name="T31" fmla="*/ 7 h 64"/>
                <a:gd name="T32" fmla="*/ 37 w 43"/>
                <a:gd name="T33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64">
                  <a:moveTo>
                    <a:pt x="3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4"/>
                    <a:pt x="40" y="0"/>
                    <a:pt x="36" y="0"/>
                  </a:cubicBezTo>
                  <a:close/>
                  <a:moveTo>
                    <a:pt x="37" y="27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7" y="20"/>
                    <a:pt x="37" y="20"/>
                    <a:pt x="37" y="20"/>
                  </a:cubicBezTo>
                  <a:lnTo>
                    <a:pt x="37" y="27"/>
                  </a:lnTo>
                  <a:close/>
                  <a:moveTo>
                    <a:pt x="37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82" name="Oval 297"/>
            <p:cNvSpPr>
              <a:spLocks noChangeArrowheads="1"/>
            </p:cNvSpPr>
            <p:nvPr/>
          </p:nvSpPr>
          <p:spPr bwMode="auto">
            <a:xfrm>
              <a:off x="1842001" y="3786535"/>
              <a:ext cx="178983" cy="1713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83" name="Oval 298"/>
            <p:cNvSpPr>
              <a:spLocks noChangeArrowheads="1"/>
            </p:cNvSpPr>
            <p:nvPr/>
          </p:nvSpPr>
          <p:spPr bwMode="auto">
            <a:xfrm>
              <a:off x="2077235" y="3786535"/>
              <a:ext cx="181541" cy="1713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84" name="Oval 299"/>
            <p:cNvSpPr>
              <a:spLocks noChangeArrowheads="1"/>
            </p:cNvSpPr>
            <p:nvPr/>
          </p:nvSpPr>
          <p:spPr bwMode="auto">
            <a:xfrm>
              <a:off x="2322698" y="3786535"/>
              <a:ext cx="171313" cy="1713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85" name="Oval 300"/>
            <p:cNvSpPr>
              <a:spLocks noChangeArrowheads="1"/>
            </p:cNvSpPr>
            <p:nvPr/>
          </p:nvSpPr>
          <p:spPr bwMode="auto">
            <a:xfrm>
              <a:off x="2560489" y="3786535"/>
              <a:ext cx="168756" cy="1713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86" name="Oval 301"/>
            <p:cNvSpPr>
              <a:spLocks noChangeArrowheads="1"/>
            </p:cNvSpPr>
            <p:nvPr/>
          </p:nvSpPr>
          <p:spPr bwMode="auto">
            <a:xfrm>
              <a:off x="2795723" y="3786535"/>
              <a:ext cx="181541" cy="1713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97" name="Rectangle 312"/>
            <p:cNvSpPr>
              <a:spLocks noChangeArrowheads="1"/>
            </p:cNvSpPr>
            <p:nvPr/>
          </p:nvSpPr>
          <p:spPr bwMode="auto">
            <a:xfrm>
              <a:off x="1954503" y="4845092"/>
              <a:ext cx="161085" cy="8437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98" name="Rectangle 313"/>
            <p:cNvSpPr>
              <a:spLocks noChangeArrowheads="1"/>
            </p:cNvSpPr>
            <p:nvPr/>
          </p:nvSpPr>
          <p:spPr bwMode="auto">
            <a:xfrm>
              <a:off x="2199966" y="4354167"/>
              <a:ext cx="161085" cy="13347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299" name="Rectangle 314"/>
            <p:cNvSpPr>
              <a:spLocks noChangeArrowheads="1"/>
            </p:cNvSpPr>
            <p:nvPr/>
          </p:nvSpPr>
          <p:spPr bwMode="auto">
            <a:xfrm>
              <a:off x="2455656" y="4648212"/>
              <a:ext cx="161085" cy="10406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300" name="Rectangle 315"/>
            <p:cNvSpPr>
              <a:spLocks noChangeArrowheads="1"/>
            </p:cNvSpPr>
            <p:nvPr/>
          </p:nvSpPr>
          <p:spPr bwMode="auto">
            <a:xfrm>
              <a:off x="2701119" y="4939697"/>
              <a:ext cx="161085" cy="7491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69409" y="2707523"/>
            <a:ext cx="1199184" cy="2981346"/>
            <a:chOff x="4469409" y="2707523"/>
            <a:chExt cx="1199184" cy="2981346"/>
          </a:xfrm>
        </p:grpSpPr>
        <p:sp>
          <p:nvSpPr>
            <p:cNvPr id="51273" name="Freeform 288"/>
            <p:cNvSpPr>
              <a:spLocks/>
            </p:cNvSpPr>
            <p:nvPr/>
          </p:nvSpPr>
          <p:spPr bwMode="auto">
            <a:xfrm>
              <a:off x="4487305" y="3331407"/>
              <a:ext cx="1181288" cy="66480"/>
            </a:xfrm>
            <a:custGeom>
              <a:avLst/>
              <a:gdLst>
                <a:gd name="T0" fmla="*/ 125 w 125"/>
                <a:gd name="T1" fmla="*/ 5 h 7"/>
                <a:gd name="T2" fmla="*/ 123 w 125"/>
                <a:gd name="T3" fmla="*/ 7 h 7"/>
                <a:gd name="T4" fmla="*/ 2 w 125"/>
                <a:gd name="T5" fmla="*/ 7 h 7"/>
                <a:gd name="T6" fmla="*/ 0 w 125"/>
                <a:gd name="T7" fmla="*/ 5 h 7"/>
                <a:gd name="T8" fmla="*/ 0 w 125"/>
                <a:gd name="T9" fmla="*/ 1 h 7"/>
                <a:gd name="T10" fmla="*/ 2 w 125"/>
                <a:gd name="T11" fmla="*/ 0 h 7"/>
                <a:gd name="T12" fmla="*/ 123 w 125"/>
                <a:gd name="T13" fmla="*/ 0 h 7"/>
                <a:gd name="T14" fmla="*/ 125 w 125"/>
                <a:gd name="T15" fmla="*/ 1 h 7"/>
                <a:gd name="T16" fmla="*/ 125 w 125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7">
                  <a:moveTo>
                    <a:pt x="125" y="5"/>
                  </a:moveTo>
                  <a:cubicBezTo>
                    <a:pt x="125" y="6"/>
                    <a:pt x="124" y="7"/>
                    <a:pt x="12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4" y="0"/>
                    <a:pt x="125" y="0"/>
                    <a:pt x="125" y="1"/>
                  </a:cubicBezTo>
                  <a:lnTo>
                    <a:pt x="125" y="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274" name="Freeform 289"/>
            <p:cNvSpPr>
              <a:spLocks noEditPoints="1"/>
            </p:cNvSpPr>
            <p:nvPr/>
          </p:nvSpPr>
          <p:spPr bwMode="auto">
            <a:xfrm>
              <a:off x="4553786" y="2707523"/>
              <a:ext cx="1050887" cy="595757"/>
            </a:xfrm>
            <a:custGeom>
              <a:avLst/>
              <a:gdLst>
                <a:gd name="T0" fmla="*/ 106 w 111"/>
                <a:gd name="T1" fmla="*/ 0 h 63"/>
                <a:gd name="T2" fmla="*/ 5 w 111"/>
                <a:gd name="T3" fmla="*/ 0 h 63"/>
                <a:gd name="T4" fmla="*/ 0 w 111"/>
                <a:gd name="T5" fmla="*/ 5 h 63"/>
                <a:gd name="T6" fmla="*/ 0 w 111"/>
                <a:gd name="T7" fmla="*/ 58 h 63"/>
                <a:gd name="T8" fmla="*/ 5 w 111"/>
                <a:gd name="T9" fmla="*/ 63 h 63"/>
                <a:gd name="T10" fmla="*/ 106 w 111"/>
                <a:gd name="T11" fmla="*/ 63 h 63"/>
                <a:gd name="T12" fmla="*/ 111 w 111"/>
                <a:gd name="T13" fmla="*/ 58 h 63"/>
                <a:gd name="T14" fmla="*/ 111 w 111"/>
                <a:gd name="T15" fmla="*/ 5 h 63"/>
                <a:gd name="T16" fmla="*/ 106 w 111"/>
                <a:gd name="T17" fmla="*/ 0 h 63"/>
                <a:gd name="T18" fmla="*/ 106 w 111"/>
                <a:gd name="T19" fmla="*/ 58 h 63"/>
                <a:gd name="T20" fmla="*/ 6 w 111"/>
                <a:gd name="T21" fmla="*/ 58 h 63"/>
                <a:gd name="T22" fmla="*/ 6 w 111"/>
                <a:gd name="T23" fmla="*/ 6 h 63"/>
                <a:gd name="T24" fmla="*/ 106 w 111"/>
                <a:gd name="T25" fmla="*/ 6 h 63"/>
                <a:gd name="T26" fmla="*/ 106 w 111"/>
                <a:gd name="T27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63">
                  <a:moveTo>
                    <a:pt x="10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3"/>
                    <a:pt x="5" y="63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9" y="63"/>
                    <a:pt x="111" y="61"/>
                    <a:pt x="111" y="58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2"/>
                    <a:pt x="109" y="0"/>
                    <a:pt x="106" y="0"/>
                  </a:cubicBezTo>
                  <a:close/>
                  <a:moveTo>
                    <a:pt x="106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6" y="6"/>
                    <a:pt x="106" y="6"/>
                    <a:pt x="106" y="6"/>
                  </a:cubicBezTo>
                  <a:lnTo>
                    <a:pt x="106" y="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277" name="Oval 292"/>
            <p:cNvSpPr>
              <a:spLocks noChangeArrowheads="1"/>
            </p:cNvSpPr>
            <p:nvPr/>
          </p:nvSpPr>
          <p:spPr bwMode="auto">
            <a:xfrm>
              <a:off x="4469409" y="3786535"/>
              <a:ext cx="178983" cy="1713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278" name="Oval 293"/>
            <p:cNvSpPr>
              <a:spLocks noChangeArrowheads="1"/>
            </p:cNvSpPr>
            <p:nvPr/>
          </p:nvSpPr>
          <p:spPr bwMode="auto">
            <a:xfrm>
              <a:off x="4704643" y="3786535"/>
              <a:ext cx="178983" cy="1713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279" name="Oval 294"/>
            <p:cNvSpPr>
              <a:spLocks noChangeArrowheads="1"/>
            </p:cNvSpPr>
            <p:nvPr/>
          </p:nvSpPr>
          <p:spPr bwMode="auto">
            <a:xfrm>
              <a:off x="4950106" y="3786535"/>
              <a:ext cx="171313" cy="1713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280" name="Oval 295"/>
            <p:cNvSpPr>
              <a:spLocks noChangeArrowheads="1"/>
            </p:cNvSpPr>
            <p:nvPr/>
          </p:nvSpPr>
          <p:spPr bwMode="auto">
            <a:xfrm>
              <a:off x="5187897" y="3786535"/>
              <a:ext cx="168756" cy="1713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81" name="Oval 296"/>
            <p:cNvSpPr>
              <a:spLocks noChangeArrowheads="1"/>
            </p:cNvSpPr>
            <p:nvPr/>
          </p:nvSpPr>
          <p:spPr bwMode="auto">
            <a:xfrm>
              <a:off x="5423131" y="3786535"/>
              <a:ext cx="181541" cy="1713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301" name="Rectangle 316"/>
            <p:cNvSpPr>
              <a:spLocks noChangeArrowheads="1"/>
            </p:cNvSpPr>
            <p:nvPr/>
          </p:nvSpPr>
          <p:spPr bwMode="auto">
            <a:xfrm>
              <a:off x="4581912" y="4420646"/>
              <a:ext cx="161085" cy="12682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302" name="Rectangle 317"/>
            <p:cNvSpPr>
              <a:spLocks noChangeArrowheads="1"/>
            </p:cNvSpPr>
            <p:nvPr/>
          </p:nvSpPr>
          <p:spPr bwMode="auto">
            <a:xfrm>
              <a:off x="4827375" y="5006177"/>
              <a:ext cx="161085" cy="682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303" name="Rectangle 318"/>
            <p:cNvSpPr>
              <a:spLocks noChangeArrowheads="1"/>
            </p:cNvSpPr>
            <p:nvPr/>
          </p:nvSpPr>
          <p:spPr bwMode="auto">
            <a:xfrm>
              <a:off x="5083064" y="5167260"/>
              <a:ext cx="161085" cy="521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304" name="Rectangle 319"/>
            <p:cNvSpPr>
              <a:spLocks noChangeArrowheads="1"/>
            </p:cNvSpPr>
            <p:nvPr/>
          </p:nvSpPr>
          <p:spPr bwMode="auto">
            <a:xfrm>
              <a:off x="5328527" y="5433180"/>
              <a:ext cx="161085" cy="2556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206973" y="2451833"/>
            <a:ext cx="1135263" cy="3237036"/>
            <a:chOff x="7206973" y="2451833"/>
            <a:chExt cx="1135263" cy="3237036"/>
          </a:xfrm>
        </p:grpSpPr>
        <p:sp>
          <p:nvSpPr>
            <p:cNvPr id="51275" name="Freeform 290"/>
            <p:cNvSpPr>
              <a:spLocks noEditPoints="1"/>
            </p:cNvSpPr>
            <p:nvPr/>
          </p:nvSpPr>
          <p:spPr bwMode="auto">
            <a:xfrm>
              <a:off x="7385955" y="2451833"/>
              <a:ext cx="774741" cy="1022760"/>
            </a:xfrm>
            <a:custGeom>
              <a:avLst/>
              <a:gdLst>
                <a:gd name="T0" fmla="*/ 76 w 82"/>
                <a:gd name="T1" fmla="*/ 0 h 108"/>
                <a:gd name="T2" fmla="*/ 6 w 82"/>
                <a:gd name="T3" fmla="*/ 0 h 108"/>
                <a:gd name="T4" fmla="*/ 0 w 82"/>
                <a:gd name="T5" fmla="*/ 6 h 108"/>
                <a:gd name="T6" fmla="*/ 0 w 82"/>
                <a:gd name="T7" fmla="*/ 102 h 108"/>
                <a:gd name="T8" fmla="*/ 6 w 82"/>
                <a:gd name="T9" fmla="*/ 108 h 108"/>
                <a:gd name="T10" fmla="*/ 76 w 82"/>
                <a:gd name="T11" fmla="*/ 108 h 108"/>
                <a:gd name="T12" fmla="*/ 82 w 82"/>
                <a:gd name="T13" fmla="*/ 102 h 108"/>
                <a:gd name="T14" fmla="*/ 82 w 82"/>
                <a:gd name="T15" fmla="*/ 6 h 108"/>
                <a:gd name="T16" fmla="*/ 76 w 82"/>
                <a:gd name="T17" fmla="*/ 0 h 108"/>
                <a:gd name="T18" fmla="*/ 41 w 82"/>
                <a:gd name="T19" fmla="*/ 106 h 108"/>
                <a:gd name="T20" fmla="*/ 38 w 82"/>
                <a:gd name="T21" fmla="*/ 104 h 108"/>
                <a:gd name="T22" fmla="*/ 41 w 82"/>
                <a:gd name="T23" fmla="*/ 101 h 108"/>
                <a:gd name="T24" fmla="*/ 44 w 82"/>
                <a:gd name="T25" fmla="*/ 104 h 108"/>
                <a:gd name="T26" fmla="*/ 41 w 82"/>
                <a:gd name="T27" fmla="*/ 106 h 108"/>
                <a:gd name="T28" fmla="*/ 74 w 82"/>
                <a:gd name="T29" fmla="*/ 99 h 108"/>
                <a:gd name="T30" fmla="*/ 9 w 82"/>
                <a:gd name="T31" fmla="*/ 99 h 108"/>
                <a:gd name="T32" fmla="*/ 9 w 82"/>
                <a:gd name="T33" fmla="*/ 10 h 108"/>
                <a:gd name="T34" fmla="*/ 74 w 82"/>
                <a:gd name="T35" fmla="*/ 10 h 108"/>
                <a:gd name="T36" fmla="*/ 74 w 82"/>
                <a:gd name="T37" fmla="*/ 9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08"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6"/>
                    <a:pt x="3" y="108"/>
                    <a:pt x="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8"/>
                    <a:pt x="82" y="106"/>
                    <a:pt x="82" y="102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3"/>
                    <a:pt x="80" y="0"/>
                    <a:pt x="76" y="0"/>
                  </a:cubicBezTo>
                  <a:close/>
                  <a:moveTo>
                    <a:pt x="41" y="106"/>
                  </a:moveTo>
                  <a:cubicBezTo>
                    <a:pt x="40" y="106"/>
                    <a:pt x="38" y="105"/>
                    <a:pt x="38" y="104"/>
                  </a:cubicBezTo>
                  <a:cubicBezTo>
                    <a:pt x="38" y="102"/>
                    <a:pt x="40" y="101"/>
                    <a:pt x="41" y="101"/>
                  </a:cubicBezTo>
                  <a:cubicBezTo>
                    <a:pt x="43" y="101"/>
                    <a:pt x="44" y="102"/>
                    <a:pt x="44" y="104"/>
                  </a:cubicBezTo>
                  <a:cubicBezTo>
                    <a:pt x="44" y="105"/>
                    <a:pt x="43" y="106"/>
                    <a:pt x="41" y="106"/>
                  </a:cubicBezTo>
                  <a:close/>
                  <a:moveTo>
                    <a:pt x="74" y="99"/>
                  </a:moveTo>
                  <a:cubicBezTo>
                    <a:pt x="9" y="99"/>
                    <a:pt x="9" y="99"/>
                    <a:pt x="9" y="9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4" y="10"/>
                    <a:pt x="74" y="10"/>
                    <a:pt x="74" y="10"/>
                  </a:cubicBezTo>
                  <a:lnTo>
                    <a:pt x="74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87" name="Oval 302"/>
            <p:cNvSpPr>
              <a:spLocks noChangeArrowheads="1"/>
            </p:cNvSpPr>
            <p:nvPr/>
          </p:nvSpPr>
          <p:spPr bwMode="auto">
            <a:xfrm>
              <a:off x="7206973" y="3786535"/>
              <a:ext cx="178983" cy="1713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88" name="Oval 303"/>
            <p:cNvSpPr>
              <a:spLocks noChangeArrowheads="1"/>
            </p:cNvSpPr>
            <p:nvPr/>
          </p:nvSpPr>
          <p:spPr bwMode="auto">
            <a:xfrm>
              <a:off x="7452436" y="3786535"/>
              <a:ext cx="171313" cy="1713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89" name="Oval 304"/>
            <p:cNvSpPr>
              <a:spLocks noChangeArrowheads="1"/>
            </p:cNvSpPr>
            <p:nvPr/>
          </p:nvSpPr>
          <p:spPr bwMode="auto">
            <a:xfrm>
              <a:off x="7690226" y="3786535"/>
              <a:ext cx="168756" cy="1713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290" name="Oval 305"/>
            <p:cNvSpPr>
              <a:spLocks noChangeArrowheads="1"/>
            </p:cNvSpPr>
            <p:nvPr/>
          </p:nvSpPr>
          <p:spPr bwMode="auto">
            <a:xfrm>
              <a:off x="7925461" y="3786535"/>
              <a:ext cx="171313" cy="1713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291" name="Oval 306"/>
            <p:cNvSpPr>
              <a:spLocks noChangeArrowheads="1"/>
            </p:cNvSpPr>
            <p:nvPr/>
          </p:nvSpPr>
          <p:spPr bwMode="auto">
            <a:xfrm>
              <a:off x="8160695" y="3786535"/>
              <a:ext cx="181541" cy="1713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305" name="Rectangle 320"/>
            <p:cNvSpPr>
              <a:spLocks noChangeArrowheads="1"/>
            </p:cNvSpPr>
            <p:nvPr/>
          </p:nvSpPr>
          <p:spPr bwMode="auto">
            <a:xfrm>
              <a:off x="7319476" y="5177489"/>
              <a:ext cx="161085" cy="5113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306" name="Rectangle 321"/>
            <p:cNvSpPr>
              <a:spLocks noChangeArrowheads="1"/>
            </p:cNvSpPr>
            <p:nvPr/>
          </p:nvSpPr>
          <p:spPr bwMode="auto">
            <a:xfrm>
              <a:off x="7564939" y="5272095"/>
              <a:ext cx="161085" cy="4167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307" name="Rectangle 322"/>
            <p:cNvSpPr>
              <a:spLocks noChangeArrowheads="1"/>
            </p:cNvSpPr>
            <p:nvPr/>
          </p:nvSpPr>
          <p:spPr bwMode="auto">
            <a:xfrm>
              <a:off x="7820628" y="5433180"/>
              <a:ext cx="161085" cy="2556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308" name="Rectangle 323"/>
            <p:cNvSpPr>
              <a:spLocks noChangeArrowheads="1"/>
            </p:cNvSpPr>
            <p:nvPr/>
          </p:nvSpPr>
          <p:spPr bwMode="auto">
            <a:xfrm>
              <a:off x="8066091" y="4287687"/>
              <a:ext cx="161085" cy="14011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867509" y="2451834"/>
            <a:ext cx="1125036" cy="3237035"/>
            <a:chOff x="9867509" y="2451834"/>
            <a:chExt cx="1125036" cy="3237035"/>
          </a:xfrm>
        </p:grpSpPr>
        <p:sp>
          <p:nvSpPr>
            <p:cNvPr id="51276" name="Freeform 291"/>
            <p:cNvSpPr>
              <a:spLocks noEditPoints="1"/>
            </p:cNvSpPr>
            <p:nvPr/>
          </p:nvSpPr>
          <p:spPr bwMode="auto">
            <a:xfrm>
              <a:off x="10171779" y="2451834"/>
              <a:ext cx="623884" cy="1096909"/>
            </a:xfrm>
            <a:custGeom>
              <a:avLst/>
              <a:gdLst>
                <a:gd name="T0" fmla="*/ 59 w 66"/>
                <a:gd name="T1" fmla="*/ 0 h 116"/>
                <a:gd name="T2" fmla="*/ 7 w 66"/>
                <a:gd name="T3" fmla="*/ 0 h 116"/>
                <a:gd name="T4" fmla="*/ 0 w 66"/>
                <a:gd name="T5" fmla="*/ 8 h 116"/>
                <a:gd name="T6" fmla="*/ 0 w 66"/>
                <a:gd name="T7" fmla="*/ 109 h 116"/>
                <a:gd name="T8" fmla="*/ 7 w 66"/>
                <a:gd name="T9" fmla="*/ 116 h 116"/>
                <a:gd name="T10" fmla="*/ 59 w 66"/>
                <a:gd name="T11" fmla="*/ 116 h 116"/>
                <a:gd name="T12" fmla="*/ 66 w 66"/>
                <a:gd name="T13" fmla="*/ 109 h 116"/>
                <a:gd name="T14" fmla="*/ 66 w 66"/>
                <a:gd name="T15" fmla="*/ 8 h 116"/>
                <a:gd name="T16" fmla="*/ 59 w 66"/>
                <a:gd name="T17" fmla="*/ 0 h 116"/>
                <a:gd name="T18" fmla="*/ 22 w 66"/>
                <a:gd name="T19" fmla="*/ 9 h 116"/>
                <a:gd name="T20" fmla="*/ 44 w 66"/>
                <a:gd name="T21" fmla="*/ 9 h 116"/>
                <a:gd name="T22" fmla="*/ 44 w 66"/>
                <a:gd name="T23" fmla="*/ 11 h 116"/>
                <a:gd name="T24" fmla="*/ 22 w 66"/>
                <a:gd name="T25" fmla="*/ 11 h 116"/>
                <a:gd name="T26" fmla="*/ 22 w 66"/>
                <a:gd name="T27" fmla="*/ 9 h 116"/>
                <a:gd name="T28" fmla="*/ 33 w 66"/>
                <a:gd name="T29" fmla="*/ 112 h 116"/>
                <a:gd name="T30" fmla="*/ 29 w 66"/>
                <a:gd name="T31" fmla="*/ 108 h 116"/>
                <a:gd name="T32" fmla="*/ 33 w 66"/>
                <a:gd name="T33" fmla="*/ 103 h 116"/>
                <a:gd name="T34" fmla="*/ 37 w 66"/>
                <a:gd name="T35" fmla="*/ 108 h 116"/>
                <a:gd name="T36" fmla="*/ 33 w 66"/>
                <a:gd name="T37" fmla="*/ 112 h 116"/>
                <a:gd name="T38" fmla="*/ 61 w 66"/>
                <a:gd name="T39" fmla="*/ 97 h 116"/>
                <a:gd name="T40" fmla="*/ 5 w 66"/>
                <a:gd name="T41" fmla="*/ 97 h 116"/>
                <a:gd name="T42" fmla="*/ 5 w 66"/>
                <a:gd name="T43" fmla="*/ 19 h 116"/>
                <a:gd name="T44" fmla="*/ 61 w 66"/>
                <a:gd name="T45" fmla="*/ 19 h 116"/>
                <a:gd name="T46" fmla="*/ 61 w 66"/>
                <a:gd name="T47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116">
                  <a:moveTo>
                    <a:pt x="5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3"/>
                    <a:pt x="3" y="116"/>
                    <a:pt x="7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3" y="116"/>
                    <a:pt x="66" y="113"/>
                    <a:pt x="66" y="10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4"/>
                    <a:pt x="63" y="0"/>
                    <a:pt x="59" y="0"/>
                  </a:cubicBezTo>
                  <a:close/>
                  <a:moveTo>
                    <a:pt x="22" y="9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9"/>
                  </a:lnTo>
                  <a:close/>
                  <a:moveTo>
                    <a:pt x="33" y="112"/>
                  </a:moveTo>
                  <a:cubicBezTo>
                    <a:pt x="31" y="112"/>
                    <a:pt x="29" y="110"/>
                    <a:pt x="29" y="108"/>
                  </a:cubicBezTo>
                  <a:cubicBezTo>
                    <a:pt x="29" y="105"/>
                    <a:pt x="31" y="103"/>
                    <a:pt x="33" y="103"/>
                  </a:cubicBezTo>
                  <a:cubicBezTo>
                    <a:pt x="36" y="103"/>
                    <a:pt x="37" y="105"/>
                    <a:pt x="37" y="108"/>
                  </a:cubicBezTo>
                  <a:cubicBezTo>
                    <a:pt x="37" y="110"/>
                    <a:pt x="36" y="112"/>
                    <a:pt x="33" y="112"/>
                  </a:cubicBezTo>
                  <a:close/>
                  <a:moveTo>
                    <a:pt x="61" y="97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1" y="19"/>
                    <a:pt x="61" y="19"/>
                    <a:pt x="61" y="19"/>
                  </a:cubicBezTo>
                  <a:lnTo>
                    <a:pt x="61" y="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92" name="Oval 307"/>
            <p:cNvSpPr>
              <a:spLocks noChangeArrowheads="1"/>
            </p:cNvSpPr>
            <p:nvPr/>
          </p:nvSpPr>
          <p:spPr bwMode="auto">
            <a:xfrm>
              <a:off x="9867509" y="3786535"/>
              <a:ext cx="171313" cy="1713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93" name="Oval 308"/>
            <p:cNvSpPr>
              <a:spLocks noChangeArrowheads="1"/>
            </p:cNvSpPr>
            <p:nvPr/>
          </p:nvSpPr>
          <p:spPr bwMode="auto">
            <a:xfrm>
              <a:off x="10105299" y="3786535"/>
              <a:ext cx="178983" cy="1713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94" name="Oval 309"/>
            <p:cNvSpPr>
              <a:spLocks noChangeArrowheads="1"/>
            </p:cNvSpPr>
            <p:nvPr/>
          </p:nvSpPr>
          <p:spPr bwMode="auto">
            <a:xfrm>
              <a:off x="10340534" y="3786535"/>
              <a:ext cx="178983" cy="1713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95" name="Oval 310"/>
            <p:cNvSpPr>
              <a:spLocks noChangeArrowheads="1"/>
            </p:cNvSpPr>
            <p:nvPr/>
          </p:nvSpPr>
          <p:spPr bwMode="auto">
            <a:xfrm>
              <a:off x="10585997" y="3786535"/>
              <a:ext cx="171313" cy="1713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296" name="Oval 311"/>
            <p:cNvSpPr>
              <a:spLocks noChangeArrowheads="1"/>
            </p:cNvSpPr>
            <p:nvPr/>
          </p:nvSpPr>
          <p:spPr bwMode="auto">
            <a:xfrm>
              <a:off x="10823789" y="3786535"/>
              <a:ext cx="168756" cy="1713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309" name="Rectangle 324"/>
            <p:cNvSpPr>
              <a:spLocks noChangeArrowheads="1"/>
            </p:cNvSpPr>
            <p:nvPr/>
          </p:nvSpPr>
          <p:spPr bwMode="auto">
            <a:xfrm>
              <a:off x="10028592" y="4505025"/>
              <a:ext cx="161085" cy="11838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310" name="Rectangle 325"/>
            <p:cNvSpPr>
              <a:spLocks noChangeArrowheads="1"/>
            </p:cNvSpPr>
            <p:nvPr/>
          </p:nvSpPr>
          <p:spPr bwMode="auto">
            <a:xfrm>
              <a:off x="10284282" y="4287687"/>
              <a:ext cx="150857" cy="1401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311" name="Rectangle 326"/>
            <p:cNvSpPr>
              <a:spLocks noChangeArrowheads="1"/>
            </p:cNvSpPr>
            <p:nvPr/>
          </p:nvSpPr>
          <p:spPr bwMode="auto">
            <a:xfrm>
              <a:off x="10529744" y="4420646"/>
              <a:ext cx="161085" cy="12682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  <p:sp>
          <p:nvSpPr>
            <p:cNvPr id="51312" name="Rectangle 327"/>
            <p:cNvSpPr>
              <a:spLocks noChangeArrowheads="1"/>
            </p:cNvSpPr>
            <p:nvPr/>
          </p:nvSpPr>
          <p:spPr bwMode="auto">
            <a:xfrm>
              <a:off x="10785436" y="4845092"/>
              <a:ext cx="150857" cy="8437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/>
            </a:p>
          </p:txBody>
        </p:sp>
      </p:grpSp>
      <p:sp>
        <p:nvSpPr>
          <p:cNvPr id="47" name="矩形 46"/>
          <p:cNvSpPr/>
          <p:nvPr/>
        </p:nvSpPr>
        <p:spPr>
          <a:xfrm>
            <a:off x="1275957" y="1484042"/>
            <a:ext cx="2264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031209" y="1472021"/>
            <a:ext cx="2264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768773" y="1537494"/>
            <a:ext cx="2264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151885" y="1537494"/>
            <a:ext cx="2264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830869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89" name="Freeform 5"/>
          <p:cNvSpPr>
            <a:spLocks/>
          </p:cNvSpPr>
          <p:nvPr/>
        </p:nvSpPr>
        <p:spPr bwMode="auto">
          <a:xfrm rot="16200000">
            <a:off x="3933748" y="2018211"/>
            <a:ext cx="2151131" cy="5675788"/>
          </a:xfrm>
          <a:custGeom>
            <a:avLst/>
            <a:gdLst>
              <a:gd name="T0" fmla="*/ 214 w 376"/>
              <a:gd name="T1" fmla="*/ 992 h 992"/>
              <a:gd name="T2" fmla="*/ 214 w 376"/>
              <a:gd name="T3" fmla="*/ 988 h 992"/>
              <a:gd name="T4" fmla="*/ 314 w 376"/>
              <a:gd name="T5" fmla="*/ 988 h 992"/>
              <a:gd name="T6" fmla="*/ 372 w 376"/>
              <a:gd name="T7" fmla="*/ 930 h 992"/>
              <a:gd name="T8" fmla="*/ 372 w 376"/>
              <a:gd name="T9" fmla="*/ 484 h 992"/>
              <a:gd name="T10" fmla="*/ 314 w 376"/>
              <a:gd name="T11" fmla="*/ 426 h 992"/>
              <a:gd name="T12" fmla="*/ 62 w 376"/>
              <a:gd name="T13" fmla="*/ 426 h 992"/>
              <a:gd name="T14" fmla="*/ 0 w 376"/>
              <a:gd name="T15" fmla="*/ 364 h 992"/>
              <a:gd name="T16" fmla="*/ 0 w 376"/>
              <a:gd name="T17" fmla="*/ 0 h 992"/>
              <a:gd name="T18" fmla="*/ 4 w 376"/>
              <a:gd name="T19" fmla="*/ 0 h 992"/>
              <a:gd name="T20" fmla="*/ 4 w 376"/>
              <a:gd name="T21" fmla="*/ 364 h 992"/>
              <a:gd name="T22" fmla="*/ 62 w 376"/>
              <a:gd name="T23" fmla="*/ 422 h 992"/>
              <a:gd name="T24" fmla="*/ 314 w 376"/>
              <a:gd name="T25" fmla="*/ 422 h 992"/>
              <a:gd name="T26" fmla="*/ 376 w 376"/>
              <a:gd name="T27" fmla="*/ 484 h 992"/>
              <a:gd name="T28" fmla="*/ 376 w 376"/>
              <a:gd name="T29" fmla="*/ 930 h 992"/>
              <a:gd name="T30" fmla="*/ 314 w 376"/>
              <a:gd name="T31" fmla="*/ 992 h 992"/>
              <a:gd name="T32" fmla="*/ 214 w 376"/>
              <a:gd name="T33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6" h="992">
                <a:moveTo>
                  <a:pt x="214" y="992"/>
                </a:moveTo>
                <a:cubicBezTo>
                  <a:pt x="214" y="988"/>
                  <a:pt x="214" y="988"/>
                  <a:pt x="214" y="988"/>
                </a:cubicBezTo>
                <a:cubicBezTo>
                  <a:pt x="314" y="988"/>
                  <a:pt x="314" y="988"/>
                  <a:pt x="314" y="988"/>
                </a:cubicBezTo>
                <a:cubicBezTo>
                  <a:pt x="345" y="988"/>
                  <a:pt x="372" y="962"/>
                  <a:pt x="372" y="930"/>
                </a:cubicBezTo>
                <a:cubicBezTo>
                  <a:pt x="372" y="484"/>
                  <a:pt x="372" y="484"/>
                  <a:pt x="372" y="484"/>
                </a:cubicBezTo>
                <a:cubicBezTo>
                  <a:pt x="372" y="453"/>
                  <a:pt x="345" y="427"/>
                  <a:pt x="314" y="426"/>
                </a:cubicBezTo>
                <a:cubicBezTo>
                  <a:pt x="62" y="426"/>
                  <a:pt x="62" y="426"/>
                  <a:pt x="62" y="426"/>
                </a:cubicBezTo>
                <a:cubicBezTo>
                  <a:pt x="27" y="426"/>
                  <a:pt x="0" y="399"/>
                  <a:pt x="0" y="36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364"/>
                  <a:pt x="4" y="364"/>
                  <a:pt x="4" y="364"/>
                </a:cubicBezTo>
                <a:cubicBezTo>
                  <a:pt x="4" y="396"/>
                  <a:pt x="30" y="422"/>
                  <a:pt x="62" y="422"/>
                </a:cubicBezTo>
                <a:cubicBezTo>
                  <a:pt x="314" y="422"/>
                  <a:pt x="314" y="422"/>
                  <a:pt x="314" y="422"/>
                </a:cubicBezTo>
                <a:cubicBezTo>
                  <a:pt x="348" y="422"/>
                  <a:pt x="376" y="450"/>
                  <a:pt x="376" y="484"/>
                </a:cubicBezTo>
                <a:cubicBezTo>
                  <a:pt x="376" y="930"/>
                  <a:pt x="376" y="930"/>
                  <a:pt x="376" y="930"/>
                </a:cubicBezTo>
                <a:cubicBezTo>
                  <a:pt x="376" y="965"/>
                  <a:pt x="348" y="992"/>
                  <a:pt x="314" y="992"/>
                </a:cubicBezTo>
                <a:cubicBezTo>
                  <a:pt x="214" y="992"/>
                  <a:pt x="214" y="992"/>
                  <a:pt x="214" y="992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690" name="Freeform 6"/>
          <p:cNvSpPr>
            <a:spLocks/>
          </p:cNvSpPr>
          <p:nvPr/>
        </p:nvSpPr>
        <p:spPr bwMode="auto">
          <a:xfrm rot="16200000">
            <a:off x="7734566" y="4641719"/>
            <a:ext cx="201063" cy="218021"/>
          </a:xfrm>
          <a:custGeom>
            <a:avLst/>
            <a:gdLst>
              <a:gd name="T0" fmla="*/ 0 w 35"/>
              <a:gd name="T1" fmla="*/ 19 h 38"/>
              <a:gd name="T2" fmla="*/ 35 w 35"/>
              <a:gd name="T3" fmla="*/ 0 h 38"/>
              <a:gd name="T4" fmla="*/ 28 w 35"/>
              <a:gd name="T5" fmla="*/ 19 h 38"/>
              <a:gd name="T6" fmla="*/ 35 w 35"/>
              <a:gd name="T7" fmla="*/ 38 h 38"/>
              <a:gd name="T8" fmla="*/ 0 w 35"/>
              <a:gd name="T9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8">
                <a:moveTo>
                  <a:pt x="0" y="19"/>
                </a:moveTo>
                <a:cubicBezTo>
                  <a:pt x="12" y="15"/>
                  <a:pt x="26" y="8"/>
                  <a:pt x="35" y="0"/>
                </a:cubicBezTo>
                <a:cubicBezTo>
                  <a:pt x="28" y="19"/>
                  <a:pt x="28" y="19"/>
                  <a:pt x="28" y="19"/>
                </a:cubicBezTo>
                <a:cubicBezTo>
                  <a:pt x="35" y="38"/>
                  <a:pt x="35" y="38"/>
                  <a:pt x="35" y="38"/>
                </a:cubicBezTo>
                <a:cubicBezTo>
                  <a:pt x="26" y="31"/>
                  <a:pt x="12" y="24"/>
                  <a:pt x="0" y="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691" name="Oval 7"/>
          <p:cNvSpPr>
            <a:spLocks noChangeArrowheads="1"/>
          </p:cNvSpPr>
          <p:nvPr/>
        </p:nvSpPr>
        <p:spPr bwMode="auto">
          <a:xfrm rot="16200000">
            <a:off x="2045768" y="5834773"/>
            <a:ext cx="171993" cy="17199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692" name="Freeform 8"/>
          <p:cNvSpPr>
            <a:spLocks/>
          </p:cNvSpPr>
          <p:nvPr/>
        </p:nvSpPr>
        <p:spPr bwMode="auto">
          <a:xfrm rot="16200000">
            <a:off x="3908312" y="234079"/>
            <a:ext cx="3892869" cy="5811447"/>
          </a:xfrm>
          <a:custGeom>
            <a:avLst/>
            <a:gdLst>
              <a:gd name="T0" fmla="*/ 0 w 680"/>
              <a:gd name="T1" fmla="*/ 1012 h 1016"/>
              <a:gd name="T2" fmla="*/ 354 w 680"/>
              <a:gd name="T3" fmla="*/ 1012 h 1016"/>
              <a:gd name="T4" fmla="*/ 412 w 680"/>
              <a:gd name="T5" fmla="*/ 954 h 1016"/>
              <a:gd name="T6" fmla="*/ 412 w 680"/>
              <a:gd name="T7" fmla="*/ 622 h 1016"/>
              <a:gd name="T8" fmla="*/ 354 w 680"/>
              <a:gd name="T9" fmla="*/ 564 h 1016"/>
              <a:gd name="T10" fmla="*/ 98 w 680"/>
              <a:gd name="T11" fmla="*/ 564 h 1016"/>
              <a:gd name="T12" fmla="*/ 36 w 680"/>
              <a:gd name="T13" fmla="*/ 502 h 1016"/>
              <a:gd name="T14" fmla="*/ 36 w 680"/>
              <a:gd name="T15" fmla="*/ 62 h 1016"/>
              <a:gd name="T16" fmla="*/ 98 w 680"/>
              <a:gd name="T17" fmla="*/ 0 h 1016"/>
              <a:gd name="T18" fmla="*/ 680 w 680"/>
              <a:gd name="T19" fmla="*/ 0 h 1016"/>
              <a:gd name="T20" fmla="*/ 680 w 680"/>
              <a:gd name="T21" fmla="*/ 4 h 1016"/>
              <a:gd name="T22" fmla="*/ 98 w 680"/>
              <a:gd name="T23" fmla="*/ 4 h 1016"/>
              <a:gd name="T24" fmla="*/ 40 w 680"/>
              <a:gd name="T25" fmla="*/ 62 h 1016"/>
              <a:gd name="T26" fmla="*/ 40 w 680"/>
              <a:gd name="T27" fmla="*/ 502 h 1016"/>
              <a:gd name="T28" fmla="*/ 98 w 680"/>
              <a:gd name="T29" fmla="*/ 560 h 1016"/>
              <a:gd name="T30" fmla="*/ 354 w 680"/>
              <a:gd name="T31" fmla="*/ 560 h 1016"/>
              <a:gd name="T32" fmla="*/ 416 w 680"/>
              <a:gd name="T33" fmla="*/ 622 h 1016"/>
              <a:gd name="T34" fmla="*/ 416 w 680"/>
              <a:gd name="T35" fmla="*/ 954 h 1016"/>
              <a:gd name="T36" fmla="*/ 354 w 680"/>
              <a:gd name="T37" fmla="*/ 1016 h 1016"/>
              <a:gd name="T38" fmla="*/ 0 w 680"/>
              <a:gd name="T39" fmla="*/ 1016 h 1016"/>
              <a:gd name="T40" fmla="*/ 0 w 680"/>
              <a:gd name="T41" fmla="*/ 1012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0" h="1016">
                <a:moveTo>
                  <a:pt x="0" y="1012"/>
                </a:moveTo>
                <a:cubicBezTo>
                  <a:pt x="354" y="1012"/>
                  <a:pt x="354" y="1012"/>
                  <a:pt x="354" y="1012"/>
                </a:cubicBezTo>
                <a:cubicBezTo>
                  <a:pt x="385" y="1012"/>
                  <a:pt x="412" y="986"/>
                  <a:pt x="412" y="954"/>
                </a:cubicBezTo>
                <a:cubicBezTo>
                  <a:pt x="412" y="622"/>
                  <a:pt x="412" y="622"/>
                  <a:pt x="412" y="622"/>
                </a:cubicBezTo>
                <a:cubicBezTo>
                  <a:pt x="412" y="591"/>
                  <a:pt x="385" y="565"/>
                  <a:pt x="354" y="564"/>
                </a:cubicBezTo>
                <a:cubicBezTo>
                  <a:pt x="98" y="564"/>
                  <a:pt x="98" y="564"/>
                  <a:pt x="98" y="564"/>
                </a:cubicBezTo>
                <a:cubicBezTo>
                  <a:pt x="63" y="564"/>
                  <a:pt x="36" y="537"/>
                  <a:pt x="36" y="502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28"/>
                  <a:pt x="63" y="0"/>
                  <a:pt x="98" y="0"/>
                </a:cubicBezTo>
                <a:cubicBezTo>
                  <a:pt x="680" y="0"/>
                  <a:pt x="680" y="0"/>
                  <a:pt x="680" y="0"/>
                </a:cubicBezTo>
                <a:cubicBezTo>
                  <a:pt x="680" y="4"/>
                  <a:pt x="680" y="4"/>
                  <a:pt x="680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66" y="4"/>
                  <a:pt x="40" y="31"/>
                  <a:pt x="40" y="62"/>
                </a:cubicBezTo>
                <a:cubicBezTo>
                  <a:pt x="40" y="502"/>
                  <a:pt x="40" y="502"/>
                  <a:pt x="40" y="502"/>
                </a:cubicBezTo>
                <a:cubicBezTo>
                  <a:pt x="40" y="534"/>
                  <a:pt x="66" y="560"/>
                  <a:pt x="98" y="560"/>
                </a:cubicBezTo>
                <a:cubicBezTo>
                  <a:pt x="354" y="560"/>
                  <a:pt x="354" y="560"/>
                  <a:pt x="354" y="560"/>
                </a:cubicBezTo>
                <a:cubicBezTo>
                  <a:pt x="388" y="560"/>
                  <a:pt x="416" y="588"/>
                  <a:pt x="416" y="622"/>
                </a:cubicBezTo>
                <a:cubicBezTo>
                  <a:pt x="416" y="954"/>
                  <a:pt x="416" y="954"/>
                  <a:pt x="416" y="954"/>
                </a:cubicBezTo>
                <a:cubicBezTo>
                  <a:pt x="416" y="989"/>
                  <a:pt x="388" y="1016"/>
                  <a:pt x="354" y="1016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0" y="1012"/>
                  <a:pt x="0" y="1012"/>
                  <a:pt x="0" y="1012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693" name="Freeform 9"/>
          <p:cNvSpPr>
            <a:spLocks/>
          </p:cNvSpPr>
          <p:nvPr/>
        </p:nvSpPr>
        <p:spPr bwMode="auto">
          <a:xfrm rot="16200000">
            <a:off x="8650250" y="5019620"/>
            <a:ext cx="201063" cy="218021"/>
          </a:xfrm>
          <a:custGeom>
            <a:avLst/>
            <a:gdLst>
              <a:gd name="T0" fmla="*/ 0 w 35"/>
              <a:gd name="T1" fmla="*/ 19 h 38"/>
              <a:gd name="T2" fmla="*/ 35 w 35"/>
              <a:gd name="T3" fmla="*/ 0 h 38"/>
              <a:gd name="T4" fmla="*/ 28 w 35"/>
              <a:gd name="T5" fmla="*/ 19 h 38"/>
              <a:gd name="T6" fmla="*/ 35 w 35"/>
              <a:gd name="T7" fmla="*/ 38 h 38"/>
              <a:gd name="T8" fmla="*/ 0 w 35"/>
              <a:gd name="T9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8">
                <a:moveTo>
                  <a:pt x="0" y="19"/>
                </a:moveTo>
                <a:cubicBezTo>
                  <a:pt x="12" y="15"/>
                  <a:pt x="26" y="8"/>
                  <a:pt x="35" y="0"/>
                </a:cubicBezTo>
                <a:cubicBezTo>
                  <a:pt x="28" y="19"/>
                  <a:pt x="28" y="19"/>
                  <a:pt x="28" y="19"/>
                </a:cubicBezTo>
                <a:cubicBezTo>
                  <a:pt x="35" y="38"/>
                  <a:pt x="35" y="38"/>
                  <a:pt x="35" y="38"/>
                </a:cubicBezTo>
                <a:cubicBezTo>
                  <a:pt x="26" y="31"/>
                  <a:pt x="12" y="24"/>
                  <a:pt x="0" y="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695" name="Freeform 11"/>
          <p:cNvSpPr>
            <a:spLocks/>
          </p:cNvSpPr>
          <p:nvPr/>
        </p:nvSpPr>
        <p:spPr bwMode="auto">
          <a:xfrm rot="16200000">
            <a:off x="5214011" y="-604085"/>
            <a:ext cx="2436979" cy="5620072"/>
          </a:xfrm>
          <a:custGeom>
            <a:avLst/>
            <a:gdLst>
              <a:gd name="T0" fmla="*/ 226 w 426"/>
              <a:gd name="T1" fmla="*/ 982 h 982"/>
              <a:gd name="T2" fmla="*/ 106 w 426"/>
              <a:gd name="T3" fmla="*/ 982 h 982"/>
              <a:gd name="T4" fmla="*/ 0 w 426"/>
              <a:gd name="T5" fmla="*/ 982 h 982"/>
              <a:gd name="T6" fmla="*/ 0 w 426"/>
              <a:gd name="T7" fmla="*/ 978 h 982"/>
              <a:gd name="T8" fmla="*/ 106 w 426"/>
              <a:gd name="T9" fmla="*/ 978 h 982"/>
              <a:gd name="T10" fmla="*/ 226 w 426"/>
              <a:gd name="T11" fmla="*/ 978 h 982"/>
              <a:gd name="T12" fmla="*/ 364 w 426"/>
              <a:gd name="T13" fmla="*/ 978 h 982"/>
              <a:gd name="T14" fmla="*/ 422 w 426"/>
              <a:gd name="T15" fmla="*/ 920 h 982"/>
              <a:gd name="T16" fmla="*/ 422 w 426"/>
              <a:gd name="T17" fmla="*/ 790 h 982"/>
              <a:gd name="T18" fmla="*/ 364 w 426"/>
              <a:gd name="T19" fmla="*/ 732 h 982"/>
              <a:gd name="T20" fmla="*/ 290 w 426"/>
              <a:gd name="T21" fmla="*/ 732 h 982"/>
              <a:gd name="T22" fmla="*/ 228 w 426"/>
              <a:gd name="T23" fmla="*/ 670 h 982"/>
              <a:gd name="T24" fmla="*/ 228 w 426"/>
              <a:gd name="T25" fmla="*/ 370 h 982"/>
              <a:gd name="T26" fmla="*/ 170 w 426"/>
              <a:gd name="T27" fmla="*/ 312 h 982"/>
              <a:gd name="T28" fmla="*/ 102 w 426"/>
              <a:gd name="T29" fmla="*/ 312 h 982"/>
              <a:gd name="T30" fmla="*/ 40 w 426"/>
              <a:gd name="T31" fmla="*/ 250 h 982"/>
              <a:gd name="T32" fmla="*/ 40 w 426"/>
              <a:gd name="T33" fmla="*/ 0 h 982"/>
              <a:gd name="T34" fmla="*/ 44 w 426"/>
              <a:gd name="T35" fmla="*/ 0 h 982"/>
              <a:gd name="T36" fmla="*/ 44 w 426"/>
              <a:gd name="T37" fmla="*/ 250 h 982"/>
              <a:gd name="T38" fmla="*/ 102 w 426"/>
              <a:gd name="T39" fmla="*/ 308 h 982"/>
              <a:gd name="T40" fmla="*/ 170 w 426"/>
              <a:gd name="T41" fmla="*/ 308 h 982"/>
              <a:gd name="T42" fmla="*/ 232 w 426"/>
              <a:gd name="T43" fmla="*/ 370 h 982"/>
              <a:gd name="T44" fmla="*/ 232 w 426"/>
              <a:gd name="T45" fmla="*/ 670 h 982"/>
              <a:gd name="T46" fmla="*/ 290 w 426"/>
              <a:gd name="T47" fmla="*/ 728 h 982"/>
              <a:gd name="T48" fmla="*/ 364 w 426"/>
              <a:gd name="T49" fmla="*/ 728 h 982"/>
              <a:gd name="T50" fmla="*/ 426 w 426"/>
              <a:gd name="T51" fmla="*/ 790 h 982"/>
              <a:gd name="T52" fmla="*/ 426 w 426"/>
              <a:gd name="T53" fmla="*/ 920 h 982"/>
              <a:gd name="T54" fmla="*/ 364 w 426"/>
              <a:gd name="T55" fmla="*/ 982 h 982"/>
              <a:gd name="T56" fmla="*/ 226 w 426"/>
              <a:gd name="T57" fmla="*/ 982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26" h="982">
                <a:moveTo>
                  <a:pt x="226" y="982"/>
                </a:moveTo>
                <a:cubicBezTo>
                  <a:pt x="193" y="982"/>
                  <a:pt x="139" y="982"/>
                  <a:pt x="106" y="982"/>
                </a:cubicBezTo>
                <a:cubicBezTo>
                  <a:pt x="0" y="982"/>
                  <a:pt x="0" y="982"/>
                  <a:pt x="0" y="982"/>
                </a:cubicBezTo>
                <a:cubicBezTo>
                  <a:pt x="0" y="978"/>
                  <a:pt x="0" y="978"/>
                  <a:pt x="0" y="978"/>
                </a:cubicBezTo>
                <a:cubicBezTo>
                  <a:pt x="106" y="978"/>
                  <a:pt x="106" y="978"/>
                  <a:pt x="106" y="978"/>
                </a:cubicBezTo>
                <a:cubicBezTo>
                  <a:pt x="139" y="978"/>
                  <a:pt x="193" y="978"/>
                  <a:pt x="226" y="978"/>
                </a:cubicBezTo>
                <a:cubicBezTo>
                  <a:pt x="364" y="978"/>
                  <a:pt x="364" y="978"/>
                  <a:pt x="364" y="978"/>
                </a:cubicBezTo>
                <a:cubicBezTo>
                  <a:pt x="395" y="978"/>
                  <a:pt x="422" y="952"/>
                  <a:pt x="422" y="920"/>
                </a:cubicBezTo>
                <a:cubicBezTo>
                  <a:pt x="422" y="790"/>
                  <a:pt x="422" y="790"/>
                  <a:pt x="422" y="790"/>
                </a:cubicBezTo>
                <a:cubicBezTo>
                  <a:pt x="422" y="759"/>
                  <a:pt x="395" y="732"/>
                  <a:pt x="364" y="732"/>
                </a:cubicBezTo>
                <a:cubicBezTo>
                  <a:pt x="290" y="732"/>
                  <a:pt x="290" y="732"/>
                  <a:pt x="290" y="732"/>
                </a:cubicBezTo>
                <a:cubicBezTo>
                  <a:pt x="255" y="732"/>
                  <a:pt x="228" y="705"/>
                  <a:pt x="228" y="670"/>
                </a:cubicBezTo>
                <a:cubicBezTo>
                  <a:pt x="228" y="370"/>
                  <a:pt x="228" y="370"/>
                  <a:pt x="228" y="370"/>
                </a:cubicBezTo>
                <a:cubicBezTo>
                  <a:pt x="228" y="339"/>
                  <a:pt x="201" y="313"/>
                  <a:pt x="170" y="312"/>
                </a:cubicBezTo>
                <a:cubicBezTo>
                  <a:pt x="102" y="312"/>
                  <a:pt x="102" y="312"/>
                  <a:pt x="102" y="312"/>
                </a:cubicBezTo>
                <a:cubicBezTo>
                  <a:pt x="67" y="312"/>
                  <a:pt x="40" y="285"/>
                  <a:pt x="40" y="25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250"/>
                  <a:pt x="44" y="250"/>
                  <a:pt x="44" y="250"/>
                </a:cubicBezTo>
                <a:cubicBezTo>
                  <a:pt x="44" y="282"/>
                  <a:pt x="70" y="308"/>
                  <a:pt x="102" y="308"/>
                </a:cubicBezTo>
                <a:cubicBezTo>
                  <a:pt x="170" y="308"/>
                  <a:pt x="170" y="308"/>
                  <a:pt x="170" y="308"/>
                </a:cubicBezTo>
                <a:cubicBezTo>
                  <a:pt x="204" y="308"/>
                  <a:pt x="232" y="336"/>
                  <a:pt x="232" y="370"/>
                </a:cubicBezTo>
                <a:cubicBezTo>
                  <a:pt x="232" y="670"/>
                  <a:pt x="232" y="670"/>
                  <a:pt x="232" y="670"/>
                </a:cubicBezTo>
                <a:cubicBezTo>
                  <a:pt x="232" y="702"/>
                  <a:pt x="258" y="728"/>
                  <a:pt x="290" y="728"/>
                </a:cubicBezTo>
                <a:cubicBezTo>
                  <a:pt x="364" y="728"/>
                  <a:pt x="364" y="728"/>
                  <a:pt x="364" y="728"/>
                </a:cubicBezTo>
                <a:cubicBezTo>
                  <a:pt x="398" y="728"/>
                  <a:pt x="426" y="756"/>
                  <a:pt x="426" y="790"/>
                </a:cubicBezTo>
                <a:cubicBezTo>
                  <a:pt x="426" y="920"/>
                  <a:pt x="426" y="920"/>
                  <a:pt x="426" y="920"/>
                </a:cubicBezTo>
                <a:cubicBezTo>
                  <a:pt x="426" y="955"/>
                  <a:pt x="398" y="982"/>
                  <a:pt x="364" y="982"/>
                </a:cubicBezTo>
                <a:cubicBezTo>
                  <a:pt x="226" y="982"/>
                  <a:pt x="226" y="982"/>
                  <a:pt x="226" y="982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696" name="Freeform 12"/>
          <p:cNvSpPr>
            <a:spLocks/>
          </p:cNvSpPr>
          <p:nvPr/>
        </p:nvSpPr>
        <p:spPr bwMode="auto">
          <a:xfrm rot="16200000">
            <a:off x="9129894" y="3360246"/>
            <a:ext cx="201063" cy="218021"/>
          </a:xfrm>
          <a:custGeom>
            <a:avLst/>
            <a:gdLst>
              <a:gd name="T0" fmla="*/ 0 w 35"/>
              <a:gd name="T1" fmla="*/ 19 h 38"/>
              <a:gd name="T2" fmla="*/ 35 w 35"/>
              <a:gd name="T3" fmla="*/ 0 h 38"/>
              <a:gd name="T4" fmla="*/ 28 w 35"/>
              <a:gd name="T5" fmla="*/ 19 h 38"/>
              <a:gd name="T6" fmla="*/ 35 w 35"/>
              <a:gd name="T7" fmla="*/ 38 h 38"/>
              <a:gd name="T8" fmla="*/ 0 w 35"/>
              <a:gd name="T9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8">
                <a:moveTo>
                  <a:pt x="0" y="19"/>
                </a:moveTo>
                <a:cubicBezTo>
                  <a:pt x="12" y="15"/>
                  <a:pt x="26" y="8"/>
                  <a:pt x="35" y="0"/>
                </a:cubicBezTo>
                <a:cubicBezTo>
                  <a:pt x="28" y="19"/>
                  <a:pt x="28" y="19"/>
                  <a:pt x="28" y="19"/>
                </a:cubicBezTo>
                <a:cubicBezTo>
                  <a:pt x="35" y="38"/>
                  <a:pt x="35" y="38"/>
                  <a:pt x="35" y="38"/>
                </a:cubicBezTo>
                <a:cubicBezTo>
                  <a:pt x="26" y="31"/>
                  <a:pt x="12" y="24"/>
                  <a:pt x="0" y="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697" name="Oval 13"/>
          <p:cNvSpPr>
            <a:spLocks noChangeArrowheads="1"/>
          </p:cNvSpPr>
          <p:nvPr/>
        </p:nvSpPr>
        <p:spPr bwMode="auto">
          <a:xfrm rot="16200000">
            <a:off x="3537680" y="3099833"/>
            <a:ext cx="171993" cy="17199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698" name="Freeform 14"/>
          <p:cNvSpPr>
            <a:spLocks noEditPoints="1"/>
          </p:cNvSpPr>
          <p:nvPr/>
        </p:nvSpPr>
        <p:spPr bwMode="auto">
          <a:xfrm rot="16200000">
            <a:off x="2559011" y="5507743"/>
            <a:ext cx="835744" cy="835744"/>
          </a:xfrm>
          <a:custGeom>
            <a:avLst/>
            <a:gdLst>
              <a:gd name="T0" fmla="*/ 76 w 146"/>
              <a:gd name="T1" fmla="*/ 0 h 146"/>
              <a:gd name="T2" fmla="*/ 76 w 146"/>
              <a:gd name="T3" fmla="*/ 146 h 146"/>
              <a:gd name="T4" fmla="*/ 146 w 146"/>
              <a:gd name="T5" fmla="*/ 73 h 146"/>
              <a:gd name="T6" fmla="*/ 76 w 146"/>
              <a:gd name="T7" fmla="*/ 0 h 146"/>
              <a:gd name="T8" fmla="*/ 72 w 146"/>
              <a:gd name="T9" fmla="*/ 0 h 146"/>
              <a:gd name="T10" fmla="*/ 0 w 146"/>
              <a:gd name="T11" fmla="*/ 73 h 146"/>
              <a:gd name="T12" fmla="*/ 72 w 146"/>
              <a:gd name="T13" fmla="*/ 146 h 146"/>
              <a:gd name="T14" fmla="*/ 72 w 146"/>
              <a:gd name="T1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6" h="146">
                <a:moveTo>
                  <a:pt x="76" y="0"/>
                </a:moveTo>
                <a:cubicBezTo>
                  <a:pt x="76" y="146"/>
                  <a:pt x="76" y="146"/>
                  <a:pt x="76" y="146"/>
                </a:cubicBezTo>
                <a:cubicBezTo>
                  <a:pt x="115" y="145"/>
                  <a:pt x="146" y="112"/>
                  <a:pt x="146" y="73"/>
                </a:cubicBezTo>
                <a:cubicBezTo>
                  <a:pt x="146" y="34"/>
                  <a:pt x="115" y="2"/>
                  <a:pt x="76" y="0"/>
                </a:cubicBezTo>
                <a:moveTo>
                  <a:pt x="72" y="0"/>
                </a:moveTo>
                <a:cubicBezTo>
                  <a:pt x="32" y="1"/>
                  <a:pt x="0" y="33"/>
                  <a:pt x="0" y="73"/>
                </a:cubicBezTo>
                <a:cubicBezTo>
                  <a:pt x="0" y="113"/>
                  <a:pt x="32" y="146"/>
                  <a:pt x="72" y="146"/>
                </a:cubicBezTo>
                <a:cubicBezTo>
                  <a:pt x="72" y="0"/>
                  <a:pt x="72" y="0"/>
                  <a:pt x="72" y="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699" name="Freeform 15"/>
          <p:cNvSpPr>
            <a:spLocks/>
          </p:cNvSpPr>
          <p:nvPr/>
        </p:nvSpPr>
        <p:spPr bwMode="auto">
          <a:xfrm rot="16200000">
            <a:off x="2965981" y="5502897"/>
            <a:ext cx="21803" cy="835744"/>
          </a:xfrm>
          <a:custGeom>
            <a:avLst/>
            <a:gdLst>
              <a:gd name="T0" fmla="*/ 1 w 4"/>
              <a:gd name="T1" fmla="*/ 0 h 146"/>
              <a:gd name="T2" fmla="*/ 0 w 4"/>
              <a:gd name="T3" fmla="*/ 0 h 146"/>
              <a:gd name="T4" fmla="*/ 0 w 4"/>
              <a:gd name="T5" fmla="*/ 146 h 146"/>
              <a:gd name="T6" fmla="*/ 1 w 4"/>
              <a:gd name="T7" fmla="*/ 146 h 146"/>
              <a:gd name="T8" fmla="*/ 4 w 4"/>
              <a:gd name="T9" fmla="*/ 146 h 146"/>
              <a:gd name="T10" fmla="*/ 4 w 4"/>
              <a:gd name="T11" fmla="*/ 0 h 146"/>
              <a:gd name="T12" fmla="*/ 1 w 4"/>
              <a:gd name="T1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6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1" y="146"/>
                </a:cubicBezTo>
                <a:cubicBezTo>
                  <a:pt x="2" y="146"/>
                  <a:pt x="3" y="146"/>
                  <a:pt x="4" y="146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0"/>
                </a:cubicBezTo>
              </a:path>
            </a:pathLst>
          </a:custGeom>
          <a:solidFill>
            <a:srgbClr val="87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00" name="Oval 16"/>
          <p:cNvSpPr>
            <a:spLocks noChangeArrowheads="1"/>
          </p:cNvSpPr>
          <p:nvPr/>
        </p:nvSpPr>
        <p:spPr bwMode="auto">
          <a:xfrm rot="16200000">
            <a:off x="2608671" y="5557403"/>
            <a:ext cx="736423" cy="743691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/>
          <a:lstStyle/>
          <a:p>
            <a:endParaRPr lang="zh-CN" altLang="en-US" sz="2133"/>
          </a:p>
        </p:txBody>
      </p:sp>
      <p:sp>
        <p:nvSpPr>
          <p:cNvPr id="117701" name="Rectangle 17"/>
          <p:cNvSpPr>
            <a:spLocks noChangeArrowheads="1"/>
          </p:cNvSpPr>
          <p:nvPr/>
        </p:nvSpPr>
        <p:spPr bwMode="auto">
          <a:xfrm rot="16200000">
            <a:off x="2945392" y="5860209"/>
            <a:ext cx="62984" cy="2737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02" name="Rectangle 18"/>
          <p:cNvSpPr>
            <a:spLocks noChangeArrowheads="1"/>
          </p:cNvSpPr>
          <p:nvPr/>
        </p:nvSpPr>
        <p:spPr bwMode="auto">
          <a:xfrm rot="16200000">
            <a:off x="2945392" y="5724552"/>
            <a:ext cx="62984" cy="2737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03" name="Freeform 19"/>
          <p:cNvSpPr>
            <a:spLocks noEditPoints="1"/>
          </p:cNvSpPr>
          <p:nvPr/>
        </p:nvSpPr>
        <p:spPr bwMode="auto">
          <a:xfrm rot="16200000">
            <a:off x="2542054" y="3826565"/>
            <a:ext cx="874503" cy="874504"/>
          </a:xfrm>
          <a:custGeom>
            <a:avLst/>
            <a:gdLst>
              <a:gd name="T0" fmla="*/ 153 w 153"/>
              <a:gd name="T1" fmla="*/ 75 h 153"/>
              <a:gd name="T2" fmla="*/ 31 w 153"/>
              <a:gd name="T3" fmla="*/ 75 h 153"/>
              <a:gd name="T4" fmla="*/ 0 w 153"/>
              <a:gd name="T5" fmla="*/ 84 h 153"/>
              <a:gd name="T6" fmla="*/ 77 w 153"/>
              <a:gd name="T7" fmla="*/ 153 h 153"/>
              <a:gd name="T8" fmla="*/ 153 w 153"/>
              <a:gd name="T9" fmla="*/ 76 h 153"/>
              <a:gd name="T10" fmla="*/ 153 w 153"/>
              <a:gd name="T11" fmla="*/ 75 h 153"/>
              <a:gd name="T12" fmla="*/ 77 w 153"/>
              <a:gd name="T13" fmla="*/ 0 h 153"/>
              <a:gd name="T14" fmla="*/ 0 w 153"/>
              <a:gd name="T15" fmla="*/ 76 h 153"/>
              <a:gd name="T16" fmla="*/ 0 w 153"/>
              <a:gd name="T17" fmla="*/ 79 h 153"/>
              <a:gd name="T18" fmla="*/ 31 w 153"/>
              <a:gd name="T19" fmla="*/ 71 h 153"/>
              <a:gd name="T20" fmla="*/ 153 w 153"/>
              <a:gd name="T21" fmla="*/ 71 h 153"/>
              <a:gd name="T22" fmla="*/ 77 w 153"/>
              <a:gd name="T23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3" h="153">
                <a:moveTo>
                  <a:pt x="153" y="75"/>
                </a:moveTo>
                <a:cubicBezTo>
                  <a:pt x="31" y="75"/>
                  <a:pt x="31" y="75"/>
                  <a:pt x="31" y="75"/>
                </a:cubicBezTo>
                <a:cubicBezTo>
                  <a:pt x="20" y="75"/>
                  <a:pt x="9" y="79"/>
                  <a:pt x="0" y="84"/>
                </a:cubicBezTo>
                <a:cubicBezTo>
                  <a:pt x="4" y="122"/>
                  <a:pt x="37" y="153"/>
                  <a:pt x="77" y="153"/>
                </a:cubicBezTo>
                <a:cubicBezTo>
                  <a:pt x="119" y="153"/>
                  <a:pt x="153" y="118"/>
                  <a:pt x="153" y="76"/>
                </a:cubicBezTo>
                <a:cubicBezTo>
                  <a:pt x="153" y="76"/>
                  <a:pt x="153" y="76"/>
                  <a:pt x="153" y="75"/>
                </a:cubicBezTo>
                <a:moveTo>
                  <a:pt x="77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77"/>
                  <a:pt x="0" y="78"/>
                  <a:pt x="0" y="79"/>
                </a:cubicBezTo>
                <a:cubicBezTo>
                  <a:pt x="9" y="74"/>
                  <a:pt x="20" y="71"/>
                  <a:pt x="31" y="71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51" y="31"/>
                  <a:pt x="117" y="0"/>
                  <a:pt x="77" y="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04" name="Freeform 20"/>
          <p:cNvSpPr>
            <a:spLocks/>
          </p:cNvSpPr>
          <p:nvPr/>
        </p:nvSpPr>
        <p:spPr bwMode="auto">
          <a:xfrm rot="16200000">
            <a:off x="2548110" y="4227481"/>
            <a:ext cx="874503" cy="72673"/>
          </a:xfrm>
          <a:custGeom>
            <a:avLst/>
            <a:gdLst>
              <a:gd name="T0" fmla="*/ 153 w 153"/>
              <a:gd name="T1" fmla="*/ 0 h 13"/>
              <a:gd name="T2" fmla="*/ 31 w 153"/>
              <a:gd name="T3" fmla="*/ 0 h 13"/>
              <a:gd name="T4" fmla="*/ 0 w 153"/>
              <a:gd name="T5" fmla="*/ 8 h 13"/>
              <a:gd name="T6" fmla="*/ 0 w 153"/>
              <a:gd name="T7" fmla="*/ 13 h 13"/>
              <a:gd name="T8" fmla="*/ 31 w 153"/>
              <a:gd name="T9" fmla="*/ 4 h 13"/>
              <a:gd name="T10" fmla="*/ 153 w 153"/>
              <a:gd name="T11" fmla="*/ 4 h 13"/>
              <a:gd name="T12" fmla="*/ 153 w 153"/>
              <a:gd name="T1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" h="13">
                <a:moveTo>
                  <a:pt x="153" y="0"/>
                </a:moveTo>
                <a:cubicBezTo>
                  <a:pt x="31" y="0"/>
                  <a:pt x="31" y="0"/>
                  <a:pt x="31" y="0"/>
                </a:cubicBezTo>
                <a:cubicBezTo>
                  <a:pt x="20" y="0"/>
                  <a:pt x="9" y="3"/>
                  <a:pt x="0" y="8"/>
                </a:cubicBezTo>
                <a:cubicBezTo>
                  <a:pt x="0" y="10"/>
                  <a:pt x="0" y="11"/>
                  <a:pt x="0" y="13"/>
                </a:cubicBezTo>
                <a:cubicBezTo>
                  <a:pt x="9" y="8"/>
                  <a:pt x="20" y="4"/>
                  <a:pt x="31" y="4"/>
                </a:cubicBezTo>
                <a:cubicBezTo>
                  <a:pt x="153" y="4"/>
                  <a:pt x="153" y="4"/>
                  <a:pt x="153" y="4"/>
                </a:cubicBezTo>
                <a:cubicBezTo>
                  <a:pt x="153" y="3"/>
                  <a:pt x="153" y="2"/>
                  <a:pt x="153" y="0"/>
                </a:cubicBezTo>
              </a:path>
            </a:pathLst>
          </a:custGeom>
          <a:solidFill>
            <a:srgbClr val="87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05" name="Oval 21"/>
          <p:cNvSpPr>
            <a:spLocks noChangeArrowheads="1"/>
          </p:cNvSpPr>
          <p:nvPr/>
        </p:nvSpPr>
        <p:spPr bwMode="auto">
          <a:xfrm rot="16200000">
            <a:off x="2590503" y="3875015"/>
            <a:ext cx="772760" cy="777604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endParaRPr lang="zh-CN" altLang="en-US" sz="2133"/>
          </a:p>
        </p:txBody>
      </p:sp>
      <p:sp>
        <p:nvSpPr>
          <p:cNvPr id="117706" name="Rectangle 22"/>
          <p:cNvSpPr>
            <a:spLocks noChangeArrowheads="1"/>
          </p:cNvSpPr>
          <p:nvPr/>
        </p:nvSpPr>
        <p:spPr bwMode="auto">
          <a:xfrm>
            <a:off x="2861006" y="4115370"/>
            <a:ext cx="55716" cy="2737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07" name="Freeform 23"/>
          <p:cNvSpPr>
            <a:spLocks/>
          </p:cNvSpPr>
          <p:nvPr/>
        </p:nvSpPr>
        <p:spPr bwMode="auto">
          <a:xfrm>
            <a:off x="2991817" y="4115370"/>
            <a:ext cx="222864" cy="273737"/>
          </a:xfrm>
          <a:custGeom>
            <a:avLst/>
            <a:gdLst>
              <a:gd name="T0" fmla="*/ 92 w 92"/>
              <a:gd name="T1" fmla="*/ 59 h 113"/>
              <a:gd name="T2" fmla="*/ 0 w 92"/>
              <a:gd name="T3" fmla="*/ 113 h 113"/>
              <a:gd name="T4" fmla="*/ 0 w 92"/>
              <a:gd name="T5" fmla="*/ 0 h 113"/>
              <a:gd name="T6" fmla="*/ 92 w 92"/>
              <a:gd name="T7" fmla="*/ 5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113">
                <a:moveTo>
                  <a:pt x="92" y="59"/>
                </a:moveTo>
                <a:lnTo>
                  <a:pt x="0" y="113"/>
                </a:lnTo>
                <a:lnTo>
                  <a:pt x="0" y="0"/>
                </a:lnTo>
                <a:lnTo>
                  <a:pt x="92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08" name="Freeform 24"/>
          <p:cNvSpPr>
            <a:spLocks noEditPoints="1"/>
          </p:cNvSpPr>
          <p:nvPr/>
        </p:nvSpPr>
        <p:spPr bwMode="auto">
          <a:xfrm rot="16200000">
            <a:off x="4172360" y="2777645"/>
            <a:ext cx="835744" cy="835744"/>
          </a:xfrm>
          <a:custGeom>
            <a:avLst/>
            <a:gdLst>
              <a:gd name="T0" fmla="*/ 77 w 146"/>
              <a:gd name="T1" fmla="*/ 0 h 146"/>
              <a:gd name="T2" fmla="*/ 77 w 146"/>
              <a:gd name="T3" fmla="*/ 146 h 146"/>
              <a:gd name="T4" fmla="*/ 146 w 146"/>
              <a:gd name="T5" fmla="*/ 73 h 146"/>
              <a:gd name="T6" fmla="*/ 77 w 146"/>
              <a:gd name="T7" fmla="*/ 0 h 146"/>
              <a:gd name="T8" fmla="*/ 73 w 146"/>
              <a:gd name="T9" fmla="*/ 0 h 146"/>
              <a:gd name="T10" fmla="*/ 0 w 146"/>
              <a:gd name="T11" fmla="*/ 73 h 146"/>
              <a:gd name="T12" fmla="*/ 73 w 146"/>
              <a:gd name="T13" fmla="*/ 146 h 146"/>
              <a:gd name="T14" fmla="*/ 73 w 146"/>
              <a:gd name="T1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6" h="146">
                <a:moveTo>
                  <a:pt x="77" y="0"/>
                </a:moveTo>
                <a:cubicBezTo>
                  <a:pt x="77" y="146"/>
                  <a:pt x="77" y="146"/>
                  <a:pt x="77" y="146"/>
                </a:cubicBezTo>
                <a:cubicBezTo>
                  <a:pt x="115" y="144"/>
                  <a:pt x="146" y="112"/>
                  <a:pt x="146" y="73"/>
                </a:cubicBezTo>
                <a:cubicBezTo>
                  <a:pt x="146" y="34"/>
                  <a:pt x="115" y="2"/>
                  <a:pt x="77" y="0"/>
                </a:cubicBezTo>
                <a:moveTo>
                  <a:pt x="73" y="0"/>
                </a:moveTo>
                <a:cubicBezTo>
                  <a:pt x="32" y="0"/>
                  <a:pt x="0" y="33"/>
                  <a:pt x="0" y="73"/>
                </a:cubicBezTo>
                <a:cubicBezTo>
                  <a:pt x="0" y="113"/>
                  <a:pt x="32" y="146"/>
                  <a:pt x="73" y="146"/>
                </a:cubicBezTo>
                <a:cubicBezTo>
                  <a:pt x="73" y="0"/>
                  <a:pt x="73" y="0"/>
                  <a:pt x="7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09" name="Freeform 25"/>
          <p:cNvSpPr>
            <a:spLocks/>
          </p:cNvSpPr>
          <p:nvPr/>
        </p:nvSpPr>
        <p:spPr bwMode="auto">
          <a:xfrm rot="16200000">
            <a:off x="4579331" y="2767957"/>
            <a:ext cx="21803" cy="835744"/>
          </a:xfrm>
          <a:custGeom>
            <a:avLst/>
            <a:gdLst>
              <a:gd name="T0" fmla="*/ 0 w 4"/>
              <a:gd name="T1" fmla="*/ 0 h 146"/>
              <a:gd name="T2" fmla="*/ 0 w 4"/>
              <a:gd name="T3" fmla="*/ 0 h 146"/>
              <a:gd name="T4" fmla="*/ 0 w 4"/>
              <a:gd name="T5" fmla="*/ 146 h 146"/>
              <a:gd name="T6" fmla="*/ 0 w 4"/>
              <a:gd name="T7" fmla="*/ 146 h 146"/>
              <a:gd name="T8" fmla="*/ 4 w 4"/>
              <a:gd name="T9" fmla="*/ 146 h 146"/>
              <a:gd name="T10" fmla="*/ 4 w 4"/>
              <a:gd name="T11" fmla="*/ 0 h 146"/>
              <a:gd name="T12" fmla="*/ 0 w 4"/>
              <a:gd name="T1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6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1" y="146"/>
                  <a:pt x="2" y="146"/>
                  <a:pt x="4" y="146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1" y="0"/>
                  <a:pt x="0" y="0"/>
                </a:cubicBezTo>
              </a:path>
            </a:pathLst>
          </a:custGeom>
          <a:solidFill>
            <a:srgbClr val="87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10" name="Oval 26"/>
          <p:cNvSpPr>
            <a:spLocks noChangeArrowheads="1"/>
          </p:cNvSpPr>
          <p:nvPr/>
        </p:nvSpPr>
        <p:spPr bwMode="auto">
          <a:xfrm rot="16200000">
            <a:off x="4218386" y="2823674"/>
            <a:ext cx="738847" cy="738845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/>
          <a:lstStyle/>
          <a:p>
            <a:endParaRPr lang="zh-CN" altLang="en-US" sz="2133"/>
          </a:p>
        </p:txBody>
      </p:sp>
      <p:sp>
        <p:nvSpPr>
          <p:cNvPr id="117711" name="Freeform 27"/>
          <p:cNvSpPr>
            <a:spLocks/>
          </p:cNvSpPr>
          <p:nvPr/>
        </p:nvSpPr>
        <p:spPr bwMode="auto">
          <a:xfrm rot="16200000">
            <a:off x="4389169" y="2996877"/>
            <a:ext cx="402127" cy="399704"/>
          </a:xfrm>
          <a:custGeom>
            <a:avLst/>
            <a:gdLst>
              <a:gd name="T0" fmla="*/ 67 w 70"/>
              <a:gd name="T1" fmla="*/ 27 h 70"/>
              <a:gd name="T2" fmla="*/ 43 w 70"/>
              <a:gd name="T3" fmla="*/ 27 h 70"/>
              <a:gd name="T4" fmla="*/ 43 w 70"/>
              <a:gd name="T5" fmla="*/ 3 h 70"/>
              <a:gd name="T6" fmla="*/ 40 w 70"/>
              <a:gd name="T7" fmla="*/ 0 h 70"/>
              <a:gd name="T8" fmla="*/ 30 w 70"/>
              <a:gd name="T9" fmla="*/ 0 h 70"/>
              <a:gd name="T10" fmla="*/ 28 w 70"/>
              <a:gd name="T11" fmla="*/ 3 h 70"/>
              <a:gd name="T12" fmla="*/ 28 w 70"/>
              <a:gd name="T13" fmla="*/ 27 h 70"/>
              <a:gd name="T14" fmla="*/ 3 w 70"/>
              <a:gd name="T15" fmla="*/ 27 h 70"/>
              <a:gd name="T16" fmla="*/ 0 w 70"/>
              <a:gd name="T17" fmla="*/ 30 h 70"/>
              <a:gd name="T18" fmla="*/ 0 w 70"/>
              <a:gd name="T19" fmla="*/ 40 h 70"/>
              <a:gd name="T20" fmla="*/ 3 w 70"/>
              <a:gd name="T21" fmla="*/ 42 h 70"/>
              <a:gd name="T22" fmla="*/ 28 w 70"/>
              <a:gd name="T23" fmla="*/ 42 h 70"/>
              <a:gd name="T24" fmla="*/ 28 w 70"/>
              <a:gd name="T25" fmla="*/ 67 h 70"/>
              <a:gd name="T26" fmla="*/ 30 w 70"/>
              <a:gd name="T27" fmla="*/ 70 h 70"/>
              <a:gd name="T28" fmla="*/ 40 w 70"/>
              <a:gd name="T29" fmla="*/ 70 h 70"/>
              <a:gd name="T30" fmla="*/ 43 w 70"/>
              <a:gd name="T31" fmla="*/ 67 h 70"/>
              <a:gd name="T32" fmla="*/ 43 w 70"/>
              <a:gd name="T33" fmla="*/ 42 h 70"/>
              <a:gd name="T34" fmla="*/ 67 w 70"/>
              <a:gd name="T35" fmla="*/ 42 h 70"/>
              <a:gd name="T36" fmla="*/ 70 w 70"/>
              <a:gd name="T37" fmla="*/ 40 h 70"/>
              <a:gd name="T38" fmla="*/ 70 w 70"/>
              <a:gd name="T39" fmla="*/ 30 h 70"/>
              <a:gd name="T40" fmla="*/ 67 w 70"/>
              <a:gd name="T41" fmla="*/ 2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0" h="70">
                <a:moveTo>
                  <a:pt x="67" y="27"/>
                </a:moveTo>
                <a:cubicBezTo>
                  <a:pt x="43" y="27"/>
                  <a:pt x="43" y="27"/>
                  <a:pt x="43" y="27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1"/>
                  <a:pt x="42" y="0"/>
                  <a:pt x="4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1"/>
                  <a:pt x="28" y="3"/>
                </a:cubicBezTo>
                <a:cubicBezTo>
                  <a:pt x="28" y="27"/>
                  <a:pt x="28" y="27"/>
                  <a:pt x="28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2" y="27"/>
                  <a:pt x="0" y="28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1"/>
                  <a:pt x="2" y="42"/>
                  <a:pt x="3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8"/>
                  <a:pt x="29" y="70"/>
                  <a:pt x="30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42" y="70"/>
                  <a:pt x="43" y="68"/>
                  <a:pt x="43" y="67"/>
                </a:cubicBezTo>
                <a:cubicBezTo>
                  <a:pt x="43" y="42"/>
                  <a:pt x="43" y="42"/>
                  <a:pt x="43" y="42"/>
                </a:cubicBezTo>
                <a:cubicBezTo>
                  <a:pt x="67" y="42"/>
                  <a:pt x="67" y="42"/>
                  <a:pt x="67" y="42"/>
                </a:cubicBezTo>
                <a:cubicBezTo>
                  <a:pt x="69" y="42"/>
                  <a:pt x="70" y="41"/>
                  <a:pt x="70" y="40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28"/>
                  <a:pt x="69" y="27"/>
                  <a:pt x="67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12" name="Freeform 28"/>
          <p:cNvSpPr>
            <a:spLocks noEditPoints="1"/>
          </p:cNvSpPr>
          <p:nvPr/>
        </p:nvSpPr>
        <p:spPr bwMode="auto">
          <a:xfrm rot="16200000">
            <a:off x="4172360" y="4444288"/>
            <a:ext cx="835744" cy="835744"/>
          </a:xfrm>
          <a:custGeom>
            <a:avLst/>
            <a:gdLst>
              <a:gd name="T0" fmla="*/ 70 w 146"/>
              <a:gd name="T1" fmla="*/ 76 h 146"/>
              <a:gd name="T2" fmla="*/ 0 w 146"/>
              <a:gd name="T3" fmla="*/ 76 h 146"/>
              <a:gd name="T4" fmla="*/ 70 w 146"/>
              <a:gd name="T5" fmla="*/ 146 h 146"/>
              <a:gd name="T6" fmla="*/ 70 w 146"/>
              <a:gd name="T7" fmla="*/ 76 h 146"/>
              <a:gd name="T8" fmla="*/ 146 w 146"/>
              <a:gd name="T9" fmla="*/ 76 h 146"/>
              <a:gd name="T10" fmla="*/ 74 w 146"/>
              <a:gd name="T11" fmla="*/ 76 h 146"/>
              <a:gd name="T12" fmla="*/ 74 w 146"/>
              <a:gd name="T13" fmla="*/ 146 h 146"/>
              <a:gd name="T14" fmla="*/ 146 w 146"/>
              <a:gd name="T15" fmla="*/ 76 h 146"/>
              <a:gd name="T16" fmla="*/ 70 w 146"/>
              <a:gd name="T17" fmla="*/ 0 h 146"/>
              <a:gd name="T18" fmla="*/ 0 w 146"/>
              <a:gd name="T19" fmla="*/ 72 h 146"/>
              <a:gd name="T20" fmla="*/ 70 w 146"/>
              <a:gd name="T21" fmla="*/ 72 h 146"/>
              <a:gd name="T22" fmla="*/ 70 w 146"/>
              <a:gd name="T23" fmla="*/ 0 h 146"/>
              <a:gd name="T24" fmla="*/ 74 w 146"/>
              <a:gd name="T25" fmla="*/ 0 h 146"/>
              <a:gd name="T26" fmla="*/ 74 w 146"/>
              <a:gd name="T27" fmla="*/ 72 h 146"/>
              <a:gd name="T28" fmla="*/ 146 w 146"/>
              <a:gd name="T29" fmla="*/ 72 h 146"/>
              <a:gd name="T30" fmla="*/ 74 w 146"/>
              <a:gd name="T31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6" h="146">
                <a:moveTo>
                  <a:pt x="70" y="76"/>
                </a:moveTo>
                <a:cubicBezTo>
                  <a:pt x="0" y="76"/>
                  <a:pt x="0" y="76"/>
                  <a:pt x="0" y="76"/>
                </a:cubicBezTo>
                <a:cubicBezTo>
                  <a:pt x="2" y="114"/>
                  <a:pt x="32" y="144"/>
                  <a:pt x="70" y="146"/>
                </a:cubicBezTo>
                <a:cubicBezTo>
                  <a:pt x="70" y="76"/>
                  <a:pt x="70" y="76"/>
                  <a:pt x="70" y="76"/>
                </a:cubicBezTo>
                <a:moveTo>
                  <a:pt x="146" y="76"/>
                </a:moveTo>
                <a:cubicBezTo>
                  <a:pt x="74" y="76"/>
                  <a:pt x="74" y="76"/>
                  <a:pt x="74" y="76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113" y="146"/>
                  <a:pt x="144" y="115"/>
                  <a:pt x="146" y="76"/>
                </a:cubicBezTo>
                <a:moveTo>
                  <a:pt x="70" y="0"/>
                </a:moveTo>
                <a:cubicBezTo>
                  <a:pt x="31" y="2"/>
                  <a:pt x="0" y="34"/>
                  <a:pt x="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0"/>
                  <a:pt x="70" y="0"/>
                  <a:pt x="70" y="0"/>
                </a:cubicBezTo>
                <a:moveTo>
                  <a:pt x="74" y="0"/>
                </a:moveTo>
                <a:cubicBezTo>
                  <a:pt x="74" y="72"/>
                  <a:pt x="74" y="72"/>
                  <a:pt x="74" y="72"/>
                </a:cubicBezTo>
                <a:cubicBezTo>
                  <a:pt x="146" y="72"/>
                  <a:pt x="146" y="72"/>
                  <a:pt x="146" y="72"/>
                </a:cubicBezTo>
                <a:cubicBezTo>
                  <a:pt x="146" y="32"/>
                  <a:pt x="114" y="0"/>
                  <a:pt x="7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13" name="Freeform 29"/>
          <p:cNvSpPr>
            <a:spLocks noEditPoints="1"/>
          </p:cNvSpPr>
          <p:nvPr/>
        </p:nvSpPr>
        <p:spPr bwMode="auto">
          <a:xfrm rot="16200000">
            <a:off x="4178415" y="4850048"/>
            <a:ext cx="835744" cy="24224"/>
          </a:xfrm>
          <a:custGeom>
            <a:avLst/>
            <a:gdLst>
              <a:gd name="T0" fmla="*/ 70 w 146"/>
              <a:gd name="T1" fmla="*/ 0 h 4"/>
              <a:gd name="T2" fmla="*/ 0 w 146"/>
              <a:gd name="T3" fmla="*/ 0 h 4"/>
              <a:gd name="T4" fmla="*/ 0 w 146"/>
              <a:gd name="T5" fmla="*/ 1 h 4"/>
              <a:gd name="T6" fmla="*/ 0 w 146"/>
              <a:gd name="T7" fmla="*/ 4 h 4"/>
              <a:gd name="T8" fmla="*/ 70 w 146"/>
              <a:gd name="T9" fmla="*/ 4 h 4"/>
              <a:gd name="T10" fmla="*/ 70 w 146"/>
              <a:gd name="T11" fmla="*/ 0 h 4"/>
              <a:gd name="T12" fmla="*/ 146 w 146"/>
              <a:gd name="T13" fmla="*/ 0 h 4"/>
              <a:gd name="T14" fmla="*/ 74 w 146"/>
              <a:gd name="T15" fmla="*/ 0 h 4"/>
              <a:gd name="T16" fmla="*/ 74 w 146"/>
              <a:gd name="T17" fmla="*/ 4 h 4"/>
              <a:gd name="T18" fmla="*/ 146 w 146"/>
              <a:gd name="T19" fmla="*/ 4 h 4"/>
              <a:gd name="T20" fmla="*/ 146 w 146"/>
              <a:gd name="T21" fmla="*/ 1 h 4"/>
              <a:gd name="T22" fmla="*/ 146 w 146"/>
              <a:gd name="T2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6" h="4">
                <a:moveTo>
                  <a:pt x="7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0"/>
                  <a:pt x="70" y="0"/>
                  <a:pt x="70" y="0"/>
                </a:cubicBezTo>
                <a:moveTo>
                  <a:pt x="146" y="0"/>
                </a:moveTo>
                <a:cubicBezTo>
                  <a:pt x="74" y="0"/>
                  <a:pt x="74" y="0"/>
                  <a:pt x="74" y="0"/>
                </a:cubicBezTo>
                <a:cubicBezTo>
                  <a:pt x="74" y="4"/>
                  <a:pt x="74" y="4"/>
                  <a:pt x="74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6" y="3"/>
                  <a:pt x="146" y="2"/>
                  <a:pt x="146" y="1"/>
                </a:cubicBezTo>
                <a:cubicBezTo>
                  <a:pt x="146" y="1"/>
                  <a:pt x="146" y="1"/>
                  <a:pt x="146" y="0"/>
                </a:cubicBezTo>
              </a:path>
            </a:pathLst>
          </a:custGeom>
          <a:solidFill>
            <a:srgbClr val="87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14" name="Freeform 30"/>
          <p:cNvSpPr>
            <a:spLocks/>
          </p:cNvSpPr>
          <p:nvPr/>
        </p:nvSpPr>
        <p:spPr bwMode="auto">
          <a:xfrm rot="16200000">
            <a:off x="4579331" y="4449135"/>
            <a:ext cx="21803" cy="835744"/>
          </a:xfrm>
          <a:custGeom>
            <a:avLst/>
            <a:gdLst>
              <a:gd name="T0" fmla="*/ 3 w 4"/>
              <a:gd name="T1" fmla="*/ 0 h 146"/>
              <a:gd name="T2" fmla="*/ 0 w 4"/>
              <a:gd name="T3" fmla="*/ 0 h 146"/>
              <a:gd name="T4" fmla="*/ 0 w 4"/>
              <a:gd name="T5" fmla="*/ 72 h 146"/>
              <a:gd name="T6" fmla="*/ 0 w 4"/>
              <a:gd name="T7" fmla="*/ 76 h 146"/>
              <a:gd name="T8" fmla="*/ 0 w 4"/>
              <a:gd name="T9" fmla="*/ 146 h 146"/>
              <a:gd name="T10" fmla="*/ 3 w 4"/>
              <a:gd name="T11" fmla="*/ 146 h 146"/>
              <a:gd name="T12" fmla="*/ 4 w 4"/>
              <a:gd name="T13" fmla="*/ 146 h 146"/>
              <a:gd name="T14" fmla="*/ 4 w 4"/>
              <a:gd name="T15" fmla="*/ 76 h 146"/>
              <a:gd name="T16" fmla="*/ 4 w 4"/>
              <a:gd name="T17" fmla="*/ 72 h 146"/>
              <a:gd name="T18" fmla="*/ 4 w 4"/>
              <a:gd name="T19" fmla="*/ 0 h 146"/>
              <a:gd name="T20" fmla="*/ 3 w 4"/>
              <a:gd name="T21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146">
                <a:moveTo>
                  <a:pt x="3" y="0"/>
                </a:moveTo>
                <a:cubicBezTo>
                  <a:pt x="2" y="0"/>
                  <a:pt x="1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46"/>
                  <a:pt x="0" y="146"/>
                  <a:pt x="0" y="146"/>
                </a:cubicBezTo>
                <a:cubicBezTo>
                  <a:pt x="1" y="146"/>
                  <a:pt x="2" y="146"/>
                  <a:pt x="3" y="146"/>
                </a:cubicBezTo>
                <a:cubicBezTo>
                  <a:pt x="3" y="146"/>
                  <a:pt x="3" y="146"/>
                  <a:pt x="4" y="146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87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15" name="Oval 31"/>
          <p:cNvSpPr>
            <a:spLocks noChangeArrowheads="1"/>
          </p:cNvSpPr>
          <p:nvPr/>
        </p:nvSpPr>
        <p:spPr bwMode="auto">
          <a:xfrm rot="16200000">
            <a:off x="4218386" y="4490316"/>
            <a:ext cx="738847" cy="738845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zh-CN" altLang="en-US" sz="2133"/>
          </a:p>
        </p:txBody>
      </p:sp>
      <p:sp>
        <p:nvSpPr>
          <p:cNvPr id="117716" name="Freeform 32"/>
          <p:cNvSpPr>
            <a:spLocks/>
          </p:cNvSpPr>
          <p:nvPr/>
        </p:nvSpPr>
        <p:spPr bwMode="auto">
          <a:xfrm>
            <a:off x="4378267" y="4638084"/>
            <a:ext cx="281004" cy="390013"/>
          </a:xfrm>
          <a:custGeom>
            <a:avLst/>
            <a:gdLst>
              <a:gd name="T0" fmla="*/ 13 w 49"/>
              <a:gd name="T1" fmla="*/ 28 h 68"/>
              <a:gd name="T2" fmla="*/ 11 w 49"/>
              <a:gd name="T3" fmla="*/ 9 h 68"/>
              <a:gd name="T4" fmla="*/ 32 w 49"/>
              <a:gd name="T5" fmla="*/ 14 h 68"/>
              <a:gd name="T6" fmla="*/ 29 w 49"/>
              <a:gd name="T7" fmla="*/ 40 h 68"/>
              <a:gd name="T8" fmla="*/ 37 w 49"/>
              <a:gd name="T9" fmla="*/ 63 h 68"/>
              <a:gd name="T10" fmla="*/ 22 w 49"/>
              <a:gd name="T11" fmla="*/ 43 h 68"/>
              <a:gd name="T12" fmla="*/ 13 w 49"/>
              <a:gd name="T13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68">
                <a:moveTo>
                  <a:pt x="13" y="28"/>
                </a:moveTo>
                <a:cubicBezTo>
                  <a:pt x="13" y="28"/>
                  <a:pt x="0" y="18"/>
                  <a:pt x="11" y="9"/>
                </a:cubicBezTo>
                <a:cubicBezTo>
                  <a:pt x="22" y="0"/>
                  <a:pt x="40" y="2"/>
                  <a:pt x="32" y="14"/>
                </a:cubicBezTo>
                <a:cubicBezTo>
                  <a:pt x="24" y="25"/>
                  <a:pt x="22" y="34"/>
                  <a:pt x="29" y="40"/>
                </a:cubicBezTo>
                <a:cubicBezTo>
                  <a:pt x="36" y="46"/>
                  <a:pt x="49" y="57"/>
                  <a:pt x="37" y="63"/>
                </a:cubicBezTo>
                <a:cubicBezTo>
                  <a:pt x="26" y="68"/>
                  <a:pt x="24" y="49"/>
                  <a:pt x="22" y="43"/>
                </a:cubicBezTo>
                <a:cubicBezTo>
                  <a:pt x="20" y="36"/>
                  <a:pt x="17" y="32"/>
                  <a:pt x="13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17" name="Freeform 33"/>
          <p:cNvSpPr>
            <a:spLocks/>
          </p:cNvSpPr>
          <p:nvPr/>
        </p:nvSpPr>
        <p:spPr bwMode="auto">
          <a:xfrm>
            <a:off x="4516348" y="4558144"/>
            <a:ext cx="89629" cy="92053"/>
          </a:xfrm>
          <a:custGeom>
            <a:avLst/>
            <a:gdLst>
              <a:gd name="T0" fmla="*/ 15 w 16"/>
              <a:gd name="T1" fmla="*/ 10 h 16"/>
              <a:gd name="T2" fmla="*/ 5 w 16"/>
              <a:gd name="T3" fmla="*/ 15 h 16"/>
              <a:gd name="T4" fmla="*/ 1 w 16"/>
              <a:gd name="T5" fmla="*/ 6 h 16"/>
              <a:gd name="T6" fmla="*/ 11 w 16"/>
              <a:gd name="T7" fmla="*/ 1 h 16"/>
              <a:gd name="T8" fmla="*/ 15 w 16"/>
              <a:gd name="T9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15" y="10"/>
                </a:moveTo>
                <a:cubicBezTo>
                  <a:pt x="13" y="14"/>
                  <a:pt x="9" y="16"/>
                  <a:pt x="5" y="15"/>
                </a:cubicBezTo>
                <a:cubicBezTo>
                  <a:pt x="2" y="14"/>
                  <a:pt x="0" y="10"/>
                  <a:pt x="1" y="6"/>
                </a:cubicBezTo>
                <a:cubicBezTo>
                  <a:pt x="3" y="2"/>
                  <a:pt x="7" y="0"/>
                  <a:pt x="11" y="1"/>
                </a:cubicBezTo>
                <a:cubicBezTo>
                  <a:pt x="14" y="2"/>
                  <a:pt x="16" y="6"/>
                  <a:pt x="15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18" name="Freeform 34"/>
          <p:cNvSpPr>
            <a:spLocks/>
          </p:cNvSpPr>
          <p:nvPr/>
        </p:nvSpPr>
        <p:spPr bwMode="auto">
          <a:xfrm>
            <a:off x="4470320" y="4592058"/>
            <a:ext cx="46027" cy="53295"/>
          </a:xfrm>
          <a:custGeom>
            <a:avLst/>
            <a:gdLst>
              <a:gd name="T0" fmla="*/ 7 w 8"/>
              <a:gd name="T1" fmla="*/ 4 h 9"/>
              <a:gd name="T2" fmla="*/ 4 w 8"/>
              <a:gd name="T3" fmla="*/ 9 h 9"/>
              <a:gd name="T4" fmla="*/ 1 w 8"/>
              <a:gd name="T5" fmla="*/ 5 h 9"/>
              <a:gd name="T6" fmla="*/ 3 w 8"/>
              <a:gd name="T7" fmla="*/ 1 h 9"/>
              <a:gd name="T8" fmla="*/ 7 w 8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7" y="4"/>
                </a:moveTo>
                <a:cubicBezTo>
                  <a:pt x="8" y="6"/>
                  <a:pt x="6" y="8"/>
                  <a:pt x="4" y="9"/>
                </a:cubicBezTo>
                <a:cubicBezTo>
                  <a:pt x="3" y="9"/>
                  <a:pt x="1" y="7"/>
                  <a:pt x="1" y="5"/>
                </a:cubicBezTo>
                <a:cubicBezTo>
                  <a:pt x="0" y="3"/>
                  <a:pt x="2" y="1"/>
                  <a:pt x="3" y="1"/>
                </a:cubicBezTo>
                <a:cubicBezTo>
                  <a:pt x="5" y="0"/>
                  <a:pt x="7" y="2"/>
                  <a:pt x="7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19" name="Freeform 35"/>
          <p:cNvSpPr>
            <a:spLocks/>
          </p:cNvSpPr>
          <p:nvPr/>
        </p:nvSpPr>
        <p:spPr bwMode="auto">
          <a:xfrm>
            <a:off x="4429139" y="4621128"/>
            <a:ext cx="41181" cy="41181"/>
          </a:xfrm>
          <a:custGeom>
            <a:avLst/>
            <a:gdLst>
              <a:gd name="T0" fmla="*/ 6 w 7"/>
              <a:gd name="T1" fmla="*/ 2 h 7"/>
              <a:gd name="T2" fmla="*/ 5 w 7"/>
              <a:gd name="T3" fmla="*/ 6 h 7"/>
              <a:gd name="T4" fmla="*/ 1 w 7"/>
              <a:gd name="T5" fmla="*/ 4 h 7"/>
              <a:gd name="T6" fmla="*/ 2 w 7"/>
              <a:gd name="T7" fmla="*/ 0 h 7"/>
              <a:gd name="T8" fmla="*/ 6 w 7"/>
              <a:gd name="T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6" y="2"/>
                </a:moveTo>
                <a:cubicBezTo>
                  <a:pt x="7" y="4"/>
                  <a:pt x="6" y="6"/>
                  <a:pt x="5" y="6"/>
                </a:cubicBezTo>
                <a:cubicBezTo>
                  <a:pt x="3" y="7"/>
                  <a:pt x="2" y="6"/>
                  <a:pt x="1" y="4"/>
                </a:cubicBezTo>
                <a:cubicBezTo>
                  <a:pt x="0" y="3"/>
                  <a:pt x="1" y="1"/>
                  <a:pt x="2" y="0"/>
                </a:cubicBezTo>
                <a:cubicBezTo>
                  <a:pt x="4" y="0"/>
                  <a:pt x="5" y="1"/>
                  <a:pt x="6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20" name="Freeform 36"/>
          <p:cNvSpPr>
            <a:spLocks/>
          </p:cNvSpPr>
          <p:nvPr/>
        </p:nvSpPr>
        <p:spPr bwMode="auto">
          <a:xfrm>
            <a:off x="4395226" y="4645353"/>
            <a:ext cx="38759" cy="38759"/>
          </a:xfrm>
          <a:custGeom>
            <a:avLst/>
            <a:gdLst>
              <a:gd name="T0" fmla="*/ 6 w 7"/>
              <a:gd name="T1" fmla="*/ 3 h 7"/>
              <a:gd name="T2" fmla="*/ 5 w 7"/>
              <a:gd name="T3" fmla="*/ 7 h 7"/>
              <a:gd name="T4" fmla="*/ 1 w 7"/>
              <a:gd name="T5" fmla="*/ 5 h 7"/>
              <a:gd name="T6" fmla="*/ 2 w 7"/>
              <a:gd name="T7" fmla="*/ 1 h 7"/>
              <a:gd name="T8" fmla="*/ 6 w 7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6" y="3"/>
                </a:moveTo>
                <a:cubicBezTo>
                  <a:pt x="7" y="4"/>
                  <a:pt x="7" y="6"/>
                  <a:pt x="5" y="7"/>
                </a:cubicBezTo>
                <a:cubicBezTo>
                  <a:pt x="4" y="7"/>
                  <a:pt x="2" y="7"/>
                  <a:pt x="1" y="5"/>
                </a:cubicBezTo>
                <a:cubicBezTo>
                  <a:pt x="0" y="4"/>
                  <a:pt x="1" y="2"/>
                  <a:pt x="2" y="1"/>
                </a:cubicBezTo>
                <a:cubicBezTo>
                  <a:pt x="4" y="0"/>
                  <a:pt x="5" y="1"/>
                  <a:pt x="6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21" name="Freeform 37"/>
          <p:cNvSpPr>
            <a:spLocks/>
          </p:cNvSpPr>
          <p:nvPr/>
        </p:nvSpPr>
        <p:spPr bwMode="auto">
          <a:xfrm>
            <a:off x="4378269" y="4679266"/>
            <a:ext cx="33913" cy="33913"/>
          </a:xfrm>
          <a:custGeom>
            <a:avLst/>
            <a:gdLst>
              <a:gd name="T0" fmla="*/ 5 w 6"/>
              <a:gd name="T1" fmla="*/ 1 h 6"/>
              <a:gd name="T2" fmla="*/ 5 w 6"/>
              <a:gd name="T3" fmla="*/ 5 h 6"/>
              <a:gd name="T4" fmla="*/ 1 w 6"/>
              <a:gd name="T5" fmla="*/ 5 h 6"/>
              <a:gd name="T6" fmla="*/ 1 w 6"/>
              <a:gd name="T7" fmla="*/ 1 h 6"/>
              <a:gd name="T8" fmla="*/ 5 w 6"/>
              <a:gd name="T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1"/>
                </a:moveTo>
                <a:cubicBezTo>
                  <a:pt x="6" y="3"/>
                  <a:pt x="6" y="4"/>
                  <a:pt x="5" y="5"/>
                </a:cubicBezTo>
                <a:cubicBezTo>
                  <a:pt x="4" y="6"/>
                  <a:pt x="3" y="6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22" name="Freeform 38"/>
          <p:cNvSpPr>
            <a:spLocks/>
          </p:cNvSpPr>
          <p:nvPr/>
        </p:nvSpPr>
        <p:spPr bwMode="auto">
          <a:xfrm>
            <a:off x="4542995" y="4771321"/>
            <a:ext cx="276159" cy="387591"/>
          </a:xfrm>
          <a:custGeom>
            <a:avLst/>
            <a:gdLst>
              <a:gd name="T0" fmla="*/ 35 w 48"/>
              <a:gd name="T1" fmla="*/ 27 h 68"/>
              <a:gd name="T2" fmla="*/ 37 w 48"/>
              <a:gd name="T3" fmla="*/ 8 h 68"/>
              <a:gd name="T4" fmla="*/ 16 w 48"/>
              <a:gd name="T5" fmla="*/ 14 h 68"/>
              <a:gd name="T6" fmla="*/ 20 w 48"/>
              <a:gd name="T7" fmla="*/ 40 h 68"/>
              <a:gd name="T8" fmla="*/ 12 w 48"/>
              <a:gd name="T9" fmla="*/ 63 h 68"/>
              <a:gd name="T10" fmla="*/ 27 w 48"/>
              <a:gd name="T11" fmla="*/ 42 h 68"/>
              <a:gd name="T12" fmla="*/ 35 w 48"/>
              <a:gd name="T13" fmla="*/ 2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68">
                <a:moveTo>
                  <a:pt x="35" y="27"/>
                </a:moveTo>
                <a:cubicBezTo>
                  <a:pt x="35" y="27"/>
                  <a:pt x="48" y="17"/>
                  <a:pt x="37" y="8"/>
                </a:cubicBezTo>
                <a:cubicBezTo>
                  <a:pt x="26" y="0"/>
                  <a:pt x="8" y="3"/>
                  <a:pt x="16" y="14"/>
                </a:cubicBezTo>
                <a:cubicBezTo>
                  <a:pt x="24" y="25"/>
                  <a:pt x="27" y="34"/>
                  <a:pt x="20" y="40"/>
                </a:cubicBezTo>
                <a:cubicBezTo>
                  <a:pt x="14" y="46"/>
                  <a:pt x="0" y="58"/>
                  <a:pt x="12" y="63"/>
                </a:cubicBezTo>
                <a:cubicBezTo>
                  <a:pt x="24" y="68"/>
                  <a:pt x="26" y="49"/>
                  <a:pt x="27" y="42"/>
                </a:cubicBezTo>
                <a:cubicBezTo>
                  <a:pt x="29" y="36"/>
                  <a:pt x="32" y="32"/>
                  <a:pt x="35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23" name="Freeform 39"/>
          <p:cNvSpPr>
            <a:spLocks/>
          </p:cNvSpPr>
          <p:nvPr/>
        </p:nvSpPr>
        <p:spPr bwMode="auto">
          <a:xfrm>
            <a:off x="4584175" y="4691378"/>
            <a:ext cx="92053" cy="89631"/>
          </a:xfrm>
          <a:custGeom>
            <a:avLst/>
            <a:gdLst>
              <a:gd name="T0" fmla="*/ 1 w 16"/>
              <a:gd name="T1" fmla="*/ 11 h 16"/>
              <a:gd name="T2" fmla="*/ 11 w 16"/>
              <a:gd name="T3" fmla="*/ 15 h 16"/>
              <a:gd name="T4" fmla="*/ 15 w 16"/>
              <a:gd name="T5" fmla="*/ 6 h 16"/>
              <a:gd name="T6" fmla="*/ 5 w 16"/>
              <a:gd name="T7" fmla="*/ 1 h 16"/>
              <a:gd name="T8" fmla="*/ 1 w 16"/>
              <a:gd name="T9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1" y="11"/>
                </a:moveTo>
                <a:cubicBezTo>
                  <a:pt x="3" y="14"/>
                  <a:pt x="7" y="16"/>
                  <a:pt x="11" y="15"/>
                </a:cubicBezTo>
                <a:cubicBezTo>
                  <a:pt x="15" y="14"/>
                  <a:pt x="16" y="10"/>
                  <a:pt x="15" y="6"/>
                </a:cubicBezTo>
                <a:cubicBezTo>
                  <a:pt x="13" y="2"/>
                  <a:pt x="9" y="0"/>
                  <a:pt x="5" y="1"/>
                </a:cubicBezTo>
                <a:cubicBezTo>
                  <a:pt x="1" y="3"/>
                  <a:pt x="0" y="7"/>
                  <a:pt x="1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24" name="Freeform 40"/>
          <p:cNvSpPr>
            <a:spLocks/>
          </p:cNvSpPr>
          <p:nvPr/>
        </p:nvSpPr>
        <p:spPr bwMode="auto">
          <a:xfrm>
            <a:off x="4681072" y="4725292"/>
            <a:ext cx="41181" cy="46027"/>
          </a:xfrm>
          <a:custGeom>
            <a:avLst/>
            <a:gdLst>
              <a:gd name="T0" fmla="*/ 0 w 7"/>
              <a:gd name="T1" fmla="*/ 4 h 8"/>
              <a:gd name="T2" fmla="*/ 3 w 7"/>
              <a:gd name="T3" fmla="*/ 8 h 8"/>
              <a:gd name="T4" fmla="*/ 6 w 7"/>
              <a:gd name="T5" fmla="*/ 5 h 8"/>
              <a:gd name="T6" fmla="*/ 3 w 7"/>
              <a:gd name="T7" fmla="*/ 0 h 8"/>
              <a:gd name="T8" fmla="*/ 0 w 7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0" y="4"/>
                </a:moveTo>
                <a:cubicBezTo>
                  <a:pt x="0" y="6"/>
                  <a:pt x="1" y="8"/>
                  <a:pt x="3" y="8"/>
                </a:cubicBezTo>
                <a:cubicBezTo>
                  <a:pt x="5" y="8"/>
                  <a:pt x="6" y="7"/>
                  <a:pt x="6" y="5"/>
                </a:cubicBezTo>
                <a:cubicBezTo>
                  <a:pt x="7" y="2"/>
                  <a:pt x="5" y="0"/>
                  <a:pt x="3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25" name="Freeform 41"/>
          <p:cNvSpPr>
            <a:spLocks/>
          </p:cNvSpPr>
          <p:nvPr/>
        </p:nvSpPr>
        <p:spPr bwMode="auto">
          <a:xfrm>
            <a:off x="4722255" y="4747094"/>
            <a:ext cx="38759" cy="41181"/>
          </a:xfrm>
          <a:custGeom>
            <a:avLst/>
            <a:gdLst>
              <a:gd name="T0" fmla="*/ 1 w 7"/>
              <a:gd name="T1" fmla="*/ 3 h 7"/>
              <a:gd name="T2" fmla="*/ 3 w 7"/>
              <a:gd name="T3" fmla="*/ 7 h 7"/>
              <a:gd name="T4" fmla="*/ 7 w 7"/>
              <a:gd name="T5" fmla="*/ 5 h 7"/>
              <a:gd name="T6" fmla="*/ 5 w 7"/>
              <a:gd name="T7" fmla="*/ 1 h 7"/>
              <a:gd name="T8" fmla="*/ 1 w 7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1" y="3"/>
                </a:moveTo>
                <a:cubicBezTo>
                  <a:pt x="0" y="5"/>
                  <a:pt x="1" y="6"/>
                  <a:pt x="3" y="7"/>
                </a:cubicBezTo>
                <a:cubicBezTo>
                  <a:pt x="4" y="7"/>
                  <a:pt x="6" y="6"/>
                  <a:pt x="7" y="5"/>
                </a:cubicBezTo>
                <a:cubicBezTo>
                  <a:pt x="7" y="3"/>
                  <a:pt x="7" y="1"/>
                  <a:pt x="5" y="1"/>
                </a:cubicBezTo>
                <a:cubicBezTo>
                  <a:pt x="3" y="0"/>
                  <a:pt x="2" y="1"/>
                  <a:pt x="1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26" name="Freeform 42"/>
          <p:cNvSpPr>
            <a:spLocks/>
          </p:cNvSpPr>
          <p:nvPr/>
        </p:nvSpPr>
        <p:spPr bwMode="auto">
          <a:xfrm>
            <a:off x="4756170" y="4776163"/>
            <a:ext cx="38759" cy="38759"/>
          </a:xfrm>
          <a:custGeom>
            <a:avLst/>
            <a:gdLst>
              <a:gd name="T0" fmla="*/ 1 w 7"/>
              <a:gd name="T1" fmla="*/ 2 h 7"/>
              <a:gd name="T2" fmla="*/ 2 w 7"/>
              <a:gd name="T3" fmla="*/ 6 h 7"/>
              <a:gd name="T4" fmla="*/ 7 w 7"/>
              <a:gd name="T5" fmla="*/ 4 h 7"/>
              <a:gd name="T6" fmla="*/ 5 w 7"/>
              <a:gd name="T7" fmla="*/ 0 h 7"/>
              <a:gd name="T8" fmla="*/ 1 w 7"/>
              <a:gd name="T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1" y="2"/>
                </a:moveTo>
                <a:cubicBezTo>
                  <a:pt x="0" y="4"/>
                  <a:pt x="1" y="6"/>
                  <a:pt x="2" y="6"/>
                </a:cubicBezTo>
                <a:cubicBezTo>
                  <a:pt x="4" y="7"/>
                  <a:pt x="6" y="6"/>
                  <a:pt x="7" y="4"/>
                </a:cubicBezTo>
                <a:cubicBezTo>
                  <a:pt x="7" y="3"/>
                  <a:pt x="7" y="1"/>
                  <a:pt x="5" y="0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27" name="Freeform 43"/>
          <p:cNvSpPr>
            <a:spLocks/>
          </p:cNvSpPr>
          <p:nvPr/>
        </p:nvSpPr>
        <p:spPr bwMode="auto">
          <a:xfrm>
            <a:off x="4785241" y="4805234"/>
            <a:ext cx="33913" cy="33913"/>
          </a:xfrm>
          <a:custGeom>
            <a:avLst/>
            <a:gdLst>
              <a:gd name="T0" fmla="*/ 1 w 6"/>
              <a:gd name="T1" fmla="*/ 2 h 6"/>
              <a:gd name="T2" fmla="*/ 0 w 6"/>
              <a:gd name="T3" fmla="*/ 5 h 6"/>
              <a:gd name="T4" fmla="*/ 4 w 6"/>
              <a:gd name="T5" fmla="*/ 5 h 6"/>
              <a:gd name="T6" fmla="*/ 5 w 6"/>
              <a:gd name="T7" fmla="*/ 1 h 6"/>
              <a:gd name="T8" fmla="*/ 1 w 6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1" y="2"/>
                </a:moveTo>
                <a:cubicBezTo>
                  <a:pt x="0" y="3"/>
                  <a:pt x="0" y="4"/>
                  <a:pt x="0" y="5"/>
                </a:cubicBezTo>
                <a:cubicBezTo>
                  <a:pt x="1" y="6"/>
                  <a:pt x="3" y="6"/>
                  <a:pt x="4" y="5"/>
                </a:cubicBezTo>
                <a:cubicBezTo>
                  <a:pt x="6" y="4"/>
                  <a:pt x="6" y="2"/>
                  <a:pt x="5" y="1"/>
                </a:cubicBezTo>
                <a:cubicBezTo>
                  <a:pt x="4" y="0"/>
                  <a:pt x="2" y="1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28" name="Freeform 44"/>
          <p:cNvSpPr>
            <a:spLocks noEditPoints="1"/>
          </p:cNvSpPr>
          <p:nvPr/>
        </p:nvSpPr>
        <p:spPr bwMode="auto">
          <a:xfrm rot="16200000">
            <a:off x="7396633" y="2300426"/>
            <a:ext cx="835744" cy="840588"/>
          </a:xfrm>
          <a:custGeom>
            <a:avLst/>
            <a:gdLst>
              <a:gd name="T0" fmla="*/ 76 w 146"/>
              <a:gd name="T1" fmla="*/ 0 h 147"/>
              <a:gd name="T2" fmla="*/ 76 w 146"/>
              <a:gd name="T3" fmla="*/ 146 h 147"/>
              <a:gd name="T4" fmla="*/ 146 w 146"/>
              <a:gd name="T5" fmla="*/ 73 h 147"/>
              <a:gd name="T6" fmla="*/ 76 w 146"/>
              <a:gd name="T7" fmla="*/ 0 h 147"/>
              <a:gd name="T8" fmla="*/ 72 w 146"/>
              <a:gd name="T9" fmla="*/ 0 h 147"/>
              <a:gd name="T10" fmla="*/ 0 w 146"/>
              <a:gd name="T11" fmla="*/ 73 h 147"/>
              <a:gd name="T12" fmla="*/ 72 w 146"/>
              <a:gd name="T13" fmla="*/ 147 h 147"/>
              <a:gd name="T14" fmla="*/ 72 w 146"/>
              <a:gd name="T15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6" h="147">
                <a:moveTo>
                  <a:pt x="76" y="0"/>
                </a:moveTo>
                <a:cubicBezTo>
                  <a:pt x="76" y="146"/>
                  <a:pt x="76" y="146"/>
                  <a:pt x="76" y="146"/>
                </a:cubicBezTo>
                <a:cubicBezTo>
                  <a:pt x="115" y="145"/>
                  <a:pt x="146" y="113"/>
                  <a:pt x="146" y="73"/>
                </a:cubicBezTo>
                <a:cubicBezTo>
                  <a:pt x="146" y="34"/>
                  <a:pt x="115" y="2"/>
                  <a:pt x="76" y="0"/>
                </a:cubicBezTo>
                <a:moveTo>
                  <a:pt x="72" y="0"/>
                </a:moveTo>
                <a:cubicBezTo>
                  <a:pt x="32" y="1"/>
                  <a:pt x="0" y="33"/>
                  <a:pt x="0" y="73"/>
                </a:cubicBezTo>
                <a:cubicBezTo>
                  <a:pt x="0" y="113"/>
                  <a:pt x="32" y="146"/>
                  <a:pt x="72" y="147"/>
                </a:cubicBezTo>
                <a:cubicBezTo>
                  <a:pt x="72" y="0"/>
                  <a:pt x="72" y="0"/>
                  <a:pt x="72" y="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29" name="Freeform 45"/>
          <p:cNvSpPr>
            <a:spLocks/>
          </p:cNvSpPr>
          <p:nvPr/>
        </p:nvSpPr>
        <p:spPr bwMode="auto">
          <a:xfrm rot="16200000">
            <a:off x="7803604" y="2295581"/>
            <a:ext cx="21803" cy="840588"/>
          </a:xfrm>
          <a:custGeom>
            <a:avLst/>
            <a:gdLst>
              <a:gd name="T0" fmla="*/ 1 w 4"/>
              <a:gd name="T1" fmla="*/ 0 h 147"/>
              <a:gd name="T2" fmla="*/ 0 w 4"/>
              <a:gd name="T3" fmla="*/ 0 h 147"/>
              <a:gd name="T4" fmla="*/ 0 w 4"/>
              <a:gd name="T5" fmla="*/ 147 h 147"/>
              <a:gd name="T6" fmla="*/ 1 w 4"/>
              <a:gd name="T7" fmla="*/ 147 h 147"/>
              <a:gd name="T8" fmla="*/ 4 w 4"/>
              <a:gd name="T9" fmla="*/ 146 h 147"/>
              <a:gd name="T10" fmla="*/ 4 w 4"/>
              <a:gd name="T11" fmla="*/ 0 h 147"/>
              <a:gd name="T12" fmla="*/ 1 w 4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7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0" y="147"/>
                  <a:pt x="1" y="147"/>
                </a:cubicBezTo>
                <a:cubicBezTo>
                  <a:pt x="2" y="147"/>
                  <a:pt x="3" y="147"/>
                  <a:pt x="4" y="146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0"/>
                </a:cubicBezTo>
              </a:path>
            </a:pathLst>
          </a:custGeom>
          <a:solidFill>
            <a:srgbClr val="87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30" name="Oval 46"/>
          <p:cNvSpPr>
            <a:spLocks noChangeArrowheads="1"/>
          </p:cNvSpPr>
          <p:nvPr/>
        </p:nvSpPr>
        <p:spPr bwMode="auto">
          <a:xfrm rot="16200000">
            <a:off x="7446295" y="2354932"/>
            <a:ext cx="736423" cy="738845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/>
          <a:lstStyle/>
          <a:p>
            <a:endParaRPr lang="zh-CN" altLang="en-US" sz="2133"/>
          </a:p>
        </p:txBody>
      </p:sp>
      <p:sp>
        <p:nvSpPr>
          <p:cNvPr id="117731" name="Freeform 47"/>
          <p:cNvSpPr>
            <a:spLocks/>
          </p:cNvSpPr>
          <p:nvPr/>
        </p:nvSpPr>
        <p:spPr bwMode="auto">
          <a:xfrm>
            <a:off x="7606175" y="2526923"/>
            <a:ext cx="450575" cy="394859"/>
          </a:xfrm>
          <a:custGeom>
            <a:avLst/>
            <a:gdLst>
              <a:gd name="T0" fmla="*/ 71 w 79"/>
              <a:gd name="T1" fmla="*/ 8 h 69"/>
              <a:gd name="T2" fmla="*/ 43 w 79"/>
              <a:gd name="T3" fmla="*/ 8 h 69"/>
              <a:gd name="T4" fmla="*/ 40 w 79"/>
              <a:gd name="T5" fmla="*/ 11 h 69"/>
              <a:gd name="T6" fmla="*/ 40 w 79"/>
              <a:gd name="T7" fmla="*/ 11 h 69"/>
              <a:gd name="T8" fmla="*/ 36 w 79"/>
              <a:gd name="T9" fmla="*/ 8 h 69"/>
              <a:gd name="T10" fmla="*/ 8 w 79"/>
              <a:gd name="T11" fmla="*/ 8 h 69"/>
              <a:gd name="T12" fmla="*/ 8 w 79"/>
              <a:gd name="T13" fmla="*/ 37 h 69"/>
              <a:gd name="T14" fmla="*/ 11 w 79"/>
              <a:gd name="T15" fmla="*/ 40 h 69"/>
              <a:gd name="T16" fmla="*/ 40 w 79"/>
              <a:gd name="T17" fmla="*/ 69 h 69"/>
              <a:gd name="T18" fmla="*/ 40 w 79"/>
              <a:gd name="T19" fmla="*/ 69 h 69"/>
              <a:gd name="T20" fmla="*/ 68 w 79"/>
              <a:gd name="T21" fmla="*/ 40 h 69"/>
              <a:gd name="T22" fmla="*/ 71 w 79"/>
              <a:gd name="T23" fmla="*/ 37 h 69"/>
              <a:gd name="T24" fmla="*/ 71 w 79"/>
              <a:gd name="T25" fmla="*/ 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69">
                <a:moveTo>
                  <a:pt x="71" y="8"/>
                </a:moveTo>
                <a:cubicBezTo>
                  <a:pt x="64" y="0"/>
                  <a:pt x="51" y="0"/>
                  <a:pt x="43" y="8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9"/>
                  <a:pt x="8" y="37"/>
                </a:cubicBezTo>
                <a:cubicBezTo>
                  <a:pt x="11" y="40"/>
                  <a:pt x="11" y="40"/>
                  <a:pt x="11" y="40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37"/>
                  <a:pt x="71" y="37"/>
                  <a:pt x="71" y="37"/>
                </a:cubicBezTo>
                <a:cubicBezTo>
                  <a:pt x="79" y="29"/>
                  <a:pt x="79" y="16"/>
                  <a:pt x="71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32" name="Freeform 48"/>
          <p:cNvSpPr>
            <a:spLocks noEditPoints="1"/>
          </p:cNvSpPr>
          <p:nvPr/>
        </p:nvSpPr>
        <p:spPr bwMode="auto">
          <a:xfrm rot="16200000">
            <a:off x="7394211" y="638629"/>
            <a:ext cx="840588" cy="840588"/>
          </a:xfrm>
          <a:custGeom>
            <a:avLst/>
            <a:gdLst>
              <a:gd name="T0" fmla="*/ 24 w 147"/>
              <a:gd name="T1" fmla="*/ 73 h 147"/>
              <a:gd name="T2" fmla="*/ 0 w 147"/>
              <a:gd name="T3" fmla="*/ 73 h 147"/>
              <a:gd name="T4" fmla="*/ 74 w 147"/>
              <a:gd name="T5" fmla="*/ 147 h 147"/>
              <a:gd name="T6" fmla="*/ 82 w 147"/>
              <a:gd name="T7" fmla="*/ 146 h 147"/>
              <a:gd name="T8" fmla="*/ 82 w 147"/>
              <a:gd name="T9" fmla="*/ 131 h 147"/>
              <a:gd name="T10" fmla="*/ 24 w 147"/>
              <a:gd name="T11" fmla="*/ 73 h 147"/>
              <a:gd name="T12" fmla="*/ 74 w 147"/>
              <a:gd name="T13" fmla="*/ 0 h 147"/>
              <a:gd name="T14" fmla="*/ 1 w 147"/>
              <a:gd name="T15" fmla="*/ 69 h 147"/>
              <a:gd name="T16" fmla="*/ 24 w 147"/>
              <a:gd name="T17" fmla="*/ 69 h 147"/>
              <a:gd name="T18" fmla="*/ 86 w 147"/>
              <a:gd name="T19" fmla="*/ 131 h 147"/>
              <a:gd name="T20" fmla="*/ 86 w 147"/>
              <a:gd name="T21" fmla="*/ 146 h 147"/>
              <a:gd name="T22" fmla="*/ 147 w 147"/>
              <a:gd name="T23" fmla="*/ 73 h 147"/>
              <a:gd name="T24" fmla="*/ 74 w 147"/>
              <a:gd name="T25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7" h="147">
                <a:moveTo>
                  <a:pt x="24" y="73"/>
                </a:moveTo>
                <a:cubicBezTo>
                  <a:pt x="0" y="73"/>
                  <a:pt x="0" y="73"/>
                  <a:pt x="0" y="73"/>
                </a:cubicBezTo>
                <a:cubicBezTo>
                  <a:pt x="0" y="114"/>
                  <a:pt x="33" y="147"/>
                  <a:pt x="74" y="147"/>
                </a:cubicBezTo>
                <a:cubicBezTo>
                  <a:pt x="76" y="147"/>
                  <a:pt x="79" y="146"/>
                  <a:pt x="82" y="146"/>
                </a:cubicBezTo>
                <a:cubicBezTo>
                  <a:pt x="82" y="131"/>
                  <a:pt x="82" y="131"/>
                  <a:pt x="82" y="131"/>
                </a:cubicBezTo>
                <a:cubicBezTo>
                  <a:pt x="82" y="100"/>
                  <a:pt x="55" y="73"/>
                  <a:pt x="24" y="73"/>
                </a:cubicBezTo>
                <a:moveTo>
                  <a:pt x="74" y="0"/>
                </a:moveTo>
                <a:cubicBezTo>
                  <a:pt x="34" y="0"/>
                  <a:pt x="3" y="31"/>
                  <a:pt x="1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58" y="69"/>
                  <a:pt x="86" y="97"/>
                  <a:pt x="86" y="131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120" y="140"/>
                  <a:pt x="147" y="110"/>
                  <a:pt x="147" y="73"/>
                </a:cubicBezTo>
                <a:cubicBezTo>
                  <a:pt x="147" y="33"/>
                  <a:pt x="114" y="0"/>
                  <a:pt x="7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33" name="Freeform 49"/>
          <p:cNvSpPr>
            <a:spLocks/>
          </p:cNvSpPr>
          <p:nvPr/>
        </p:nvSpPr>
        <p:spPr bwMode="auto">
          <a:xfrm rot="16200000">
            <a:off x="7763635" y="1012895"/>
            <a:ext cx="491756" cy="440885"/>
          </a:xfrm>
          <a:custGeom>
            <a:avLst/>
            <a:gdLst>
              <a:gd name="T0" fmla="*/ 24 w 86"/>
              <a:gd name="T1" fmla="*/ 0 h 77"/>
              <a:gd name="T2" fmla="*/ 1 w 86"/>
              <a:gd name="T3" fmla="*/ 0 h 77"/>
              <a:gd name="T4" fmla="*/ 0 w 86"/>
              <a:gd name="T5" fmla="*/ 4 h 77"/>
              <a:gd name="T6" fmla="*/ 0 w 86"/>
              <a:gd name="T7" fmla="*/ 4 h 77"/>
              <a:gd name="T8" fmla="*/ 24 w 86"/>
              <a:gd name="T9" fmla="*/ 4 h 77"/>
              <a:gd name="T10" fmla="*/ 82 w 86"/>
              <a:gd name="T11" fmla="*/ 62 h 77"/>
              <a:gd name="T12" fmla="*/ 82 w 86"/>
              <a:gd name="T13" fmla="*/ 77 h 77"/>
              <a:gd name="T14" fmla="*/ 86 w 86"/>
              <a:gd name="T15" fmla="*/ 77 h 77"/>
              <a:gd name="T16" fmla="*/ 86 w 86"/>
              <a:gd name="T17" fmla="*/ 62 h 77"/>
              <a:gd name="T18" fmla="*/ 24 w 86"/>
              <a:gd name="T19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77">
                <a:moveTo>
                  <a:pt x="24" y="0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55" y="4"/>
                  <a:pt x="82" y="31"/>
                  <a:pt x="82" y="62"/>
                </a:cubicBezTo>
                <a:cubicBezTo>
                  <a:pt x="82" y="77"/>
                  <a:pt x="82" y="77"/>
                  <a:pt x="82" y="77"/>
                </a:cubicBezTo>
                <a:cubicBezTo>
                  <a:pt x="83" y="77"/>
                  <a:pt x="84" y="77"/>
                  <a:pt x="86" y="77"/>
                </a:cubicBezTo>
                <a:cubicBezTo>
                  <a:pt x="86" y="62"/>
                  <a:pt x="86" y="62"/>
                  <a:pt x="86" y="62"/>
                </a:cubicBezTo>
                <a:cubicBezTo>
                  <a:pt x="86" y="28"/>
                  <a:pt x="58" y="0"/>
                  <a:pt x="24" y="0"/>
                </a:cubicBezTo>
              </a:path>
            </a:pathLst>
          </a:custGeom>
          <a:solidFill>
            <a:srgbClr val="87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34" name="Oval 50"/>
          <p:cNvSpPr>
            <a:spLocks noChangeArrowheads="1"/>
          </p:cNvSpPr>
          <p:nvPr/>
        </p:nvSpPr>
        <p:spPr bwMode="auto">
          <a:xfrm rot="16200000">
            <a:off x="7445083" y="689500"/>
            <a:ext cx="738847" cy="738845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endParaRPr lang="zh-CN" altLang="en-US" sz="2133"/>
          </a:p>
        </p:txBody>
      </p:sp>
      <p:sp>
        <p:nvSpPr>
          <p:cNvPr id="117735" name="Freeform 51"/>
          <p:cNvSpPr>
            <a:spLocks noEditPoints="1"/>
          </p:cNvSpPr>
          <p:nvPr/>
        </p:nvSpPr>
        <p:spPr bwMode="auto">
          <a:xfrm>
            <a:off x="7578318" y="780424"/>
            <a:ext cx="474799" cy="440885"/>
          </a:xfrm>
          <a:custGeom>
            <a:avLst/>
            <a:gdLst>
              <a:gd name="T0" fmla="*/ 178 w 196"/>
              <a:gd name="T1" fmla="*/ 172 h 182"/>
              <a:gd name="T2" fmla="*/ 102 w 196"/>
              <a:gd name="T3" fmla="*/ 21 h 182"/>
              <a:gd name="T4" fmla="*/ 114 w 196"/>
              <a:gd name="T5" fmla="*/ 0 h 182"/>
              <a:gd name="T6" fmla="*/ 107 w 196"/>
              <a:gd name="T7" fmla="*/ 0 h 182"/>
              <a:gd name="T8" fmla="*/ 100 w 196"/>
              <a:gd name="T9" fmla="*/ 16 h 182"/>
              <a:gd name="T10" fmla="*/ 100 w 196"/>
              <a:gd name="T11" fmla="*/ 19 h 182"/>
              <a:gd name="T12" fmla="*/ 97 w 196"/>
              <a:gd name="T13" fmla="*/ 16 h 182"/>
              <a:gd name="T14" fmla="*/ 97 w 196"/>
              <a:gd name="T15" fmla="*/ 14 h 182"/>
              <a:gd name="T16" fmla="*/ 90 w 196"/>
              <a:gd name="T17" fmla="*/ 0 h 182"/>
              <a:gd name="T18" fmla="*/ 85 w 196"/>
              <a:gd name="T19" fmla="*/ 0 h 182"/>
              <a:gd name="T20" fmla="*/ 95 w 196"/>
              <a:gd name="T21" fmla="*/ 21 h 182"/>
              <a:gd name="T22" fmla="*/ 19 w 196"/>
              <a:gd name="T23" fmla="*/ 172 h 182"/>
              <a:gd name="T24" fmla="*/ 0 w 196"/>
              <a:gd name="T25" fmla="*/ 172 h 182"/>
              <a:gd name="T26" fmla="*/ 0 w 196"/>
              <a:gd name="T27" fmla="*/ 182 h 182"/>
              <a:gd name="T28" fmla="*/ 196 w 196"/>
              <a:gd name="T29" fmla="*/ 182 h 182"/>
              <a:gd name="T30" fmla="*/ 196 w 196"/>
              <a:gd name="T31" fmla="*/ 172 h 182"/>
              <a:gd name="T32" fmla="*/ 178 w 196"/>
              <a:gd name="T33" fmla="*/ 172 h 182"/>
              <a:gd name="T34" fmla="*/ 74 w 196"/>
              <a:gd name="T35" fmla="*/ 172 h 182"/>
              <a:gd name="T36" fmla="*/ 97 w 196"/>
              <a:gd name="T37" fmla="*/ 127 h 182"/>
              <a:gd name="T38" fmla="*/ 100 w 196"/>
              <a:gd name="T39" fmla="*/ 122 h 182"/>
              <a:gd name="T40" fmla="*/ 123 w 196"/>
              <a:gd name="T41" fmla="*/ 172 h 182"/>
              <a:gd name="T42" fmla="*/ 74 w 196"/>
              <a:gd name="T43" fmla="*/ 17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6" h="182">
                <a:moveTo>
                  <a:pt x="178" y="172"/>
                </a:moveTo>
                <a:lnTo>
                  <a:pt x="102" y="21"/>
                </a:lnTo>
                <a:lnTo>
                  <a:pt x="114" y="0"/>
                </a:lnTo>
                <a:lnTo>
                  <a:pt x="107" y="0"/>
                </a:lnTo>
                <a:lnTo>
                  <a:pt x="100" y="16"/>
                </a:lnTo>
                <a:lnTo>
                  <a:pt x="100" y="19"/>
                </a:lnTo>
                <a:lnTo>
                  <a:pt x="97" y="16"/>
                </a:lnTo>
                <a:lnTo>
                  <a:pt x="97" y="14"/>
                </a:lnTo>
                <a:lnTo>
                  <a:pt x="90" y="0"/>
                </a:lnTo>
                <a:lnTo>
                  <a:pt x="85" y="0"/>
                </a:lnTo>
                <a:lnTo>
                  <a:pt x="95" y="21"/>
                </a:lnTo>
                <a:lnTo>
                  <a:pt x="19" y="172"/>
                </a:lnTo>
                <a:lnTo>
                  <a:pt x="0" y="172"/>
                </a:lnTo>
                <a:lnTo>
                  <a:pt x="0" y="182"/>
                </a:lnTo>
                <a:lnTo>
                  <a:pt x="196" y="182"/>
                </a:lnTo>
                <a:lnTo>
                  <a:pt x="196" y="172"/>
                </a:lnTo>
                <a:lnTo>
                  <a:pt x="178" y="172"/>
                </a:lnTo>
                <a:close/>
                <a:moveTo>
                  <a:pt x="74" y="172"/>
                </a:moveTo>
                <a:lnTo>
                  <a:pt x="97" y="127"/>
                </a:lnTo>
                <a:lnTo>
                  <a:pt x="100" y="122"/>
                </a:lnTo>
                <a:lnTo>
                  <a:pt x="123" y="172"/>
                </a:lnTo>
                <a:lnTo>
                  <a:pt x="74" y="1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36" name="Freeform 52"/>
          <p:cNvSpPr>
            <a:spLocks noEditPoints="1"/>
          </p:cNvSpPr>
          <p:nvPr/>
        </p:nvSpPr>
        <p:spPr bwMode="auto">
          <a:xfrm rot="16200000">
            <a:off x="5783284" y="1706926"/>
            <a:ext cx="835744" cy="840588"/>
          </a:xfrm>
          <a:custGeom>
            <a:avLst/>
            <a:gdLst>
              <a:gd name="T0" fmla="*/ 78 w 146"/>
              <a:gd name="T1" fmla="*/ 1 h 147"/>
              <a:gd name="T2" fmla="*/ 78 w 146"/>
              <a:gd name="T3" fmla="*/ 147 h 147"/>
              <a:gd name="T4" fmla="*/ 146 w 146"/>
              <a:gd name="T5" fmla="*/ 74 h 147"/>
              <a:gd name="T6" fmla="*/ 78 w 146"/>
              <a:gd name="T7" fmla="*/ 1 h 147"/>
              <a:gd name="T8" fmla="*/ 73 w 146"/>
              <a:gd name="T9" fmla="*/ 0 h 147"/>
              <a:gd name="T10" fmla="*/ 0 w 146"/>
              <a:gd name="T11" fmla="*/ 74 h 147"/>
              <a:gd name="T12" fmla="*/ 73 w 146"/>
              <a:gd name="T13" fmla="*/ 147 h 147"/>
              <a:gd name="T14" fmla="*/ 74 w 146"/>
              <a:gd name="T15" fmla="*/ 147 h 147"/>
              <a:gd name="T16" fmla="*/ 74 w 146"/>
              <a:gd name="T17" fmla="*/ 0 h 147"/>
              <a:gd name="T18" fmla="*/ 73 w 146"/>
              <a:gd name="T1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6" h="147">
                <a:moveTo>
                  <a:pt x="78" y="1"/>
                </a:moveTo>
                <a:cubicBezTo>
                  <a:pt x="78" y="147"/>
                  <a:pt x="78" y="147"/>
                  <a:pt x="78" y="147"/>
                </a:cubicBezTo>
                <a:cubicBezTo>
                  <a:pt x="116" y="144"/>
                  <a:pt x="146" y="112"/>
                  <a:pt x="146" y="74"/>
                </a:cubicBezTo>
                <a:cubicBezTo>
                  <a:pt x="146" y="35"/>
                  <a:pt x="116" y="3"/>
                  <a:pt x="78" y="1"/>
                </a:cubicBezTo>
                <a:moveTo>
                  <a:pt x="73" y="0"/>
                </a:moveTo>
                <a:cubicBezTo>
                  <a:pt x="33" y="0"/>
                  <a:pt x="0" y="33"/>
                  <a:pt x="0" y="74"/>
                </a:cubicBezTo>
                <a:cubicBezTo>
                  <a:pt x="0" y="114"/>
                  <a:pt x="33" y="147"/>
                  <a:pt x="73" y="147"/>
                </a:cubicBezTo>
                <a:cubicBezTo>
                  <a:pt x="73" y="147"/>
                  <a:pt x="73" y="147"/>
                  <a:pt x="74" y="147"/>
                </a:cubicBezTo>
                <a:cubicBezTo>
                  <a:pt x="74" y="0"/>
                  <a:pt x="74" y="0"/>
                  <a:pt x="74" y="0"/>
                </a:cubicBezTo>
                <a:cubicBezTo>
                  <a:pt x="73" y="0"/>
                  <a:pt x="73" y="0"/>
                  <a:pt x="7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37" name="Freeform 53"/>
          <p:cNvSpPr>
            <a:spLocks/>
          </p:cNvSpPr>
          <p:nvPr/>
        </p:nvSpPr>
        <p:spPr bwMode="auto">
          <a:xfrm rot="16200000">
            <a:off x="6189044" y="1688759"/>
            <a:ext cx="24224" cy="840588"/>
          </a:xfrm>
          <a:custGeom>
            <a:avLst/>
            <a:gdLst>
              <a:gd name="T0" fmla="*/ 0 w 4"/>
              <a:gd name="T1" fmla="*/ 0 h 147"/>
              <a:gd name="T2" fmla="*/ 0 w 4"/>
              <a:gd name="T3" fmla="*/ 147 h 147"/>
              <a:gd name="T4" fmla="*/ 4 w 4"/>
              <a:gd name="T5" fmla="*/ 147 h 147"/>
              <a:gd name="T6" fmla="*/ 4 w 4"/>
              <a:gd name="T7" fmla="*/ 1 h 147"/>
              <a:gd name="T8" fmla="*/ 0 w 4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47">
                <a:moveTo>
                  <a:pt x="0" y="0"/>
                </a:moveTo>
                <a:cubicBezTo>
                  <a:pt x="0" y="147"/>
                  <a:pt x="0" y="147"/>
                  <a:pt x="0" y="147"/>
                </a:cubicBezTo>
                <a:cubicBezTo>
                  <a:pt x="1" y="147"/>
                  <a:pt x="2" y="147"/>
                  <a:pt x="4" y="147"/>
                </a:cubicBezTo>
                <a:cubicBezTo>
                  <a:pt x="4" y="1"/>
                  <a:pt x="4" y="1"/>
                  <a:pt x="4" y="1"/>
                </a:cubicBezTo>
                <a:cubicBezTo>
                  <a:pt x="2" y="1"/>
                  <a:pt x="1" y="1"/>
                  <a:pt x="0" y="0"/>
                </a:cubicBezTo>
              </a:path>
            </a:pathLst>
          </a:custGeom>
          <a:solidFill>
            <a:srgbClr val="87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38" name="Oval 54"/>
          <p:cNvSpPr>
            <a:spLocks noChangeArrowheads="1"/>
          </p:cNvSpPr>
          <p:nvPr/>
        </p:nvSpPr>
        <p:spPr bwMode="auto">
          <a:xfrm rot="16200000">
            <a:off x="5829312" y="1757798"/>
            <a:ext cx="743691" cy="738845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zh-CN" altLang="en-US" sz="2133"/>
          </a:p>
        </p:txBody>
      </p:sp>
      <p:sp>
        <p:nvSpPr>
          <p:cNvPr id="117739" name="Freeform 55"/>
          <p:cNvSpPr>
            <a:spLocks/>
          </p:cNvSpPr>
          <p:nvPr/>
        </p:nvSpPr>
        <p:spPr bwMode="auto">
          <a:xfrm>
            <a:off x="6111481" y="1895818"/>
            <a:ext cx="247089" cy="438461"/>
          </a:xfrm>
          <a:custGeom>
            <a:avLst/>
            <a:gdLst>
              <a:gd name="T0" fmla="*/ 102 w 102"/>
              <a:gd name="T1" fmla="*/ 92 h 181"/>
              <a:gd name="T2" fmla="*/ 12 w 102"/>
              <a:gd name="T3" fmla="*/ 0 h 181"/>
              <a:gd name="T4" fmla="*/ 0 w 102"/>
              <a:gd name="T5" fmla="*/ 11 h 181"/>
              <a:gd name="T6" fmla="*/ 81 w 102"/>
              <a:gd name="T7" fmla="*/ 92 h 181"/>
              <a:gd name="T8" fmla="*/ 0 w 102"/>
              <a:gd name="T9" fmla="*/ 170 h 181"/>
              <a:gd name="T10" fmla="*/ 12 w 102"/>
              <a:gd name="T11" fmla="*/ 181 h 181"/>
              <a:gd name="T12" fmla="*/ 102 w 102"/>
              <a:gd name="T13" fmla="*/ 9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181">
                <a:moveTo>
                  <a:pt x="102" y="92"/>
                </a:moveTo>
                <a:lnTo>
                  <a:pt x="12" y="0"/>
                </a:lnTo>
                <a:lnTo>
                  <a:pt x="0" y="11"/>
                </a:lnTo>
                <a:lnTo>
                  <a:pt x="81" y="92"/>
                </a:lnTo>
                <a:lnTo>
                  <a:pt x="0" y="170"/>
                </a:lnTo>
                <a:lnTo>
                  <a:pt x="12" y="181"/>
                </a:lnTo>
                <a:lnTo>
                  <a:pt x="102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40" name="Freeform 56"/>
          <p:cNvSpPr>
            <a:spLocks noEditPoints="1"/>
          </p:cNvSpPr>
          <p:nvPr/>
        </p:nvSpPr>
        <p:spPr bwMode="auto">
          <a:xfrm rot="16200000">
            <a:off x="5785708" y="3373568"/>
            <a:ext cx="835744" cy="835744"/>
          </a:xfrm>
          <a:custGeom>
            <a:avLst/>
            <a:gdLst>
              <a:gd name="T0" fmla="*/ 71 w 146"/>
              <a:gd name="T1" fmla="*/ 68 h 146"/>
              <a:gd name="T2" fmla="*/ 0 w 146"/>
              <a:gd name="T3" fmla="*/ 68 h 146"/>
              <a:gd name="T4" fmla="*/ 0 w 146"/>
              <a:gd name="T5" fmla="*/ 73 h 146"/>
              <a:gd name="T6" fmla="*/ 71 w 146"/>
              <a:gd name="T7" fmla="*/ 146 h 146"/>
              <a:gd name="T8" fmla="*/ 71 w 146"/>
              <a:gd name="T9" fmla="*/ 68 h 146"/>
              <a:gd name="T10" fmla="*/ 146 w 146"/>
              <a:gd name="T11" fmla="*/ 68 h 146"/>
              <a:gd name="T12" fmla="*/ 75 w 146"/>
              <a:gd name="T13" fmla="*/ 68 h 146"/>
              <a:gd name="T14" fmla="*/ 75 w 146"/>
              <a:gd name="T15" fmla="*/ 146 h 146"/>
              <a:gd name="T16" fmla="*/ 146 w 146"/>
              <a:gd name="T17" fmla="*/ 73 h 146"/>
              <a:gd name="T18" fmla="*/ 146 w 146"/>
              <a:gd name="T19" fmla="*/ 68 h 146"/>
              <a:gd name="T20" fmla="*/ 71 w 146"/>
              <a:gd name="T21" fmla="*/ 0 h 146"/>
              <a:gd name="T22" fmla="*/ 0 w 146"/>
              <a:gd name="T23" fmla="*/ 64 h 146"/>
              <a:gd name="T24" fmla="*/ 71 w 146"/>
              <a:gd name="T25" fmla="*/ 64 h 146"/>
              <a:gd name="T26" fmla="*/ 71 w 146"/>
              <a:gd name="T27" fmla="*/ 0 h 146"/>
              <a:gd name="T28" fmla="*/ 75 w 146"/>
              <a:gd name="T29" fmla="*/ 0 h 146"/>
              <a:gd name="T30" fmla="*/ 75 w 146"/>
              <a:gd name="T31" fmla="*/ 64 h 146"/>
              <a:gd name="T32" fmla="*/ 146 w 146"/>
              <a:gd name="T33" fmla="*/ 64 h 146"/>
              <a:gd name="T34" fmla="*/ 75 w 146"/>
              <a:gd name="T3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6" h="146">
                <a:moveTo>
                  <a:pt x="71" y="68"/>
                </a:move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0" y="71"/>
                  <a:pt x="0" y="73"/>
                </a:cubicBezTo>
                <a:cubicBezTo>
                  <a:pt x="0" y="112"/>
                  <a:pt x="31" y="144"/>
                  <a:pt x="71" y="146"/>
                </a:cubicBezTo>
                <a:cubicBezTo>
                  <a:pt x="71" y="68"/>
                  <a:pt x="71" y="68"/>
                  <a:pt x="71" y="68"/>
                </a:cubicBezTo>
                <a:moveTo>
                  <a:pt x="146" y="68"/>
                </a:moveTo>
                <a:cubicBezTo>
                  <a:pt x="75" y="68"/>
                  <a:pt x="75" y="68"/>
                  <a:pt x="75" y="68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114" y="145"/>
                  <a:pt x="146" y="112"/>
                  <a:pt x="146" y="73"/>
                </a:cubicBezTo>
                <a:cubicBezTo>
                  <a:pt x="146" y="71"/>
                  <a:pt x="146" y="70"/>
                  <a:pt x="146" y="68"/>
                </a:cubicBezTo>
                <a:moveTo>
                  <a:pt x="71" y="0"/>
                </a:moveTo>
                <a:cubicBezTo>
                  <a:pt x="34" y="1"/>
                  <a:pt x="4" y="29"/>
                  <a:pt x="0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0"/>
                  <a:pt x="71" y="0"/>
                  <a:pt x="71" y="0"/>
                </a:cubicBezTo>
                <a:moveTo>
                  <a:pt x="75" y="0"/>
                </a:moveTo>
                <a:cubicBezTo>
                  <a:pt x="75" y="64"/>
                  <a:pt x="75" y="64"/>
                  <a:pt x="75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2" y="28"/>
                  <a:pt x="111" y="0"/>
                  <a:pt x="7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41" name="Freeform 57"/>
          <p:cNvSpPr>
            <a:spLocks noEditPoints="1"/>
          </p:cNvSpPr>
          <p:nvPr/>
        </p:nvSpPr>
        <p:spPr bwMode="auto">
          <a:xfrm rot="16200000">
            <a:off x="6190256" y="3371146"/>
            <a:ext cx="21803" cy="840588"/>
          </a:xfrm>
          <a:custGeom>
            <a:avLst/>
            <a:gdLst>
              <a:gd name="T0" fmla="*/ 4 w 4"/>
              <a:gd name="T1" fmla="*/ 69 h 147"/>
              <a:gd name="T2" fmla="*/ 0 w 4"/>
              <a:gd name="T3" fmla="*/ 69 h 147"/>
              <a:gd name="T4" fmla="*/ 0 w 4"/>
              <a:gd name="T5" fmla="*/ 147 h 147"/>
              <a:gd name="T6" fmla="*/ 2 w 4"/>
              <a:gd name="T7" fmla="*/ 147 h 147"/>
              <a:gd name="T8" fmla="*/ 4 w 4"/>
              <a:gd name="T9" fmla="*/ 147 h 147"/>
              <a:gd name="T10" fmla="*/ 4 w 4"/>
              <a:gd name="T11" fmla="*/ 69 h 147"/>
              <a:gd name="T12" fmla="*/ 2 w 4"/>
              <a:gd name="T13" fmla="*/ 0 h 147"/>
              <a:gd name="T14" fmla="*/ 0 w 4"/>
              <a:gd name="T15" fmla="*/ 1 h 147"/>
              <a:gd name="T16" fmla="*/ 0 w 4"/>
              <a:gd name="T17" fmla="*/ 65 h 147"/>
              <a:gd name="T18" fmla="*/ 4 w 4"/>
              <a:gd name="T19" fmla="*/ 65 h 147"/>
              <a:gd name="T20" fmla="*/ 4 w 4"/>
              <a:gd name="T21" fmla="*/ 1 h 147"/>
              <a:gd name="T22" fmla="*/ 2 w 4"/>
              <a:gd name="T2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147">
                <a:moveTo>
                  <a:pt x="4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1" y="147"/>
                  <a:pt x="2" y="147"/>
                </a:cubicBezTo>
                <a:cubicBezTo>
                  <a:pt x="3" y="147"/>
                  <a:pt x="3" y="147"/>
                  <a:pt x="4" y="147"/>
                </a:cubicBezTo>
                <a:cubicBezTo>
                  <a:pt x="4" y="69"/>
                  <a:pt x="4" y="69"/>
                  <a:pt x="4" y="69"/>
                </a:cubicBezTo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65"/>
                  <a:pt x="0" y="65"/>
                  <a:pt x="0" y="65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87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42" name="Freeform 58"/>
          <p:cNvSpPr>
            <a:spLocks/>
          </p:cNvSpPr>
          <p:nvPr/>
        </p:nvSpPr>
        <p:spPr bwMode="auto">
          <a:xfrm rot="16200000">
            <a:off x="5745737" y="3779328"/>
            <a:ext cx="835744" cy="24224"/>
          </a:xfrm>
          <a:custGeom>
            <a:avLst/>
            <a:gdLst>
              <a:gd name="T0" fmla="*/ 146 w 146"/>
              <a:gd name="T1" fmla="*/ 0 h 4"/>
              <a:gd name="T2" fmla="*/ 75 w 146"/>
              <a:gd name="T3" fmla="*/ 0 h 4"/>
              <a:gd name="T4" fmla="*/ 71 w 146"/>
              <a:gd name="T5" fmla="*/ 0 h 4"/>
              <a:gd name="T6" fmla="*/ 0 w 146"/>
              <a:gd name="T7" fmla="*/ 0 h 4"/>
              <a:gd name="T8" fmla="*/ 0 w 146"/>
              <a:gd name="T9" fmla="*/ 4 h 4"/>
              <a:gd name="T10" fmla="*/ 71 w 146"/>
              <a:gd name="T11" fmla="*/ 4 h 4"/>
              <a:gd name="T12" fmla="*/ 75 w 146"/>
              <a:gd name="T13" fmla="*/ 4 h 4"/>
              <a:gd name="T14" fmla="*/ 146 w 146"/>
              <a:gd name="T15" fmla="*/ 4 h 4"/>
              <a:gd name="T16" fmla="*/ 146 w 146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" h="4">
                <a:moveTo>
                  <a:pt x="146" y="0"/>
                </a:moveTo>
                <a:cubicBezTo>
                  <a:pt x="75" y="0"/>
                  <a:pt x="75" y="0"/>
                  <a:pt x="75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3"/>
                  <a:pt x="0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6" y="3"/>
                  <a:pt x="146" y="2"/>
                  <a:pt x="146" y="0"/>
                </a:cubicBezTo>
              </a:path>
            </a:pathLst>
          </a:custGeom>
          <a:solidFill>
            <a:srgbClr val="87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43" name="Oval 59"/>
          <p:cNvSpPr>
            <a:spLocks noChangeArrowheads="1"/>
          </p:cNvSpPr>
          <p:nvPr/>
        </p:nvSpPr>
        <p:spPr bwMode="auto">
          <a:xfrm rot="16200000">
            <a:off x="5829312" y="3422018"/>
            <a:ext cx="743691" cy="738845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/>
          <a:lstStyle/>
          <a:p>
            <a:endParaRPr lang="zh-CN" altLang="en-US" sz="2133"/>
          </a:p>
        </p:txBody>
      </p:sp>
      <p:sp>
        <p:nvSpPr>
          <p:cNvPr id="117744" name="Oval 60"/>
          <p:cNvSpPr>
            <a:spLocks noChangeArrowheads="1"/>
          </p:cNvSpPr>
          <p:nvPr/>
        </p:nvSpPr>
        <p:spPr bwMode="auto">
          <a:xfrm>
            <a:off x="6064291" y="3572210"/>
            <a:ext cx="79940" cy="79940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45" name="Freeform 61"/>
          <p:cNvSpPr>
            <a:spLocks/>
          </p:cNvSpPr>
          <p:nvPr/>
        </p:nvSpPr>
        <p:spPr bwMode="auto">
          <a:xfrm>
            <a:off x="6023109" y="3661840"/>
            <a:ext cx="159881" cy="348832"/>
          </a:xfrm>
          <a:custGeom>
            <a:avLst/>
            <a:gdLst>
              <a:gd name="T0" fmla="*/ 66 w 66"/>
              <a:gd name="T1" fmla="*/ 12 h 144"/>
              <a:gd name="T2" fmla="*/ 66 w 66"/>
              <a:gd name="T3" fmla="*/ 15 h 144"/>
              <a:gd name="T4" fmla="*/ 66 w 66"/>
              <a:gd name="T5" fmla="*/ 74 h 144"/>
              <a:gd name="T6" fmla="*/ 54 w 66"/>
              <a:gd name="T7" fmla="*/ 74 h 144"/>
              <a:gd name="T8" fmla="*/ 54 w 66"/>
              <a:gd name="T9" fmla="*/ 15 h 144"/>
              <a:gd name="T10" fmla="*/ 50 w 66"/>
              <a:gd name="T11" fmla="*/ 15 h 144"/>
              <a:gd name="T12" fmla="*/ 50 w 66"/>
              <a:gd name="T13" fmla="*/ 144 h 144"/>
              <a:gd name="T14" fmla="*/ 36 w 66"/>
              <a:gd name="T15" fmla="*/ 144 h 144"/>
              <a:gd name="T16" fmla="*/ 36 w 66"/>
              <a:gd name="T17" fmla="*/ 69 h 144"/>
              <a:gd name="T18" fmla="*/ 31 w 66"/>
              <a:gd name="T19" fmla="*/ 69 h 144"/>
              <a:gd name="T20" fmla="*/ 31 w 66"/>
              <a:gd name="T21" fmla="*/ 144 h 144"/>
              <a:gd name="T22" fmla="*/ 17 w 66"/>
              <a:gd name="T23" fmla="*/ 144 h 144"/>
              <a:gd name="T24" fmla="*/ 17 w 66"/>
              <a:gd name="T25" fmla="*/ 15 h 144"/>
              <a:gd name="T26" fmla="*/ 14 w 66"/>
              <a:gd name="T27" fmla="*/ 15 h 144"/>
              <a:gd name="T28" fmla="*/ 14 w 66"/>
              <a:gd name="T29" fmla="*/ 74 h 144"/>
              <a:gd name="T30" fmla="*/ 0 w 66"/>
              <a:gd name="T31" fmla="*/ 74 h 144"/>
              <a:gd name="T32" fmla="*/ 0 w 66"/>
              <a:gd name="T33" fmla="*/ 15 h 144"/>
              <a:gd name="T34" fmla="*/ 0 w 66"/>
              <a:gd name="T35" fmla="*/ 12 h 144"/>
              <a:gd name="T36" fmla="*/ 0 w 66"/>
              <a:gd name="T37" fmla="*/ 0 h 144"/>
              <a:gd name="T38" fmla="*/ 66 w 66"/>
              <a:gd name="T39" fmla="*/ 0 h 144"/>
              <a:gd name="T40" fmla="*/ 66 w 66"/>
              <a:gd name="T4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6" h="144">
                <a:moveTo>
                  <a:pt x="66" y="12"/>
                </a:moveTo>
                <a:lnTo>
                  <a:pt x="66" y="15"/>
                </a:lnTo>
                <a:lnTo>
                  <a:pt x="66" y="74"/>
                </a:lnTo>
                <a:lnTo>
                  <a:pt x="54" y="74"/>
                </a:lnTo>
                <a:lnTo>
                  <a:pt x="54" y="15"/>
                </a:lnTo>
                <a:lnTo>
                  <a:pt x="50" y="15"/>
                </a:lnTo>
                <a:lnTo>
                  <a:pt x="50" y="144"/>
                </a:lnTo>
                <a:lnTo>
                  <a:pt x="36" y="144"/>
                </a:lnTo>
                <a:lnTo>
                  <a:pt x="36" y="69"/>
                </a:lnTo>
                <a:lnTo>
                  <a:pt x="31" y="69"/>
                </a:lnTo>
                <a:lnTo>
                  <a:pt x="31" y="144"/>
                </a:lnTo>
                <a:lnTo>
                  <a:pt x="17" y="144"/>
                </a:lnTo>
                <a:lnTo>
                  <a:pt x="17" y="15"/>
                </a:lnTo>
                <a:lnTo>
                  <a:pt x="14" y="15"/>
                </a:lnTo>
                <a:lnTo>
                  <a:pt x="14" y="74"/>
                </a:lnTo>
                <a:lnTo>
                  <a:pt x="0" y="74"/>
                </a:lnTo>
                <a:lnTo>
                  <a:pt x="0" y="15"/>
                </a:lnTo>
                <a:lnTo>
                  <a:pt x="0" y="12"/>
                </a:lnTo>
                <a:lnTo>
                  <a:pt x="0" y="0"/>
                </a:lnTo>
                <a:lnTo>
                  <a:pt x="66" y="0"/>
                </a:lnTo>
                <a:lnTo>
                  <a:pt x="66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46" name="Oval 62"/>
          <p:cNvSpPr>
            <a:spLocks noChangeArrowheads="1"/>
          </p:cNvSpPr>
          <p:nvPr/>
        </p:nvSpPr>
        <p:spPr bwMode="auto">
          <a:xfrm>
            <a:off x="6258087" y="3572210"/>
            <a:ext cx="79940" cy="79940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47" name="Freeform 63"/>
          <p:cNvSpPr>
            <a:spLocks/>
          </p:cNvSpPr>
          <p:nvPr/>
        </p:nvSpPr>
        <p:spPr bwMode="auto">
          <a:xfrm>
            <a:off x="6216904" y="3661839"/>
            <a:ext cx="162304" cy="348832"/>
          </a:xfrm>
          <a:custGeom>
            <a:avLst/>
            <a:gdLst>
              <a:gd name="T0" fmla="*/ 67 w 67"/>
              <a:gd name="T1" fmla="*/ 12 h 144"/>
              <a:gd name="T2" fmla="*/ 67 w 67"/>
              <a:gd name="T3" fmla="*/ 15 h 144"/>
              <a:gd name="T4" fmla="*/ 67 w 67"/>
              <a:gd name="T5" fmla="*/ 74 h 144"/>
              <a:gd name="T6" fmla="*/ 52 w 67"/>
              <a:gd name="T7" fmla="*/ 74 h 144"/>
              <a:gd name="T8" fmla="*/ 52 w 67"/>
              <a:gd name="T9" fmla="*/ 15 h 144"/>
              <a:gd name="T10" fmla="*/ 50 w 67"/>
              <a:gd name="T11" fmla="*/ 15 h 144"/>
              <a:gd name="T12" fmla="*/ 50 w 67"/>
              <a:gd name="T13" fmla="*/ 144 h 144"/>
              <a:gd name="T14" fmla="*/ 36 w 67"/>
              <a:gd name="T15" fmla="*/ 144 h 144"/>
              <a:gd name="T16" fmla="*/ 36 w 67"/>
              <a:gd name="T17" fmla="*/ 69 h 144"/>
              <a:gd name="T18" fmla="*/ 31 w 67"/>
              <a:gd name="T19" fmla="*/ 69 h 144"/>
              <a:gd name="T20" fmla="*/ 31 w 67"/>
              <a:gd name="T21" fmla="*/ 144 h 144"/>
              <a:gd name="T22" fmla="*/ 17 w 67"/>
              <a:gd name="T23" fmla="*/ 144 h 144"/>
              <a:gd name="T24" fmla="*/ 17 w 67"/>
              <a:gd name="T25" fmla="*/ 15 h 144"/>
              <a:gd name="T26" fmla="*/ 12 w 67"/>
              <a:gd name="T27" fmla="*/ 15 h 144"/>
              <a:gd name="T28" fmla="*/ 12 w 67"/>
              <a:gd name="T29" fmla="*/ 74 h 144"/>
              <a:gd name="T30" fmla="*/ 0 w 67"/>
              <a:gd name="T31" fmla="*/ 74 h 144"/>
              <a:gd name="T32" fmla="*/ 0 w 67"/>
              <a:gd name="T33" fmla="*/ 15 h 144"/>
              <a:gd name="T34" fmla="*/ 0 w 67"/>
              <a:gd name="T35" fmla="*/ 12 h 144"/>
              <a:gd name="T36" fmla="*/ 0 w 67"/>
              <a:gd name="T37" fmla="*/ 0 h 144"/>
              <a:gd name="T38" fmla="*/ 67 w 67"/>
              <a:gd name="T39" fmla="*/ 0 h 144"/>
              <a:gd name="T40" fmla="*/ 67 w 67"/>
              <a:gd name="T4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7" h="144">
                <a:moveTo>
                  <a:pt x="67" y="12"/>
                </a:moveTo>
                <a:lnTo>
                  <a:pt x="67" y="15"/>
                </a:lnTo>
                <a:lnTo>
                  <a:pt x="67" y="74"/>
                </a:lnTo>
                <a:lnTo>
                  <a:pt x="52" y="74"/>
                </a:lnTo>
                <a:lnTo>
                  <a:pt x="52" y="15"/>
                </a:lnTo>
                <a:lnTo>
                  <a:pt x="50" y="15"/>
                </a:lnTo>
                <a:lnTo>
                  <a:pt x="50" y="144"/>
                </a:lnTo>
                <a:lnTo>
                  <a:pt x="36" y="144"/>
                </a:lnTo>
                <a:lnTo>
                  <a:pt x="36" y="69"/>
                </a:lnTo>
                <a:lnTo>
                  <a:pt x="31" y="69"/>
                </a:lnTo>
                <a:lnTo>
                  <a:pt x="31" y="144"/>
                </a:lnTo>
                <a:lnTo>
                  <a:pt x="17" y="144"/>
                </a:lnTo>
                <a:lnTo>
                  <a:pt x="17" y="15"/>
                </a:lnTo>
                <a:lnTo>
                  <a:pt x="12" y="15"/>
                </a:lnTo>
                <a:lnTo>
                  <a:pt x="12" y="74"/>
                </a:lnTo>
                <a:lnTo>
                  <a:pt x="0" y="74"/>
                </a:lnTo>
                <a:lnTo>
                  <a:pt x="0" y="15"/>
                </a:lnTo>
                <a:lnTo>
                  <a:pt x="0" y="12"/>
                </a:lnTo>
                <a:lnTo>
                  <a:pt x="0" y="0"/>
                </a:lnTo>
                <a:lnTo>
                  <a:pt x="67" y="0"/>
                </a:lnTo>
                <a:lnTo>
                  <a:pt x="67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48" name="Rectangle 64"/>
          <p:cNvSpPr>
            <a:spLocks noChangeArrowheads="1"/>
          </p:cNvSpPr>
          <p:nvPr/>
        </p:nvSpPr>
        <p:spPr bwMode="auto">
          <a:xfrm rot="16200000">
            <a:off x="3567960" y="4842783"/>
            <a:ext cx="184105" cy="508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49" name="Rectangle 65"/>
          <p:cNvSpPr>
            <a:spLocks noChangeArrowheads="1"/>
          </p:cNvSpPr>
          <p:nvPr/>
        </p:nvSpPr>
        <p:spPr bwMode="auto">
          <a:xfrm rot="16200000">
            <a:off x="2927222" y="3010202"/>
            <a:ext cx="53295" cy="1841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50" name="Rectangle 66"/>
          <p:cNvSpPr>
            <a:spLocks noChangeArrowheads="1"/>
          </p:cNvSpPr>
          <p:nvPr/>
        </p:nvSpPr>
        <p:spPr bwMode="auto">
          <a:xfrm rot="16200000">
            <a:off x="2928434" y="1676646"/>
            <a:ext cx="50871" cy="1841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51" name="Rectangle 67"/>
          <p:cNvSpPr>
            <a:spLocks noChangeArrowheads="1"/>
          </p:cNvSpPr>
          <p:nvPr/>
        </p:nvSpPr>
        <p:spPr bwMode="auto">
          <a:xfrm rot="16200000">
            <a:off x="3567960" y="5901391"/>
            <a:ext cx="184105" cy="508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52" name="Rectangle 68"/>
          <p:cNvSpPr>
            <a:spLocks noChangeArrowheads="1"/>
          </p:cNvSpPr>
          <p:nvPr/>
        </p:nvSpPr>
        <p:spPr bwMode="auto">
          <a:xfrm rot="16200000">
            <a:off x="3855020" y="4841571"/>
            <a:ext cx="184105" cy="532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53" name="Rectangle 69"/>
          <p:cNvSpPr>
            <a:spLocks noChangeArrowheads="1"/>
          </p:cNvSpPr>
          <p:nvPr/>
        </p:nvSpPr>
        <p:spPr bwMode="auto">
          <a:xfrm rot="16200000">
            <a:off x="5336345" y="4842783"/>
            <a:ext cx="184105" cy="508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54" name="Rectangle 70"/>
          <p:cNvSpPr>
            <a:spLocks noChangeArrowheads="1"/>
          </p:cNvSpPr>
          <p:nvPr/>
        </p:nvSpPr>
        <p:spPr bwMode="auto">
          <a:xfrm rot="16200000">
            <a:off x="5336345" y="3772061"/>
            <a:ext cx="184105" cy="508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55" name="Rectangle 71"/>
          <p:cNvSpPr>
            <a:spLocks noChangeArrowheads="1"/>
          </p:cNvSpPr>
          <p:nvPr/>
        </p:nvSpPr>
        <p:spPr bwMode="auto">
          <a:xfrm rot="16200000">
            <a:off x="7013887" y="2690439"/>
            <a:ext cx="181684" cy="508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56" name="Rectangle 72"/>
          <p:cNvSpPr>
            <a:spLocks noChangeArrowheads="1"/>
          </p:cNvSpPr>
          <p:nvPr/>
        </p:nvSpPr>
        <p:spPr bwMode="auto">
          <a:xfrm rot="16200000">
            <a:off x="7013887" y="3766006"/>
            <a:ext cx="181684" cy="508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57" name="Rectangle 73"/>
          <p:cNvSpPr>
            <a:spLocks noChangeArrowheads="1"/>
          </p:cNvSpPr>
          <p:nvPr/>
        </p:nvSpPr>
        <p:spPr bwMode="auto">
          <a:xfrm rot="16200000">
            <a:off x="7013887" y="2089673"/>
            <a:ext cx="181684" cy="508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58" name="Rectangle 74"/>
          <p:cNvSpPr>
            <a:spLocks noChangeArrowheads="1"/>
          </p:cNvSpPr>
          <p:nvPr/>
        </p:nvSpPr>
        <p:spPr bwMode="auto">
          <a:xfrm rot="16200000">
            <a:off x="9204990" y="2025478"/>
            <a:ext cx="50871" cy="1841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59" name="Rectangle 75"/>
          <p:cNvSpPr>
            <a:spLocks noChangeArrowheads="1"/>
          </p:cNvSpPr>
          <p:nvPr/>
        </p:nvSpPr>
        <p:spPr bwMode="auto">
          <a:xfrm rot="16200000">
            <a:off x="8725346" y="4394630"/>
            <a:ext cx="50871" cy="1841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7760" name="Rectangle 76"/>
          <p:cNvSpPr>
            <a:spLocks noChangeArrowheads="1"/>
          </p:cNvSpPr>
          <p:nvPr/>
        </p:nvSpPr>
        <p:spPr bwMode="auto">
          <a:xfrm rot="16200000">
            <a:off x="3855020" y="5900179"/>
            <a:ext cx="184105" cy="532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88" name="Oval 10"/>
          <p:cNvSpPr>
            <a:spLocks noChangeArrowheads="1"/>
          </p:cNvSpPr>
          <p:nvPr/>
        </p:nvSpPr>
        <p:spPr bwMode="auto">
          <a:xfrm rot="16200000">
            <a:off x="2869852" y="1108582"/>
            <a:ext cx="171993" cy="17199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87" name="矩形 86"/>
          <p:cNvSpPr/>
          <p:nvPr/>
        </p:nvSpPr>
        <p:spPr>
          <a:xfrm>
            <a:off x="8888858" y="3685737"/>
            <a:ext cx="2264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8641771" y="5318091"/>
            <a:ext cx="2264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039046" y="4944446"/>
            <a:ext cx="2264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Freeform 6"/>
          <p:cNvSpPr>
            <a:spLocks/>
          </p:cNvSpPr>
          <p:nvPr/>
        </p:nvSpPr>
        <p:spPr bwMode="auto">
          <a:xfrm rot="16200000">
            <a:off x="3272184" y="4792076"/>
            <a:ext cx="201063" cy="218021"/>
          </a:xfrm>
          <a:custGeom>
            <a:avLst/>
            <a:gdLst>
              <a:gd name="T0" fmla="*/ 0 w 35"/>
              <a:gd name="T1" fmla="*/ 19 h 38"/>
              <a:gd name="T2" fmla="*/ 35 w 35"/>
              <a:gd name="T3" fmla="*/ 0 h 38"/>
              <a:gd name="T4" fmla="*/ 28 w 35"/>
              <a:gd name="T5" fmla="*/ 19 h 38"/>
              <a:gd name="T6" fmla="*/ 35 w 35"/>
              <a:gd name="T7" fmla="*/ 38 h 38"/>
              <a:gd name="T8" fmla="*/ 0 w 35"/>
              <a:gd name="T9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8">
                <a:moveTo>
                  <a:pt x="0" y="19"/>
                </a:moveTo>
                <a:cubicBezTo>
                  <a:pt x="12" y="15"/>
                  <a:pt x="26" y="8"/>
                  <a:pt x="35" y="0"/>
                </a:cubicBezTo>
                <a:cubicBezTo>
                  <a:pt x="28" y="19"/>
                  <a:pt x="28" y="19"/>
                  <a:pt x="28" y="19"/>
                </a:cubicBezTo>
                <a:cubicBezTo>
                  <a:pt x="35" y="38"/>
                  <a:pt x="35" y="38"/>
                  <a:pt x="35" y="38"/>
                </a:cubicBezTo>
                <a:cubicBezTo>
                  <a:pt x="26" y="31"/>
                  <a:pt x="12" y="24"/>
                  <a:pt x="0" y="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1" name="矩形 90"/>
          <p:cNvSpPr/>
          <p:nvPr/>
        </p:nvSpPr>
        <p:spPr>
          <a:xfrm>
            <a:off x="1576664" y="5094803"/>
            <a:ext cx="2264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Freeform 6"/>
          <p:cNvSpPr>
            <a:spLocks/>
          </p:cNvSpPr>
          <p:nvPr/>
        </p:nvSpPr>
        <p:spPr bwMode="auto">
          <a:xfrm rot="16200000">
            <a:off x="4765621" y="2075669"/>
            <a:ext cx="201063" cy="218021"/>
          </a:xfrm>
          <a:custGeom>
            <a:avLst/>
            <a:gdLst>
              <a:gd name="T0" fmla="*/ 0 w 35"/>
              <a:gd name="T1" fmla="*/ 19 h 38"/>
              <a:gd name="T2" fmla="*/ 35 w 35"/>
              <a:gd name="T3" fmla="*/ 0 h 38"/>
              <a:gd name="T4" fmla="*/ 28 w 35"/>
              <a:gd name="T5" fmla="*/ 19 h 38"/>
              <a:gd name="T6" fmla="*/ 35 w 35"/>
              <a:gd name="T7" fmla="*/ 38 h 38"/>
              <a:gd name="T8" fmla="*/ 0 w 35"/>
              <a:gd name="T9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8">
                <a:moveTo>
                  <a:pt x="0" y="19"/>
                </a:moveTo>
                <a:cubicBezTo>
                  <a:pt x="12" y="15"/>
                  <a:pt x="26" y="8"/>
                  <a:pt x="35" y="0"/>
                </a:cubicBezTo>
                <a:cubicBezTo>
                  <a:pt x="28" y="19"/>
                  <a:pt x="28" y="19"/>
                  <a:pt x="28" y="19"/>
                </a:cubicBezTo>
                <a:cubicBezTo>
                  <a:pt x="35" y="38"/>
                  <a:pt x="35" y="38"/>
                  <a:pt x="35" y="38"/>
                </a:cubicBezTo>
                <a:cubicBezTo>
                  <a:pt x="26" y="31"/>
                  <a:pt x="12" y="24"/>
                  <a:pt x="0" y="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3" name="矩形 92"/>
          <p:cNvSpPr/>
          <p:nvPr/>
        </p:nvSpPr>
        <p:spPr>
          <a:xfrm>
            <a:off x="3070101" y="2378396"/>
            <a:ext cx="2264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Freeform 6"/>
          <p:cNvSpPr>
            <a:spLocks/>
          </p:cNvSpPr>
          <p:nvPr/>
        </p:nvSpPr>
        <p:spPr bwMode="auto">
          <a:xfrm rot="16200000">
            <a:off x="6992895" y="953570"/>
            <a:ext cx="201063" cy="218021"/>
          </a:xfrm>
          <a:custGeom>
            <a:avLst/>
            <a:gdLst>
              <a:gd name="T0" fmla="*/ 0 w 35"/>
              <a:gd name="T1" fmla="*/ 19 h 38"/>
              <a:gd name="T2" fmla="*/ 35 w 35"/>
              <a:gd name="T3" fmla="*/ 0 h 38"/>
              <a:gd name="T4" fmla="*/ 28 w 35"/>
              <a:gd name="T5" fmla="*/ 19 h 38"/>
              <a:gd name="T6" fmla="*/ 35 w 35"/>
              <a:gd name="T7" fmla="*/ 38 h 38"/>
              <a:gd name="T8" fmla="*/ 0 w 35"/>
              <a:gd name="T9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8">
                <a:moveTo>
                  <a:pt x="0" y="19"/>
                </a:moveTo>
                <a:cubicBezTo>
                  <a:pt x="12" y="15"/>
                  <a:pt x="26" y="8"/>
                  <a:pt x="35" y="0"/>
                </a:cubicBezTo>
                <a:cubicBezTo>
                  <a:pt x="28" y="19"/>
                  <a:pt x="28" y="19"/>
                  <a:pt x="28" y="19"/>
                </a:cubicBezTo>
                <a:cubicBezTo>
                  <a:pt x="35" y="38"/>
                  <a:pt x="35" y="38"/>
                  <a:pt x="35" y="38"/>
                </a:cubicBezTo>
                <a:cubicBezTo>
                  <a:pt x="26" y="31"/>
                  <a:pt x="12" y="24"/>
                  <a:pt x="0" y="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95" name="矩形 94"/>
          <p:cNvSpPr/>
          <p:nvPr/>
        </p:nvSpPr>
        <p:spPr>
          <a:xfrm>
            <a:off x="5297375" y="1256297"/>
            <a:ext cx="2264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529936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1" grpId="0"/>
      <p:bldP spid="93" grpId="0"/>
      <p:bldP spid="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963085" y="1278339"/>
            <a:ext cx="2739828" cy="3792671"/>
            <a:chOff x="580606" y="1131575"/>
            <a:chExt cx="2339350" cy="3238299"/>
          </a:xfrm>
        </p:grpSpPr>
        <p:sp>
          <p:nvSpPr>
            <p:cNvPr id="10" name="Freeform 90"/>
            <p:cNvSpPr>
              <a:spLocks noEditPoints="1"/>
            </p:cNvSpPr>
            <p:nvPr/>
          </p:nvSpPr>
          <p:spPr bwMode="auto">
            <a:xfrm flipH="1">
              <a:off x="639484" y="1131575"/>
              <a:ext cx="2280472" cy="3099394"/>
            </a:xfrm>
            <a:custGeom>
              <a:avLst/>
              <a:gdLst/>
              <a:ahLst/>
              <a:cxnLst>
                <a:cxn ang="0">
                  <a:pos x="130" y="294"/>
                </a:cxn>
                <a:cxn ang="0">
                  <a:pos x="109" y="255"/>
                </a:cxn>
                <a:cxn ang="0">
                  <a:pos x="37" y="183"/>
                </a:cxn>
                <a:cxn ang="0">
                  <a:pos x="1" y="138"/>
                </a:cxn>
                <a:cxn ang="0">
                  <a:pos x="14" y="128"/>
                </a:cxn>
                <a:cxn ang="0">
                  <a:pos x="38" y="134"/>
                </a:cxn>
                <a:cxn ang="0">
                  <a:pos x="60" y="153"/>
                </a:cxn>
                <a:cxn ang="0">
                  <a:pos x="79" y="174"/>
                </a:cxn>
                <a:cxn ang="0">
                  <a:pos x="118" y="164"/>
                </a:cxn>
                <a:cxn ang="0">
                  <a:pos x="66" y="114"/>
                </a:cxn>
                <a:cxn ang="0">
                  <a:pos x="47" y="107"/>
                </a:cxn>
                <a:cxn ang="0">
                  <a:pos x="10" y="92"/>
                </a:cxn>
                <a:cxn ang="0">
                  <a:pos x="10" y="86"/>
                </a:cxn>
                <a:cxn ang="0">
                  <a:pos x="10" y="85"/>
                </a:cxn>
                <a:cxn ang="0">
                  <a:pos x="10" y="81"/>
                </a:cxn>
                <a:cxn ang="0">
                  <a:pos x="18" y="80"/>
                </a:cxn>
                <a:cxn ang="0">
                  <a:pos x="34" y="81"/>
                </a:cxn>
                <a:cxn ang="0">
                  <a:pos x="79" y="87"/>
                </a:cxn>
                <a:cxn ang="0">
                  <a:pos x="92" y="90"/>
                </a:cxn>
                <a:cxn ang="0">
                  <a:pos x="77" y="81"/>
                </a:cxn>
                <a:cxn ang="0">
                  <a:pos x="61" y="68"/>
                </a:cxn>
                <a:cxn ang="0">
                  <a:pos x="50" y="65"/>
                </a:cxn>
                <a:cxn ang="0">
                  <a:pos x="24" y="34"/>
                </a:cxn>
                <a:cxn ang="0">
                  <a:pos x="25" y="32"/>
                </a:cxn>
                <a:cxn ang="0">
                  <a:pos x="27" y="28"/>
                </a:cxn>
                <a:cxn ang="0">
                  <a:pos x="83" y="49"/>
                </a:cxn>
                <a:cxn ang="0">
                  <a:pos x="109" y="63"/>
                </a:cxn>
                <a:cxn ang="0">
                  <a:pos x="109" y="63"/>
                </a:cxn>
                <a:cxn ang="0">
                  <a:pos x="98" y="48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79" y="3"/>
                </a:cxn>
                <a:cxn ang="0">
                  <a:pos x="80" y="2"/>
                </a:cxn>
                <a:cxn ang="0">
                  <a:pos x="83" y="1"/>
                </a:cxn>
                <a:cxn ang="0">
                  <a:pos x="144" y="53"/>
                </a:cxn>
                <a:cxn ang="0">
                  <a:pos x="149" y="59"/>
                </a:cxn>
                <a:cxn ang="0">
                  <a:pos x="147" y="56"/>
                </a:cxn>
                <a:cxn ang="0">
                  <a:pos x="139" y="24"/>
                </a:cxn>
                <a:cxn ang="0">
                  <a:pos x="151" y="17"/>
                </a:cxn>
                <a:cxn ang="0">
                  <a:pos x="154" y="18"/>
                </a:cxn>
                <a:cxn ang="0">
                  <a:pos x="160" y="29"/>
                </a:cxn>
                <a:cxn ang="0">
                  <a:pos x="163" y="37"/>
                </a:cxn>
                <a:cxn ang="0">
                  <a:pos x="187" y="76"/>
                </a:cxn>
                <a:cxn ang="0">
                  <a:pos x="197" y="108"/>
                </a:cxn>
                <a:cxn ang="0">
                  <a:pos x="220" y="299"/>
                </a:cxn>
                <a:cxn ang="0">
                  <a:pos x="132" y="299"/>
                </a:cxn>
              </a:cxnLst>
              <a:rect l="0" t="0" r="r" b="b"/>
              <a:pathLst>
                <a:path w="220" h="299">
                  <a:moveTo>
                    <a:pt x="132" y="299"/>
                  </a:moveTo>
                  <a:cubicBezTo>
                    <a:pt x="131" y="297"/>
                    <a:pt x="131" y="295"/>
                    <a:pt x="130" y="294"/>
                  </a:cubicBezTo>
                  <a:cubicBezTo>
                    <a:pt x="130" y="292"/>
                    <a:pt x="129" y="291"/>
                    <a:pt x="128" y="289"/>
                  </a:cubicBezTo>
                  <a:cubicBezTo>
                    <a:pt x="128" y="289"/>
                    <a:pt x="120" y="262"/>
                    <a:pt x="109" y="255"/>
                  </a:cubicBezTo>
                  <a:cubicBezTo>
                    <a:pt x="95" y="247"/>
                    <a:pt x="86" y="239"/>
                    <a:pt x="86" y="239"/>
                  </a:cubicBezTo>
                  <a:cubicBezTo>
                    <a:pt x="86" y="239"/>
                    <a:pt x="46" y="202"/>
                    <a:pt x="37" y="183"/>
                  </a:cubicBezTo>
                  <a:cubicBezTo>
                    <a:pt x="25" y="160"/>
                    <a:pt x="4" y="144"/>
                    <a:pt x="4" y="144"/>
                  </a:cubicBezTo>
                  <a:cubicBezTo>
                    <a:pt x="3" y="142"/>
                    <a:pt x="1" y="139"/>
                    <a:pt x="1" y="138"/>
                  </a:cubicBezTo>
                  <a:cubicBezTo>
                    <a:pt x="0" y="135"/>
                    <a:pt x="3" y="136"/>
                    <a:pt x="5" y="134"/>
                  </a:cubicBezTo>
                  <a:cubicBezTo>
                    <a:pt x="7" y="131"/>
                    <a:pt x="10" y="128"/>
                    <a:pt x="14" y="128"/>
                  </a:cubicBezTo>
                  <a:cubicBezTo>
                    <a:pt x="14" y="128"/>
                    <a:pt x="23" y="127"/>
                    <a:pt x="30" y="130"/>
                  </a:cubicBezTo>
                  <a:cubicBezTo>
                    <a:pt x="33" y="132"/>
                    <a:pt x="35" y="133"/>
                    <a:pt x="38" y="134"/>
                  </a:cubicBezTo>
                  <a:cubicBezTo>
                    <a:pt x="38" y="134"/>
                    <a:pt x="49" y="140"/>
                    <a:pt x="56" y="149"/>
                  </a:cubicBezTo>
                  <a:cubicBezTo>
                    <a:pt x="57" y="150"/>
                    <a:pt x="58" y="152"/>
                    <a:pt x="60" y="153"/>
                  </a:cubicBezTo>
                  <a:cubicBezTo>
                    <a:pt x="60" y="154"/>
                    <a:pt x="60" y="154"/>
                    <a:pt x="61" y="155"/>
                  </a:cubicBezTo>
                  <a:cubicBezTo>
                    <a:pt x="63" y="158"/>
                    <a:pt x="78" y="174"/>
                    <a:pt x="79" y="174"/>
                  </a:cubicBezTo>
                  <a:cubicBezTo>
                    <a:pt x="80" y="176"/>
                    <a:pt x="87" y="182"/>
                    <a:pt x="94" y="182"/>
                  </a:cubicBezTo>
                  <a:cubicBezTo>
                    <a:pt x="118" y="182"/>
                    <a:pt x="120" y="167"/>
                    <a:pt x="118" y="164"/>
                  </a:cubicBezTo>
                  <a:cubicBezTo>
                    <a:pt x="118" y="163"/>
                    <a:pt x="113" y="149"/>
                    <a:pt x="105" y="142"/>
                  </a:cubicBezTo>
                  <a:cubicBezTo>
                    <a:pt x="94" y="131"/>
                    <a:pt x="79" y="118"/>
                    <a:pt x="66" y="114"/>
                  </a:cubicBezTo>
                  <a:cubicBezTo>
                    <a:pt x="61" y="113"/>
                    <a:pt x="56" y="111"/>
                    <a:pt x="53" y="108"/>
                  </a:cubicBezTo>
                  <a:cubicBezTo>
                    <a:pt x="51" y="107"/>
                    <a:pt x="50" y="107"/>
                    <a:pt x="47" y="107"/>
                  </a:cubicBezTo>
                  <a:cubicBezTo>
                    <a:pt x="35" y="106"/>
                    <a:pt x="17" y="98"/>
                    <a:pt x="17" y="98"/>
                  </a:cubicBezTo>
                  <a:cubicBezTo>
                    <a:pt x="14" y="97"/>
                    <a:pt x="11" y="93"/>
                    <a:pt x="10" y="92"/>
                  </a:cubicBezTo>
                  <a:cubicBezTo>
                    <a:pt x="10" y="92"/>
                    <a:pt x="10" y="92"/>
                    <a:pt x="10" y="91"/>
                  </a:cubicBezTo>
                  <a:cubicBezTo>
                    <a:pt x="9" y="90"/>
                    <a:pt x="9" y="88"/>
                    <a:pt x="10" y="86"/>
                  </a:cubicBezTo>
                  <a:cubicBezTo>
                    <a:pt x="10" y="86"/>
                    <a:pt x="10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4"/>
                    <a:pt x="9" y="84"/>
                    <a:pt x="9" y="83"/>
                  </a:cubicBezTo>
                  <a:cubicBezTo>
                    <a:pt x="9" y="82"/>
                    <a:pt x="10" y="82"/>
                    <a:pt x="10" y="81"/>
                  </a:cubicBezTo>
                  <a:cubicBezTo>
                    <a:pt x="11" y="81"/>
                    <a:pt x="12" y="81"/>
                    <a:pt x="13" y="81"/>
                  </a:cubicBezTo>
                  <a:cubicBezTo>
                    <a:pt x="15" y="80"/>
                    <a:pt x="17" y="80"/>
                    <a:pt x="18" y="80"/>
                  </a:cubicBezTo>
                  <a:cubicBezTo>
                    <a:pt x="22" y="80"/>
                    <a:pt x="26" y="80"/>
                    <a:pt x="29" y="80"/>
                  </a:cubicBezTo>
                  <a:cubicBezTo>
                    <a:pt x="31" y="81"/>
                    <a:pt x="32" y="81"/>
                    <a:pt x="34" y="81"/>
                  </a:cubicBezTo>
                  <a:cubicBezTo>
                    <a:pt x="34" y="81"/>
                    <a:pt x="43" y="80"/>
                    <a:pt x="45" y="80"/>
                  </a:cubicBezTo>
                  <a:cubicBezTo>
                    <a:pt x="45" y="80"/>
                    <a:pt x="77" y="87"/>
                    <a:pt x="79" y="87"/>
                  </a:cubicBezTo>
                  <a:cubicBezTo>
                    <a:pt x="80" y="87"/>
                    <a:pt x="85" y="89"/>
                    <a:pt x="85" y="89"/>
                  </a:cubicBezTo>
                  <a:cubicBezTo>
                    <a:pt x="86" y="89"/>
                    <a:pt x="89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0"/>
                    <a:pt x="79" y="82"/>
                    <a:pt x="77" y="81"/>
                  </a:cubicBezTo>
                  <a:cubicBezTo>
                    <a:pt x="76" y="80"/>
                    <a:pt x="75" y="80"/>
                    <a:pt x="74" y="79"/>
                  </a:cubicBezTo>
                  <a:cubicBezTo>
                    <a:pt x="72" y="78"/>
                    <a:pt x="62" y="69"/>
                    <a:pt x="61" y="68"/>
                  </a:cubicBezTo>
                  <a:cubicBezTo>
                    <a:pt x="59" y="68"/>
                    <a:pt x="57" y="67"/>
                    <a:pt x="55" y="66"/>
                  </a:cubicBezTo>
                  <a:cubicBezTo>
                    <a:pt x="54" y="66"/>
                    <a:pt x="51" y="65"/>
                    <a:pt x="50" y="65"/>
                  </a:cubicBezTo>
                  <a:cubicBezTo>
                    <a:pt x="50" y="65"/>
                    <a:pt x="43" y="62"/>
                    <a:pt x="43" y="62"/>
                  </a:cubicBezTo>
                  <a:cubicBezTo>
                    <a:pt x="23" y="54"/>
                    <a:pt x="23" y="37"/>
                    <a:pt x="24" y="34"/>
                  </a:cubicBezTo>
                  <a:cubicBezTo>
                    <a:pt x="24" y="33"/>
                    <a:pt x="24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55" y="37"/>
                    <a:pt x="56" y="37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92" y="53"/>
                    <a:pt x="102" y="59"/>
                    <a:pt x="103" y="59"/>
                  </a:cubicBezTo>
                  <a:cubicBezTo>
                    <a:pt x="105" y="61"/>
                    <a:pt x="107" y="62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6" y="54"/>
                    <a:pt x="98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80" y="34"/>
                    <a:pt x="80" y="34"/>
                  </a:cubicBezTo>
                  <a:cubicBezTo>
                    <a:pt x="74" y="28"/>
                    <a:pt x="71" y="22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9" y="15"/>
                    <a:pt x="69" y="10"/>
                    <a:pt x="72" y="6"/>
                  </a:cubicBezTo>
                  <a:cubicBezTo>
                    <a:pt x="72" y="6"/>
                    <a:pt x="75" y="2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2" y="0"/>
                  </a:cubicBezTo>
                  <a:cubicBezTo>
                    <a:pt x="82" y="0"/>
                    <a:pt x="82" y="0"/>
                    <a:pt x="83" y="1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7" y="46"/>
                    <a:pt x="141" y="49"/>
                    <a:pt x="144" y="53"/>
                  </a:cubicBezTo>
                  <a:cubicBezTo>
                    <a:pt x="145" y="55"/>
                    <a:pt x="146" y="56"/>
                    <a:pt x="148" y="57"/>
                  </a:cubicBezTo>
                  <a:cubicBezTo>
                    <a:pt x="148" y="58"/>
                    <a:pt x="149" y="58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4"/>
                    <a:pt x="145" y="53"/>
                    <a:pt x="144" y="51"/>
                  </a:cubicBezTo>
                  <a:cubicBezTo>
                    <a:pt x="138" y="39"/>
                    <a:pt x="137" y="28"/>
                    <a:pt x="139" y="24"/>
                  </a:cubicBezTo>
                  <a:cubicBezTo>
                    <a:pt x="141" y="22"/>
                    <a:pt x="143" y="19"/>
                    <a:pt x="148" y="17"/>
                  </a:cubicBezTo>
                  <a:cubicBezTo>
                    <a:pt x="149" y="17"/>
                    <a:pt x="150" y="17"/>
                    <a:pt x="151" y="17"/>
                  </a:cubicBezTo>
                  <a:cubicBezTo>
                    <a:pt x="151" y="16"/>
                    <a:pt x="152" y="16"/>
                    <a:pt x="152" y="16"/>
                  </a:cubicBezTo>
                  <a:cubicBezTo>
                    <a:pt x="153" y="16"/>
                    <a:pt x="153" y="17"/>
                    <a:pt x="154" y="18"/>
                  </a:cubicBezTo>
                  <a:cubicBezTo>
                    <a:pt x="155" y="20"/>
                    <a:pt x="156" y="22"/>
                    <a:pt x="157" y="24"/>
                  </a:cubicBezTo>
                  <a:cubicBezTo>
                    <a:pt x="158" y="26"/>
                    <a:pt x="159" y="28"/>
                    <a:pt x="160" y="29"/>
                  </a:cubicBezTo>
                  <a:cubicBezTo>
                    <a:pt x="160" y="30"/>
                    <a:pt x="160" y="31"/>
                    <a:pt x="161" y="32"/>
                  </a:cubicBezTo>
                  <a:cubicBezTo>
                    <a:pt x="161" y="34"/>
                    <a:pt x="162" y="36"/>
                    <a:pt x="163" y="37"/>
                  </a:cubicBezTo>
                  <a:cubicBezTo>
                    <a:pt x="163" y="37"/>
                    <a:pt x="176" y="54"/>
                    <a:pt x="182" y="66"/>
                  </a:cubicBezTo>
                  <a:cubicBezTo>
                    <a:pt x="183" y="68"/>
                    <a:pt x="186" y="75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96" y="93"/>
                    <a:pt x="197" y="107"/>
                    <a:pt x="197" y="108"/>
                  </a:cubicBezTo>
                  <a:cubicBezTo>
                    <a:pt x="197" y="108"/>
                    <a:pt x="205" y="226"/>
                    <a:pt x="210" y="254"/>
                  </a:cubicBezTo>
                  <a:cubicBezTo>
                    <a:pt x="215" y="282"/>
                    <a:pt x="220" y="297"/>
                    <a:pt x="220" y="299"/>
                  </a:cubicBezTo>
                  <a:cubicBezTo>
                    <a:pt x="132" y="299"/>
                    <a:pt x="132" y="299"/>
                    <a:pt x="132" y="299"/>
                  </a:cubicBezTo>
                  <a:close/>
                  <a:moveTo>
                    <a:pt x="132" y="299"/>
                  </a:moveTo>
                  <a:cubicBezTo>
                    <a:pt x="132" y="299"/>
                    <a:pt x="132" y="299"/>
                    <a:pt x="132" y="29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0606" y="4081839"/>
              <a:ext cx="1152140" cy="28803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 rot="1521600">
            <a:off x="3170335" y="2508192"/>
            <a:ext cx="364952" cy="364952"/>
            <a:chOff x="3765502" y="2110894"/>
            <a:chExt cx="403249" cy="403249"/>
          </a:xfrm>
        </p:grpSpPr>
        <p:sp>
          <p:nvSpPr>
            <p:cNvPr id="12" name="Oval 11"/>
            <p:cNvSpPr/>
            <p:nvPr/>
          </p:nvSpPr>
          <p:spPr>
            <a:xfrm>
              <a:off x="3765502" y="2110894"/>
              <a:ext cx="403249" cy="4032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38323" y="2110894"/>
              <a:ext cx="57607" cy="4032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6556857" y="4121457"/>
            <a:ext cx="191065" cy="748803"/>
            <a:chOff x="4514393" y="1036303"/>
            <a:chExt cx="115214" cy="1487365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10800000">
            <a:off x="6556857" y="3056973"/>
            <a:ext cx="191065" cy="748803"/>
            <a:chOff x="4514393" y="1036303"/>
            <a:chExt cx="115214" cy="148736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10800000">
            <a:off x="6556857" y="1884116"/>
            <a:ext cx="191065" cy="748803"/>
            <a:chOff x="4514393" y="1036303"/>
            <a:chExt cx="115214" cy="1487365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3926120" y="2243632"/>
            <a:ext cx="2630736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3925765" y="2587675"/>
            <a:ext cx="2631092" cy="844903"/>
          </a:xfrm>
          <a:prstGeom prst="bentConnector3">
            <a:avLst>
              <a:gd name="adj1" fmla="val 79927"/>
            </a:avLst>
          </a:prstGeom>
          <a:ln w="19050" cmpd="sng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3926120" y="2960875"/>
            <a:ext cx="2630736" cy="1547032"/>
          </a:xfrm>
          <a:prstGeom prst="bentConnector3">
            <a:avLst>
              <a:gd name="adj1" fmla="val 65448"/>
            </a:avLst>
          </a:prstGeom>
          <a:ln w="19050" cmpd="sng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179"/>
          <p:cNvGrpSpPr/>
          <p:nvPr/>
        </p:nvGrpSpPr>
        <p:grpSpPr>
          <a:xfrm>
            <a:off x="6943205" y="1892573"/>
            <a:ext cx="266801" cy="682827"/>
            <a:chOff x="5054600" y="1652588"/>
            <a:chExt cx="187325" cy="479424"/>
          </a:xfrm>
          <a:solidFill>
            <a:schemeClr val="accent1"/>
          </a:solidFill>
        </p:grpSpPr>
        <p:sp>
          <p:nvSpPr>
            <p:cNvPr id="49" name="Freeform 96"/>
            <p:cNvSpPr>
              <a:spLocks/>
            </p:cNvSpPr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0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55" name="Group 259"/>
          <p:cNvGrpSpPr/>
          <p:nvPr/>
        </p:nvGrpSpPr>
        <p:grpSpPr>
          <a:xfrm>
            <a:off x="6904158" y="3022558"/>
            <a:ext cx="344893" cy="740431"/>
            <a:chOff x="6913466" y="1930294"/>
            <a:chExt cx="328336" cy="704884"/>
          </a:xfrm>
          <a:solidFill>
            <a:schemeClr val="accent2"/>
          </a:solidFill>
        </p:grpSpPr>
        <p:sp>
          <p:nvSpPr>
            <p:cNvPr id="56" name="Oval 98"/>
            <p:cNvSpPr>
              <a:spLocks noChangeArrowheads="1"/>
            </p:cNvSpPr>
            <p:nvPr/>
          </p:nvSpPr>
          <p:spPr bwMode="auto">
            <a:xfrm>
              <a:off x="7025973" y="1930294"/>
              <a:ext cx="105618" cy="10561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7" name="Freeform 99"/>
            <p:cNvSpPr>
              <a:spLocks/>
            </p:cNvSpPr>
            <p:nvPr/>
          </p:nvSpPr>
          <p:spPr bwMode="auto">
            <a:xfrm>
              <a:off x="6913466" y="2058872"/>
              <a:ext cx="328336" cy="576306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60" name="Group 179"/>
          <p:cNvGrpSpPr/>
          <p:nvPr/>
        </p:nvGrpSpPr>
        <p:grpSpPr>
          <a:xfrm>
            <a:off x="6984455" y="4287470"/>
            <a:ext cx="184299" cy="471677"/>
            <a:chOff x="5054600" y="1652588"/>
            <a:chExt cx="187325" cy="479424"/>
          </a:xfrm>
          <a:solidFill>
            <a:schemeClr val="accent3"/>
          </a:solidFill>
        </p:grpSpPr>
        <p:sp>
          <p:nvSpPr>
            <p:cNvPr id="61" name="Freeform 96"/>
            <p:cNvSpPr>
              <a:spLocks/>
            </p:cNvSpPr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62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72" name="Text Placeholder 3"/>
          <p:cNvSpPr txBox="1">
            <a:spLocks/>
          </p:cNvSpPr>
          <p:nvPr/>
        </p:nvSpPr>
        <p:spPr>
          <a:xfrm>
            <a:off x="7331363" y="1892379"/>
            <a:ext cx="953787" cy="65665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r>
              <a:rPr lang="en-US" sz="4267" dirty="0">
                <a:solidFill>
                  <a:schemeClr val="accent1"/>
                </a:solidFill>
              </a:rPr>
              <a:t>35%</a:t>
            </a:r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7363351" y="3035571"/>
            <a:ext cx="953787" cy="65665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r>
              <a:rPr lang="en-US" sz="4267" dirty="0">
                <a:solidFill>
                  <a:schemeClr val="accent2"/>
                </a:solidFill>
              </a:rPr>
              <a:t>50%</a:t>
            </a: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7287151" y="4180109"/>
            <a:ext cx="953787" cy="65665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r>
              <a:rPr lang="en-US" sz="4267" dirty="0">
                <a:solidFill>
                  <a:schemeClr val="accent3"/>
                </a:solidFill>
              </a:rPr>
              <a:t>15%</a:t>
            </a:r>
          </a:p>
        </p:txBody>
      </p:sp>
      <p:sp>
        <p:nvSpPr>
          <p:cNvPr id="114" name="Text Placeholder 3"/>
          <p:cNvSpPr txBox="1">
            <a:spLocks/>
          </p:cNvSpPr>
          <p:nvPr/>
        </p:nvSpPr>
        <p:spPr>
          <a:xfrm>
            <a:off x="969919" y="5186856"/>
            <a:ext cx="833562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117" name="Text Placeholder 3"/>
          <p:cNvSpPr txBox="1">
            <a:spLocks/>
          </p:cNvSpPr>
          <p:nvPr/>
        </p:nvSpPr>
        <p:spPr>
          <a:xfrm>
            <a:off x="4440910" y="5186856"/>
            <a:ext cx="833562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120" name="Text Placeholder 3"/>
          <p:cNvSpPr txBox="1">
            <a:spLocks/>
          </p:cNvSpPr>
          <p:nvPr/>
        </p:nvSpPr>
        <p:spPr>
          <a:xfrm>
            <a:off x="8005838" y="5186856"/>
            <a:ext cx="833562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51" name="矩形 50"/>
          <p:cNvSpPr/>
          <p:nvPr/>
        </p:nvSpPr>
        <p:spPr>
          <a:xfrm>
            <a:off x="8406507" y="1913001"/>
            <a:ext cx="2229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406507" y="3078030"/>
            <a:ext cx="2229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422619" y="4255525"/>
            <a:ext cx="2229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960582" y="5468127"/>
            <a:ext cx="2229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286624" y="5485453"/>
            <a:ext cx="2229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867555" y="5485453"/>
            <a:ext cx="2229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129527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114" grpId="0"/>
      <p:bldP spid="117" grpId="0"/>
      <p:bldP spid="120" grpId="0"/>
      <p:bldP spid="51" grpId="0"/>
      <p:bldP spid="52" grpId="0"/>
      <p:bldP spid="53" grpId="0"/>
      <p:bldP spid="54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PART  </a:t>
            </a:r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mtClean="0"/>
              <a:t>教学反思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87897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7"/>
          <p:cNvSpPr>
            <a:spLocks/>
          </p:cNvSpPr>
          <p:nvPr/>
        </p:nvSpPr>
        <p:spPr bwMode="auto">
          <a:xfrm>
            <a:off x="2786654" y="1662385"/>
            <a:ext cx="2003588" cy="2480896"/>
          </a:xfrm>
          <a:custGeom>
            <a:avLst/>
            <a:gdLst/>
            <a:ahLst/>
            <a:cxnLst>
              <a:cxn ang="0">
                <a:pos x="315" y="317"/>
              </a:cxn>
              <a:cxn ang="0">
                <a:pos x="239" y="317"/>
              </a:cxn>
              <a:cxn ang="0">
                <a:pos x="244" y="320"/>
              </a:cxn>
              <a:cxn ang="0">
                <a:pos x="255" y="349"/>
              </a:cxn>
              <a:cxn ang="0">
                <a:pos x="244" y="378"/>
              </a:cxn>
              <a:cxn ang="0">
                <a:pos x="226" y="389"/>
              </a:cxn>
              <a:cxn ang="0">
                <a:pos x="215" y="390"/>
              </a:cxn>
              <a:cxn ang="0">
                <a:pos x="204" y="389"/>
              </a:cxn>
              <a:cxn ang="0">
                <a:pos x="186" y="378"/>
              </a:cxn>
              <a:cxn ang="0">
                <a:pos x="174" y="349"/>
              </a:cxn>
              <a:cxn ang="0">
                <a:pos x="186" y="320"/>
              </a:cxn>
              <a:cxn ang="0">
                <a:pos x="190" y="317"/>
              </a:cxn>
              <a:cxn ang="0">
                <a:pos x="144" y="317"/>
              </a:cxn>
              <a:cxn ang="0">
                <a:pos x="101" y="214"/>
              </a:cxn>
              <a:cxn ang="0">
                <a:pos x="0" y="171"/>
              </a:cxn>
              <a:cxn ang="0">
                <a:pos x="0" y="128"/>
              </a:cxn>
              <a:cxn ang="0">
                <a:pos x="29" y="140"/>
              </a:cxn>
              <a:cxn ang="0">
                <a:pos x="58" y="128"/>
              </a:cxn>
              <a:cxn ang="0">
                <a:pos x="70" y="99"/>
              </a:cxn>
              <a:cxn ang="0">
                <a:pos x="58" y="70"/>
              </a:cxn>
              <a:cxn ang="0">
                <a:pos x="29" y="58"/>
              </a:cxn>
              <a:cxn ang="0">
                <a:pos x="0" y="70"/>
              </a:cxn>
              <a:cxn ang="0">
                <a:pos x="0" y="0"/>
              </a:cxn>
              <a:cxn ang="0">
                <a:pos x="202" y="74"/>
              </a:cxn>
              <a:cxn ang="0">
                <a:pos x="171" y="87"/>
              </a:cxn>
              <a:cxn ang="0">
                <a:pos x="158" y="119"/>
              </a:cxn>
              <a:cxn ang="0">
                <a:pos x="171" y="151"/>
              </a:cxn>
              <a:cxn ang="0">
                <a:pos x="203" y="164"/>
              </a:cxn>
              <a:cxn ang="0">
                <a:pos x="235" y="151"/>
              </a:cxn>
              <a:cxn ang="0">
                <a:pos x="247" y="121"/>
              </a:cxn>
              <a:cxn ang="0">
                <a:pos x="315" y="317"/>
              </a:cxn>
            </a:cxnLst>
            <a:rect l="0" t="0" r="r" b="b"/>
            <a:pathLst>
              <a:path w="315" h="390">
                <a:moveTo>
                  <a:pt x="315" y="317"/>
                </a:moveTo>
                <a:cubicBezTo>
                  <a:pt x="239" y="317"/>
                  <a:pt x="239" y="317"/>
                  <a:pt x="239" y="317"/>
                </a:cubicBezTo>
                <a:cubicBezTo>
                  <a:pt x="241" y="318"/>
                  <a:pt x="242" y="319"/>
                  <a:pt x="244" y="320"/>
                </a:cubicBezTo>
                <a:cubicBezTo>
                  <a:pt x="251" y="328"/>
                  <a:pt x="255" y="338"/>
                  <a:pt x="255" y="349"/>
                </a:cubicBezTo>
                <a:cubicBezTo>
                  <a:pt x="255" y="361"/>
                  <a:pt x="251" y="370"/>
                  <a:pt x="244" y="378"/>
                </a:cubicBezTo>
                <a:cubicBezTo>
                  <a:pt x="238" y="384"/>
                  <a:pt x="232" y="387"/>
                  <a:pt x="226" y="389"/>
                </a:cubicBezTo>
                <a:cubicBezTo>
                  <a:pt x="222" y="390"/>
                  <a:pt x="218" y="390"/>
                  <a:pt x="215" y="390"/>
                </a:cubicBezTo>
                <a:cubicBezTo>
                  <a:pt x="211" y="390"/>
                  <a:pt x="207" y="390"/>
                  <a:pt x="204" y="389"/>
                </a:cubicBezTo>
                <a:cubicBezTo>
                  <a:pt x="197" y="387"/>
                  <a:pt x="191" y="384"/>
                  <a:pt x="186" y="378"/>
                </a:cubicBezTo>
                <a:cubicBezTo>
                  <a:pt x="178" y="370"/>
                  <a:pt x="174" y="361"/>
                  <a:pt x="174" y="349"/>
                </a:cubicBezTo>
                <a:cubicBezTo>
                  <a:pt x="174" y="338"/>
                  <a:pt x="178" y="328"/>
                  <a:pt x="186" y="320"/>
                </a:cubicBezTo>
                <a:cubicBezTo>
                  <a:pt x="187" y="319"/>
                  <a:pt x="189" y="318"/>
                  <a:pt x="190" y="317"/>
                </a:cubicBezTo>
                <a:cubicBezTo>
                  <a:pt x="144" y="317"/>
                  <a:pt x="144" y="317"/>
                  <a:pt x="144" y="317"/>
                </a:cubicBezTo>
                <a:cubicBezTo>
                  <a:pt x="144" y="277"/>
                  <a:pt x="129" y="242"/>
                  <a:pt x="101" y="214"/>
                </a:cubicBezTo>
                <a:cubicBezTo>
                  <a:pt x="73" y="186"/>
                  <a:pt x="40" y="172"/>
                  <a:pt x="0" y="171"/>
                </a:cubicBezTo>
                <a:cubicBezTo>
                  <a:pt x="0" y="128"/>
                  <a:pt x="0" y="128"/>
                  <a:pt x="0" y="128"/>
                </a:cubicBezTo>
                <a:cubicBezTo>
                  <a:pt x="8" y="136"/>
                  <a:pt x="18" y="140"/>
                  <a:pt x="29" y="140"/>
                </a:cubicBezTo>
                <a:cubicBezTo>
                  <a:pt x="41" y="140"/>
                  <a:pt x="50" y="136"/>
                  <a:pt x="58" y="128"/>
                </a:cubicBezTo>
                <a:cubicBezTo>
                  <a:pt x="66" y="120"/>
                  <a:pt x="70" y="110"/>
                  <a:pt x="70" y="99"/>
                </a:cubicBezTo>
                <a:cubicBezTo>
                  <a:pt x="70" y="88"/>
                  <a:pt x="66" y="78"/>
                  <a:pt x="58" y="70"/>
                </a:cubicBezTo>
                <a:cubicBezTo>
                  <a:pt x="50" y="62"/>
                  <a:pt x="41" y="58"/>
                  <a:pt x="29" y="58"/>
                </a:cubicBezTo>
                <a:cubicBezTo>
                  <a:pt x="18" y="58"/>
                  <a:pt x="8" y="62"/>
                  <a:pt x="0" y="70"/>
                </a:cubicBezTo>
                <a:cubicBezTo>
                  <a:pt x="0" y="0"/>
                  <a:pt x="0" y="0"/>
                  <a:pt x="0" y="0"/>
                </a:cubicBezTo>
                <a:cubicBezTo>
                  <a:pt x="77" y="1"/>
                  <a:pt x="145" y="25"/>
                  <a:pt x="202" y="74"/>
                </a:cubicBezTo>
                <a:cubicBezTo>
                  <a:pt x="190" y="74"/>
                  <a:pt x="180" y="79"/>
                  <a:pt x="171" y="87"/>
                </a:cubicBezTo>
                <a:cubicBezTo>
                  <a:pt x="162" y="96"/>
                  <a:pt x="158" y="107"/>
                  <a:pt x="158" y="119"/>
                </a:cubicBezTo>
                <a:cubicBezTo>
                  <a:pt x="158" y="131"/>
                  <a:pt x="162" y="142"/>
                  <a:pt x="171" y="151"/>
                </a:cubicBezTo>
                <a:cubicBezTo>
                  <a:pt x="180" y="159"/>
                  <a:pt x="190" y="164"/>
                  <a:pt x="203" y="164"/>
                </a:cubicBezTo>
                <a:cubicBezTo>
                  <a:pt x="215" y="164"/>
                  <a:pt x="226" y="159"/>
                  <a:pt x="235" y="151"/>
                </a:cubicBezTo>
                <a:cubicBezTo>
                  <a:pt x="243" y="142"/>
                  <a:pt x="247" y="133"/>
                  <a:pt x="247" y="121"/>
                </a:cubicBezTo>
                <a:cubicBezTo>
                  <a:pt x="292" y="177"/>
                  <a:pt x="315" y="242"/>
                  <a:pt x="315" y="317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2323220" y="3679850"/>
            <a:ext cx="2467021" cy="2023013"/>
          </a:xfrm>
          <a:custGeom>
            <a:avLst/>
            <a:gdLst/>
            <a:ahLst/>
            <a:cxnLst>
              <a:cxn ang="0">
                <a:pos x="73" y="318"/>
              </a:cxn>
              <a:cxn ang="0">
                <a:pos x="73" y="243"/>
              </a:cxn>
              <a:cxn ang="0">
                <a:pos x="70" y="247"/>
              </a:cxn>
              <a:cxn ang="0">
                <a:pos x="41" y="259"/>
              </a:cxn>
              <a:cxn ang="0">
                <a:pos x="12" y="247"/>
              </a:cxn>
              <a:cxn ang="0">
                <a:pos x="0" y="218"/>
              </a:cxn>
              <a:cxn ang="0">
                <a:pos x="12" y="189"/>
              </a:cxn>
              <a:cxn ang="0">
                <a:pos x="41" y="177"/>
              </a:cxn>
              <a:cxn ang="0">
                <a:pos x="70" y="189"/>
              </a:cxn>
              <a:cxn ang="0">
                <a:pos x="73" y="192"/>
              </a:cxn>
              <a:cxn ang="0">
                <a:pos x="73" y="147"/>
              </a:cxn>
              <a:cxn ang="0">
                <a:pos x="124" y="137"/>
              </a:cxn>
              <a:cxn ang="0">
                <a:pos x="174" y="104"/>
              </a:cxn>
              <a:cxn ang="0">
                <a:pos x="199" y="72"/>
              </a:cxn>
              <a:cxn ang="0">
                <a:pos x="217" y="1"/>
              </a:cxn>
              <a:cxn ang="0">
                <a:pos x="217" y="0"/>
              </a:cxn>
              <a:cxn ang="0">
                <a:pos x="263" y="0"/>
              </a:cxn>
              <a:cxn ang="0">
                <a:pos x="259" y="3"/>
              </a:cxn>
              <a:cxn ang="0">
                <a:pos x="247" y="32"/>
              </a:cxn>
              <a:cxn ang="0">
                <a:pos x="259" y="61"/>
              </a:cxn>
              <a:cxn ang="0">
                <a:pos x="277" y="72"/>
              </a:cxn>
              <a:cxn ang="0">
                <a:pos x="288" y="73"/>
              </a:cxn>
              <a:cxn ang="0">
                <a:pos x="299" y="72"/>
              </a:cxn>
              <a:cxn ang="0">
                <a:pos x="317" y="61"/>
              </a:cxn>
              <a:cxn ang="0">
                <a:pos x="328" y="32"/>
              </a:cxn>
              <a:cxn ang="0">
                <a:pos x="317" y="3"/>
              </a:cxn>
              <a:cxn ang="0">
                <a:pos x="312" y="0"/>
              </a:cxn>
              <a:cxn ang="0">
                <a:pos x="388" y="0"/>
              </a:cxn>
              <a:cxn ang="0">
                <a:pos x="388" y="0"/>
              </a:cxn>
              <a:cxn ang="0">
                <a:pos x="380" y="72"/>
              </a:cxn>
              <a:cxn ang="0">
                <a:pos x="316" y="202"/>
              </a:cxn>
              <a:cxn ang="0">
                <a:pos x="342" y="214"/>
              </a:cxn>
              <a:cxn ang="0">
                <a:pos x="353" y="243"/>
              </a:cxn>
              <a:cxn ang="0">
                <a:pos x="342" y="272"/>
              </a:cxn>
              <a:cxn ang="0">
                <a:pos x="341" y="272"/>
              </a:cxn>
              <a:cxn ang="0">
                <a:pos x="313" y="284"/>
              </a:cxn>
              <a:cxn ang="0">
                <a:pos x="284" y="272"/>
              </a:cxn>
              <a:cxn ang="0">
                <a:pos x="284" y="272"/>
              </a:cxn>
              <a:cxn ang="0">
                <a:pos x="272" y="246"/>
              </a:cxn>
              <a:cxn ang="0">
                <a:pos x="236" y="272"/>
              </a:cxn>
              <a:cxn ang="0">
                <a:pos x="73" y="318"/>
              </a:cxn>
            </a:cxnLst>
            <a:rect l="0" t="0" r="r" b="b"/>
            <a:pathLst>
              <a:path w="388" h="318">
                <a:moveTo>
                  <a:pt x="73" y="318"/>
                </a:moveTo>
                <a:cubicBezTo>
                  <a:pt x="73" y="243"/>
                  <a:pt x="73" y="243"/>
                  <a:pt x="73" y="243"/>
                </a:cubicBezTo>
                <a:cubicBezTo>
                  <a:pt x="72" y="244"/>
                  <a:pt x="71" y="245"/>
                  <a:pt x="70" y="247"/>
                </a:cubicBezTo>
                <a:cubicBezTo>
                  <a:pt x="62" y="255"/>
                  <a:pt x="53" y="259"/>
                  <a:pt x="41" y="259"/>
                </a:cubicBezTo>
                <a:cubicBezTo>
                  <a:pt x="30" y="259"/>
                  <a:pt x="20" y="255"/>
                  <a:pt x="12" y="247"/>
                </a:cubicBezTo>
                <a:cubicBezTo>
                  <a:pt x="4" y="239"/>
                  <a:pt x="0" y="229"/>
                  <a:pt x="0" y="218"/>
                </a:cubicBezTo>
                <a:cubicBezTo>
                  <a:pt x="0" y="206"/>
                  <a:pt x="4" y="197"/>
                  <a:pt x="12" y="189"/>
                </a:cubicBezTo>
                <a:cubicBezTo>
                  <a:pt x="20" y="181"/>
                  <a:pt x="30" y="177"/>
                  <a:pt x="41" y="177"/>
                </a:cubicBezTo>
                <a:cubicBezTo>
                  <a:pt x="53" y="177"/>
                  <a:pt x="62" y="181"/>
                  <a:pt x="70" y="189"/>
                </a:cubicBezTo>
                <a:cubicBezTo>
                  <a:pt x="71" y="190"/>
                  <a:pt x="72" y="191"/>
                  <a:pt x="73" y="192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91" y="147"/>
                  <a:pt x="108" y="143"/>
                  <a:pt x="124" y="137"/>
                </a:cubicBezTo>
                <a:cubicBezTo>
                  <a:pt x="142" y="130"/>
                  <a:pt x="159" y="119"/>
                  <a:pt x="174" y="104"/>
                </a:cubicBezTo>
                <a:cubicBezTo>
                  <a:pt x="184" y="94"/>
                  <a:pt x="192" y="83"/>
                  <a:pt x="199" y="72"/>
                </a:cubicBezTo>
                <a:cubicBezTo>
                  <a:pt x="211" y="51"/>
                  <a:pt x="217" y="27"/>
                  <a:pt x="217" y="1"/>
                </a:cubicBezTo>
                <a:cubicBezTo>
                  <a:pt x="217" y="0"/>
                  <a:pt x="217" y="0"/>
                  <a:pt x="217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2" y="1"/>
                  <a:pt x="260" y="2"/>
                  <a:pt x="259" y="3"/>
                </a:cubicBezTo>
                <a:cubicBezTo>
                  <a:pt x="251" y="11"/>
                  <a:pt x="247" y="21"/>
                  <a:pt x="247" y="32"/>
                </a:cubicBezTo>
                <a:cubicBezTo>
                  <a:pt x="247" y="44"/>
                  <a:pt x="251" y="53"/>
                  <a:pt x="259" y="61"/>
                </a:cubicBezTo>
                <a:cubicBezTo>
                  <a:pt x="264" y="67"/>
                  <a:pt x="270" y="70"/>
                  <a:pt x="277" y="72"/>
                </a:cubicBezTo>
                <a:cubicBezTo>
                  <a:pt x="280" y="73"/>
                  <a:pt x="284" y="73"/>
                  <a:pt x="288" y="73"/>
                </a:cubicBezTo>
                <a:cubicBezTo>
                  <a:pt x="291" y="73"/>
                  <a:pt x="295" y="73"/>
                  <a:pt x="299" y="72"/>
                </a:cubicBezTo>
                <a:cubicBezTo>
                  <a:pt x="305" y="70"/>
                  <a:pt x="311" y="67"/>
                  <a:pt x="317" y="61"/>
                </a:cubicBezTo>
                <a:cubicBezTo>
                  <a:pt x="324" y="53"/>
                  <a:pt x="328" y="44"/>
                  <a:pt x="328" y="32"/>
                </a:cubicBezTo>
                <a:cubicBezTo>
                  <a:pt x="328" y="21"/>
                  <a:pt x="324" y="11"/>
                  <a:pt x="317" y="3"/>
                </a:cubicBezTo>
                <a:cubicBezTo>
                  <a:pt x="315" y="2"/>
                  <a:pt x="314" y="1"/>
                  <a:pt x="312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25"/>
                  <a:pt x="385" y="49"/>
                  <a:pt x="380" y="72"/>
                </a:cubicBezTo>
                <a:cubicBezTo>
                  <a:pt x="370" y="120"/>
                  <a:pt x="348" y="163"/>
                  <a:pt x="316" y="202"/>
                </a:cubicBezTo>
                <a:cubicBezTo>
                  <a:pt x="326" y="203"/>
                  <a:pt x="334" y="207"/>
                  <a:pt x="342" y="214"/>
                </a:cubicBezTo>
                <a:cubicBezTo>
                  <a:pt x="349" y="222"/>
                  <a:pt x="353" y="231"/>
                  <a:pt x="353" y="243"/>
                </a:cubicBezTo>
                <a:cubicBezTo>
                  <a:pt x="353" y="254"/>
                  <a:pt x="349" y="264"/>
                  <a:pt x="342" y="272"/>
                </a:cubicBezTo>
                <a:cubicBezTo>
                  <a:pt x="341" y="272"/>
                  <a:pt x="341" y="272"/>
                  <a:pt x="341" y="272"/>
                </a:cubicBezTo>
                <a:cubicBezTo>
                  <a:pt x="333" y="280"/>
                  <a:pt x="324" y="284"/>
                  <a:pt x="313" y="284"/>
                </a:cubicBezTo>
                <a:cubicBezTo>
                  <a:pt x="302" y="284"/>
                  <a:pt x="292" y="280"/>
                  <a:pt x="284" y="272"/>
                </a:cubicBezTo>
                <a:cubicBezTo>
                  <a:pt x="284" y="272"/>
                  <a:pt x="284" y="272"/>
                  <a:pt x="284" y="272"/>
                </a:cubicBezTo>
                <a:cubicBezTo>
                  <a:pt x="277" y="265"/>
                  <a:pt x="273" y="256"/>
                  <a:pt x="272" y="246"/>
                </a:cubicBezTo>
                <a:cubicBezTo>
                  <a:pt x="261" y="256"/>
                  <a:pt x="249" y="264"/>
                  <a:pt x="236" y="272"/>
                </a:cubicBezTo>
                <a:cubicBezTo>
                  <a:pt x="188" y="302"/>
                  <a:pt x="134" y="317"/>
                  <a:pt x="73" y="318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752541" y="3221964"/>
            <a:ext cx="2034113" cy="2480896"/>
          </a:xfrm>
          <a:custGeom>
            <a:avLst/>
            <a:gdLst/>
            <a:ahLst/>
            <a:cxnLst>
              <a:cxn ang="0">
                <a:pos x="172" y="72"/>
              </a:cxn>
              <a:cxn ang="0">
                <a:pos x="172" y="73"/>
              </a:cxn>
              <a:cxn ang="0">
                <a:pos x="214" y="176"/>
              </a:cxn>
              <a:cxn ang="0">
                <a:pos x="318" y="219"/>
              </a:cxn>
              <a:cxn ang="0">
                <a:pos x="320" y="219"/>
              </a:cxn>
              <a:cxn ang="0">
                <a:pos x="320" y="264"/>
              </a:cxn>
              <a:cxn ang="0">
                <a:pos x="317" y="261"/>
              </a:cxn>
              <a:cxn ang="0">
                <a:pos x="288" y="249"/>
              </a:cxn>
              <a:cxn ang="0">
                <a:pos x="259" y="261"/>
              </a:cxn>
              <a:cxn ang="0">
                <a:pos x="247" y="290"/>
              </a:cxn>
              <a:cxn ang="0">
                <a:pos x="259" y="319"/>
              </a:cxn>
              <a:cxn ang="0">
                <a:pos x="288" y="331"/>
              </a:cxn>
              <a:cxn ang="0">
                <a:pos x="317" y="319"/>
              </a:cxn>
              <a:cxn ang="0">
                <a:pos x="320" y="315"/>
              </a:cxn>
              <a:cxn ang="0">
                <a:pos x="320" y="390"/>
              </a:cxn>
              <a:cxn ang="0">
                <a:pos x="318" y="390"/>
              </a:cxn>
              <a:cxn ang="0">
                <a:pos x="117" y="319"/>
              </a:cxn>
              <a:cxn ang="0">
                <a:pos x="119" y="317"/>
              </a:cxn>
              <a:cxn ang="0">
                <a:pos x="151" y="303"/>
              </a:cxn>
              <a:cxn ang="0">
                <a:pos x="164" y="272"/>
              </a:cxn>
              <a:cxn ang="0">
                <a:pos x="151" y="240"/>
              </a:cxn>
              <a:cxn ang="0">
                <a:pos x="119" y="227"/>
              </a:cxn>
              <a:cxn ang="0">
                <a:pos x="87" y="240"/>
              </a:cxn>
              <a:cxn ang="0">
                <a:pos x="74" y="272"/>
              </a:cxn>
              <a:cxn ang="0">
                <a:pos x="72" y="274"/>
              </a:cxn>
              <a:cxn ang="0">
                <a:pos x="0" y="72"/>
              </a:cxn>
              <a:cxn ang="0">
                <a:pos x="0" y="72"/>
              </a:cxn>
              <a:cxn ang="0">
                <a:pos x="74" y="72"/>
              </a:cxn>
              <a:cxn ang="0">
                <a:pos x="71" y="69"/>
              </a:cxn>
              <a:cxn ang="0">
                <a:pos x="59" y="40"/>
              </a:cxn>
              <a:cxn ang="0">
                <a:pos x="71" y="11"/>
              </a:cxn>
              <a:cxn ang="0">
                <a:pos x="100" y="0"/>
              </a:cxn>
              <a:cxn ang="0">
                <a:pos x="129" y="11"/>
              </a:cxn>
              <a:cxn ang="0">
                <a:pos x="141" y="40"/>
              </a:cxn>
              <a:cxn ang="0">
                <a:pos x="129" y="69"/>
              </a:cxn>
              <a:cxn ang="0">
                <a:pos x="126" y="72"/>
              </a:cxn>
              <a:cxn ang="0">
                <a:pos x="172" y="72"/>
              </a:cxn>
            </a:cxnLst>
            <a:rect l="0" t="0" r="r" b="b"/>
            <a:pathLst>
              <a:path w="320" h="390">
                <a:moveTo>
                  <a:pt x="172" y="72"/>
                </a:moveTo>
                <a:cubicBezTo>
                  <a:pt x="172" y="72"/>
                  <a:pt x="172" y="72"/>
                  <a:pt x="172" y="73"/>
                </a:cubicBezTo>
                <a:cubicBezTo>
                  <a:pt x="172" y="113"/>
                  <a:pt x="186" y="147"/>
                  <a:pt x="214" y="176"/>
                </a:cubicBezTo>
                <a:cubicBezTo>
                  <a:pt x="243" y="205"/>
                  <a:pt x="277" y="219"/>
                  <a:pt x="318" y="219"/>
                </a:cubicBezTo>
                <a:cubicBezTo>
                  <a:pt x="319" y="219"/>
                  <a:pt x="320" y="219"/>
                  <a:pt x="320" y="219"/>
                </a:cubicBezTo>
                <a:cubicBezTo>
                  <a:pt x="320" y="264"/>
                  <a:pt x="320" y="264"/>
                  <a:pt x="320" y="264"/>
                </a:cubicBezTo>
                <a:cubicBezTo>
                  <a:pt x="319" y="263"/>
                  <a:pt x="318" y="262"/>
                  <a:pt x="317" y="261"/>
                </a:cubicBezTo>
                <a:cubicBezTo>
                  <a:pt x="309" y="253"/>
                  <a:pt x="300" y="249"/>
                  <a:pt x="288" y="249"/>
                </a:cubicBezTo>
                <a:cubicBezTo>
                  <a:pt x="277" y="249"/>
                  <a:pt x="267" y="253"/>
                  <a:pt x="259" y="261"/>
                </a:cubicBezTo>
                <a:cubicBezTo>
                  <a:pt x="251" y="269"/>
                  <a:pt x="247" y="278"/>
                  <a:pt x="247" y="290"/>
                </a:cubicBezTo>
                <a:cubicBezTo>
                  <a:pt x="247" y="301"/>
                  <a:pt x="251" y="311"/>
                  <a:pt x="259" y="319"/>
                </a:cubicBezTo>
                <a:cubicBezTo>
                  <a:pt x="267" y="327"/>
                  <a:pt x="277" y="331"/>
                  <a:pt x="288" y="331"/>
                </a:cubicBezTo>
                <a:cubicBezTo>
                  <a:pt x="300" y="331"/>
                  <a:pt x="309" y="327"/>
                  <a:pt x="317" y="319"/>
                </a:cubicBezTo>
                <a:cubicBezTo>
                  <a:pt x="318" y="317"/>
                  <a:pt x="319" y="316"/>
                  <a:pt x="320" y="315"/>
                </a:cubicBezTo>
                <a:cubicBezTo>
                  <a:pt x="320" y="390"/>
                  <a:pt x="320" y="390"/>
                  <a:pt x="320" y="390"/>
                </a:cubicBezTo>
                <a:cubicBezTo>
                  <a:pt x="319" y="390"/>
                  <a:pt x="319" y="390"/>
                  <a:pt x="318" y="390"/>
                </a:cubicBezTo>
                <a:cubicBezTo>
                  <a:pt x="241" y="390"/>
                  <a:pt x="174" y="366"/>
                  <a:pt x="117" y="319"/>
                </a:cubicBezTo>
                <a:cubicBezTo>
                  <a:pt x="119" y="317"/>
                  <a:pt x="119" y="317"/>
                  <a:pt x="119" y="317"/>
                </a:cubicBezTo>
                <a:cubicBezTo>
                  <a:pt x="132" y="317"/>
                  <a:pt x="142" y="312"/>
                  <a:pt x="151" y="303"/>
                </a:cubicBezTo>
                <a:cubicBezTo>
                  <a:pt x="160" y="295"/>
                  <a:pt x="164" y="284"/>
                  <a:pt x="164" y="272"/>
                </a:cubicBezTo>
                <a:cubicBezTo>
                  <a:pt x="164" y="259"/>
                  <a:pt x="160" y="249"/>
                  <a:pt x="151" y="240"/>
                </a:cubicBezTo>
                <a:cubicBezTo>
                  <a:pt x="142" y="231"/>
                  <a:pt x="132" y="227"/>
                  <a:pt x="119" y="227"/>
                </a:cubicBezTo>
                <a:cubicBezTo>
                  <a:pt x="107" y="227"/>
                  <a:pt x="96" y="231"/>
                  <a:pt x="87" y="240"/>
                </a:cubicBezTo>
                <a:cubicBezTo>
                  <a:pt x="79" y="249"/>
                  <a:pt x="74" y="259"/>
                  <a:pt x="74" y="272"/>
                </a:cubicBezTo>
                <a:cubicBezTo>
                  <a:pt x="72" y="274"/>
                  <a:pt x="72" y="274"/>
                  <a:pt x="72" y="274"/>
                </a:cubicBezTo>
                <a:cubicBezTo>
                  <a:pt x="24" y="217"/>
                  <a:pt x="0" y="149"/>
                  <a:pt x="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74" y="72"/>
                  <a:pt x="74" y="72"/>
                  <a:pt x="74" y="72"/>
                </a:cubicBezTo>
                <a:cubicBezTo>
                  <a:pt x="73" y="71"/>
                  <a:pt x="72" y="70"/>
                  <a:pt x="71" y="69"/>
                </a:cubicBezTo>
                <a:cubicBezTo>
                  <a:pt x="63" y="61"/>
                  <a:pt x="59" y="52"/>
                  <a:pt x="59" y="40"/>
                </a:cubicBezTo>
                <a:cubicBezTo>
                  <a:pt x="59" y="29"/>
                  <a:pt x="63" y="19"/>
                  <a:pt x="71" y="11"/>
                </a:cubicBezTo>
                <a:cubicBezTo>
                  <a:pt x="79" y="4"/>
                  <a:pt x="89" y="0"/>
                  <a:pt x="100" y="0"/>
                </a:cubicBezTo>
                <a:cubicBezTo>
                  <a:pt x="111" y="0"/>
                  <a:pt x="121" y="4"/>
                  <a:pt x="129" y="11"/>
                </a:cubicBezTo>
                <a:cubicBezTo>
                  <a:pt x="137" y="19"/>
                  <a:pt x="141" y="29"/>
                  <a:pt x="141" y="40"/>
                </a:cubicBezTo>
                <a:cubicBezTo>
                  <a:pt x="141" y="52"/>
                  <a:pt x="137" y="61"/>
                  <a:pt x="129" y="69"/>
                </a:cubicBezTo>
                <a:cubicBezTo>
                  <a:pt x="128" y="70"/>
                  <a:pt x="127" y="71"/>
                  <a:pt x="126" y="72"/>
                </a:cubicBezTo>
                <a:lnTo>
                  <a:pt x="172" y="7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752540" y="1662385"/>
            <a:ext cx="2480896" cy="2017464"/>
          </a:xfrm>
          <a:custGeom>
            <a:avLst/>
            <a:gdLst/>
            <a:ahLst/>
            <a:cxnLst>
              <a:cxn ang="0">
                <a:pos x="172" y="317"/>
              </a:cxn>
              <a:cxn ang="0">
                <a:pos x="126" y="317"/>
              </a:cxn>
              <a:cxn ang="0">
                <a:pos x="129" y="314"/>
              </a:cxn>
              <a:cxn ang="0">
                <a:pos x="141" y="285"/>
              </a:cxn>
              <a:cxn ang="0">
                <a:pos x="129" y="256"/>
              </a:cxn>
              <a:cxn ang="0">
                <a:pos x="100" y="245"/>
              </a:cxn>
              <a:cxn ang="0">
                <a:pos x="71" y="256"/>
              </a:cxn>
              <a:cxn ang="0">
                <a:pos x="59" y="285"/>
              </a:cxn>
              <a:cxn ang="0">
                <a:pos x="71" y="314"/>
              </a:cxn>
              <a:cxn ang="0">
                <a:pos x="74" y="317"/>
              </a:cxn>
              <a:cxn ang="0">
                <a:pos x="0" y="317"/>
              </a:cxn>
              <a:cxn ang="0">
                <a:pos x="74" y="114"/>
              </a:cxn>
              <a:cxn ang="0">
                <a:pos x="72" y="114"/>
              </a:cxn>
              <a:cxn ang="0">
                <a:pos x="43" y="102"/>
              </a:cxn>
              <a:cxn ang="0">
                <a:pos x="31" y="73"/>
              </a:cxn>
              <a:cxn ang="0">
                <a:pos x="43" y="44"/>
              </a:cxn>
              <a:cxn ang="0">
                <a:pos x="72" y="32"/>
              </a:cxn>
              <a:cxn ang="0">
                <a:pos x="101" y="44"/>
              </a:cxn>
              <a:cxn ang="0">
                <a:pos x="113" y="73"/>
              </a:cxn>
              <a:cxn ang="0">
                <a:pos x="113" y="75"/>
              </a:cxn>
              <a:cxn ang="0">
                <a:pos x="318" y="0"/>
              </a:cxn>
              <a:cxn ang="0">
                <a:pos x="320" y="0"/>
              </a:cxn>
              <a:cxn ang="0">
                <a:pos x="320" y="70"/>
              </a:cxn>
              <a:cxn ang="0">
                <a:pos x="349" y="58"/>
              </a:cxn>
              <a:cxn ang="0">
                <a:pos x="378" y="70"/>
              </a:cxn>
              <a:cxn ang="0">
                <a:pos x="390" y="99"/>
              </a:cxn>
              <a:cxn ang="0">
                <a:pos x="378" y="128"/>
              </a:cxn>
              <a:cxn ang="0">
                <a:pos x="349" y="140"/>
              </a:cxn>
              <a:cxn ang="0">
                <a:pos x="320" y="128"/>
              </a:cxn>
              <a:cxn ang="0">
                <a:pos x="320" y="171"/>
              </a:cxn>
              <a:cxn ang="0">
                <a:pos x="318" y="171"/>
              </a:cxn>
              <a:cxn ang="0">
                <a:pos x="214" y="214"/>
              </a:cxn>
              <a:cxn ang="0">
                <a:pos x="172" y="317"/>
              </a:cxn>
            </a:cxnLst>
            <a:rect l="0" t="0" r="r" b="b"/>
            <a:pathLst>
              <a:path w="390" h="317">
                <a:moveTo>
                  <a:pt x="172" y="317"/>
                </a:moveTo>
                <a:cubicBezTo>
                  <a:pt x="126" y="317"/>
                  <a:pt x="126" y="317"/>
                  <a:pt x="126" y="317"/>
                </a:cubicBezTo>
                <a:cubicBezTo>
                  <a:pt x="127" y="316"/>
                  <a:pt x="128" y="315"/>
                  <a:pt x="129" y="314"/>
                </a:cubicBezTo>
                <a:cubicBezTo>
                  <a:pt x="137" y="306"/>
                  <a:pt x="141" y="297"/>
                  <a:pt x="141" y="285"/>
                </a:cubicBezTo>
                <a:cubicBezTo>
                  <a:pt x="141" y="274"/>
                  <a:pt x="137" y="264"/>
                  <a:pt x="129" y="256"/>
                </a:cubicBezTo>
                <a:cubicBezTo>
                  <a:pt x="121" y="249"/>
                  <a:pt x="111" y="245"/>
                  <a:pt x="100" y="245"/>
                </a:cubicBezTo>
                <a:cubicBezTo>
                  <a:pt x="89" y="245"/>
                  <a:pt x="79" y="249"/>
                  <a:pt x="71" y="256"/>
                </a:cubicBezTo>
                <a:cubicBezTo>
                  <a:pt x="63" y="264"/>
                  <a:pt x="59" y="274"/>
                  <a:pt x="59" y="285"/>
                </a:cubicBezTo>
                <a:cubicBezTo>
                  <a:pt x="59" y="297"/>
                  <a:pt x="63" y="306"/>
                  <a:pt x="71" y="314"/>
                </a:cubicBezTo>
                <a:cubicBezTo>
                  <a:pt x="72" y="315"/>
                  <a:pt x="73" y="316"/>
                  <a:pt x="74" y="317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239"/>
                  <a:pt x="25" y="171"/>
                  <a:pt x="74" y="114"/>
                </a:cubicBezTo>
                <a:cubicBezTo>
                  <a:pt x="73" y="114"/>
                  <a:pt x="73" y="114"/>
                  <a:pt x="72" y="114"/>
                </a:cubicBezTo>
                <a:cubicBezTo>
                  <a:pt x="61" y="114"/>
                  <a:pt x="51" y="110"/>
                  <a:pt x="43" y="102"/>
                </a:cubicBezTo>
                <a:cubicBezTo>
                  <a:pt x="35" y="94"/>
                  <a:pt x="31" y="84"/>
                  <a:pt x="31" y="73"/>
                </a:cubicBezTo>
                <a:cubicBezTo>
                  <a:pt x="31" y="62"/>
                  <a:pt x="35" y="52"/>
                  <a:pt x="43" y="44"/>
                </a:cubicBezTo>
                <a:cubicBezTo>
                  <a:pt x="51" y="36"/>
                  <a:pt x="61" y="32"/>
                  <a:pt x="72" y="32"/>
                </a:cubicBezTo>
                <a:cubicBezTo>
                  <a:pt x="83" y="32"/>
                  <a:pt x="93" y="36"/>
                  <a:pt x="101" y="44"/>
                </a:cubicBezTo>
                <a:cubicBezTo>
                  <a:pt x="109" y="52"/>
                  <a:pt x="113" y="62"/>
                  <a:pt x="113" y="73"/>
                </a:cubicBezTo>
                <a:cubicBezTo>
                  <a:pt x="113" y="74"/>
                  <a:pt x="113" y="74"/>
                  <a:pt x="113" y="75"/>
                </a:cubicBezTo>
                <a:cubicBezTo>
                  <a:pt x="170" y="25"/>
                  <a:pt x="239" y="0"/>
                  <a:pt x="318" y="0"/>
                </a:cubicBezTo>
                <a:cubicBezTo>
                  <a:pt x="319" y="0"/>
                  <a:pt x="319" y="0"/>
                  <a:pt x="320" y="0"/>
                </a:cubicBezTo>
                <a:cubicBezTo>
                  <a:pt x="320" y="70"/>
                  <a:pt x="320" y="70"/>
                  <a:pt x="320" y="70"/>
                </a:cubicBezTo>
                <a:cubicBezTo>
                  <a:pt x="328" y="62"/>
                  <a:pt x="338" y="58"/>
                  <a:pt x="349" y="58"/>
                </a:cubicBezTo>
                <a:cubicBezTo>
                  <a:pt x="361" y="58"/>
                  <a:pt x="370" y="62"/>
                  <a:pt x="378" y="70"/>
                </a:cubicBezTo>
                <a:cubicBezTo>
                  <a:pt x="386" y="78"/>
                  <a:pt x="390" y="88"/>
                  <a:pt x="390" y="99"/>
                </a:cubicBezTo>
                <a:cubicBezTo>
                  <a:pt x="390" y="110"/>
                  <a:pt x="386" y="120"/>
                  <a:pt x="378" y="128"/>
                </a:cubicBezTo>
                <a:cubicBezTo>
                  <a:pt x="370" y="136"/>
                  <a:pt x="361" y="140"/>
                  <a:pt x="349" y="140"/>
                </a:cubicBezTo>
                <a:cubicBezTo>
                  <a:pt x="338" y="140"/>
                  <a:pt x="328" y="136"/>
                  <a:pt x="320" y="128"/>
                </a:cubicBezTo>
                <a:cubicBezTo>
                  <a:pt x="320" y="171"/>
                  <a:pt x="320" y="171"/>
                  <a:pt x="320" y="171"/>
                </a:cubicBezTo>
                <a:cubicBezTo>
                  <a:pt x="320" y="171"/>
                  <a:pt x="319" y="171"/>
                  <a:pt x="318" y="171"/>
                </a:cubicBezTo>
                <a:cubicBezTo>
                  <a:pt x="277" y="171"/>
                  <a:pt x="243" y="186"/>
                  <a:pt x="214" y="214"/>
                </a:cubicBezTo>
                <a:cubicBezTo>
                  <a:pt x="186" y="242"/>
                  <a:pt x="172" y="277"/>
                  <a:pt x="172" y="317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136B7D2-B98C-44FD-8D04-7EC62A56497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3" name="Freeform 129"/>
          <p:cNvSpPr>
            <a:spLocks/>
          </p:cNvSpPr>
          <p:nvPr/>
        </p:nvSpPr>
        <p:spPr bwMode="auto">
          <a:xfrm>
            <a:off x="1465633" y="2448927"/>
            <a:ext cx="436849" cy="534327"/>
          </a:xfrm>
          <a:custGeom>
            <a:avLst/>
            <a:gdLst/>
            <a:ahLst/>
            <a:cxnLst>
              <a:cxn ang="0">
                <a:pos x="53" y="58"/>
              </a:cxn>
              <a:cxn ang="0">
                <a:pos x="36" y="58"/>
              </a:cxn>
              <a:cxn ang="0">
                <a:pos x="36" y="65"/>
              </a:cxn>
              <a:cxn ang="0">
                <a:pos x="34" y="68"/>
              </a:cxn>
              <a:cxn ang="0">
                <a:pos x="22" y="68"/>
              </a:cxn>
              <a:cxn ang="0">
                <a:pos x="20" y="65"/>
              </a:cxn>
              <a:cxn ang="0">
                <a:pos x="20" y="58"/>
              </a:cxn>
              <a:cxn ang="0">
                <a:pos x="2" y="58"/>
              </a:cxn>
              <a:cxn ang="0">
                <a:pos x="0" y="56"/>
              </a:cxn>
              <a:cxn ang="0">
                <a:pos x="1" y="54"/>
              </a:cxn>
              <a:cxn ang="0">
                <a:pos x="16" y="39"/>
              </a:cxn>
              <a:cxn ang="0">
                <a:pos x="7" y="39"/>
              </a:cxn>
              <a:cxn ang="0">
                <a:pos x="5" y="36"/>
              </a:cxn>
              <a:cxn ang="0">
                <a:pos x="6" y="34"/>
              </a:cxn>
              <a:cxn ang="0">
                <a:pos x="21" y="19"/>
              </a:cxn>
              <a:cxn ang="0">
                <a:pos x="13" y="19"/>
              </a:cxn>
              <a:cxn ang="0">
                <a:pos x="11" y="17"/>
              </a:cxn>
              <a:cxn ang="0">
                <a:pos x="12" y="15"/>
              </a:cxn>
              <a:cxn ang="0">
                <a:pos x="26" y="0"/>
              </a:cxn>
              <a:cxn ang="0">
                <a:pos x="28" y="0"/>
              </a:cxn>
              <a:cxn ang="0">
                <a:pos x="30" y="0"/>
              </a:cxn>
              <a:cxn ang="0">
                <a:pos x="44" y="15"/>
              </a:cxn>
              <a:cxn ang="0">
                <a:pos x="45" y="17"/>
              </a:cxn>
              <a:cxn ang="0">
                <a:pos x="42" y="19"/>
              </a:cxn>
              <a:cxn ang="0">
                <a:pos x="35" y="19"/>
              </a:cxn>
              <a:cxn ang="0">
                <a:pos x="50" y="34"/>
              </a:cxn>
              <a:cxn ang="0">
                <a:pos x="51" y="36"/>
              </a:cxn>
              <a:cxn ang="0">
                <a:pos x="49" y="39"/>
              </a:cxn>
              <a:cxn ang="0">
                <a:pos x="40" y="39"/>
              </a:cxn>
              <a:cxn ang="0">
                <a:pos x="55" y="54"/>
              </a:cxn>
              <a:cxn ang="0">
                <a:pos x="56" y="56"/>
              </a:cxn>
              <a:cxn ang="0">
                <a:pos x="53" y="58"/>
              </a:cxn>
            </a:cxnLst>
            <a:rect l="0" t="0" r="r" b="b"/>
            <a:pathLst>
              <a:path w="56" h="68">
                <a:moveTo>
                  <a:pt x="53" y="58"/>
                </a:moveTo>
                <a:cubicBezTo>
                  <a:pt x="36" y="58"/>
                  <a:pt x="36" y="58"/>
                  <a:pt x="36" y="58"/>
                </a:cubicBezTo>
                <a:cubicBezTo>
                  <a:pt x="36" y="60"/>
                  <a:pt x="36" y="63"/>
                  <a:pt x="36" y="65"/>
                </a:cubicBezTo>
                <a:cubicBezTo>
                  <a:pt x="36" y="67"/>
                  <a:pt x="35" y="68"/>
                  <a:pt x="34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1" y="68"/>
                  <a:pt x="20" y="67"/>
                  <a:pt x="20" y="65"/>
                </a:cubicBezTo>
                <a:cubicBezTo>
                  <a:pt x="20" y="63"/>
                  <a:pt x="20" y="60"/>
                  <a:pt x="20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7"/>
                  <a:pt x="0" y="56"/>
                </a:cubicBezTo>
                <a:cubicBezTo>
                  <a:pt x="0" y="55"/>
                  <a:pt x="0" y="54"/>
                  <a:pt x="1" y="54"/>
                </a:cubicBezTo>
                <a:cubicBezTo>
                  <a:pt x="16" y="39"/>
                  <a:pt x="16" y="39"/>
                  <a:pt x="1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6" y="39"/>
                  <a:pt x="5" y="37"/>
                  <a:pt x="5" y="36"/>
                </a:cubicBezTo>
                <a:cubicBezTo>
                  <a:pt x="5" y="35"/>
                  <a:pt x="5" y="35"/>
                  <a:pt x="6" y="34"/>
                </a:cubicBezTo>
                <a:cubicBezTo>
                  <a:pt x="21" y="19"/>
                  <a:pt x="21" y="19"/>
                  <a:pt x="2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19"/>
                  <a:pt x="11" y="18"/>
                  <a:pt x="11" y="17"/>
                </a:cubicBezTo>
                <a:cubicBezTo>
                  <a:pt x="11" y="16"/>
                  <a:pt x="11" y="15"/>
                  <a:pt x="12" y="15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7" y="0"/>
                  <a:pt x="28" y="0"/>
                </a:cubicBezTo>
                <a:cubicBezTo>
                  <a:pt x="29" y="0"/>
                  <a:pt x="29" y="0"/>
                  <a:pt x="30" y="0"/>
                </a:cubicBezTo>
                <a:cubicBezTo>
                  <a:pt x="44" y="15"/>
                  <a:pt x="44" y="15"/>
                  <a:pt x="44" y="15"/>
                </a:cubicBezTo>
                <a:cubicBezTo>
                  <a:pt x="45" y="15"/>
                  <a:pt x="45" y="16"/>
                  <a:pt x="45" y="17"/>
                </a:cubicBezTo>
                <a:cubicBezTo>
                  <a:pt x="45" y="18"/>
                  <a:pt x="44" y="19"/>
                  <a:pt x="42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5"/>
                  <a:pt x="51" y="35"/>
                  <a:pt x="51" y="36"/>
                </a:cubicBezTo>
                <a:cubicBezTo>
                  <a:pt x="51" y="37"/>
                  <a:pt x="50" y="39"/>
                  <a:pt x="49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4"/>
                  <a:pt x="56" y="55"/>
                  <a:pt x="56" y="56"/>
                </a:cubicBezTo>
                <a:cubicBezTo>
                  <a:pt x="56" y="57"/>
                  <a:pt x="55" y="58"/>
                  <a:pt x="53" y="5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4" name="Freeform 182"/>
          <p:cNvSpPr>
            <a:spLocks noEditPoints="1"/>
          </p:cNvSpPr>
          <p:nvPr/>
        </p:nvSpPr>
        <p:spPr bwMode="auto">
          <a:xfrm>
            <a:off x="1175456" y="3908304"/>
            <a:ext cx="597413" cy="558165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5" name="Freeform 211"/>
          <p:cNvSpPr>
            <a:spLocks noEditPoints="1"/>
          </p:cNvSpPr>
          <p:nvPr/>
        </p:nvSpPr>
        <p:spPr bwMode="auto">
          <a:xfrm>
            <a:off x="3897521" y="3006097"/>
            <a:ext cx="522304" cy="518160"/>
          </a:xfrm>
          <a:custGeom>
            <a:avLst/>
            <a:gdLst/>
            <a:ahLst/>
            <a:cxnLst>
              <a:cxn ang="0">
                <a:pos x="58" y="50"/>
              </a:cxn>
              <a:cxn ang="0">
                <a:pos x="51" y="58"/>
              </a:cxn>
              <a:cxn ang="0">
                <a:pos x="7" y="58"/>
              </a:cxn>
              <a:cxn ang="0">
                <a:pos x="0" y="50"/>
              </a:cxn>
              <a:cxn ang="0">
                <a:pos x="0" y="7"/>
              </a:cxn>
              <a:cxn ang="0">
                <a:pos x="7" y="0"/>
              </a:cxn>
              <a:cxn ang="0">
                <a:pos x="51" y="0"/>
              </a:cxn>
              <a:cxn ang="0">
                <a:pos x="58" y="7"/>
              </a:cxn>
              <a:cxn ang="0">
                <a:pos x="58" y="50"/>
              </a:cxn>
              <a:cxn ang="0">
                <a:pos x="51" y="24"/>
              </a:cxn>
              <a:cxn ang="0">
                <a:pos x="46" y="24"/>
              </a:cxn>
              <a:cxn ang="0">
                <a:pos x="47" y="29"/>
              </a:cxn>
              <a:cxn ang="0">
                <a:pos x="29" y="47"/>
              </a:cxn>
              <a:cxn ang="0">
                <a:pos x="11" y="29"/>
              </a:cxn>
              <a:cxn ang="0">
                <a:pos x="12" y="24"/>
              </a:cxn>
              <a:cxn ang="0">
                <a:pos x="6" y="24"/>
              </a:cxn>
              <a:cxn ang="0">
                <a:pos x="6" y="49"/>
              </a:cxn>
              <a:cxn ang="0">
                <a:pos x="9" y="51"/>
              </a:cxn>
              <a:cxn ang="0">
                <a:pos x="49" y="51"/>
              </a:cxn>
              <a:cxn ang="0">
                <a:pos x="51" y="49"/>
              </a:cxn>
              <a:cxn ang="0">
                <a:pos x="51" y="24"/>
              </a:cxn>
              <a:cxn ang="0">
                <a:pos x="29" y="17"/>
              </a:cxn>
              <a:cxn ang="0">
                <a:pos x="17" y="29"/>
              </a:cxn>
              <a:cxn ang="0">
                <a:pos x="29" y="40"/>
              </a:cxn>
              <a:cxn ang="0">
                <a:pos x="41" y="29"/>
              </a:cxn>
              <a:cxn ang="0">
                <a:pos x="29" y="17"/>
              </a:cxn>
              <a:cxn ang="0">
                <a:pos x="51" y="9"/>
              </a:cxn>
              <a:cxn ang="0">
                <a:pos x="49" y="6"/>
              </a:cxn>
              <a:cxn ang="0">
                <a:pos x="42" y="6"/>
              </a:cxn>
              <a:cxn ang="0">
                <a:pos x="40" y="9"/>
              </a:cxn>
              <a:cxn ang="0">
                <a:pos x="40" y="15"/>
              </a:cxn>
              <a:cxn ang="0">
                <a:pos x="42" y="18"/>
              </a:cxn>
              <a:cxn ang="0">
                <a:pos x="49" y="18"/>
              </a:cxn>
              <a:cxn ang="0">
                <a:pos x="51" y="15"/>
              </a:cxn>
              <a:cxn ang="0">
                <a:pos x="51" y="9"/>
              </a:cxn>
            </a:cxnLst>
            <a:rect l="0" t="0" r="r" b="b"/>
            <a:pathLst>
              <a:path w="58" h="58">
                <a:moveTo>
                  <a:pt x="58" y="50"/>
                </a:moveTo>
                <a:cubicBezTo>
                  <a:pt x="58" y="54"/>
                  <a:pt x="55" y="58"/>
                  <a:pt x="51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4"/>
                  <a:pt x="0" y="5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5" y="0"/>
                  <a:pt x="58" y="3"/>
                  <a:pt x="58" y="7"/>
                </a:cubicBezTo>
                <a:lnTo>
                  <a:pt x="58" y="50"/>
                </a:lnTo>
                <a:close/>
                <a:moveTo>
                  <a:pt x="51" y="24"/>
                </a:moveTo>
                <a:cubicBezTo>
                  <a:pt x="46" y="24"/>
                  <a:pt x="46" y="24"/>
                  <a:pt x="46" y="24"/>
                </a:cubicBezTo>
                <a:cubicBezTo>
                  <a:pt x="47" y="26"/>
                  <a:pt x="47" y="27"/>
                  <a:pt x="47" y="29"/>
                </a:cubicBezTo>
                <a:cubicBezTo>
                  <a:pt x="47" y="39"/>
                  <a:pt x="39" y="47"/>
                  <a:pt x="29" y="47"/>
                </a:cubicBezTo>
                <a:cubicBezTo>
                  <a:pt x="19" y="47"/>
                  <a:pt x="11" y="39"/>
                  <a:pt x="11" y="29"/>
                </a:cubicBezTo>
                <a:cubicBezTo>
                  <a:pt x="11" y="27"/>
                  <a:pt x="11" y="26"/>
                  <a:pt x="12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50"/>
                  <a:pt x="7" y="51"/>
                  <a:pt x="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50" y="51"/>
                  <a:pt x="51" y="50"/>
                  <a:pt x="51" y="49"/>
                </a:cubicBezTo>
                <a:lnTo>
                  <a:pt x="51" y="24"/>
                </a:lnTo>
                <a:close/>
                <a:moveTo>
                  <a:pt x="29" y="17"/>
                </a:moveTo>
                <a:cubicBezTo>
                  <a:pt x="23" y="17"/>
                  <a:pt x="17" y="22"/>
                  <a:pt x="17" y="29"/>
                </a:cubicBezTo>
                <a:cubicBezTo>
                  <a:pt x="17" y="35"/>
                  <a:pt x="23" y="40"/>
                  <a:pt x="29" y="40"/>
                </a:cubicBezTo>
                <a:cubicBezTo>
                  <a:pt x="35" y="40"/>
                  <a:pt x="41" y="35"/>
                  <a:pt x="41" y="29"/>
                </a:cubicBezTo>
                <a:cubicBezTo>
                  <a:pt x="41" y="22"/>
                  <a:pt x="35" y="17"/>
                  <a:pt x="29" y="17"/>
                </a:cubicBezTo>
                <a:close/>
                <a:moveTo>
                  <a:pt x="51" y="9"/>
                </a:moveTo>
                <a:cubicBezTo>
                  <a:pt x="51" y="7"/>
                  <a:pt x="50" y="6"/>
                  <a:pt x="49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1" y="6"/>
                  <a:pt x="40" y="7"/>
                  <a:pt x="40" y="9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1" y="18"/>
                  <a:pt x="42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8"/>
                  <a:pt x="51" y="16"/>
                  <a:pt x="51" y="15"/>
                </a:cubicBezTo>
                <a:lnTo>
                  <a:pt x="51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6" name="Freeform 135"/>
          <p:cNvSpPr>
            <a:spLocks noEditPoints="1"/>
          </p:cNvSpPr>
          <p:nvPr/>
        </p:nvSpPr>
        <p:spPr bwMode="auto">
          <a:xfrm>
            <a:off x="3396239" y="4566526"/>
            <a:ext cx="527292" cy="49391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4" name="Freeform 239"/>
          <p:cNvSpPr>
            <a:spLocks noEditPoints="1"/>
          </p:cNvSpPr>
          <p:nvPr/>
        </p:nvSpPr>
        <p:spPr bwMode="auto">
          <a:xfrm>
            <a:off x="2419734" y="3397372"/>
            <a:ext cx="649687" cy="639456"/>
          </a:xfrm>
          <a:custGeom>
            <a:avLst/>
            <a:gdLst/>
            <a:ahLst/>
            <a:cxnLst>
              <a:cxn ang="0">
                <a:pos x="58" y="35"/>
              </a:cxn>
              <a:cxn ang="0">
                <a:pos x="29" y="58"/>
              </a:cxn>
              <a:cxn ang="0">
                <a:pos x="9" y="50"/>
              </a:cxn>
              <a:cxn ang="0">
                <a:pos x="5" y="55"/>
              </a:cxn>
              <a:cxn ang="0">
                <a:pos x="3" y="55"/>
              </a:cxn>
              <a:cxn ang="0">
                <a:pos x="0" y="53"/>
              </a:cxn>
              <a:cxn ang="0">
                <a:pos x="0" y="36"/>
              </a:cxn>
              <a:cxn ang="0">
                <a:pos x="3" y="34"/>
              </a:cxn>
              <a:cxn ang="0">
                <a:pos x="20" y="34"/>
              </a:cxn>
              <a:cxn ang="0">
                <a:pos x="22" y="36"/>
              </a:cxn>
              <a:cxn ang="0">
                <a:pos x="22" y="38"/>
              </a:cxn>
              <a:cxn ang="0">
                <a:pos x="16" y="43"/>
              </a:cxn>
              <a:cxn ang="0">
                <a:pos x="30" y="48"/>
              </a:cxn>
              <a:cxn ang="0">
                <a:pos x="46" y="39"/>
              </a:cxn>
              <a:cxn ang="0">
                <a:pos x="48" y="34"/>
              </a:cxn>
              <a:cxn ang="0">
                <a:pos x="49" y="34"/>
              </a:cxn>
              <a:cxn ang="0">
                <a:pos x="57" y="34"/>
              </a:cxn>
              <a:cxn ang="0">
                <a:pos x="58" y="35"/>
              </a:cxn>
              <a:cxn ang="0">
                <a:pos x="58" y="35"/>
              </a:cxn>
              <a:cxn ang="0">
                <a:pos x="59" y="21"/>
              </a:cxn>
              <a:cxn ang="0">
                <a:pos x="56" y="24"/>
              </a:cxn>
              <a:cxn ang="0">
                <a:pos x="39" y="24"/>
              </a:cxn>
              <a:cxn ang="0">
                <a:pos x="37" y="21"/>
              </a:cxn>
              <a:cxn ang="0">
                <a:pos x="38" y="20"/>
              </a:cxn>
              <a:cxn ang="0">
                <a:pos x="43" y="14"/>
              </a:cxn>
              <a:cxn ang="0">
                <a:pos x="30" y="9"/>
              </a:cxn>
              <a:cxn ang="0">
                <a:pos x="13" y="19"/>
              </a:cxn>
              <a:cxn ang="0">
                <a:pos x="11" y="23"/>
              </a:cxn>
              <a:cxn ang="0">
                <a:pos x="10" y="24"/>
              </a:cxn>
              <a:cxn ang="0">
                <a:pos x="2" y="24"/>
              </a:cxn>
              <a:cxn ang="0">
                <a:pos x="1" y="23"/>
              </a:cxn>
              <a:cxn ang="0">
                <a:pos x="1" y="22"/>
              </a:cxn>
              <a:cxn ang="0">
                <a:pos x="30" y="0"/>
              </a:cxn>
              <a:cxn ang="0">
                <a:pos x="50" y="8"/>
              </a:cxn>
              <a:cxn ang="0">
                <a:pos x="55" y="3"/>
              </a:cxn>
              <a:cxn ang="0">
                <a:pos x="56" y="2"/>
              </a:cxn>
              <a:cxn ang="0">
                <a:pos x="59" y="4"/>
              </a:cxn>
              <a:cxn ang="0">
                <a:pos x="59" y="21"/>
              </a:cxn>
            </a:cxnLst>
            <a:rect l="0" t="0" r="r" b="b"/>
            <a:pathLst>
              <a:path w="59" h="58">
                <a:moveTo>
                  <a:pt x="58" y="35"/>
                </a:moveTo>
                <a:cubicBezTo>
                  <a:pt x="55" y="48"/>
                  <a:pt x="43" y="58"/>
                  <a:pt x="29" y="58"/>
                </a:cubicBezTo>
                <a:cubicBezTo>
                  <a:pt x="22" y="58"/>
                  <a:pt x="15" y="55"/>
                  <a:pt x="9" y="50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2" y="55"/>
                  <a:pt x="0" y="54"/>
                  <a:pt x="0" y="5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2" y="34"/>
                  <a:pt x="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5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6" y="43"/>
                  <a:pt x="16" y="43"/>
                  <a:pt x="16" y="43"/>
                </a:cubicBezTo>
                <a:cubicBezTo>
                  <a:pt x="20" y="46"/>
                  <a:pt x="25" y="48"/>
                  <a:pt x="30" y="48"/>
                </a:cubicBezTo>
                <a:cubicBezTo>
                  <a:pt x="36" y="48"/>
                  <a:pt x="43" y="45"/>
                  <a:pt x="46" y="39"/>
                </a:cubicBezTo>
                <a:cubicBezTo>
                  <a:pt x="47" y="37"/>
                  <a:pt x="48" y="36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1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4" y="9"/>
                  <a:pt x="30" y="9"/>
                </a:cubicBezTo>
                <a:cubicBezTo>
                  <a:pt x="23" y="9"/>
                  <a:pt x="17" y="13"/>
                  <a:pt x="13" y="19"/>
                </a:cubicBezTo>
                <a:cubicBezTo>
                  <a:pt x="12" y="20"/>
                  <a:pt x="12" y="21"/>
                  <a:pt x="11" y="23"/>
                </a:cubicBezTo>
                <a:cubicBezTo>
                  <a:pt x="11" y="24"/>
                  <a:pt x="10" y="24"/>
                  <a:pt x="10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4" y="9"/>
                  <a:pt x="16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6" y="2"/>
                </a:cubicBezTo>
                <a:cubicBezTo>
                  <a:pt x="58" y="2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36" name="Group 134"/>
          <p:cNvGrpSpPr/>
          <p:nvPr/>
        </p:nvGrpSpPr>
        <p:grpSpPr>
          <a:xfrm>
            <a:off x="5103138" y="1680807"/>
            <a:ext cx="864665" cy="865389"/>
            <a:chOff x="3287425" y="1417883"/>
            <a:chExt cx="648499" cy="649042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01</a:t>
              </a:r>
              <a:endParaRPr lang="en-US" sz="133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9" name="Group 129"/>
          <p:cNvGrpSpPr/>
          <p:nvPr/>
        </p:nvGrpSpPr>
        <p:grpSpPr>
          <a:xfrm>
            <a:off x="5103138" y="2677603"/>
            <a:ext cx="864665" cy="865389"/>
            <a:chOff x="2779491" y="2517212"/>
            <a:chExt cx="648499" cy="649042"/>
          </a:xfrm>
        </p:grpSpPr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02</a:t>
              </a:r>
              <a:endParaRPr lang="en-US" sz="1600" b="1" dirty="0">
                <a:latin typeface="+mj-lt"/>
              </a:endParaRPr>
            </a:p>
          </p:txBody>
        </p:sp>
      </p:grpSp>
      <p:grpSp>
        <p:nvGrpSpPr>
          <p:cNvPr id="42" name="Group 130"/>
          <p:cNvGrpSpPr/>
          <p:nvPr/>
        </p:nvGrpSpPr>
        <p:grpSpPr>
          <a:xfrm>
            <a:off x="5103138" y="3704352"/>
            <a:ext cx="864665" cy="865389"/>
            <a:chOff x="3287425" y="3613920"/>
            <a:chExt cx="648499" cy="649042"/>
          </a:xfrm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03</a:t>
              </a:r>
              <a:endParaRPr lang="en-US" sz="1600" b="1" dirty="0">
                <a:latin typeface="+mj-lt"/>
              </a:endParaRPr>
            </a:p>
          </p:txBody>
        </p:sp>
      </p:grpSp>
      <p:grpSp>
        <p:nvGrpSpPr>
          <p:cNvPr id="45" name="Group 133"/>
          <p:cNvGrpSpPr/>
          <p:nvPr/>
        </p:nvGrpSpPr>
        <p:grpSpPr>
          <a:xfrm>
            <a:off x="5103138" y="4739063"/>
            <a:ext cx="864665" cy="865389"/>
            <a:chOff x="5249342" y="1406453"/>
            <a:chExt cx="648499" cy="649042"/>
          </a:xfrm>
        </p:grpSpPr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04</a:t>
              </a:r>
              <a:endParaRPr lang="en-US" sz="1600" b="1" dirty="0">
                <a:latin typeface="+mj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133413" y="1780660"/>
            <a:ext cx="4146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33413" y="2879464"/>
            <a:ext cx="4146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33413" y="3837672"/>
            <a:ext cx="4146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33413" y="4838916"/>
            <a:ext cx="4146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311484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63" grpId="0" animBg="1"/>
      <p:bldP spid="64" grpId="0" animBg="1"/>
      <p:bldP spid="65" grpId="0" animBg="1"/>
      <p:bldP spid="66" grpId="0" animBg="1"/>
      <p:bldP spid="34" grpId="0" animBg="1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337" y="5168896"/>
            <a:ext cx="5160552" cy="144055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24158" y="2813196"/>
            <a:ext cx="4026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000" dirty="0" smtClean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sz="4000" dirty="0">
              <a:solidFill>
                <a:srgbClr val="8CC6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24159" y="3846162"/>
            <a:ext cx="4026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smtClean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 </a:t>
            </a:r>
            <a:r>
              <a:rPr lang="zh-CN" altLang="en-US" sz="4000" smtClean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sz="4000">
              <a:solidFill>
                <a:srgbClr val="8CC6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11037" y="2813196"/>
            <a:ext cx="4026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 </a:t>
            </a:r>
            <a:r>
              <a:rPr lang="zh-CN" altLang="en-US" sz="4000" dirty="0" smtClean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sz="4000" dirty="0">
              <a:solidFill>
                <a:srgbClr val="8CC6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11038" y="3846162"/>
            <a:ext cx="4026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 </a:t>
            </a:r>
            <a:r>
              <a:rPr lang="zh-CN" altLang="en-US" sz="4000" dirty="0" smtClean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sz="4000" dirty="0">
              <a:solidFill>
                <a:srgbClr val="8CC6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56107" y="1591174"/>
            <a:ext cx="4026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mtClean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 录</a:t>
            </a:r>
            <a:endParaRPr lang="zh-CN" altLang="en-US" sz="4800" b="1" dirty="0">
              <a:solidFill>
                <a:srgbClr val="8CC6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092938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6682083" y="3365599"/>
            <a:ext cx="1531477" cy="1531477"/>
            <a:chOff x="6920031" y="3363156"/>
            <a:chExt cx="1338773" cy="1338773"/>
          </a:xfrm>
        </p:grpSpPr>
        <p:sp>
          <p:nvSpPr>
            <p:cNvPr id="52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3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54" name="AutoShape 37"/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5" name="AutoShape 38"/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6" name="AutoShape 39"/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7" name="AutoShape 40"/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8" name="AutoShape 41"/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9" name="AutoShape 42"/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4" name="Group 11"/>
          <p:cNvGrpSpPr/>
          <p:nvPr/>
        </p:nvGrpSpPr>
        <p:grpSpPr>
          <a:xfrm>
            <a:off x="5739440" y="2454708"/>
            <a:ext cx="1531477" cy="1531477"/>
            <a:chOff x="6096000" y="2566881"/>
            <a:chExt cx="1338773" cy="1338773"/>
          </a:xfrm>
        </p:grpSpPr>
        <p:sp>
          <p:nvSpPr>
            <p:cNvPr id="4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49" name="AutoShape 78"/>
              <p:cNvSpPr>
                <a:spLocks/>
              </p:cNvSpPr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0" name="AutoShape 79"/>
              <p:cNvSpPr>
                <a:spLocks/>
              </p:cNvSpPr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1" name="AutoShape 80"/>
              <p:cNvSpPr>
                <a:spLocks/>
              </p:cNvSpPr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5" name="Group 12"/>
          <p:cNvGrpSpPr/>
          <p:nvPr/>
        </p:nvGrpSpPr>
        <p:grpSpPr>
          <a:xfrm>
            <a:off x="3756020" y="1550651"/>
            <a:ext cx="2242237" cy="2242237"/>
            <a:chOff x="4362154" y="1776581"/>
            <a:chExt cx="1960098" cy="1960098"/>
          </a:xfrm>
        </p:grpSpPr>
        <p:sp>
          <p:nvSpPr>
            <p:cNvPr id="45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00"/>
                </a:lnSpc>
              </a:pPr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9"/>
          <p:cNvGrpSpPr/>
          <p:nvPr/>
        </p:nvGrpSpPr>
        <p:grpSpPr>
          <a:xfrm>
            <a:off x="5739440" y="4552111"/>
            <a:ext cx="2038397" cy="2038397"/>
            <a:chOff x="6096000" y="4400370"/>
            <a:chExt cx="1781907" cy="1781907"/>
          </a:xfrm>
        </p:grpSpPr>
        <p:sp>
          <p:nvSpPr>
            <p:cNvPr id="41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2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3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00"/>
                  </a:lnSpc>
                </a:pPr>
                <a:endParaRPr lang="en-GB" sz="12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46"/>
              <p:cNvSpPr>
                <a:spLocks/>
              </p:cNvSpPr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500"/>
                  </a:lnSpc>
                </a:pPr>
                <a:endParaRPr lang="en-GB" sz="12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3311631" y="3336452"/>
            <a:ext cx="1531477" cy="1531477"/>
            <a:chOff x="3933196" y="3337676"/>
            <a:chExt cx="1338773" cy="1338773"/>
          </a:xfrm>
        </p:grpSpPr>
        <p:sp>
          <p:nvSpPr>
            <p:cNvPr id="24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tx2">
                <a:alpha val="80000"/>
              </a:schemeClr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5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26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8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3692487" y="4737371"/>
            <a:ext cx="1150621" cy="1150621"/>
            <a:chOff x="4266129" y="4562318"/>
            <a:chExt cx="1005840" cy="1005840"/>
          </a:xfrm>
        </p:grpSpPr>
        <p:sp>
          <p:nvSpPr>
            <p:cNvPr id="15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17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8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9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0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1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2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1" name="矩形 60"/>
          <p:cNvSpPr/>
          <p:nvPr/>
        </p:nvSpPr>
        <p:spPr>
          <a:xfrm>
            <a:off x="5906008" y="1301925"/>
            <a:ext cx="229609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213560" y="3710458"/>
            <a:ext cx="229609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837211" y="5154250"/>
            <a:ext cx="229609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140760" y="5312681"/>
            <a:ext cx="229609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321428" y="2271077"/>
            <a:ext cx="229609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011692" y="4018234"/>
            <a:ext cx="229609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6264594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65" grpId="0"/>
      <p:bldP spid="66" grpId="0"/>
      <p:bldP spid="67" grpId="0"/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7363379" y="5853345"/>
            <a:ext cx="184731" cy="271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GB" sz="12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5956" y="4948102"/>
            <a:ext cx="11398994" cy="971398"/>
            <a:chOff x="79467" y="3711070"/>
            <a:chExt cx="8549243" cy="728547"/>
          </a:xfrm>
        </p:grpSpPr>
        <p:sp>
          <p:nvSpPr>
            <p:cNvPr id="4" name="TextBox 10"/>
            <p:cNvSpPr txBox="1"/>
            <p:nvPr/>
          </p:nvSpPr>
          <p:spPr>
            <a:xfrm>
              <a:off x="79467" y="4235858"/>
              <a:ext cx="368129" cy="203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 b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10%</a:t>
              </a:r>
              <a:endParaRPr lang="en-GB" sz="12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11"/>
            <p:cNvSpPr txBox="1"/>
            <p:nvPr/>
          </p:nvSpPr>
          <p:spPr>
            <a:xfrm>
              <a:off x="1107307" y="4231885"/>
              <a:ext cx="368129" cy="203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 b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20%</a:t>
              </a:r>
              <a:endParaRPr lang="en-GB" sz="12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2171964" y="4235860"/>
              <a:ext cx="368129" cy="203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 b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en-GB" sz="12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3199805" y="4234928"/>
              <a:ext cx="368129" cy="203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 b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en-GB" sz="12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4264466" y="4235858"/>
              <a:ext cx="368129" cy="203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 b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lang="en-GB" sz="12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5292304" y="4231886"/>
              <a:ext cx="368129" cy="203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 b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en-GB" sz="12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Box 16"/>
            <p:cNvSpPr txBox="1"/>
            <p:nvPr/>
          </p:nvSpPr>
          <p:spPr>
            <a:xfrm>
              <a:off x="6320847" y="4231886"/>
              <a:ext cx="368129" cy="203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 b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en-GB" sz="12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Box 17"/>
            <p:cNvSpPr txBox="1"/>
            <p:nvPr/>
          </p:nvSpPr>
          <p:spPr>
            <a:xfrm>
              <a:off x="7290714" y="4231886"/>
              <a:ext cx="368129" cy="203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 b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80%</a:t>
              </a:r>
              <a:endParaRPr lang="en-GB" sz="12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18"/>
            <p:cNvSpPr txBox="1"/>
            <p:nvPr/>
          </p:nvSpPr>
          <p:spPr>
            <a:xfrm>
              <a:off x="8260581" y="4231887"/>
              <a:ext cx="368129" cy="203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 b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90%</a:t>
              </a:r>
              <a:endParaRPr lang="en-GB" sz="12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Rectangle 19"/>
            <p:cNvSpPr/>
            <p:nvPr/>
          </p:nvSpPr>
          <p:spPr>
            <a:xfrm>
              <a:off x="169010" y="3711070"/>
              <a:ext cx="1720775" cy="4474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 b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</a:t>
              </a:r>
              <a:r>
                <a:rPr lang="en-US" altLang="zh-CN" sz="1200" b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x</a:t>
              </a:r>
              <a:endParaRPr lang="en-GB" sz="12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Rectangle 20"/>
            <p:cNvSpPr/>
            <p:nvPr/>
          </p:nvSpPr>
          <p:spPr>
            <a:xfrm>
              <a:off x="1889785" y="3711070"/>
              <a:ext cx="2799128" cy="4474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 b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201x</a:t>
              </a:r>
              <a:endParaRPr lang="en-GB" sz="12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Rectangle 21"/>
            <p:cNvSpPr/>
            <p:nvPr/>
          </p:nvSpPr>
          <p:spPr>
            <a:xfrm>
              <a:off x="4688912" y="3711070"/>
              <a:ext cx="3900423" cy="4474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 b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201x</a:t>
              </a:r>
              <a:endParaRPr lang="en-GB" sz="12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6" name="Freeform 22"/>
          <p:cNvSpPr>
            <a:spLocks noEditPoints="1"/>
          </p:cNvSpPr>
          <p:nvPr/>
        </p:nvSpPr>
        <p:spPr bwMode="auto">
          <a:xfrm>
            <a:off x="9383110" y="1787545"/>
            <a:ext cx="583265" cy="619719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zh-CN" alt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23"/>
          <p:cNvSpPr>
            <a:spLocks noEditPoints="1"/>
          </p:cNvSpPr>
          <p:nvPr/>
        </p:nvSpPr>
        <p:spPr bwMode="auto">
          <a:xfrm>
            <a:off x="5565246" y="1927102"/>
            <a:ext cx="713892" cy="577191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zh-CN" alt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Freeform 24"/>
          <p:cNvSpPr>
            <a:spLocks noEditPoints="1"/>
          </p:cNvSpPr>
          <p:nvPr/>
        </p:nvSpPr>
        <p:spPr bwMode="auto">
          <a:xfrm>
            <a:off x="1925618" y="1805587"/>
            <a:ext cx="476940" cy="69870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zh-CN" alt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228642" y="2925654"/>
            <a:ext cx="215815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842011" y="2925654"/>
            <a:ext cx="21581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  <a:p>
            <a:pPr algn="ctr">
              <a:lnSpc>
                <a:spcPts val="1500"/>
              </a:lnSpc>
            </a:pP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576186" y="2925654"/>
            <a:ext cx="215815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253917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ent Arrow 13"/>
          <p:cNvSpPr/>
          <p:nvPr/>
        </p:nvSpPr>
        <p:spPr>
          <a:xfrm rot="10800000" flipH="1" flipV="1">
            <a:off x="3547595" y="1030979"/>
            <a:ext cx="2282843" cy="603675"/>
          </a:xfrm>
          <a:prstGeom prst="bentArrow">
            <a:avLst>
              <a:gd name="adj1" fmla="val 17673"/>
              <a:gd name="adj2" fmla="val 3577"/>
              <a:gd name="adj3" fmla="val 0"/>
              <a:gd name="adj4" fmla="val 7030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" name="Group 9"/>
          <p:cNvGrpSpPr/>
          <p:nvPr/>
        </p:nvGrpSpPr>
        <p:grpSpPr>
          <a:xfrm flipH="1" flipV="1">
            <a:off x="6402892" y="-11146"/>
            <a:ext cx="1444816" cy="3656220"/>
            <a:chOff x="2152507" y="1411974"/>
            <a:chExt cx="1739158" cy="3516910"/>
          </a:xfrm>
          <a:solidFill>
            <a:schemeClr val="accent6"/>
          </a:solidFill>
        </p:grpSpPr>
        <p:sp>
          <p:nvSpPr>
            <p:cNvPr id="11" name="Bent Arrow 10"/>
            <p:cNvSpPr/>
            <p:nvPr/>
          </p:nvSpPr>
          <p:spPr>
            <a:xfrm rot="16200000">
              <a:off x="1677486" y="1886995"/>
              <a:ext cx="1819621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rot="5400000">
              <a:off x="2547066" y="3584284"/>
              <a:ext cx="1819620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Up Arrow 12"/>
          <p:cNvSpPr/>
          <p:nvPr/>
        </p:nvSpPr>
        <p:spPr>
          <a:xfrm flipV="1">
            <a:off x="5749912" y="-11146"/>
            <a:ext cx="284709" cy="4630047"/>
          </a:xfrm>
          <a:prstGeom prst="upArrow">
            <a:avLst>
              <a:gd name="adj1" fmla="val 53549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136B7D2-B98C-44FD-8D04-7EC62A56497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Up Arrow 5"/>
          <p:cNvSpPr/>
          <p:nvPr/>
        </p:nvSpPr>
        <p:spPr>
          <a:xfrm flipV="1">
            <a:off x="6092873" y="-11146"/>
            <a:ext cx="248640" cy="3223844"/>
          </a:xfrm>
          <a:prstGeom prst="upArrow">
            <a:avLst>
              <a:gd name="adj1" fmla="val 5354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10" name="Group 8"/>
          <p:cNvGrpSpPr/>
          <p:nvPr/>
        </p:nvGrpSpPr>
        <p:grpSpPr>
          <a:xfrm flipV="1">
            <a:off x="4160157" y="-11146"/>
            <a:ext cx="1444815" cy="3658335"/>
            <a:chOff x="2152508" y="1409938"/>
            <a:chExt cx="1739157" cy="3518946"/>
          </a:xfrm>
          <a:solidFill>
            <a:schemeClr val="accent1"/>
          </a:solidFill>
        </p:grpSpPr>
        <p:sp>
          <p:nvSpPr>
            <p:cNvPr id="5" name="Bent Arrow 4"/>
            <p:cNvSpPr/>
            <p:nvPr/>
          </p:nvSpPr>
          <p:spPr>
            <a:xfrm rot="16200000">
              <a:off x="1677487" y="1884959"/>
              <a:ext cx="1819622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5400000">
              <a:off x="2547066" y="3584284"/>
              <a:ext cx="1819620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Bent Arrow 14"/>
          <p:cNvSpPr/>
          <p:nvPr/>
        </p:nvSpPr>
        <p:spPr>
          <a:xfrm rot="10800000" flipV="1">
            <a:off x="6263744" y="587809"/>
            <a:ext cx="2290153" cy="904025"/>
          </a:xfrm>
          <a:prstGeom prst="bentArrow">
            <a:avLst>
              <a:gd name="adj1" fmla="val 17673"/>
              <a:gd name="adj2" fmla="val 3577"/>
              <a:gd name="adj3" fmla="val 0"/>
              <a:gd name="adj4" fmla="val 703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060655" y="3121763"/>
            <a:ext cx="1374152" cy="1374149"/>
          </a:xfrm>
          <a:prstGeom prst="ellipse">
            <a:avLst/>
          </a:prstGeom>
          <a:solidFill>
            <a:schemeClr val="accent6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978480" y="3726659"/>
            <a:ext cx="1788893" cy="1788891"/>
          </a:xfrm>
          <a:prstGeom prst="ellipse">
            <a:avLst/>
          </a:prstGeom>
          <a:solidFill>
            <a:schemeClr val="accent2"/>
          </a:solidFill>
          <a:ln w="38100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245666" y="2024069"/>
            <a:ext cx="1931365" cy="1931360"/>
          </a:xfrm>
          <a:prstGeom prst="ellipse">
            <a:avLst/>
          </a:prstGeom>
          <a:solidFill>
            <a:schemeClr val="accent3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21920" rtlCol="0" anchor="ctr"/>
          <a:lstStyle/>
          <a:p>
            <a:pPr algn="ctr"/>
            <a:endParaRPr lang="en-US" sz="4267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527159" y="3294723"/>
            <a:ext cx="1459644" cy="1459644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60" name="Freeform 126"/>
          <p:cNvSpPr>
            <a:spLocks/>
          </p:cNvSpPr>
          <p:nvPr/>
        </p:nvSpPr>
        <p:spPr bwMode="auto">
          <a:xfrm>
            <a:off x="3998589" y="3691983"/>
            <a:ext cx="516785" cy="665123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1" name="Freeform 127"/>
          <p:cNvSpPr>
            <a:spLocks/>
          </p:cNvSpPr>
          <p:nvPr/>
        </p:nvSpPr>
        <p:spPr bwMode="auto">
          <a:xfrm>
            <a:off x="5812061" y="2549797"/>
            <a:ext cx="798571" cy="879904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3" name="Freeform 24"/>
          <p:cNvSpPr>
            <a:spLocks noEditPoints="1"/>
          </p:cNvSpPr>
          <p:nvPr/>
        </p:nvSpPr>
        <p:spPr bwMode="auto">
          <a:xfrm>
            <a:off x="7534501" y="3567996"/>
            <a:ext cx="406139" cy="441043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4" name="Freeform 5"/>
          <p:cNvSpPr>
            <a:spLocks noEditPoints="1"/>
          </p:cNvSpPr>
          <p:nvPr/>
        </p:nvSpPr>
        <p:spPr bwMode="auto">
          <a:xfrm>
            <a:off x="5457840" y="4206017"/>
            <a:ext cx="830177" cy="830177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5" name="Oval 64"/>
          <p:cNvSpPr/>
          <p:nvPr/>
        </p:nvSpPr>
        <p:spPr>
          <a:xfrm>
            <a:off x="3074858" y="1491834"/>
            <a:ext cx="1057967" cy="1057964"/>
          </a:xfrm>
          <a:prstGeom prst="ellipse">
            <a:avLst/>
          </a:prstGeom>
          <a:solidFill>
            <a:schemeClr val="accent5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66" name="Freeform 56"/>
          <p:cNvSpPr>
            <a:spLocks noEditPoints="1"/>
          </p:cNvSpPr>
          <p:nvPr/>
        </p:nvSpPr>
        <p:spPr bwMode="auto">
          <a:xfrm>
            <a:off x="3362999" y="1779974"/>
            <a:ext cx="481684" cy="481684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7" name="Oval 66"/>
          <p:cNvSpPr/>
          <p:nvPr/>
        </p:nvSpPr>
        <p:spPr>
          <a:xfrm>
            <a:off x="7982367" y="1415025"/>
            <a:ext cx="1057967" cy="1057964"/>
          </a:xfrm>
          <a:prstGeom prst="ellipse">
            <a:avLst/>
          </a:prstGeom>
          <a:solidFill>
            <a:schemeClr val="accent4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68" name="Freeform 56"/>
          <p:cNvSpPr>
            <a:spLocks noEditPoints="1"/>
          </p:cNvSpPr>
          <p:nvPr/>
        </p:nvSpPr>
        <p:spPr bwMode="auto">
          <a:xfrm>
            <a:off x="8270509" y="1703165"/>
            <a:ext cx="481684" cy="481684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" name="矩形 42"/>
          <p:cNvSpPr/>
          <p:nvPr/>
        </p:nvSpPr>
        <p:spPr>
          <a:xfrm>
            <a:off x="7982367" y="2566543"/>
            <a:ext cx="2169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271619" y="4616648"/>
            <a:ext cx="2169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101926" y="5670048"/>
            <a:ext cx="2169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712871" y="4904126"/>
            <a:ext cx="2169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828896" y="2634428"/>
            <a:ext cx="2169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455456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43" grpId="0"/>
      <p:bldP spid="44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Freeform 30"/>
          <p:cNvSpPr>
            <a:spLocks/>
          </p:cNvSpPr>
          <p:nvPr/>
        </p:nvSpPr>
        <p:spPr bwMode="auto">
          <a:xfrm>
            <a:off x="6860118" y="2009775"/>
            <a:ext cx="3771900" cy="833967"/>
          </a:xfrm>
          <a:custGeom>
            <a:avLst/>
            <a:gdLst/>
            <a:ahLst/>
            <a:cxnLst>
              <a:cxn ang="0">
                <a:pos x="2677" y="296"/>
              </a:cxn>
              <a:cxn ang="0">
                <a:pos x="2324" y="590"/>
              </a:cxn>
              <a:cxn ang="0">
                <a:pos x="487" y="592"/>
              </a:cxn>
              <a:cxn ang="0">
                <a:pos x="487" y="590"/>
              </a:cxn>
              <a:cxn ang="0">
                <a:pos x="488" y="590"/>
              </a:cxn>
              <a:cxn ang="0">
                <a:pos x="275" y="218"/>
              </a:cxn>
              <a:cxn ang="0">
                <a:pos x="0" y="0"/>
              </a:cxn>
              <a:cxn ang="0">
                <a:pos x="2324" y="3"/>
              </a:cxn>
              <a:cxn ang="0">
                <a:pos x="2677" y="296"/>
              </a:cxn>
            </a:cxnLst>
            <a:rect l="0" t="0" r="r" b="b"/>
            <a:pathLst>
              <a:path w="2677" h="592">
                <a:moveTo>
                  <a:pt x="2677" y="296"/>
                </a:moveTo>
                <a:cubicBezTo>
                  <a:pt x="2324" y="590"/>
                  <a:pt x="2324" y="590"/>
                  <a:pt x="2324" y="590"/>
                </a:cubicBezTo>
                <a:cubicBezTo>
                  <a:pt x="487" y="592"/>
                  <a:pt x="487" y="592"/>
                  <a:pt x="487" y="592"/>
                </a:cubicBezTo>
                <a:cubicBezTo>
                  <a:pt x="487" y="591"/>
                  <a:pt x="487" y="591"/>
                  <a:pt x="487" y="590"/>
                </a:cubicBezTo>
                <a:cubicBezTo>
                  <a:pt x="488" y="590"/>
                  <a:pt x="488" y="590"/>
                  <a:pt x="488" y="590"/>
                </a:cubicBezTo>
                <a:cubicBezTo>
                  <a:pt x="444" y="453"/>
                  <a:pt x="373" y="329"/>
                  <a:pt x="275" y="218"/>
                </a:cubicBezTo>
                <a:cubicBezTo>
                  <a:pt x="192" y="123"/>
                  <a:pt x="100" y="50"/>
                  <a:pt x="0" y="0"/>
                </a:cubicBezTo>
                <a:cubicBezTo>
                  <a:pt x="2324" y="3"/>
                  <a:pt x="2324" y="3"/>
                  <a:pt x="2324" y="3"/>
                </a:cubicBezTo>
                <a:lnTo>
                  <a:pt x="2677" y="29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5" name="Freeform 31"/>
          <p:cNvSpPr>
            <a:spLocks/>
          </p:cNvSpPr>
          <p:nvPr/>
        </p:nvSpPr>
        <p:spPr bwMode="auto">
          <a:xfrm>
            <a:off x="6940551" y="3925357"/>
            <a:ext cx="3691467" cy="831851"/>
          </a:xfrm>
          <a:custGeom>
            <a:avLst/>
            <a:gdLst/>
            <a:ahLst/>
            <a:cxnLst>
              <a:cxn ang="0">
                <a:pos x="1557" y="0"/>
              </a:cxn>
              <a:cxn ang="0">
                <a:pos x="1557" y="0"/>
              </a:cxn>
              <a:cxn ang="0">
                <a:pos x="2267" y="1"/>
              </a:cxn>
              <a:cxn ang="0">
                <a:pos x="2620" y="294"/>
              </a:cxn>
              <a:cxn ang="0">
                <a:pos x="2267" y="588"/>
              </a:cxn>
              <a:cxn ang="0">
                <a:pos x="1557" y="589"/>
              </a:cxn>
              <a:cxn ang="0">
                <a:pos x="1557" y="590"/>
              </a:cxn>
              <a:cxn ang="0">
                <a:pos x="0" y="590"/>
              </a:cxn>
              <a:cxn ang="0">
                <a:pos x="127" y="320"/>
              </a:cxn>
              <a:cxn ang="0">
                <a:pos x="298" y="82"/>
              </a:cxn>
              <a:cxn ang="0">
                <a:pos x="306" y="74"/>
              </a:cxn>
              <a:cxn ang="0">
                <a:pos x="364" y="0"/>
              </a:cxn>
              <a:cxn ang="0">
                <a:pos x="1557" y="0"/>
              </a:cxn>
            </a:cxnLst>
            <a:rect l="0" t="0" r="r" b="b"/>
            <a:pathLst>
              <a:path w="2620" h="590">
                <a:moveTo>
                  <a:pt x="1557" y="0"/>
                </a:moveTo>
                <a:cubicBezTo>
                  <a:pt x="1557" y="0"/>
                  <a:pt x="1557" y="0"/>
                  <a:pt x="1557" y="0"/>
                </a:cubicBezTo>
                <a:cubicBezTo>
                  <a:pt x="2267" y="1"/>
                  <a:pt x="2267" y="1"/>
                  <a:pt x="2267" y="1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267" y="588"/>
                  <a:pt x="2267" y="588"/>
                  <a:pt x="2267" y="588"/>
                </a:cubicBezTo>
                <a:cubicBezTo>
                  <a:pt x="1557" y="589"/>
                  <a:pt x="1557" y="589"/>
                  <a:pt x="1557" y="589"/>
                </a:cubicBezTo>
                <a:cubicBezTo>
                  <a:pt x="1557" y="590"/>
                  <a:pt x="1557" y="590"/>
                  <a:pt x="1557" y="590"/>
                </a:cubicBezTo>
                <a:cubicBezTo>
                  <a:pt x="0" y="590"/>
                  <a:pt x="0" y="590"/>
                  <a:pt x="0" y="590"/>
                </a:cubicBezTo>
                <a:cubicBezTo>
                  <a:pt x="21" y="511"/>
                  <a:pt x="63" y="421"/>
                  <a:pt x="127" y="320"/>
                </a:cubicBezTo>
                <a:cubicBezTo>
                  <a:pt x="172" y="247"/>
                  <a:pt x="230" y="167"/>
                  <a:pt x="298" y="82"/>
                </a:cubicBezTo>
                <a:cubicBezTo>
                  <a:pt x="301" y="79"/>
                  <a:pt x="303" y="76"/>
                  <a:pt x="306" y="74"/>
                </a:cubicBezTo>
                <a:cubicBezTo>
                  <a:pt x="326" y="49"/>
                  <a:pt x="345" y="25"/>
                  <a:pt x="364" y="0"/>
                </a:cubicBezTo>
                <a:lnTo>
                  <a:pt x="1557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6" name="Freeform 32"/>
          <p:cNvSpPr>
            <a:spLocks/>
          </p:cNvSpPr>
          <p:nvPr/>
        </p:nvSpPr>
        <p:spPr bwMode="auto">
          <a:xfrm>
            <a:off x="7535335" y="2953808"/>
            <a:ext cx="3096684" cy="831851"/>
          </a:xfrm>
          <a:custGeom>
            <a:avLst/>
            <a:gdLst/>
            <a:ahLst/>
            <a:cxnLst>
              <a:cxn ang="0">
                <a:pos x="2198" y="295"/>
              </a:cxn>
              <a:cxn ang="0">
                <a:pos x="1845" y="589"/>
              </a:cxn>
              <a:cxn ang="0">
                <a:pos x="323" y="591"/>
              </a:cxn>
              <a:cxn ang="0">
                <a:pos x="323" y="591"/>
              </a:cxn>
              <a:cxn ang="0">
                <a:pos x="0" y="591"/>
              </a:cxn>
              <a:cxn ang="0">
                <a:pos x="60" y="226"/>
              </a:cxn>
              <a:cxn ang="0">
                <a:pos x="39" y="0"/>
              </a:cxn>
              <a:cxn ang="0">
                <a:pos x="323" y="0"/>
              </a:cxn>
              <a:cxn ang="0">
                <a:pos x="323" y="0"/>
              </a:cxn>
              <a:cxn ang="0">
                <a:pos x="1845" y="2"/>
              </a:cxn>
              <a:cxn ang="0">
                <a:pos x="2198" y="295"/>
              </a:cxn>
            </a:cxnLst>
            <a:rect l="0" t="0" r="r" b="b"/>
            <a:pathLst>
              <a:path w="2198" h="591">
                <a:moveTo>
                  <a:pt x="2198" y="295"/>
                </a:moveTo>
                <a:cubicBezTo>
                  <a:pt x="1845" y="589"/>
                  <a:pt x="1845" y="589"/>
                  <a:pt x="1845" y="589"/>
                </a:cubicBezTo>
                <a:cubicBezTo>
                  <a:pt x="323" y="591"/>
                  <a:pt x="323" y="591"/>
                  <a:pt x="323" y="591"/>
                </a:cubicBezTo>
                <a:cubicBezTo>
                  <a:pt x="323" y="591"/>
                  <a:pt x="323" y="591"/>
                  <a:pt x="323" y="591"/>
                </a:cubicBezTo>
                <a:cubicBezTo>
                  <a:pt x="0" y="591"/>
                  <a:pt x="0" y="591"/>
                  <a:pt x="0" y="591"/>
                </a:cubicBezTo>
                <a:cubicBezTo>
                  <a:pt x="40" y="478"/>
                  <a:pt x="60" y="356"/>
                  <a:pt x="60" y="226"/>
                </a:cubicBezTo>
                <a:cubicBezTo>
                  <a:pt x="60" y="147"/>
                  <a:pt x="53" y="72"/>
                  <a:pt x="39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1845" y="2"/>
                  <a:pt x="1845" y="2"/>
                  <a:pt x="1845" y="2"/>
                </a:cubicBezTo>
                <a:lnTo>
                  <a:pt x="2198" y="29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7" name="Freeform 33"/>
          <p:cNvSpPr>
            <a:spLocks/>
          </p:cNvSpPr>
          <p:nvPr/>
        </p:nvSpPr>
        <p:spPr bwMode="auto">
          <a:xfrm>
            <a:off x="1559985" y="2009775"/>
            <a:ext cx="3771900" cy="833967"/>
          </a:xfrm>
          <a:custGeom>
            <a:avLst/>
            <a:gdLst/>
            <a:ahLst/>
            <a:cxnLst>
              <a:cxn ang="0">
                <a:pos x="2190" y="592"/>
              </a:cxn>
              <a:cxn ang="0">
                <a:pos x="353" y="590"/>
              </a:cxn>
              <a:cxn ang="0">
                <a:pos x="0" y="296"/>
              </a:cxn>
              <a:cxn ang="0">
                <a:pos x="353" y="3"/>
              </a:cxn>
              <a:cxn ang="0">
                <a:pos x="2677" y="0"/>
              </a:cxn>
              <a:cxn ang="0">
                <a:pos x="2402" y="218"/>
              </a:cxn>
              <a:cxn ang="0">
                <a:pos x="2189" y="590"/>
              </a:cxn>
              <a:cxn ang="0">
                <a:pos x="2191" y="590"/>
              </a:cxn>
              <a:cxn ang="0">
                <a:pos x="2190" y="592"/>
              </a:cxn>
            </a:cxnLst>
            <a:rect l="0" t="0" r="r" b="b"/>
            <a:pathLst>
              <a:path w="2677" h="592">
                <a:moveTo>
                  <a:pt x="2190" y="592"/>
                </a:moveTo>
                <a:cubicBezTo>
                  <a:pt x="353" y="590"/>
                  <a:pt x="353" y="590"/>
                  <a:pt x="353" y="590"/>
                </a:cubicBezTo>
                <a:cubicBezTo>
                  <a:pt x="0" y="296"/>
                  <a:pt x="0" y="296"/>
                  <a:pt x="0" y="296"/>
                </a:cubicBezTo>
                <a:cubicBezTo>
                  <a:pt x="353" y="3"/>
                  <a:pt x="353" y="3"/>
                  <a:pt x="353" y="3"/>
                </a:cubicBezTo>
                <a:cubicBezTo>
                  <a:pt x="2677" y="0"/>
                  <a:pt x="2677" y="0"/>
                  <a:pt x="2677" y="0"/>
                </a:cubicBezTo>
                <a:cubicBezTo>
                  <a:pt x="2577" y="50"/>
                  <a:pt x="2485" y="123"/>
                  <a:pt x="2402" y="218"/>
                </a:cubicBezTo>
                <a:cubicBezTo>
                  <a:pt x="2304" y="329"/>
                  <a:pt x="2233" y="453"/>
                  <a:pt x="2189" y="590"/>
                </a:cubicBezTo>
                <a:cubicBezTo>
                  <a:pt x="2191" y="590"/>
                  <a:pt x="2191" y="590"/>
                  <a:pt x="2191" y="590"/>
                </a:cubicBezTo>
                <a:cubicBezTo>
                  <a:pt x="2190" y="591"/>
                  <a:pt x="2190" y="591"/>
                  <a:pt x="2190" y="59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8" name="Freeform 34"/>
          <p:cNvSpPr>
            <a:spLocks/>
          </p:cNvSpPr>
          <p:nvPr/>
        </p:nvSpPr>
        <p:spPr bwMode="auto">
          <a:xfrm>
            <a:off x="1559985" y="2953808"/>
            <a:ext cx="3086100" cy="831851"/>
          </a:xfrm>
          <a:custGeom>
            <a:avLst/>
            <a:gdLst/>
            <a:ahLst/>
            <a:cxnLst>
              <a:cxn ang="0">
                <a:pos x="2130" y="226"/>
              </a:cxn>
              <a:cxn ang="0">
                <a:pos x="2190" y="591"/>
              </a:cxn>
              <a:cxn ang="0">
                <a:pos x="353" y="589"/>
              </a:cxn>
              <a:cxn ang="0">
                <a:pos x="0" y="295"/>
              </a:cxn>
              <a:cxn ang="0">
                <a:pos x="353" y="2"/>
              </a:cxn>
              <a:cxn ang="0">
                <a:pos x="2152" y="0"/>
              </a:cxn>
              <a:cxn ang="0">
                <a:pos x="2130" y="226"/>
              </a:cxn>
            </a:cxnLst>
            <a:rect l="0" t="0" r="r" b="b"/>
            <a:pathLst>
              <a:path w="2190" h="591">
                <a:moveTo>
                  <a:pt x="2130" y="226"/>
                </a:moveTo>
                <a:cubicBezTo>
                  <a:pt x="2130" y="356"/>
                  <a:pt x="2150" y="478"/>
                  <a:pt x="2190" y="591"/>
                </a:cubicBezTo>
                <a:cubicBezTo>
                  <a:pt x="353" y="589"/>
                  <a:pt x="353" y="589"/>
                  <a:pt x="353" y="589"/>
                </a:cubicBezTo>
                <a:cubicBezTo>
                  <a:pt x="0" y="295"/>
                  <a:pt x="0" y="295"/>
                  <a:pt x="0" y="295"/>
                </a:cubicBezTo>
                <a:cubicBezTo>
                  <a:pt x="353" y="2"/>
                  <a:pt x="353" y="2"/>
                  <a:pt x="353" y="2"/>
                </a:cubicBezTo>
                <a:cubicBezTo>
                  <a:pt x="2152" y="0"/>
                  <a:pt x="2152" y="0"/>
                  <a:pt x="2152" y="0"/>
                </a:cubicBezTo>
                <a:cubicBezTo>
                  <a:pt x="2137" y="72"/>
                  <a:pt x="2130" y="147"/>
                  <a:pt x="2130" y="22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9" name="Freeform 35"/>
          <p:cNvSpPr>
            <a:spLocks/>
          </p:cNvSpPr>
          <p:nvPr/>
        </p:nvSpPr>
        <p:spPr bwMode="auto">
          <a:xfrm>
            <a:off x="1559985" y="3925357"/>
            <a:ext cx="3678767" cy="831851"/>
          </a:xfrm>
          <a:custGeom>
            <a:avLst/>
            <a:gdLst/>
            <a:ahLst/>
            <a:cxnLst>
              <a:cxn ang="0">
                <a:pos x="2305" y="73"/>
              </a:cxn>
              <a:cxn ang="0">
                <a:pos x="2611" y="590"/>
              </a:cxn>
              <a:cxn ang="0">
                <a:pos x="1546" y="589"/>
              </a:cxn>
              <a:cxn ang="0">
                <a:pos x="1546" y="589"/>
              </a:cxn>
              <a:cxn ang="0">
                <a:pos x="353" y="588"/>
              </a:cxn>
              <a:cxn ang="0">
                <a:pos x="0" y="294"/>
              </a:cxn>
              <a:cxn ang="0">
                <a:pos x="353" y="1"/>
              </a:cxn>
              <a:cxn ang="0">
                <a:pos x="1546" y="0"/>
              </a:cxn>
              <a:cxn ang="0">
                <a:pos x="1546" y="0"/>
              </a:cxn>
              <a:cxn ang="0">
                <a:pos x="2248" y="0"/>
              </a:cxn>
              <a:cxn ang="0">
                <a:pos x="2295" y="61"/>
              </a:cxn>
              <a:cxn ang="0">
                <a:pos x="2305" y="73"/>
              </a:cxn>
            </a:cxnLst>
            <a:rect l="0" t="0" r="r" b="b"/>
            <a:pathLst>
              <a:path w="2611" h="590">
                <a:moveTo>
                  <a:pt x="2305" y="73"/>
                </a:moveTo>
                <a:cubicBezTo>
                  <a:pt x="2471" y="278"/>
                  <a:pt x="2573" y="450"/>
                  <a:pt x="2611" y="590"/>
                </a:cubicBezTo>
                <a:cubicBezTo>
                  <a:pt x="1546" y="589"/>
                  <a:pt x="1546" y="589"/>
                  <a:pt x="1546" y="589"/>
                </a:cubicBezTo>
                <a:cubicBezTo>
                  <a:pt x="1546" y="589"/>
                  <a:pt x="1546" y="589"/>
                  <a:pt x="1546" y="589"/>
                </a:cubicBezTo>
                <a:cubicBezTo>
                  <a:pt x="353" y="588"/>
                  <a:pt x="353" y="588"/>
                  <a:pt x="353" y="588"/>
                </a:cubicBezTo>
                <a:cubicBezTo>
                  <a:pt x="0" y="294"/>
                  <a:pt x="0" y="294"/>
                  <a:pt x="0" y="294"/>
                </a:cubicBezTo>
                <a:cubicBezTo>
                  <a:pt x="353" y="1"/>
                  <a:pt x="353" y="1"/>
                  <a:pt x="353" y="1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2248" y="0"/>
                  <a:pt x="2248" y="0"/>
                  <a:pt x="2248" y="0"/>
                </a:cubicBezTo>
                <a:cubicBezTo>
                  <a:pt x="2263" y="21"/>
                  <a:pt x="2279" y="41"/>
                  <a:pt x="2295" y="61"/>
                </a:cubicBezTo>
                <a:lnTo>
                  <a:pt x="2305" y="73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3" name="Freeform 29"/>
          <p:cNvSpPr>
            <a:spLocks/>
          </p:cNvSpPr>
          <p:nvPr/>
        </p:nvSpPr>
        <p:spPr bwMode="auto">
          <a:xfrm>
            <a:off x="9133418" y="3925358"/>
            <a:ext cx="143933" cy="21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4" name="Group 134"/>
          <p:cNvGrpSpPr/>
          <p:nvPr/>
        </p:nvGrpSpPr>
        <p:grpSpPr>
          <a:xfrm>
            <a:off x="4809069" y="2003425"/>
            <a:ext cx="2561167" cy="3960284"/>
            <a:chOff x="3606801" y="1272140"/>
            <a:chExt cx="1920875" cy="2970213"/>
          </a:xfrm>
        </p:grpSpPr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586288" y="127214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5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2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3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3662363" y="127214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586288" y="198492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3606801" y="198492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3730626" y="271041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586288" y="271041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09276" y="2111424"/>
            <a:ext cx="657827" cy="638993"/>
            <a:chOff x="3580207" y="1753209"/>
            <a:chExt cx="493370" cy="479245"/>
          </a:xfrm>
        </p:grpSpPr>
        <p:sp>
          <p:nvSpPr>
            <p:cNvPr id="27" name="Oval 26"/>
            <p:cNvSpPr/>
            <p:nvPr/>
          </p:nvSpPr>
          <p:spPr>
            <a:xfrm>
              <a:off x="3580207" y="1753209"/>
              <a:ext cx="493370" cy="479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1920"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8" name="Freeform 64"/>
            <p:cNvSpPr>
              <a:spLocks noEditPoints="1"/>
            </p:cNvSpPr>
            <p:nvPr/>
          </p:nvSpPr>
          <p:spPr bwMode="auto">
            <a:xfrm>
              <a:off x="3694336" y="1882500"/>
              <a:ext cx="265113" cy="220663"/>
            </a:xfrm>
            <a:custGeom>
              <a:avLst/>
              <a:gdLst/>
              <a:ahLst/>
              <a:cxnLst>
                <a:cxn ang="0">
                  <a:pos x="77" y="51"/>
                </a:cxn>
                <a:cxn ang="0">
                  <a:pos x="75" y="55"/>
                </a:cxn>
                <a:cxn ang="0">
                  <a:pos x="59" y="63"/>
                </a:cxn>
                <a:cxn ang="0">
                  <a:pos x="57" y="64"/>
                </a:cxn>
                <a:cxn ang="0">
                  <a:pos x="55" y="63"/>
                </a:cxn>
                <a:cxn ang="0">
                  <a:pos x="39" y="55"/>
                </a:cxn>
                <a:cxn ang="0">
                  <a:pos x="39" y="55"/>
                </a:cxn>
                <a:cxn ang="0">
                  <a:pos x="38" y="55"/>
                </a:cxn>
                <a:cxn ang="0">
                  <a:pos x="22" y="63"/>
                </a:cxn>
                <a:cxn ang="0">
                  <a:pos x="20" y="64"/>
                </a:cxn>
                <a:cxn ang="0">
                  <a:pos x="18" y="63"/>
                </a:cxn>
                <a:cxn ang="0">
                  <a:pos x="2" y="55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3" y="32"/>
                </a:cxn>
                <a:cxn ang="0">
                  <a:pos x="18" y="26"/>
                </a:cxn>
                <a:cxn ang="0">
                  <a:pos x="18" y="11"/>
                </a:cxn>
                <a:cxn ang="0">
                  <a:pos x="21" y="7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56" y="7"/>
                </a:cxn>
                <a:cxn ang="0">
                  <a:pos x="59" y="11"/>
                </a:cxn>
                <a:cxn ang="0">
                  <a:pos x="59" y="26"/>
                </a:cxn>
                <a:cxn ang="0">
                  <a:pos x="75" y="32"/>
                </a:cxn>
                <a:cxn ang="0">
                  <a:pos x="77" y="37"/>
                </a:cxn>
                <a:cxn ang="0">
                  <a:pos x="77" y="51"/>
                </a:cxn>
                <a:cxn ang="0">
                  <a:pos x="35" y="36"/>
                </a:cxn>
                <a:cxn ang="0">
                  <a:pos x="20" y="30"/>
                </a:cxn>
                <a:cxn ang="0">
                  <a:pos x="6" y="36"/>
                </a:cxn>
                <a:cxn ang="0">
                  <a:pos x="20" y="42"/>
                </a:cxn>
                <a:cxn ang="0">
                  <a:pos x="35" y="36"/>
                </a:cxn>
                <a:cxn ang="0">
                  <a:pos x="36" y="51"/>
                </a:cxn>
                <a:cxn ang="0">
                  <a:pos x="36" y="40"/>
                </a:cxn>
                <a:cxn ang="0">
                  <a:pos x="23" y="46"/>
                </a:cxn>
                <a:cxn ang="0">
                  <a:pos x="23" y="58"/>
                </a:cxn>
                <a:cxn ang="0">
                  <a:pos x="36" y="51"/>
                </a:cxn>
                <a:cxn ang="0">
                  <a:pos x="54" y="11"/>
                </a:cxn>
                <a:cxn ang="0">
                  <a:pos x="39" y="5"/>
                </a:cxn>
                <a:cxn ang="0">
                  <a:pos x="23" y="11"/>
                </a:cxn>
                <a:cxn ang="0">
                  <a:pos x="39" y="18"/>
                </a:cxn>
                <a:cxn ang="0">
                  <a:pos x="54" y="11"/>
                </a:cxn>
                <a:cxn ang="0">
                  <a:pos x="55" y="26"/>
                </a:cxn>
                <a:cxn ang="0">
                  <a:pos x="55" y="16"/>
                </a:cxn>
                <a:cxn ang="0">
                  <a:pos x="41" y="22"/>
                </a:cxn>
                <a:cxn ang="0">
                  <a:pos x="41" y="32"/>
                </a:cxn>
                <a:cxn ang="0">
                  <a:pos x="55" y="26"/>
                </a:cxn>
                <a:cxn ang="0">
                  <a:pos x="71" y="36"/>
                </a:cxn>
                <a:cxn ang="0">
                  <a:pos x="57" y="30"/>
                </a:cxn>
                <a:cxn ang="0">
                  <a:pos x="42" y="36"/>
                </a:cxn>
                <a:cxn ang="0">
                  <a:pos x="57" y="42"/>
                </a:cxn>
                <a:cxn ang="0">
                  <a:pos x="71" y="36"/>
                </a:cxn>
                <a:cxn ang="0">
                  <a:pos x="73" y="51"/>
                </a:cxn>
                <a:cxn ang="0">
                  <a:pos x="73" y="40"/>
                </a:cxn>
                <a:cxn ang="0">
                  <a:pos x="59" y="46"/>
                </a:cxn>
                <a:cxn ang="0">
                  <a:pos x="59" y="58"/>
                </a:cxn>
                <a:cxn ang="0">
                  <a:pos x="73" y="51"/>
                </a:cxn>
              </a:cxnLst>
              <a:rect l="0" t="0" r="r" b="b"/>
              <a:pathLst>
                <a:path w="77" h="64">
                  <a:moveTo>
                    <a:pt x="77" y="51"/>
                  </a:moveTo>
                  <a:cubicBezTo>
                    <a:pt x="77" y="53"/>
                    <a:pt x="76" y="55"/>
                    <a:pt x="75" y="5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4"/>
                    <a:pt x="58" y="64"/>
                    <a:pt x="57" y="64"/>
                  </a:cubicBezTo>
                  <a:cubicBezTo>
                    <a:pt x="56" y="64"/>
                    <a:pt x="55" y="64"/>
                    <a:pt x="55" y="6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8" y="55"/>
                    <a:pt x="38" y="55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1" y="64"/>
                    <a:pt x="20" y="64"/>
                  </a:cubicBezTo>
                  <a:cubicBezTo>
                    <a:pt x="20" y="64"/>
                    <a:pt x="19" y="64"/>
                    <a:pt x="18" y="6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3"/>
                    <a:pt x="3" y="3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9" y="8"/>
                    <a:pt x="21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8"/>
                    <a:pt x="59" y="10"/>
                    <a:pt x="59" y="1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7" y="35"/>
                    <a:pt x="77" y="37"/>
                  </a:cubicBezTo>
                  <a:lnTo>
                    <a:pt x="77" y="51"/>
                  </a:lnTo>
                  <a:close/>
                  <a:moveTo>
                    <a:pt x="35" y="36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0" y="42"/>
                    <a:pt x="20" y="42"/>
                    <a:pt x="20" y="42"/>
                  </a:cubicBezTo>
                  <a:lnTo>
                    <a:pt x="35" y="36"/>
                  </a:lnTo>
                  <a:close/>
                  <a:moveTo>
                    <a:pt x="36" y="5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36" y="51"/>
                  </a:lnTo>
                  <a:close/>
                  <a:moveTo>
                    <a:pt x="54" y="1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54" y="11"/>
                  </a:lnTo>
                  <a:close/>
                  <a:moveTo>
                    <a:pt x="55" y="2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55" y="26"/>
                  </a:lnTo>
                  <a:close/>
                  <a:moveTo>
                    <a:pt x="71" y="36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71" y="36"/>
                  </a:lnTo>
                  <a:close/>
                  <a:moveTo>
                    <a:pt x="73" y="51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8"/>
                    <a:pt x="59" y="58"/>
                    <a:pt x="59" y="58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03501" y="3051520"/>
            <a:ext cx="657827" cy="638993"/>
            <a:chOff x="3140661" y="2319119"/>
            <a:chExt cx="493370" cy="479245"/>
          </a:xfrm>
        </p:grpSpPr>
        <p:sp>
          <p:nvSpPr>
            <p:cNvPr id="33" name="Oval 32"/>
            <p:cNvSpPr/>
            <p:nvPr/>
          </p:nvSpPr>
          <p:spPr>
            <a:xfrm>
              <a:off x="3140661" y="2319119"/>
              <a:ext cx="493370" cy="479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34" name="Freeform 115"/>
            <p:cNvSpPr>
              <a:spLocks noEditPoints="1"/>
            </p:cNvSpPr>
            <p:nvPr/>
          </p:nvSpPr>
          <p:spPr bwMode="auto">
            <a:xfrm>
              <a:off x="3277809" y="2448410"/>
              <a:ext cx="219075" cy="220663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64" y="32"/>
                </a:cxn>
                <a:cxn ang="0">
                  <a:pos x="14" y="38"/>
                </a:cxn>
                <a:cxn ang="0">
                  <a:pos x="13" y="32"/>
                </a:cxn>
                <a:cxn ang="0">
                  <a:pos x="14" y="26"/>
                </a:cxn>
                <a:cxn ang="0">
                  <a:pos x="8" y="19"/>
                </a:cxn>
                <a:cxn ang="0">
                  <a:pos x="4" y="32"/>
                </a:cxn>
                <a:cxn ang="0">
                  <a:pos x="8" y="45"/>
                </a:cxn>
                <a:cxn ang="0">
                  <a:pos x="14" y="38"/>
                </a:cxn>
                <a:cxn ang="0">
                  <a:pos x="45" y="32"/>
                </a:cxn>
                <a:cxn ang="0">
                  <a:pos x="32" y="18"/>
                </a:cxn>
                <a:cxn ang="0">
                  <a:pos x="18" y="32"/>
                </a:cxn>
                <a:cxn ang="0">
                  <a:pos x="32" y="46"/>
                </a:cxn>
                <a:cxn ang="0">
                  <a:pos x="45" y="32"/>
                </a:cxn>
                <a:cxn ang="0">
                  <a:pos x="19" y="8"/>
                </a:cxn>
                <a:cxn ang="0">
                  <a:pos x="26" y="15"/>
                </a:cxn>
                <a:cxn ang="0">
                  <a:pos x="32" y="14"/>
                </a:cxn>
                <a:cxn ang="0">
                  <a:pos x="38" y="15"/>
                </a:cxn>
                <a:cxn ang="0">
                  <a:pos x="45" y="8"/>
                </a:cxn>
                <a:cxn ang="0">
                  <a:pos x="32" y="5"/>
                </a:cxn>
                <a:cxn ang="0">
                  <a:pos x="19" y="8"/>
                </a:cxn>
                <a:cxn ang="0">
                  <a:pos x="45" y="56"/>
                </a:cxn>
                <a:cxn ang="0">
                  <a:pos x="38" y="49"/>
                </a:cxn>
                <a:cxn ang="0">
                  <a:pos x="32" y="50"/>
                </a:cxn>
                <a:cxn ang="0">
                  <a:pos x="26" y="49"/>
                </a:cxn>
                <a:cxn ang="0">
                  <a:pos x="19" y="56"/>
                </a:cxn>
                <a:cxn ang="0">
                  <a:pos x="32" y="60"/>
                </a:cxn>
                <a:cxn ang="0">
                  <a:pos x="45" y="56"/>
                </a:cxn>
                <a:cxn ang="0">
                  <a:pos x="56" y="45"/>
                </a:cxn>
                <a:cxn ang="0">
                  <a:pos x="59" y="32"/>
                </a:cxn>
                <a:cxn ang="0">
                  <a:pos x="56" y="19"/>
                </a:cxn>
                <a:cxn ang="0">
                  <a:pos x="49" y="26"/>
                </a:cxn>
                <a:cxn ang="0">
                  <a:pos x="50" y="32"/>
                </a:cxn>
                <a:cxn ang="0">
                  <a:pos x="49" y="38"/>
                </a:cxn>
                <a:cxn ang="0">
                  <a:pos x="56" y="45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cubicBezTo>
                    <a:pt x="64" y="50"/>
                    <a:pt x="49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lose/>
                  <a:moveTo>
                    <a:pt x="14" y="38"/>
                  </a:moveTo>
                  <a:cubicBezTo>
                    <a:pt x="14" y="36"/>
                    <a:pt x="13" y="34"/>
                    <a:pt x="13" y="32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23"/>
                    <a:pt x="4" y="28"/>
                    <a:pt x="4" y="32"/>
                  </a:cubicBezTo>
                  <a:cubicBezTo>
                    <a:pt x="4" y="37"/>
                    <a:pt x="6" y="41"/>
                    <a:pt x="8" y="45"/>
                  </a:cubicBezTo>
                  <a:lnTo>
                    <a:pt x="14" y="38"/>
                  </a:lnTo>
                  <a:close/>
                  <a:moveTo>
                    <a:pt x="45" y="32"/>
                  </a:moveTo>
                  <a:cubicBezTo>
                    <a:pt x="45" y="25"/>
                    <a:pt x="39" y="18"/>
                    <a:pt x="32" y="18"/>
                  </a:cubicBezTo>
                  <a:cubicBezTo>
                    <a:pt x="24" y="18"/>
                    <a:pt x="18" y="25"/>
                    <a:pt x="18" y="32"/>
                  </a:cubicBezTo>
                  <a:cubicBezTo>
                    <a:pt x="18" y="40"/>
                    <a:pt x="24" y="46"/>
                    <a:pt x="32" y="46"/>
                  </a:cubicBezTo>
                  <a:cubicBezTo>
                    <a:pt x="39" y="46"/>
                    <a:pt x="45" y="40"/>
                    <a:pt x="45" y="32"/>
                  </a:cubicBezTo>
                  <a:close/>
                  <a:moveTo>
                    <a:pt x="19" y="8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1" y="6"/>
                    <a:pt x="36" y="5"/>
                    <a:pt x="32" y="5"/>
                  </a:cubicBezTo>
                  <a:cubicBezTo>
                    <a:pt x="27" y="5"/>
                    <a:pt x="23" y="6"/>
                    <a:pt x="19" y="8"/>
                  </a:cubicBezTo>
                  <a:close/>
                  <a:moveTo>
                    <a:pt x="45" y="56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6" y="50"/>
                    <a:pt x="34" y="50"/>
                    <a:pt x="32" y="50"/>
                  </a:cubicBezTo>
                  <a:cubicBezTo>
                    <a:pt x="30" y="50"/>
                    <a:pt x="28" y="50"/>
                    <a:pt x="26" y="49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3" y="58"/>
                    <a:pt x="27" y="60"/>
                    <a:pt x="32" y="60"/>
                  </a:cubicBezTo>
                  <a:cubicBezTo>
                    <a:pt x="36" y="60"/>
                    <a:pt x="41" y="58"/>
                    <a:pt x="45" y="56"/>
                  </a:cubicBezTo>
                  <a:close/>
                  <a:moveTo>
                    <a:pt x="56" y="45"/>
                  </a:moveTo>
                  <a:cubicBezTo>
                    <a:pt x="58" y="41"/>
                    <a:pt x="59" y="37"/>
                    <a:pt x="59" y="32"/>
                  </a:cubicBezTo>
                  <a:cubicBezTo>
                    <a:pt x="59" y="28"/>
                    <a:pt x="58" y="23"/>
                    <a:pt x="56" y="1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8"/>
                    <a:pt x="50" y="30"/>
                    <a:pt x="50" y="32"/>
                  </a:cubicBezTo>
                  <a:cubicBezTo>
                    <a:pt x="50" y="34"/>
                    <a:pt x="50" y="36"/>
                    <a:pt x="49" y="38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132415" y="4013116"/>
            <a:ext cx="657827" cy="638993"/>
            <a:chOff x="3099311" y="3009836"/>
            <a:chExt cx="493370" cy="479245"/>
          </a:xfrm>
        </p:grpSpPr>
        <p:sp>
          <p:nvSpPr>
            <p:cNvPr id="39" name="Oval 38"/>
            <p:cNvSpPr/>
            <p:nvPr/>
          </p:nvSpPr>
          <p:spPr>
            <a:xfrm>
              <a:off x="3099311" y="3009836"/>
              <a:ext cx="493370" cy="479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40" name="Freeform 171"/>
            <p:cNvSpPr>
              <a:spLocks/>
            </p:cNvSpPr>
            <p:nvPr/>
          </p:nvSpPr>
          <p:spPr bwMode="auto">
            <a:xfrm>
              <a:off x="3236459" y="3170083"/>
              <a:ext cx="219075" cy="158750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499492" y="2131197"/>
            <a:ext cx="657827" cy="638993"/>
            <a:chOff x="5074206" y="1751555"/>
            <a:chExt cx="493370" cy="479245"/>
          </a:xfrm>
        </p:grpSpPr>
        <p:sp>
          <p:nvSpPr>
            <p:cNvPr id="51" name="Oval 50"/>
            <p:cNvSpPr/>
            <p:nvPr/>
          </p:nvSpPr>
          <p:spPr>
            <a:xfrm>
              <a:off x="5074206" y="1751555"/>
              <a:ext cx="493370" cy="479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2" name="Freeform 100"/>
            <p:cNvSpPr>
              <a:spLocks noEditPoints="1"/>
            </p:cNvSpPr>
            <p:nvPr/>
          </p:nvSpPr>
          <p:spPr bwMode="auto">
            <a:xfrm>
              <a:off x="5205797" y="1880846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709025" y="3029765"/>
            <a:ext cx="657827" cy="638993"/>
            <a:chOff x="5567576" y="2319119"/>
            <a:chExt cx="493370" cy="479245"/>
          </a:xfrm>
        </p:grpSpPr>
        <p:sp>
          <p:nvSpPr>
            <p:cNvPr id="54" name="Oval 53"/>
            <p:cNvSpPr/>
            <p:nvPr/>
          </p:nvSpPr>
          <p:spPr>
            <a:xfrm>
              <a:off x="5567576" y="2319119"/>
              <a:ext cx="493370" cy="479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5" name="Freeform 131"/>
            <p:cNvSpPr>
              <a:spLocks/>
            </p:cNvSpPr>
            <p:nvPr/>
          </p:nvSpPr>
          <p:spPr bwMode="auto">
            <a:xfrm>
              <a:off x="5709486" y="2452379"/>
              <a:ext cx="209550" cy="212725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370235" y="4018957"/>
            <a:ext cx="657827" cy="638993"/>
            <a:chOff x="5576412" y="3009836"/>
            <a:chExt cx="493370" cy="479245"/>
          </a:xfrm>
        </p:grpSpPr>
        <p:sp>
          <p:nvSpPr>
            <p:cNvPr id="57" name="Oval 56"/>
            <p:cNvSpPr/>
            <p:nvPr/>
          </p:nvSpPr>
          <p:spPr>
            <a:xfrm>
              <a:off x="5576412" y="3009836"/>
              <a:ext cx="493370" cy="479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8" name="Freeform 66"/>
            <p:cNvSpPr>
              <a:spLocks noEditPoints="1"/>
            </p:cNvSpPr>
            <p:nvPr/>
          </p:nvSpPr>
          <p:spPr bwMode="auto">
            <a:xfrm>
              <a:off x="5699272" y="3153414"/>
              <a:ext cx="247650" cy="192088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59" name="矩形 58"/>
          <p:cNvSpPr/>
          <p:nvPr/>
        </p:nvSpPr>
        <p:spPr>
          <a:xfrm>
            <a:off x="1907057" y="2182168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776852" y="3125135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931680" y="4117858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194019" y="2191692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342737" y="3093162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122052" y="4071160"/>
            <a:ext cx="216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084790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65" y="5307441"/>
            <a:ext cx="5160552" cy="14405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0" y="424674"/>
            <a:ext cx="5921087" cy="43524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22554" y="2592049"/>
            <a:ext cx="4999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8CC6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6000" b="1" dirty="0">
              <a:solidFill>
                <a:srgbClr val="8CC6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879325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PART  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mtClean="0"/>
              <a:t>教学分析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47321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454651" y="2650067"/>
            <a:ext cx="1661584" cy="1678517"/>
            <a:chOff x="5454651" y="2650067"/>
            <a:chExt cx="1661584" cy="1678517"/>
          </a:xfrm>
        </p:grpSpPr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6053667" y="3164418"/>
              <a:ext cx="465667" cy="565151"/>
            </a:xfrm>
            <a:custGeom>
              <a:avLst/>
              <a:gdLst>
                <a:gd name="T0" fmla="*/ 28 w 28"/>
                <a:gd name="T1" fmla="*/ 13 h 34"/>
                <a:gd name="T2" fmla="*/ 14 w 28"/>
                <a:gd name="T3" fmla="*/ 0 h 34"/>
                <a:gd name="T4" fmla="*/ 0 w 28"/>
                <a:gd name="T5" fmla="*/ 13 h 34"/>
                <a:gd name="T6" fmla="*/ 1 w 28"/>
                <a:gd name="T7" fmla="*/ 18 h 34"/>
                <a:gd name="T8" fmla="*/ 1 w 28"/>
                <a:gd name="T9" fmla="*/ 18 h 34"/>
                <a:gd name="T10" fmla="*/ 3 w 28"/>
                <a:gd name="T11" fmla="*/ 21 h 34"/>
                <a:gd name="T12" fmla="*/ 7 w 28"/>
                <a:gd name="T13" fmla="*/ 33 h 34"/>
                <a:gd name="T14" fmla="*/ 9 w 28"/>
                <a:gd name="T15" fmla="*/ 34 h 34"/>
                <a:gd name="T16" fmla="*/ 19 w 28"/>
                <a:gd name="T17" fmla="*/ 34 h 34"/>
                <a:gd name="T18" fmla="*/ 21 w 28"/>
                <a:gd name="T19" fmla="*/ 33 h 34"/>
                <a:gd name="T20" fmla="*/ 26 w 28"/>
                <a:gd name="T21" fmla="*/ 21 h 34"/>
                <a:gd name="T22" fmla="*/ 27 w 28"/>
                <a:gd name="T23" fmla="*/ 18 h 34"/>
                <a:gd name="T24" fmla="*/ 27 w 28"/>
                <a:gd name="T25" fmla="*/ 18 h 34"/>
                <a:gd name="T26" fmla="*/ 27 w 28"/>
                <a:gd name="T27" fmla="*/ 18 h 34"/>
                <a:gd name="T28" fmla="*/ 28 w 28"/>
                <a:gd name="T2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34">
                  <a:moveTo>
                    <a:pt x="28" y="13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5" y="24"/>
                    <a:pt x="7" y="31"/>
                    <a:pt x="7" y="33"/>
                  </a:cubicBezTo>
                  <a:cubicBezTo>
                    <a:pt x="7" y="34"/>
                    <a:pt x="8" y="34"/>
                    <a:pt x="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1" y="34"/>
                    <a:pt x="21" y="33"/>
                  </a:cubicBezTo>
                  <a:cubicBezTo>
                    <a:pt x="21" y="31"/>
                    <a:pt x="23" y="24"/>
                    <a:pt x="26" y="21"/>
                  </a:cubicBezTo>
                  <a:cubicBezTo>
                    <a:pt x="26" y="20"/>
                    <a:pt x="27" y="19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7"/>
                    <a:pt x="28" y="15"/>
                    <a:pt x="28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170085" y="3763434"/>
              <a:ext cx="232833" cy="48684"/>
            </a:xfrm>
            <a:custGeom>
              <a:avLst/>
              <a:gdLst>
                <a:gd name="T0" fmla="*/ 14 w 14"/>
                <a:gd name="T1" fmla="*/ 2 h 3"/>
                <a:gd name="T2" fmla="*/ 12 w 14"/>
                <a:gd name="T3" fmla="*/ 0 h 3"/>
                <a:gd name="T4" fmla="*/ 2 w 14"/>
                <a:gd name="T5" fmla="*/ 0 h 3"/>
                <a:gd name="T6" fmla="*/ 0 w 14"/>
                <a:gd name="T7" fmla="*/ 2 h 3"/>
                <a:gd name="T8" fmla="*/ 0 w 14"/>
                <a:gd name="T9" fmla="*/ 2 h 3"/>
                <a:gd name="T10" fmla="*/ 2 w 14"/>
                <a:gd name="T11" fmla="*/ 3 h 3"/>
                <a:gd name="T12" fmla="*/ 12 w 14"/>
                <a:gd name="T13" fmla="*/ 3 h 3"/>
                <a:gd name="T14" fmla="*/ 14 w 14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14" y="2"/>
                  </a:moveTo>
                  <a:cubicBezTo>
                    <a:pt x="14" y="1"/>
                    <a:pt x="13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4" y="2"/>
                    <a:pt x="14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170085" y="3845984"/>
              <a:ext cx="232833" cy="33867"/>
            </a:xfrm>
            <a:custGeom>
              <a:avLst/>
              <a:gdLst>
                <a:gd name="T0" fmla="*/ 14 w 14"/>
                <a:gd name="T1" fmla="*/ 1 h 2"/>
                <a:gd name="T2" fmla="*/ 12 w 14"/>
                <a:gd name="T3" fmla="*/ 0 h 2"/>
                <a:gd name="T4" fmla="*/ 2 w 14"/>
                <a:gd name="T5" fmla="*/ 0 h 2"/>
                <a:gd name="T6" fmla="*/ 0 w 14"/>
                <a:gd name="T7" fmla="*/ 1 h 2"/>
                <a:gd name="T8" fmla="*/ 0 w 14"/>
                <a:gd name="T9" fmla="*/ 1 h 2"/>
                <a:gd name="T10" fmla="*/ 2 w 14"/>
                <a:gd name="T11" fmla="*/ 2 h 2"/>
                <a:gd name="T12" fmla="*/ 12 w 14"/>
                <a:gd name="T13" fmla="*/ 2 h 2"/>
                <a:gd name="T14" fmla="*/ 14 w 14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">
                  <a:moveTo>
                    <a:pt x="14" y="1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4" y="2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56" name="Freeform 23"/>
            <p:cNvSpPr>
              <a:spLocks/>
            </p:cNvSpPr>
            <p:nvPr/>
          </p:nvSpPr>
          <p:spPr bwMode="auto">
            <a:xfrm>
              <a:off x="6218767" y="3911600"/>
              <a:ext cx="133351" cy="33867"/>
            </a:xfrm>
            <a:custGeom>
              <a:avLst/>
              <a:gdLst>
                <a:gd name="T0" fmla="*/ 8 w 8"/>
                <a:gd name="T1" fmla="*/ 1 h 2"/>
                <a:gd name="T2" fmla="*/ 6 w 8"/>
                <a:gd name="T3" fmla="*/ 2 h 2"/>
                <a:gd name="T4" fmla="*/ 2 w 8"/>
                <a:gd name="T5" fmla="*/ 2 h 2"/>
                <a:gd name="T6" fmla="*/ 0 w 8"/>
                <a:gd name="T7" fmla="*/ 1 h 2"/>
                <a:gd name="T8" fmla="*/ 0 w 8"/>
                <a:gd name="T9" fmla="*/ 1 h 2"/>
                <a:gd name="T10" fmla="*/ 2 w 8"/>
                <a:gd name="T11" fmla="*/ 0 h 2"/>
                <a:gd name="T12" fmla="*/ 6 w 8"/>
                <a:gd name="T13" fmla="*/ 0 h 2"/>
                <a:gd name="T14" fmla="*/ 8 w 8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">
                  <a:moveTo>
                    <a:pt x="8" y="1"/>
                  </a:moveTo>
                  <a:cubicBezTo>
                    <a:pt x="8" y="2"/>
                    <a:pt x="7" y="2"/>
                    <a:pt x="6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57" name="Freeform 24"/>
            <p:cNvSpPr>
              <a:spLocks noEditPoints="1"/>
            </p:cNvSpPr>
            <p:nvPr/>
          </p:nvSpPr>
          <p:spPr bwMode="auto">
            <a:xfrm>
              <a:off x="5454651" y="2650067"/>
              <a:ext cx="1661584" cy="1678517"/>
            </a:xfrm>
            <a:custGeom>
              <a:avLst/>
              <a:gdLst>
                <a:gd name="T0" fmla="*/ 50 w 100"/>
                <a:gd name="T1" fmla="*/ 101 h 101"/>
                <a:gd name="T2" fmla="*/ 0 w 100"/>
                <a:gd name="T3" fmla="*/ 50 h 101"/>
                <a:gd name="T4" fmla="*/ 50 w 100"/>
                <a:gd name="T5" fmla="*/ 0 h 101"/>
                <a:gd name="T6" fmla="*/ 100 w 100"/>
                <a:gd name="T7" fmla="*/ 50 h 101"/>
                <a:gd name="T8" fmla="*/ 50 w 100"/>
                <a:gd name="T9" fmla="*/ 101 h 101"/>
                <a:gd name="T10" fmla="*/ 50 w 100"/>
                <a:gd name="T11" fmla="*/ 3 h 101"/>
                <a:gd name="T12" fmla="*/ 2 w 100"/>
                <a:gd name="T13" fmla="*/ 50 h 101"/>
                <a:gd name="T14" fmla="*/ 50 w 100"/>
                <a:gd name="T15" fmla="*/ 98 h 101"/>
                <a:gd name="T16" fmla="*/ 98 w 100"/>
                <a:gd name="T17" fmla="*/ 50 h 101"/>
                <a:gd name="T18" fmla="*/ 50 w 100"/>
                <a:gd name="T19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01">
                  <a:moveTo>
                    <a:pt x="50" y="101"/>
                  </a:moveTo>
                  <a:cubicBezTo>
                    <a:pt x="22" y="101"/>
                    <a:pt x="0" y="78"/>
                    <a:pt x="0" y="50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78" y="0"/>
                    <a:pt x="100" y="23"/>
                    <a:pt x="100" y="50"/>
                  </a:cubicBezTo>
                  <a:cubicBezTo>
                    <a:pt x="100" y="78"/>
                    <a:pt x="78" y="101"/>
                    <a:pt x="50" y="101"/>
                  </a:cubicBezTo>
                  <a:close/>
                  <a:moveTo>
                    <a:pt x="50" y="3"/>
                  </a:moveTo>
                  <a:cubicBezTo>
                    <a:pt x="24" y="3"/>
                    <a:pt x="2" y="24"/>
                    <a:pt x="2" y="50"/>
                  </a:cubicBezTo>
                  <a:cubicBezTo>
                    <a:pt x="2" y="77"/>
                    <a:pt x="24" y="98"/>
                    <a:pt x="50" y="98"/>
                  </a:cubicBezTo>
                  <a:cubicBezTo>
                    <a:pt x="76" y="98"/>
                    <a:pt x="98" y="77"/>
                    <a:pt x="98" y="50"/>
                  </a:cubicBezTo>
                  <a:cubicBezTo>
                    <a:pt x="98" y="24"/>
                    <a:pt x="76" y="3"/>
                    <a:pt x="50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687485" y="1686985"/>
            <a:ext cx="732367" cy="996950"/>
            <a:chOff x="5687485" y="1686985"/>
            <a:chExt cx="732367" cy="996950"/>
          </a:xfrm>
        </p:grpSpPr>
        <p:grpSp>
          <p:nvGrpSpPr>
            <p:cNvPr id="8" name="组合 7"/>
            <p:cNvGrpSpPr/>
            <p:nvPr/>
          </p:nvGrpSpPr>
          <p:grpSpPr>
            <a:xfrm>
              <a:off x="5687485" y="1686985"/>
              <a:ext cx="732367" cy="664633"/>
              <a:chOff x="5687485" y="1686985"/>
              <a:chExt cx="732367" cy="664633"/>
            </a:xfrm>
          </p:grpSpPr>
          <p:sp>
            <p:nvSpPr>
              <p:cNvPr id="28" name="Freeform 19"/>
              <p:cNvSpPr>
                <a:spLocks noEditPoints="1"/>
              </p:cNvSpPr>
              <p:nvPr/>
            </p:nvSpPr>
            <p:spPr bwMode="auto">
              <a:xfrm>
                <a:off x="5937252" y="1837267"/>
                <a:ext cx="232833" cy="332317"/>
              </a:xfrm>
              <a:custGeom>
                <a:avLst/>
                <a:gdLst>
                  <a:gd name="T0" fmla="*/ 13 w 14"/>
                  <a:gd name="T1" fmla="*/ 0 h 20"/>
                  <a:gd name="T2" fmla="*/ 1 w 14"/>
                  <a:gd name="T3" fmla="*/ 0 h 20"/>
                  <a:gd name="T4" fmla="*/ 0 w 14"/>
                  <a:gd name="T5" fmla="*/ 1 h 20"/>
                  <a:gd name="T6" fmla="*/ 0 w 14"/>
                  <a:gd name="T7" fmla="*/ 19 h 20"/>
                  <a:gd name="T8" fmla="*/ 1 w 14"/>
                  <a:gd name="T9" fmla="*/ 20 h 20"/>
                  <a:gd name="T10" fmla="*/ 13 w 14"/>
                  <a:gd name="T11" fmla="*/ 20 h 20"/>
                  <a:gd name="T12" fmla="*/ 14 w 14"/>
                  <a:gd name="T13" fmla="*/ 19 h 20"/>
                  <a:gd name="T14" fmla="*/ 14 w 14"/>
                  <a:gd name="T15" fmla="*/ 1 h 20"/>
                  <a:gd name="T16" fmla="*/ 13 w 14"/>
                  <a:gd name="T17" fmla="*/ 0 h 20"/>
                  <a:gd name="T18" fmla="*/ 7 w 14"/>
                  <a:gd name="T19" fmla="*/ 19 h 20"/>
                  <a:gd name="T20" fmla="*/ 6 w 14"/>
                  <a:gd name="T21" fmla="*/ 19 h 20"/>
                  <a:gd name="T22" fmla="*/ 7 w 14"/>
                  <a:gd name="T23" fmla="*/ 18 h 20"/>
                  <a:gd name="T24" fmla="*/ 7 w 14"/>
                  <a:gd name="T25" fmla="*/ 19 h 20"/>
                  <a:gd name="T26" fmla="*/ 7 w 14"/>
                  <a:gd name="T27" fmla="*/ 19 h 20"/>
                  <a:gd name="T28" fmla="*/ 13 w 14"/>
                  <a:gd name="T29" fmla="*/ 18 h 20"/>
                  <a:gd name="T30" fmla="*/ 1 w 14"/>
                  <a:gd name="T31" fmla="*/ 18 h 20"/>
                  <a:gd name="T32" fmla="*/ 1 w 14"/>
                  <a:gd name="T33" fmla="*/ 2 h 20"/>
                  <a:gd name="T34" fmla="*/ 13 w 14"/>
                  <a:gd name="T35" fmla="*/ 2 h 20"/>
                  <a:gd name="T36" fmla="*/ 13 w 14"/>
                  <a:gd name="T3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20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0"/>
                      <a:pt x="14" y="19"/>
                      <a:pt x="14" y="1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lose/>
                    <a:moveTo>
                      <a:pt x="7" y="19"/>
                    </a:moveTo>
                    <a:cubicBezTo>
                      <a:pt x="7" y="19"/>
                      <a:pt x="6" y="19"/>
                      <a:pt x="6" y="19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lose/>
                    <a:moveTo>
                      <a:pt x="13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3" y="2"/>
                      <a:pt x="13" y="2"/>
                      <a:pt x="13" y="2"/>
                    </a:cubicBezTo>
                    <a:lnTo>
                      <a:pt x="13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2133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072" name="Freeform 31"/>
              <p:cNvSpPr>
                <a:spLocks noEditPoints="1"/>
              </p:cNvSpPr>
              <p:nvPr/>
            </p:nvSpPr>
            <p:spPr bwMode="auto">
              <a:xfrm>
                <a:off x="5687485" y="1686985"/>
                <a:ext cx="732367" cy="664633"/>
              </a:xfrm>
              <a:custGeom>
                <a:avLst/>
                <a:gdLst>
                  <a:gd name="T0" fmla="*/ 22 w 44"/>
                  <a:gd name="T1" fmla="*/ 40 h 40"/>
                  <a:gd name="T2" fmla="*/ 9 w 44"/>
                  <a:gd name="T3" fmla="*/ 36 h 40"/>
                  <a:gd name="T4" fmla="*/ 7 w 44"/>
                  <a:gd name="T5" fmla="*/ 7 h 40"/>
                  <a:gd name="T6" fmla="*/ 22 w 44"/>
                  <a:gd name="T7" fmla="*/ 0 h 40"/>
                  <a:gd name="T8" fmla="*/ 35 w 44"/>
                  <a:gd name="T9" fmla="*/ 5 h 40"/>
                  <a:gd name="T10" fmla="*/ 37 w 44"/>
                  <a:gd name="T11" fmla="*/ 33 h 40"/>
                  <a:gd name="T12" fmla="*/ 22 w 44"/>
                  <a:gd name="T13" fmla="*/ 40 h 40"/>
                  <a:gd name="T14" fmla="*/ 22 w 44"/>
                  <a:gd name="T15" fmla="*/ 3 h 40"/>
                  <a:gd name="T16" fmla="*/ 9 w 44"/>
                  <a:gd name="T17" fmla="*/ 9 h 40"/>
                  <a:gd name="T18" fmla="*/ 11 w 44"/>
                  <a:gd name="T19" fmla="*/ 34 h 40"/>
                  <a:gd name="T20" fmla="*/ 22 w 44"/>
                  <a:gd name="T21" fmla="*/ 38 h 40"/>
                  <a:gd name="T22" fmla="*/ 35 w 44"/>
                  <a:gd name="T23" fmla="*/ 32 h 40"/>
                  <a:gd name="T24" fmla="*/ 33 w 44"/>
                  <a:gd name="T25" fmla="*/ 7 h 40"/>
                  <a:gd name="T26" fmla="*/ 22 w 44"/>
                  <a:gd name="T27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0">
                    <a:moveTo>
                      <a:pt x="22" y="40"/>
                    </a:moveTo>
                    <a:cubicBezTo>
                      <a:pt x="17" y="40"/>
                      <a:pt x="13" y="39"/>
                      <a:pt x="9" y="36"/>
                    </a:cubicBezTo>
                    <a:cubicBezTo>
                      <a:pt x="1" y="28"/>
                      <a:pt x="0" y="16"/>
                      <a:pt x="7" y="7"/>
                    </a:cubicBezTo>
                    <a:cubicBezTo>
                      <a:pt x="10" y="3"/>
                      <a:pt x="16" y="0"/>
                      <a:pt x="22" y="0"/>
                    </a:cubicBezTo>
                    <a:cubicBezTo>
                      <a:pt x="27" y="0"/>
                      <a:pt x="31" y="2"/>
                      <a:pt x="35" y="5"/>
                    </a:cubicBezTo>
                    <a:cubicBezTo>
                      <a:pt x="43" y="12"/>
                      <a:pt x="44" y="25"/>
                      <a:pt x="37" y="33"/>
                    </a:cubicBezTo>
                    <a:cubicBezTo>
                      <a:pt x="33" y="38"/>
                      <a:pt x="28" y="40"/>
                      <a:pt x="22" y="40"/>
                    </a:cubicBezTo>
                    <a:close/>
                    <a:moveTo>
                      <a:pt x="22" y="3"/>
                    </a:moveTo>
                    <a:cubicBezTo>
                      <a:pt x="17" y="3"/>
                      <a:pt x="12" y="5"/>
                      <a:pt x="9" y="9"/>
                    </a:cubicBezTo>
                    <a:cubicBezTo>
                      <a:pt x="2" y="16"/>
                      <a:pt x="3" y="27"/>
                      <a:pt x="11" y="34"/>
                    </a:cubicBezTo>
                    <a:cubicBezTo>
                      <a:pt x="14" y="36"/>
                      <a:pt x="18" y="38"/>
                      <a:pt x="22" y="38"/>
                    </a:cubicBezTo>
                    <a:cubicBezTo>
                      <a:pt x="27" y="38"/>
                      <a:pt x="32" y="35"/>
                      <a:pt x="35" y="32"/>
                    </a:cubicBezTo>
                    <a:cubicBezTo>
                      <a:pt x="41" y="24"/>
                      <a:pt x="41" y="13"/>
                      <a:pt x="33" y="7"/>
                    </a:cubicBezTo>
                    <a:cubicBezTo>
                      <a:pt x="30" y="4"/>
                      <a:pt x="26" y="3"/>
                      <a:pt x="22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2133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5073" name="Freeform 32"/>
            <p:cNvSpPr>
              <a:spLocks/>
            </p:cNvSpPr>
            <p:nvPr/>
          </p:nvSpPr>
          <p:spPr bwMode="auto">
            <a:xfrm>
              <a:off x="6070601" y="2334684"/>
              <a:ext cx="99484" cy="349251"/>
            </a:xfrm>
            <a:custGeom>
              <a:avLst/>
              <a:gdLst>
                <a:gd name="T0" fmla="*/ 39 w 47"/>
                <a:gd name="T1" fmla="*/ 165 h 165"/>
                <a:gd name="T2" fmla="*/ 0 w 47"/>
                <a:gd name="T3" fmla="*/ 8 h 165"/>
                <a:gd name="T4" fmla="*/ 8 w 47"/>
                <a:gd name="T5" fmla="*/ 0 h 165"/>
                <a:gd name="T6" fmla="*/ 47 w 47"/>
                <a:gd name="T7" fmla="*/ 165 h 165"/>
                <a:gd name="T8" fmla="*/ 39 w 47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65">
                  <a:moveTo>
                    <a:pt x="39" y="165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47" y="165"/>
                  </a:lnTo>
                  <a:lnTo>
                    <a:pt x="39" y="1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83400" y="1686984"/>
            <a:ext cx="2973917" cy="1261533"/>
            <a:chOff x="6883400" y="1686984"/>
            <a:chExt cx="2973917" cy="1261533"/>
          </a:xfrm>
        </p:grpSpPr>
        <p:grpSp>
          <p:nvGrpSpPr>
            <p:cNvPr id="9" name="组合 8"/>
            <p:cNvGrpSpPr/>
            <p:nvPr/>
          </p:nvGrpSpPr>
          <p:grpSpPr>
            <a:xfrm>
              <a:off x="8993717" y="1686984"/>
              <a:ext cx="863600" cy="863600"/>
              <a:chOff x="8993717" y="1686984"/>
              <a:chExt cx="863600" cy="863600"/>
            </a:xfrm>
          </p:grpSpPr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9275233" y="1985434"/>
                <a:ext cx="33867" cy="215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9258300" y="1968501"/>
                <a:ext cx="332317" cy="283633"/>
              </a:xfrm>
              <a:custGeom>
                <a:avLst/>
                <a:gdLst>
                  <a:gd name="T0" fmla="*/ 157 w 157"/>
                  <a:gd name="T1" fmla="*/ 8 h 134"/>
                  <a:gd name="T2" fmla="*/ 126 w 157"/>
                  <a:gd name="T3" fmla="*/ 8 h 134"/>
                  <a:gd name="T4" fmla="*/ 126 w 157"/>
                  <a:gd name="T5" fmla="*/ 0 h 134"/>
                  <a:gd name="T6" fmla="*/ 32 w 157"/>
                  <a:gd name="T7" fmla="*/ 0 h 134"/>
                  <a:gd name="T8" fmla="*/ 32 w 157"/>
                  <a:gd name="T9" fmla="*/ 8 h 134"/>
                  <a:gd name="T10" fmla="*/ 0 w 157"/>
                  <a:gd name="T11" fmla="*/ 8 h 134"/>
                  <a:gd name="T12" fmla="*/ 0 w 157"/>
                  <a:gd name="T13" fmla="*/ 16 h 134"/>
                  <a:gd name="T14" fmla="*/ 134 w 157"/>
                  <a:gd name="T15" fmla="*/ 16 h 134"/>
                  <a:gd name="T16" fmla="*/ 134 w 157"/>
                  <a:gd name="T17" fmla="*/ 95 h 134"/>
                  <a:gd name="T18" fmla="*/ 8 w 157"/>
                  <a:gd name="T19" fmla="*/ 95 h 134"/>
                  <a:gd name="T20" fmla="*/ 8 w 157"/>
                  <a:gd name="T21" fmla="*/ 110 h 134"/>
                  <a:gd name="T22" fmla="*/ 63 w 157"/>
                  <a:gd name="T23" fmla="*/ 110 h 134"/>
                  <a:gd name="T24" fmla="*/ 32 w 157"/>
                  <a:gd name="T25" fmla="*/ 134 h 134"/>
                  <a:gd name="T26" fmla="*/ 40 w 157"/>
                  <a:gd name="T27" fmla="*/ 134 h 134"/>
                  <a:gd name="T28" fmla="*/ 79 w 157"/>
                  <a:gd name="T29" fmla="*/ 110 h 134"/>
                  <a:gd name="T30" fmla="*/ 118 w 157"/>
                  <a:gd name="T31" fmla="*/ 134 h 134"/>
                  <a:gd name="T32" fmla="*/ 126 w 157"/>
                  <a:gd name="T33" fmla="*/ 134 h 134"/>
                  <a:gd name="T34" fmla="*/ 87 w 157"/>
                  <a:gd name="T35" fmla="*/ 110 h 134"/>
                  <a:gd name="T36" fmla="*/ 149 w 157"/>
                  <a:gd name="T37" fmla="*/ 110 h 134"/>
                  <a:gd name="T38" fmla="*/ 149 w 157"/>
                  <a:gd name="T39" fmla="*/ 110 h 134"/>
                  <a:gd name="T40" fmla="*/ 149 w 157"/>
                  <a:gd name="T41" fmla="*/ 110 h 134"/>
                  <a:gd name="T42" fmla="*/ 149 w 157"/>
                  <a:gd name="T43" fmla="*/ 16 h 134"/>
                  <a:gd name="T44" fmla="*/ 157 w 157"/>
                  <a:gd name="T45" fmla="*/ 16 h 134"/>
                  <a:gd name="T46" fmla="*/ 157 w 157"/>
                  <a:gd name="T47" fmla="*/ 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7" h="134">
                    <a:moveTo>
                      <a:pt x="157" y="8"/>
                    </a:moveTo>
                    <a:lnTo>
                      <a:pt x="126" y="8"/>
                    </a:lnTo>
                    <a:lnTo>
                      <a:pt x="126" y="0"/>
                    </a:lnTo>
                    <a:lnTo>
                      <a:pt x="32" y="0"/>
                    </a:lnTo>
                    <a:lnTo>
                      <a:pt x="32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34" y="16"/>
                    </a:lnTo>
                    <a:lnTo>
                      <a:pt x="134" y="95"/>
                    </a:lnTo>
                    <a:lnTo>
                      <a:pt x="8" y="95"/>
                    </a:lnTo>
                    <a:lnTo>
                      <a:pt x="8" y="110"/>
                    </a:lnTo>
                    <a:lnTo>
                      <a:pt x="63" y="110"/>
                    </a:lnTo>
                    <a:lnTo>
                      <a:pt x="32" y="134"/>
                    </a:lnTo>
                    <a:lnTo>
                      <a:pt x="40" y="134"/>
                    </a:lnTo>
                    <a:lnTo>
                      <a:pt x="79" y="110"/>
                    </a:lnTo>
                    <a:lnTo>
                      <a:pt x="118" y="134"/>
                    </a:lnTo>
                    <a:lnTo>
                      <a:pt x="126" y="134"/>
                    </a:lnTo>
                    <a:lnTo>
                      <a:pt x="87" y="110"/>
                    </a:lnTo>
                    <a:lnTo>
                      <a:pt x="149" y="110"/>
                    </a:lnTo>
                    <a:lnTo>
                      <a:pt x="149" y="110"/>
                    </a:lnTo>
                    <a:lnTo>
                      <a:pt x="149" y="110"/>
                    </a:lnTo>
                    <a:lnTo>
                      <a:pt x="149" y="16"/>
                    </a:lnTo>
                    <a:lnTo>
                      <a:pt x="157" y="16"/>
                    </a:lnTo>
                    <a:lnTo>
                      <a:pt x="157" y="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357784" y="2101851"/>
                <a:ext cx="33867" cy="5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9408584" y="2036234"/>
                <a:ext cx="33867" cy="11641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9442451" y="2053167"/>
                <a:ext cx="31751" cy="9948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065" name="Freeform 25"/>
              <p:cNvSpPr>
                <a:spLocks noEditPoints="1"/>
              </p:cNvSpPr>
              <p:nvPr/>
            </p:nvSpPr>
            <p:spPr bwMode="auto">
              <a:xfrm>
                <a:off x="8993717" y="1686984"/>
                <a:ext cx="863600" cy="863600"/>
              </a:xfrm>
              <a:custGeom>
                <a:avLst/>
                <a:gdLst>
                  <a:gd name="T0" fmla="*/ 26 w 52"/>
                  <a:gd name="T1" fmla="*/ 52 h 52"/>
                  <a:gd name="T2" fmla="*/ 0 w 52"/>
                  <a:gd name="T3" fmla="*/ 26 h 52"/>
                  <a:gd name="T4" fmla="*/ 26 w 52"/>
                  <a:gd name="T5" fmla="*/ 0 h 52"/>
                  <a:gd name="T6" fmla="*/ 52 w 52"/>
                  <a:gd name="T7" fmla="*/ 26 h 52"/>
                  <a:gd name="T8" fmla="*/ 26 w 52"/>
                  <a:gd name="T9" fmla="*/ 52 h 52"/>
                  <a:gd name="T10" fmla="*/ 26 w 52"/>
                  <a:gd name="T11" fmla="*/ 1 h 52"/>
                  <a:gd name="T12" fmla="*/ 2 w 52"/>
                  <a:gd name="T13" fmla="*/ 26 h 52"/>
                  <a:gd name="T14" fmla="*/ 26 w 52"/>
                  <a:gd name="T15" fmla="*/ 50 h 52"/>
                  <a:gd name="T16" fmla="*/ 51 w 52"/>
                  <a:gd name="T17" fmla="*/ 26 h 52"/>
                  <a:gd name="T18" fmla="*/ 26 w 52"/>
                  <a:gd name="T19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cubicBezTo>
                      <a:pt x="12" y="52"/>
                      <a:pt x="0" y="40"/>
                      <a:pt x="0" y="26"/>
                    </a:cubicBezTo>
                    <a:cubicBezTo>
                      <a:pt x="0" y="11"/>
                      <a:pt x="12" y="0"/>
                      <a:pt x="26" y="0"/>
                    </a:cubicBezTo>
                    <a:cubicBezTo>
                      <a:pt x="41" y="0"/>
                      <a:pt x="52" y="11"/>
                      <a:pt x="52" y="26"/>
                    </a:cubicBezTo>
                    <a:cubicBezTo>
                      <a:pt x="52" y="40"/>
                      <a:pt x="41" y="52"/>
                      <a:pt x="26" y="52"/>
                    </a:cubicBezTo>
                    <a:close/>
                    <a:moveTo>
                      <a:pt x="26" y="1"/>
                    </a:moveTo>
                    <a:cubicBezTo>
                      <a:pt x="13" y="1"/>
                      <a:pt x="2" y="12"/>
                      <a:pt x="2" y="26"/>
                    </a:cubicBezTo>
                    <a:cubicBezTo>
                      <a:pt x="2" y="39"/>
                      <a:pt x="13" y="50"/>
                      <a:pt x="26" y="50"/>
                    </a:cubicBezTo>
                    <a:cubicBezTo>
                      <a:pt x="40" y="50"/>
                      <a:pt x="51" y="39"/>
                      <a:pt x="51" y="26"/>
                    </a:cubicBezTo>
                    <a:cubicBezTo>
                      <a:pt x="51" y="12"/>
                      <a:pt x="40" y="1"/>
                      <a:pt x="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5074" name="Freeform 33"/>
            <p:cNvSpPr>
              <a:spLocks/>
            </p:cNvSpPr>
            <p:nvPr/>
          </p:nvSpPr>
          <p:spPr bwMode="auto">
            <a:xfrm>
              <a:off x="6883400" y="2252133"/>
              <a:ext cx="2127251" cy="696384"/>
            </a:xfrm>
            <a:custGeom>
              <a:avLst/>
              <a:gdLst>
                <a:gd name="T0" fmla="*/ 8 w 1005"/>
                <a:gd name="T1" fmla="*/ 329 h 329"/>
                <a:gd name="T2" fmla="*/ 0 w 1005"/>
                <a:gd name="T3" fmla="*/ 321 h 329"/>
                <a:gd name="T4" fmla="*/ 1005 w 1005"/>
                <a:gd name="T5" fmla="*/ 0 h 329"/>
                <a:gd name="T6" fmla="*/ 1005 w 1005"/>
                <a:gd name="T7" fmla="*/ 8 h 329"/>
                <a:gd name="T8" fmla="*/ 8 w 1005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329">
                  <a:moveTo>
                    <a:pt x="8" y="329"/>
                  </a:moveTo>
                  <a:lnTo>
                    <a:pt x="0" y="321"/>
                  </a:lnTo>
                  <a:lnTo>
                    <a:pt x="1005" y="0"/>
                  </a:lnTo>
                  <a:lnTo>
                    <a:pt x="1005" y="8"/>
                  </a:lnTo>
                  <a:lnTo>
                    <a:pt x="8" y="3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5058" name="组合 45057"/>
          <p:cNvGrpSpPr/>
          <p:nvPr/>
        </p:nvGrpSpPr>
        <p:grpSpPr>
          <a:xfrm>
            <a:off x="6701368" y="4178301"/>
            <a:ext cx="2076450" cy="1344083"/>
            <a:chOff x="6701368" y="4178301"/>
            <a:chExt cx="2076450" cy="1344083"/>
          </a:xfrm>
        </p:grpSpPr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7979833" y="5090585"/>
              <a:ext cx="465667" cy="150284"/>
            </a:xfrm>
            <a:custGeom>
              <a:avLst/>
              <a:gdLst>
                <a:gd name="T0" fmla="*/ 220 w 220"/>
                <a:gd name="T1" fmla="*/ 55 h 71"/>
                <a:gd name="T2" fmla="*/ 220 w 220"/>
                <a:gd name="T3" fmla="*/ 0 h 71"/>
                <a:gd name="T4" fmla="*/ 196 w 220"/>
                <a:gd name="T5" fmla="*/ 0 h 71"/>
                <a:gd name="T6" fmla="*/ 196 w 220"/>
                <a:gd name="T7" fmla="*/ 55 h 71"/>
                <a:gd name="T8" fmla="*/ 24 w 220"/>
                <a:gd name="T9" fmla="*/ 55 h 71"/>
                <a:gd name="T10" fmla="*/ 24 w 220"/>
                <a:gd name="T11" fmla="*/ 0 h 71"/>
                <a:gd name="T12" fmla="*/ 0 w 220"/>
                <a:gd name="T13" fmla="*/ 0 h 71"/>
                <a:gd name="T14" fmla="*/ 0 w 220"/>
                <a:gd name="T15" fmla="*/ 71 h 71"/>
                <a:gd name="T16" fmla="*/ 0 w 220"/>
                <a:gd name="T17" fmla="*/ 71 h 71"/>
                <a:gd name="T18" fmla="*/ 0 w 220"/>
                <a:gd name="T19" fmla="*/ 71 h 71"/>
                <a:gd name="T20" fmla="*/ 220 w 220"/>
                <a:gd name="T21" fmla="*/ 71 h 71"/>
                <a:gd name="T22" fmla="*/ 220 w 220"/>
                <a:gd name="T23" fmla="*/ 55 h 71"/>
                <a:gd name="T24" fmla="*/ 220 w 220"/>
                <a:gd name="T25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71">
                  <a:moveTo>
                    <a:pt x="220" y="55"/>
                  </a:moveTo>
                  <a:lnTo>
                    <a:pt x="220" y="0"/>
                  </a:lnTo>
                  <a:lnTo>
                    <a:pt x="196" y="0"/>
                  </a:lnTo>
                  <a:lnTo>
                    <a:pt x="196" y="55"/>
                  </a:lnTo>
                  <a:lnTo>
                    <a:pt x="24" y="5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20" y="71"/>
                  </a:lnTo>
                  <a:lnTo>
                    <a:pt x="220" y="55"/>
                  </a:lnTo>
                  <a:lnTo>
                    <a:pt x="220" y="5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8047567" y="4709584"/>
              <a:ext cx="315384" cy="381000"/>
            </a:xfrm>
            <a:custGeom>
              <a:avLst/>
              <a:gdLst>
                <a:gd name="T0" fmla="*/ 4 w 19"/>
                <a:gd name="T1" fmla="*/ 9 h 23"/>
                <a:gd name="T2" fmla="*/ 5 w 19"/>
                <a:gd name="T3" fmla="*/ 9 h 23"/>
                <a:gd name="T4" fmla="*/ 5 w 19"/>
                <a:gd name="T5" fmla="*/ 19 h 23"/>
                <a:gd name="T6" fmla="*/ 8 w 19"/>
                <a:gd name="T7" fmla="*/ 23 h 23"/>
                <a:gd name="T8" fmla="*/ 10 w 19"/>
                <a:gd name="T9" fmla="*/ 23 h 23"/>
                <a:gd name="T10" fmla="*/ 14 w 19"/>
                <a:gd name="T11" fmla="*/ 19 h 23"/>
                <a:gd name="T12" fmla="*/ 14 w 19"/>
                <a:gd name="T13" fmla="*/ 9 h 23"/>
                <a:gd name="T14" fmla="*/ 15 w 19"/>
                <a:gd name="T15" fmla="*/ 9 h 23"/>
                <a:gd name="T16" fmla="*/ 17 w 19"/>
                <a:gd name="T17" fmla="*/ 7 h 23"/>
                <a:gd name="T18" fmla="*/ 12 w 19"/>
                <a:gd name="T19" fmla="*/ 1 h 23"/>
                <a:gd name="T20" fmla="*/ 7 w 19"/>
                <a:gd name="T21" fmla="*/ 1 h 23"/>
                <a:gd name="T22" fmla="*/ 1 w 19"/>
                <a:gd name="T23" fmla="*/ 7 h 23"/>
                <a:gd name="T24" fmla="*/ 4 w 19"/>
                <a:gd name="T2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3">
                  <a:moveTo>
                    <a:pt x="4" y="9"/>
                  </a:moveTo>
                  <a:cubicBezTo>
                    <a:pt x="4" y="9"/>
                    <a:pt x="4" y="9"/>
                    <a:pt x="5" y="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1"/>
                    <a:pt x="6" y="23"/>
                    <a:pt x="8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2" y="23"/>
                    <a:pt x="14" y="21"/>
                    <a:pt x="14" y="1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8" y="9"/>
                    <a:pt x="19" y="8"/>
                    <a:pt x="17" y="7"/>
                  </a:cubicBezTo>
                  <a:cubicBezTo>
                    <a:pt x="16" y="5"/>
                    <a:pt x="13" y="3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5" y="3"/>
                    <a:pt x="3" y="5"/>
                    <a:pt x="1" y="7"/>
                  </a:cubicBezTo>
                  <a:cubicBezTo>
                    <a:pt x="0" y="8"/>
                    <a:pt x="1" y="9"/>
                    <a:pt x="4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68" name="Freeform 27"/>
            <p:cNvSpPr>
              <a:spLocks noEditPoints="1"/>
            </p:cNvSpPr>
            <p:nvPr/>
          </p:nvSpPr>
          <p:spPr bwMode="auto">
            <a:xfrm>
              <a:off x="7647518" y="4394200"/>
              <a:ext cx="1130300" cy="1128184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4 h 68"/>
                <a:gd name="T4" fmla="*/ 34 w 68"/>
                <a:gd name="T5" fmla="*/ 0 h 68"/>
                <a:gd name="T6" fmla="*/ 68 w 68"/>
                <a:gd name="T7" fmla="*/ 34 h 68"/>
                <a:gd name="T8" fmla="*/ 34 w 68"/>
                <a:gd name="T9" fmla="*/ 68 h 68"/>
                <a:gd name="T10" fmla="*/ 34 w 68"/>
                <a:gd name="T11" fmla="*/ 3 h 68"/>
                <a:gd name="T12" fmla="*/ 2 w 68"/>
                <a:gd name="T13" fmla="*/ 34 h 68"/>
                <a:gd name="T14" fmla="*/ 34 w 68"/>
                <a:gd name="T15" fmla="*/ 66 h 68"/>
                <a:gd name="T16" fmla="*/ 65 w 68"/>
                <a:gd name="T17" fmla="*/ 34 h 68"/>
                <a:gd name="T18" fmla="*/ 34 w 68"/>
                <a:gd name="T1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5" y="68"/>
                    <a:pt x="0" y="53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3" y="0"/>
                    <a:pt x="68" y="16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  <a:close/>
                  <a:moveTo>
                    <a:pt x="34" y="3"/>
                  </a:moveTo>
                  <a:cubicBezTo>
                    <a:pt x="17" y="3"/>
                    <a:pt x="2" y="17"/>
                    <a:pt x="2" y="34"/>
                  </a:cubicBezTo>
                  <a:cubicBezTo>
                    <a:pt x="2" y="52"/>
                    <a:pt x="17" y="66"/>
                    <a:pt x="34" y="66"/>
                  </a:cubicBezTo>
                  <a:cubicBezTo>
                    <a:pt x="51" y="66"/>
                    <a:pt x="65" y="52"/>
                    <a:pt x="65" y="34"/>
                  </a:cubicBezTo>
                  <a:cubicBezTo>
                    <a:pt x="65" y="17"/>
                    <a:pt x="51" y="3"/>
                    <a:pt x="34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75" name="Freeform 34"/>
            <p:cNvSpPr>
              <a:spLocks/>
            </p:cNvSpPr>
            <p:nvPr/>
          </p:nvSpPr>
          <p:spPr bwMode="auto">
            <a:xfrm>
              <a:off x="6701368" y="4178301"/>
              <a:ext cx="980017" cy="630767"/>
            </a:xfrm>
            <a:custGeom>
              <a:avLst/>
              <a:gdLst>
                <a:gd name="T0" fmla="*/ 455 w 463"/>
                <a:gd name="T1" fmla="*/ 298 h 298"/>
                <a:gd name="T2" fmla="*/ 0 w 463"/>
                <a:gd name="T3" fmla="*/ 8 h 298"/>
                <a:gd name="T4" fmla="*/ 8 w 463"/>
                <a:gd name="T5" fmla="*/ 0 h 298"/>
                <a:gd name="T6" fmla="*/ 463 w 463"/>
                <a:gd name="T7" fmla="*/ 282 h 298"/>
                <a:gd name="T8" fmla="*/ 455 w 463"/>
                <a:gd name="T9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298">
                  <a:moveTo>
                    <a:pt x="455" y="29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463" y="282"/>
                  </a:lnTo>
                  <a:lnTo>
                    <a:pt x="455" y="2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5059" name="组合 45058"/>
          <p:cNvGrpSpPr/>
          <p:nvPr/>
        </p:nvGrpSpPr>
        <p:grpSpPr>
          <a:xfrm>
            <a:off x="8627534" y="3464984"/>
            <a:ext cx="1030818" cy="1178983"/>
            <a:chOff x="8627534" y="3464984"/>
            <a:chExt cx="1030818" cy="1178983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9158818" y="3663952"/>
              <a:ext cx="266700" cy="1312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9158818" y="3812117"/>
              <a:ext cx="266700" cy="84667"/>
            </a:xfrm>
            <a:custGeom>
              <a:avLst/>
              <a:gdLst>
                <a:gd name="T0" fmla="*/ 8 w 16"/>
                <a:gd name="T1" fmla="*/ 2 h 5"/>
                <a:gd name="T2" fmla="*/ 1 w 16"/>
                <a:gd name="T3" fmla="*/ 0 h 5"/>
                <a:gd name="T4" fmla="*/ 0 w 16"/>
                <a:gd name="T5" fmla="*/ 1 h 5"/>
                <a:gd name="T6" fmla="*/ 8 w 16"/>
                <a:gd name="T7" fmla="*/ 5 h 5"/>
                <a:gd name="T8" fmla="*/ 16 w 16"/>
                <a:gd name="T9" fmla="*/ 1 h 5"/>
                <a:gd name="T10" fmla="*/ 16 w 16"/>
                <a:gd name="T11" fmla="*/ 0 h 5"/>
                <a:gd name="T12" fmla="*/ 8 w 1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">
                  <a:moveTo>
                    <a:pt x="8" y="2"/>
                  </a:moveTo>
                  <a:cubicBezTo>
                    <a:pt x="5" y="2"/>
                    <a:pt x="2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4" y="5"/>
                    <a:pt x="8" y="5"/>
                  </a:cubicBezTo>
                  <a:cubicBezTo>
                    <a:pt x="13" y="5"/>
                    <a:pt x="16" y="3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4" y="1"/>
                    <a:pt x="12" y="2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9158818" y="3879851"/>
              <a:ext cx="266700" cy="99484"/>
            </a:xfrm>
            <a:custGeom>
              <a:avLst/>
              <a:gdLst>
                <a:gd name="T0" fmla="*/ 8 w 16"/>
                <a:gd name="T1" fmla="*/ 3 h 6"/>
                <a:gd name="T2" fmla="*/ 1 w 16"/>
                <a:gd name="T3" fmla="*/ 0 h 6"/>
                <a:gd name="T4" fmla="*/ 0 w 16"/>
                <a:gd name="T5" fmla="*/ 2 h 6"/>
                <a:gd name="T6" fmla="*/ 8 w 16"/>
                <a:gd name="T7" fmla="*/ 6 h 6"/>
                <a:gd name="T8" fmla="*/ 16 w 16"/>
                <a:gd name="T9" fmla="*/ 2 h 6"/>
                <a:gd name="T10" fmla="*/ 16 w 16"/>
                <a:gd name="T11" fmla="*/ 0 h 6"/>
                <a:gd name="T12" fmla="*/ 8 w 1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">
                  <a:moveTo>
                    <a:pt x="8" y="3"/>
                  </a:moveTo>
                  <a:cubicBezTo>
                    <a:pt x="5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4" y="6"/>
                    <a:pt x="8" y="6"/>
                  </a:cubicBezTo>
                  <a:cubicBezTo>
                    <a:pt x="13" y="6"/>
                    <a:pt x="16" y="4"/>
                    <a:pt x="16" y="2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4" y="2"/>
                    <a:pt x="12" y="3"/>
                    <a:pt x="8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66" name="Freeform 26"/>
            <p:cNvSpPr>
              <a:spLocks noEditPoints="1"/>
            </p:cNvSpPr>
            <p:nvPr/>
          </p:nvSpPr>
          <p:spPr bwMode="auto">
            <a:xfrm>
              <a:off x="8925985" y="3464984"/>
              <a:ext cx="732367" cy="730251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2 h 44"/>
                <a:gd name="T12" fmla="*/ 2 w 44"/>
                <a:gd name="T13" fmla="*/ 22 h 44"/>
                <a:gd name="T14" fmla="*/ 22 w 44"/>
                <a:gd name="T15" fmla="*/ 42 h 44"/>
                <a:gd name="T16" fmla="*/ 42 w 44"/>
                <a:gd name="T17" fmla="*/ 22 h 44"/>
                <a:gd name="T18" fmla="*/ 22 w 44"/>
                <a:gd name="T1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2"/>
                  </a:moveTo>
                  <a:cubicBezTo>
                    <a:pt x="11" y="2"/>
                    <a:pt x="2" y="11"/>
                    <a:pt x="2" y="22"/>
                  </a:cubicBezTo>
                  <a:cubicBezTo>
                    <a:pt x="2" y="33"/>
                    <a:pt x="11" y="42"/>
                    <a:pt x="22" y="42"/>
                  </a:cubicBezTo>
                  <a:cubicBezTo>
                    <a:pt x="33" y="42"/>
                    <a:pt x="42" y="33"/>
                    <a:pt x="42" y="22"/>
                  </a:cubicBezTo>
                  <a:cubicBezTo>
                    <a:pt x="42" y="11"/>
                    <a:pt x="33" y="2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76" name="Freeform 35"/>
            <p:cNvSpPr>
              <a:spLocks/>
            </p:cNvSpPr>
            <p:nvPr/>
          </p:nvSpPr>
          <p:spPr bwMode="auto">
            <a:xfrm>
              <a:off x="8627534" y="4127500"/>
              <a:ext cx="514351" cy="516467"/>
            </a:xfrm>
            <a:custGeom>
              <a:avLst/>
              <a:gdLst>
                <a:gd name="T0" fmla="*/ 16 w 243"/>
                <a:gd name="T1" fmla="*/ 244 h 244"/>
                <a:gd name="T2" fmla="*/ 0 w 243"/>
                <a:gd name="T3" fmla="*/ 228 h 244"/>
                <a:gd name="T4" fmla="*/ 236 w 243"/>
                <a:gd name="T5" fmla="*/ 0 h 244"/>
                <a:gd name="T6" fmla="*/ 243 w 243"/>
                <a:gd name="T7" fmla="*/ 16 h 244"/>
                <a:gd name="T8" fmla="*/ 16 w 243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16" y="244"/>
                  </a:moveTo>
                  <a:lnTo>
                    <a:pt x="0" y="228"/>
                  </a:lnTo>
                  <a:lnTo>
                    <a:pt x="236" y="0"/>
                  </a:lnTo>
                  <a:lnTo>
                    <a:pt x="243" y="16"/>
                  </a:lnTo>
                  <a:lnTo>
                    <a:pt x="16" y="2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65400" y="4078817"/>
            <a:ext cx="3172885" cy="1528234"/>
            <a:chOff x="2565400" y="4078817"/>
            <a:chExt cx="3172885" cy="1528234"/>
          </a:xfrm>
        </p:grpSpPr>
        <p:grpSp>
          <p:nvGrpSpPr>
            <p:cNvPr id="5" name="组合 4"/>
            <p:cNvGrpSpPr/>
            <p:nvPr/>
          </p:nvGrpSpPr>
          <p:grpSpPr>
            <a:xfrm>
              <a:off x="2565400" y="4360334"/>
              <a:ext cx="1246717" cy="1246717"/>
              <a:chOff x="2565400" y="4360334"/>
              <a:chExt cx="1246717" cy="1246717"/>
            </a:xfrm>
          </p:grpSpPr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2948518" y="4726518"/>
                <a:ext cx="480484" cy="514351"/>
              </a:xfrm>
              <a:custGeom>
                <a:avLst/>
                <a:gdLst>
                  <a:gd name="T0" fmla="*/ 19 w 29"/>
                  <a:gd name="T1" fmla="*/ 14 h 31"/>
                  <a:gd name="T2" fmla="*/ 22 w 29"/>
                  <a:gd name="T3" fmla="*/ 8 h 31"/>
                  <a:gd name="T4" fmla="*/ 15 w 29"/>
                  <a:gd name="T5" fmla="*/ 0 h 31"/>
                  <a:gd name="T6" fmla="*/ 7 w 29"/>
                  <a:gd name="T7" fmla="*/ 8 h 31"/>
                  <a:gd name="T8" fmla="*/ 11 w 29"/>
                  <a:gd name="T9" fmla="*/ 14 h 31"/>
                  <a:gd name="T10" fmla="*/ 0 w 29"/>
                  <a:gd name="T11" fmla="*/ 31 h 31"/>
                  <a:gd name="T12" fmla="*/ 29 w 29"/>
                  <a:gd name="T13" fmla="*/ 31 h 31"/>
                  <a:gd name="T14" fmla="*/ 19 w 29"/>
                  <a:gd name="T15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19" y="14"/>
                    </a:moveTo>
                    <a:cubicBezTo>
                      <a:pt x="21" y="12"/>
                      <a:pt x="22" y="10"/>
                      <a:pt x="22" y="8"/>
                    </a:cubicBezTo>
                    <a:cubicBezTo>
                      <a:pt x="22" y="4"/>
                      <a:pt x="19" y="0"/>
                      <a:pt x="15" y="0"/>
                    </a:cubicBezTo>
                    <a:cubicBezTo>
                      <a:pt x="11" y="0"/>
                      <a:pt x="7" y="4"/>
                      <a:pt x="7" y="8"/>
                    </a:cubicBezTo>
                    <a:cubicBezTo>
                      <a:pt x="7" y="10"/>
                      <a:pt x="9" y="12"/>
                      <a:pt x="11" y="14"/>
                    </a:cubicBezTo>
                    <a:cubicBezTo>
                      <a:pt x="5" y="16"/>
                      <a:pt x="1" y="23"/>
                      <a:pt x="0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3"/>
                      <a:pt x="24" y="16"/>
                      <a:pt x="19" y="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2133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069" name="Freeform 28"/>
              <p:cNvSpPr>
                <a:spLocks noEditPoints="1"/>
              </p:cNvSpPr>
              <p:nvPr/>
            </p:nvSpPr>
            <p:spPr bwMode="auto">
              <a:xfrm>
                <a:off x="2565400" y="4360334"/>
                <a:ext cx="1246717" cy="1246717"/>
              </a:xfrm>
              <a:custGeom>
                <a:avLst/>
                <a:gdLst>
                  <a:gd name="T0" fmla="*/ 37 w 75"/>
                  <a:gd name="T1" fmla="*/ 75 h 75"/>
                  <a:gd name="T2" fmla="*/ 0 w 75"/>
                  <a:gd name="T3" fmla="*/ 38 h 75"/>
                  <a:gd name="T4" fmla="*/ 37 w 75"/>
                  <a:gd name="T5" fmla="*/ 0 h 75"/>
                  <a:gd name="T6" fmla="*/ 75 w 75"/>
                  <a:gd name="T7" fmla="*/ 38 h 75"/>
                  <a:gd name="T8" fmla="*/ 37 w 75"/>
                  <a:gd name="T9" fmla="*/ 75 h 75"/>
                  <a:gd name="T10" fmla="*/ 37 w 75"/>
                  <a:gd name="T11" fmla="*/ 3 h 75"/>
                  <a:gd name="T12" fmla="*/ 2 w 75"/>
                  <a:gd name="T13" fmla="*/ 38 h 75"/>
                  <a:gd name="T14" fmla="*/ 37 w 75"/>
                  <a:gd name="T15" fmla="*/ 73 h 75"/>
                  <a:gd name="T16" fmla="*/ 72 w 75"/>
                  <a:gd name="T17" fmla="*/ 38 h 75"/>
                  <a:gd name="T18" fmla="*/ 37 w 75"/>
                  <a:gd name="T19" fmla="*/ 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75">
                    <a:moveTo>
                      <a:pt x="37" y="75"/>
                    </a:moveTo>
                    <a:cubicBezTo>
                      <a:pt x="17" y="75"/>
                      <a:pt x="0" y="59"/>
                      <a:pt x="0" y="38"/>
                    </a:cubicBezTo>
                    <a:cubicBezTo>
                      <a:pt x="0" y="17"/>
                      <a:pt x="17" y="0"/>
                      <a:pt x="37" y="0"/>
                    </a:cubicBezTo>
                    <a:cubicBezTo>
                      <a:pt x="58" y="0"/>
                      <a:pt x="75" y="17"/>
                      <a:pt x="75" y="38"/>
                    </a:cubicBezTo>
                    <a:cubicBezTo>
                      <a:pt x="75" y="59"/>
                      <a:pt x="58" y="75"/>
                      <a:pt x="37" y="75"/>
                    </a:cubicBezTo>
                    <a:close/>
                    <a:moveTo>
                      <a:pt x="37" y="3"/>
                    </a:moveTo>
                    <a:cubicBezTo>
                      <a:pt x="18" y="3"/>
                      <a:pt x="2" y="18"/>
                      <a:pt x="2" y="38"/>
                    </a:cubicBezTo>
                    <a:cubicBezTo>
                      <a:pt x="2" y="57"/>
                      <a:pt x="18" y="73"/>
                      <a:pt x="37" y="73"/>
                    </a:cubicBezTo>
                    <a:cubicBezTo>
                      <a:pt x="57" y="73"/>
                      <a:pt x="72" y="57"/>
                      <a:pt x="72" y="38"/>
                    </a:cubicBezTo>
                    <a:cubicBezTo>
                      <a:pt x="72" y="18"/>
                      <a:pt x="57" y="3"/>
                      <a:pt x="37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2133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5077" name="Freeform 36"/>
            <p:cNvSpPr>
              <a:spLocks/>
            </p:cNvSpPr>
            <p:nvPr/>
          </p:nvSpPr>
          <p:spPr bwMode="auto">
            <a:xfrm>
              <a:off x="3744385" y="4078817"/>
              <a:ext cx="1993900" cy="696384"/>
            </a:xfrm>
            <a:custGeom>
              <a:avLst/>
              <a:gdLst>
                <a:gd name="T0" fmla="*/ 0 w 942"/>
                <a:gd name="T1" fmla="*/ 329 h 329"/>
                <a:gd name="T2" fmla="*/ 0 w 942"/>
                <a:gd name="T3" fmla="*/ 321 h 329"/>
                <a:gd name="T4" fmla="*/ 942 w 942"/>
                <a:gd name="T5" fmla="*/ 0 h 329"/>
                <a:gd name="T6" fmla="*/ 942 w 942"/>
                <a:gd name="T7" fmla="*/ 8 h 329"/>
                <a:gd name="T8" fmla="*/ 0 w 94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2" h="329">
                  <a:moveTo>
                    <a:pt x="0" y="329"/>
                  </a:moveTo>
                  <a:lnTo>
                    <a:pt x="0" y="321"/>
                  </a:lnTo>
                  <a:lnTo>
                    <a:pt x="942" y="0"/>
                  </a:lnTo>
                  <a:lnTo>
                    <a:pt x="942" y="8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68501" y="3979334"/>
            <a:ext cx="730250" cy="696383"/>
            <a:chOff x="1968501" y="3979334"/>
            <a:chExt cx="730250" cy="696383"/>
          </a:xfrm>
        </p:grpSpPr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116667" y="4078817"/>
              <a:ext cx="249767" cy="315384"/>
            </a:xfrm>
            <a:custGeom>
              <a:avLst/>
              <a:gdLst>
                <a:gd name="T0" fmla="*/ 15 w 15"/>
                <a:gd name="T1" fmla="*/ 7 h 19"/>
                <a:gd name="T2" fmla="*/ 7 w 15"/>
                <a:gd name="T3" fmla="*/ 0 h 19"/>
                <a:gd name="T4" fmla="*/ 0 w 15"/>
                <a:gd name="T5" fmla="*/ 7 h 19"/>
                <a:gd name="T6" fmla="*/ 3 w 15"/>
                <a:gd name="T7" fmla="*/ 13 h 19"/>
                <a:gd name="T8" fmla="*/ 3 w 15"/>
                <a:gd name="T9" fmla="*/ 13 h 19"/>
                <a:gd name="T10" fmla="*/ 5 w 15"/>
                <a:gd name="T11" fmla="*/ 16 h 19"/>
                <a:gd name="T12" fmla="*/ 7 w 15"/>
                <a:gd name="T13" fmla="*/ 19 h 19"/>
                <a:gd name="T14" fmla="*/ 9 w 15"/>
                <a:gd name="T15" fmla="*/ 16 h 19"/>
                <a:gd name="T16" fmla="*/ 12 w 15"/>
                <a:gd name="T17" fmla="*/ 13 h 19"/>
                <a:gd name="T18" fmla="*/ 12 w 15"/>
                <a:gd name="T19" fmla="*/ 13 h 19"/>
                <a:gd name="T20" fmla="*/ 15 w 15"/>
                <a:gd name="T21" fmla="*/ 7 h 19"/>
                <a:gd name="T22" fmla="*/ 7 w 15"/>
                <a:gd name="T23" fmla="*/ 13 h 19"/>
                <a:gd name="T24" fmla="*/ 1 w 15"/>
                <a:gd name="T25" fmla="*/ 7 h 19"/>
                <a:gd name="T26" fmla="*/ 7 w 15"/>
                <a:gd name="T27" fmla="*/ 1 h 19"/>
                <a:gd name="T28" fmla="*/ 14 w 15"/>
                <a:gd name="T29" fmla="*/ 7 h 19"/>
                <a:gd name="T30" fmla="*/ 7 w 15"/>
                <a:gd name="T3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9">
                  <a:moveTo>
                    <a:pt x="15" y="7"/>
                  </a:moveTo>
                  <a:cubicBezTo>
                    <a:pt x="15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1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5" y="10"/>
                    <a:pt x="15" y="7"/>
                  </a:cubicBezTo>
                  <a:close/>
                  <a:moveTo>
                    <a:pt x="7" y="13"/>
                  </a:moveTo>
                  <a:cubicBezTo>
                    <a:pt x="4" y="13"/>
                    <a:pt x="1" y="11"/>
                    <a:pt x="1" y="7"/>
                  </a:cubicBezTo>
                  <a:cubicBezTo>
                    <a:pt x="1" y="4"/>
                    <a:pt x="4" y="1"/>
                    <a:pt x="7" y="1"/>
                  </a:cubicBezTo>
                  <a:cubicBezTo>
                    <a:pt x="11" y="1"/>
                    <a:pt x="14" y="4"/>
                    <a:pt x="14" y="7"/>
                  </a:cubicBezTo>
                  <a:cubicBezTo>
                    <a:pt x="14" y="11"/>
                    <a:pt x="11" y="13"/>
                    <a:pt x="7" y="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70" name="Freeform 29"/>
            <p:cNvSpPr>
              <a:spLocks noEditPoints="1"/>
            </p:cNvSpPr>
            <p:nvPr/>
          </p:nvSpPr>
          <p:spPr bwMode="auto">
            <a:xfrm>
              <a:off x="1968501" y="3979334"/>
              <a:ext cx="531284" cy="514351"/>
            </a:xfrm>
            <a:custGeom>
              <a:avLst/>
              <a:gdLst>
                <a:gd name="T0" fmla="*/ 16 w 32"/>
                <a:gd name="T1" fmla="*/ 31 h 31"/>
                <a:gd name="T2" fmla="*/ 6 w 32"/>
                <a:gd name="T3" fmla="*/ 27 h 31"/>
                <a:gd name="T4" fmla="*/ 1 w 32"/>
                <a:gd name="T5" fmla="*/ 16 h 31"/>
                <a:gd name="T6" fmla="*/ 4 w 32"/>
                <a:gd name="T7" fmla="*/ 5 h 31"/>
                <a:gd name="T8" fmla="*/ 16 w 32"/>
                <a:gd name="T9" fmla="*/ 0 h 31"/>
                <a:gd name="T10" fmla="*/ 26 w 32"/>
                <a:gd name="T11" fmla="*/ 3 h 31"/>
                <a:gd name="T12" fmla="*/ 32 w 32"/>
                <a:gd name="T13" fmla="*/ 14 h 31"/>
                <a:gd name="T14" fmla="*/ 28 w 32"/>
                <a:gd name="T15" fmla="*/ 25 h 31"/>
                <a:gd name="T16" fmla="*/ 16 w 32"/>
                <a:gd name="T17" fmla="*/ 31 h 31"/>
                <a:gd name="T18" fmla="*/ 16 w 32"/>
                <a:gd name="T19" fmla="*/ 1 h 31"/>
                <a:gd name="T20" fmla="*/ 6 w 32"/>
                <a:gd name="T21" fmla="*/ 6 h 31"/>
                <a:gd name="T22" fmla="*/ 2 w 32"/>
                <a:gd name="T23" fmla="*/ 16 h 31"/>
                <a:gd name="T24" fmla="*/ 7 w 32"/>
                <a:gd name="T25" fmla="*/ 26 h 31"/>
                <a:gd name="T26" fmla="*/ 16 w 32"/>
                <a:gd name="T27" fmla="*/ 29 h 31"/>
                <a:gd name="T28" fmla="*/ 27 w 32"/>
                <a:gd name="T29" fmla="*/ 24 h 31"/>
                <a:gd name="T30" fmla="*/ 30 w 32"/>
                <a:gd name="T31" fmla="*/ 14 h 31"/>
                <a:gd name="T32" fmla="*/ 25 w 32"/>
                <a:gd name="T33" fmla="*/ 5 h 31"/>
                <a:gd name="T34" fmla="*/ 16 w 32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13" y="31"/>
                    <a:pt x="9" y="29"/>
                    <a:pt x="6" y="27"/>
                  </a:cubicBezTo>
                  <a:cubicBezTo>
                    <a:pt x="3" y="24"/>
                    <a:pt x="1" y="21"/>
                    <a:pt x="1" y="16"/>
                  </a:cubicBezTo>
                  <a:cubicBezTo>
                    <a:pt x="0" y="12"/>
                    <a:pt x="2" y="8"/>
                    <a:pt x="4" y="5"/>
                  </a:cubicBezTo>
                  <a:cubicBezTo>
                    <a:pt x="7" y="2"/>
                    <a:pt x="12" y="0"/>
                    <a:pt x="16" y="0"/>
                  </a:cubicBezTo>
                  <a:cubicBezTo>
                    <a:pt x="20" y="0"/>
                    <a:pt x="23" y="1"/>
                    <a:pt x="26" y="3"/>
                  </a:cubicBezTo>
                  <a:cubicBezTo>
                    <a:pt x="29" y="6"/>
                    <a:pt x="31" y="10"/>
                    <a:pt x="32" y="14"/>
                  </a:cubicBezTo>
                  <a:cubicBezTo>
                    <a:pt x="32" y="18"/>
                    <a:pt x="31" y="22"/>
                    <a:pt x="28" y="25"/>
                  </a:cubicBezTo>
                  <a:cubicBezTo>
                    <a:pt x="25" y="29"/>
                    <a:pt x="21" y="31"/>
                    <a:pt x="16" y="31"/>
                  </a:cubicBezTo>
                  <a:close/>
                  <a:moveTo>
                    <a:pt x="16" y="1"/>
                  </a:moveTo>
                  <a:cubicBezTo>
                    <a:pt x="12" y="1"/>
                    <a:pt x="8" y="3"/>
                    <a:pt x="6" y="6"/>
                  </a:cubicBezTo>
                  <a:cubicBezTo>
                    <a:pt x="3" y="9"/>
                    <a:pt x="2" y="13"/>
                    <a:pt x="2" y="16"/>
                  </a:cubicBezTo>
                  <a:cubicBezTo>
                    <a:pt x="3" y="20"/>
                    <a:pt x="4" y="23"/>
                    <a:pt x="7" y="26"/>
                  </a:cubicBezTo>
                  <a:cubicBezTo>
                    <a:pt x="10" y="28"/>
                    <a:pt x="13" y="29"/>
                    <a:pt x="16" y="29"/>
                  </a:cubicBezTo>
                  <a:cubicBezTo>
                    <a:pt x="20" y="29"/>
                    <a:pt x="24" y="27"/>
                    <a:pt x="27" y="24"/>
                  </a:cubicBezTo>
                  <a:cubicBezTo>
                    <a:pt x="29" y="21"/>
                    <a:pt x="30" y="18"/>
                    <a:pt x="30" y="14"/>
                  </a:cubicBezTo>
                  <a:cubicBezTo>
                    <a:pt x="30" y="10"/>
                    <a:pt x="28" y="7"/>
                    <a:pt x="25" y="5"/>
                  </a:cubicBezTo>
                  <a:cubicBezTo>
                    <a:pt x="23" y="2"/>
                    <a:pt x="20" y="1"/>
                    <a:pt x="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078" name="Freeform 37"/>
            <p:cNvSpPr>
              <a:spLocks/>
            </p:cNvSpPr>
            <p:nvPr/>
          </p:nvSpPr>
          <p:spPr bwMode="auto">
            <a:xfrm>
              <a:off x="2383367" y="4394200"/>
              <a:ext cx="315384" cy="281517"/>
            </a:xfrm>
            <a:custGeom>
              <a:avLst/>
              <a:gdLst>
                <a:gd name="T0" fmla="*/ 133 w 149"/>
                <a:gd name="T1" fmla="*/ 133 h 133"/>
                <a:gd name="T2" fmla="*/ 0 w 149"/>
                <a:gd name="T3" fmla="*/ 16 h 133"/>
                <a:gd name="T4" fmla="*/ 15 w 149"/>
                <a:gd name="T5" fmla="*/ 0 h 133"/>
                <a:gd name="T6" fmla="*/ 149 w 149"/>
                <a:gd name="T7" fmla="*/ 118 h 133"/>
                <a:gd name="T8" fmla="*/ 133 w 149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3">
                  <a:moveTo>
                    <a:pt x="133" y="133"/>
                  </a:moveTo>
                  <a:lnTo>
                    <a:pt x="0" y="16"/>
                  </a:lnTo>
                  <a:lnTo>
                    <a:pt x="15" y="0"/>
                  </a:lnTo>
                  <a:lnTo>
                    <a:pt x="149" y="118"/>
                  </a:lnTo>
                  <a:lnTo>
                    <a:pt x="133" y="1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465918" y="1621367"/>
            <a:ext cx="3122082" cy="1477433"/>
            <a:chOff x="2465918" y="1621367"/>
            <a:chExt cx="3122082" cy="1477433"/>
          </a:xfrm>
        </p:grpSpPr>
        <p:grpSp>
          <p:nvGrpSpPr>
            <p:cNvPr id="7" name="组合 6"/>
            <p:cNvGrpSpPr/>
            <p:nvPr/>
          </p:nvGrpSpPr>
          <p:grpSpPr>
            <a:xfrm>
              <a:off x="2465918" y="1621367"/>
              <a:ext cx="1030817" cy="963084"/>
              <a:chOff x="2465918" y="1621367"/>
              <a:chExt cx="1030817" cy="963084"/>
            </a:xfrm>
          </p:grpSpPr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2815167" y="1902884"/>
                <a:ext cx="414867" cy="397933"/>
              </a:xfrm>
              <a:custGeom>
                <a:avLst/>
                <a:gdLst>
                  <a:gd name="T0" fmla="*/ 23 w 196"/>
                  <a:gd name="T1" fmla="*/ 165 h 188"/>
                  <a:gd name="T2" fmla="*/ 23 w 196"/>
                  <a:gd name="T3" fmla="*/ 0 h 188"/>
                  <a:gd name="T4" fmla="*/ 0 w 196"/>
                  <a:gd name="T5" fmla="*/ 0 h 188"/>
                  <a:gd name="T6" fmla="*/ 0 w 196"/>
                  <a:gd name="T7" fmla="*/ 188 h 188"/>
                  <a:gd name="T8" fmla="*/ 0 w 196"/>
                  <a:gd name="T9" fmla="*/ 188 h 188"/>
                  <a:gd name="T10" fmla="*/ 23 w 196"/>
                  <a:gd name="T11" fmla="*/ 188 h 188"/>
                  <a:gd name="T12" fmla="*/ 196 w 196"/>
                  <a:gd name="T13" fmla="*/ 188 h 188"/>
                  <a:gd name="T14" fmla="*/ 196 w 196"/>
                  <a:gd name="T15" fmla="*/ 165 h 188"/>
                  <a:gd name="T16" fmla="*/ 23 w 196"/>
                  <a:gd name="T17" fmla="*/ 16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188">
                    <a:moveTo>
                      <a:pt x="23" y="165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23" y="188"/>
                    </a:lnTo>
                    <a:lnTo>
                      <a:pt x="196" y="188"/>
                    </a:lnTo>
                    <a:lnTo>
                      <a:pt x="196" y="165"/>
                    </a:lnTo>
                    <a:lnTo>
                      <a:pt x="23" y="1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2133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2880784" y="1953684"/>
                <a:ext cx="332317" cy="264584"/>
              </a:xfrm>
              <a:custGeom>
                <a:avLst/>
                <a:gdLst>
                  <a:gd name="T0" fmla="*/ 63 w 157"/>
                  <a:gd name="T1" fmla="*/ 70 h 125"/>
                  <a:gd name="T2" fmla="*/ 79 w 157"/>
                  <a:gd name="T3" fmla="*/ 86 h 125"/>
                  <a:gd name="T4" fmla="*/ 141 w 157"/>
                  <a:gd name="T5" fmla="*/ 31 h 125"/>
                  <a:gd name="T6" fmla="*/ 149 w 157"/>
                  <a:gd name="T7" fmla="*/ 39 h 125"/>
                  <a:gd name="T8" fmla="*/ 149 w 157"/>
                  <a:gd name="T9" fmla="*/ 15 h 125"/>
                  <a:gd name="T10" fmla="*/ 157 w 157"/>
                  <a:gd name="T11" fmla="*/ 0 h 125"/>
                  <a:gd name="T12" fmla="*/ 141 w 157"/>
                  <a:gd name="T13" fmla="*/ 0 h 125"/>
                  <a:gd name="T14" fmla="*/ 118 w 157"/>
                  <a:gd name="T15" fmla="*/ 7 h 125"/>
                  <a:gd name="T16" fmla="*/ 126 w 157"/>
                  <a:gd name="T17" fmla="*/ 23 h 125"/>
                  <a:gd name="T18" fmla="*/ 79 w 157"/>
                  <a:gd name="T19" fmla="*/ 70 h 125"/>
                  <a:gd name="T20" fmla="*/ 63 w 157"/>
                  <a:gd name="T21" fmla="*/ 54 h 125"/>
                  <a:gd name="T22" fmla="*/ 0 w 157"/>
                  <a:gd name="T23" fmla="*/ 117 h 125"/>
                  <a:gd name="T24" fmla="*/ 8 w 157"/>
                  <a:gd name="T25" fmla="*/ 125 h 125"/>
                  <a:gd name="T26" fmla="*/ 63 w 157"/>
                  <a:gd name="T27" fmla="*/ 7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125">
                    <a:moveTo>
                      <a:pt x="63" y="70"/>
                    </a:moveTo>
                    <a:lnTo>
                      <a:pt x="79" y="86"/>
                    </a:lnTo>
                    <a:lnTo>
                      <a:pt x="141" y="31"/>
                    </a:lnTo>
                    <a:lnTo>
                      <a:pt x="149" y="39"/>
                    </a:lnTo>
                    <a:lnTo>
                      <a:pt x="149" y="15"/>
                    </a:lnTo>
                    <a:lnTo>
                      <a:pt x="157" y="0"/>
                    </a:lnTo>
                    <a:lnTo>
                      <a:pt x="141" y="0"/>
                    </a:lnTo>
                    <a:lnTo>
                      <a:pt x="118" y="7"/>
                    </a:lnTo>
                    <a:lnTo>
                      <a:pt x="126" y="23"/>
                    </a:lnTo>
                    <a:lnTo>
                      <a:pt x="79" y="70"/>
                    </a:lnTo>
                    <a:lnTo>
                      <a:pt x="63" y="54"/>
                    </a:lnTo>
                    <a:lnTo>
                      <a:pt x="0" y="117"/>
                    </a:lnTo>
                    <a:lnTo>
                      <a:pt x="8" y="125"/>
                    </a:lnTo>
                    <a:lnTo>
                      <a:pt x="63" y="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2133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071" name="Freeform 30"/>
              <p:cNvSpPr>
                <a:spLocks noEditPoints="1"/>
              </p:cNvSpPr>
              <p:nvPr/>
            </p:nvSpPr>
            <p:spPr bwMode="auto">
              <a:xfrm>
                <a:off x="2465918" y="1621367"/>
                <a:ext cx="1030817" cy="963084"/>
              </a:xfrm>
              <a:custGeom>
                <a:avLst/>
                <a:gdLst>
                  <a:gd name="T0" fmla="*/ 33 w 62"/>
                  <a:gd name="T1" fmla="*/ 58 h 58"/>
                  <a:gd name="T2" fmla="*/ 14 w 62"/>
                  <a:gd name="T3" fmla="*/ 51 h 58"/>
                  <a:gd name="T4" fmla="*/ 11 w 62"/>
                  <a:gd name="T5" fmla="*/ 10 h 58"/>
                  <a:gd name="T6" fmla="*/ 33 w 62"/>
                  <a:gd name="T7" fmla="*/ 0 h 58"/>
                  <a:gd name="T8" fmla="*/ 51 w 62"/>
                  <a:gd name="T9" fmla="*/ 7 h 58"/>
                  <a:gd name="T10" fmla="*/ 61 w 62"/>
                  <a:gd name="T11" fmla="*/ 26 h 58"/>
                  <a:gd name="T12" fmla="*/ 55 w 62"/>
                  <a:gd name="T13" fmla="*/ 47 h 58"/>
                  <a:gd name="T14" fmla="*/ 33 w 62"/>
                  <a:gd name="T15" fmla="*/ 58 h 58"/>
                  <a:gd name="T16" fmla="*/ 33 w 62"/>
                  <a:gd name="T17" fmla="*/ 2 h 58"/>
                  <a:gd name="T18" fmla="*/ 12 w 62"/>
                  <a:gd name="T19" fmla="*/ 11 h 58"/>
                  <a:gd name="T20" fmla="*/ 15 w 62"/>
                  <a:gd name="T21" fmla="*/ 50 h 58"/>
                  <a:gd name="T22" fmla="*/ 33 w 62"/>
                  <a:gd name="T23" fmla="*/ 56 h 58"/>
                  <a:gd name="T24" fmla="*/ 53 w 62"/>
                  <a:gd name="T25" fmla="*/ 46 h 58"/>
                  <a:gd name="T26" fmla="*/ 60 w 62"/>
                  <a:gd name="T27" fmla="*/ 26 h 58"/>
                  <a:gd name="T28" fmla="*/ 50 w 62"/>
                  <a:gd name="T29" fmla="*/ 8 h 58"/>
                  <a:gd name="T30" fmla="*/ 33 w 62"/>
                  <a:gd name="T31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58">
                    <a:moveTo>
                      <a:pt x="33" y="58"/>
                    </a:moveTo>
                    <a:cubicBezTo>
                      <a:pt x="26" y="58"/>
                      <a:pt x="19" y="55"/>
                      <a:pt x="14" y="51"/>
                    </a:cubicBezTo>
                    <a:cubicBezTo>
                      <a:pt x="2" y="41"/>
                      <a:pt x="0" y="22"/>
                      <a:pt x="11" y="10"/>
                    </a:cubicBezTo>
                    <a:cubicBezTo>
                      <a:pt x="16" y="4"/>
                      <a:pt x="24" y="0"/>
                      <a:pt x="33" y="0"/>
                    </a:cubicBezTo>
                    <a:cubicBezTo>
                      <a:pt x="39" y="0"/>
                      <a:pt x="46" y="2"/>
                      <a:pt x="51" y="7"/>
                    </a:cubicBezTo>
                    <a:cubicBezTo>
                      <a:pt x="57" y="12"/>
                      <a:pt x="61" y="19"/>
                      <a:pt x="61" y="26"/>
                    </a:cubicBezTo>
                    <a:cubicBezTo>
                      <a:pt x="62" y="34"/>
                      <a:pt x="60" y="41"/>
                      <a:pt x="55" y="47"/>
                    </a:cubicBezTo>
                    <a:cubicBezTo>
                      <a:pt x="49" y="54"/>
                      <a:pt x="41" y="58"/>
                      <a:pt x="33" y="58"/>
                    </a:cubicBezTo>
                    <a:close/>
                    <a:moveTo>
                      <a:pt x="33" y="2"/>
                    </a:moveTo>
                    <a:cubicBezTo>
                      <a:pt x="25" y="2"/>
                      <a:pt x="17" y="5"/>
                      <a:pt x="12" y="11"/>
                    </a:cubicBezTo>
                    <a:cubicBezTo>
                      <a:pt x="2" y="23"/>
                      <a:pt x="4" y="40"/>
                      <a:pt x="15" y="50"/>
                    </a:cubicBezTo>
                    <a:cubicBezTo>
                      <a:pt x="20" y="54"/>
                      <a:pt x="26" y="56"/>
                      <a:pt x="33" y="56"/>
                    </a:cubicBezTo>
                    <a:cubicBezTo>
                      <a:pt x="41" y="56"/>
                      <a:pt x="48" y="52"/>
                      <a:pt x="53" y="46"/>
                    </a:cubicBezTo>
                    <a:cubicBezTo>
                      <a:pt x="58" y="41"/>
                      <a:pt x="60" y="34"/>
                      <a:pt x="60" y="26"/>
                    </a:cubicBezTo>
                    <a:cubicBezTo>
                      <a:pt x="59" y="19"/>
                      <a:pt x="56" y="13"/>
                      <a:pt x="50" y="8"/>
                    </a:cubicBezTo>
                    <a:cubicBezTo>
                      <a:pt x="45" y="4"/>
                      <a:pt x="39" y="2"/>
                      <a:pt x="33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2133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5079" name="Freeform 38"/>
            <p:cNvSpPr>
              <a:spLocks/>
            </p:cNvSpPr>
            <p:nvPr/>
          </p:nvSpPr>
          <p:spPr bwMode="auto">
            <a:xfrm>
              <a:off x="3429000" y="2269067"/>
              <a:ext cx="2159000" cy="829733"/>
            </a:xfrm>
            <a:custGeom>
              <a:avLst/>
              <a:gdLst>
                <a:gd name="T0" fmla="*/ 1012 w 1020"/>
                <a:gd name="T1" fmla="*/ 392 h 392"/>
                <a:gd name="T2" fmla="*/ 0 w 1020"/>
                <a:gd name="T3" fmla="*/ 7 h 392"/>
                <a:gd name="T4" fmla="*/ 8 w 1020"/>
                <a:gd name="T5" fmla="*/ 0 h 392"/>
                <a:gd name="T6" fmla="*/ 1020 w 1020"/>
                <a:gd name="T7" fmla="*/ 376 h 392"/>
                <a:gd name="T8" fmla="*/ 1012 w 1020"/>
                <a:gd name="T9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0" h="392">
                  <a:moveTo>
                    <a:pt x="1012" y="392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020" y="376"/>
                  </a:lnTo>
                  <a:lnTo>
                    <a:pt x="1012" y="3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2133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036552" y="1028744"/>
            <a:ext cx="2264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748387" y="1041285"/>
            <a:ext cx="2264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816121" y="3426095"/>
            <a:ext cx="2264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995624" y="5627985"/>
            <a:ext cx="2264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276187" y="2940993"/>
            <a:ext cx="2264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125903" y="1082560"/>
            <a:ext cx="2264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771823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26"/>
          <p:cNvSpPr>
            <a:spLocks noEditPoints="1"/>
          </p:cNvSpPr>
          <p:nvPr/>
        </p:nvSpPr>
        <p:spPr bwMode="auto">
          <a:xfrm rot="2700000">
            <a:off x="1741832" y="1847013"/>
            <a:ext cx="249507" cy="459387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 dirty="0">
              <a:solidFill>
                <a:prstClr val="white">
                  <a:lumMod val="95000"/>
                </a:prstClr>
              </a:solidFill>
              <a:latin typeface="Calibri Light"/>
              <a:ea typeface="微软雅黑" panose="020B0503020204020204" pitchFamily="34" charset="-122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675676" y="3523599"/>
            <a:ext cx="381819" cy="363439"/>
            <a:chOff x="6719888" y="887413"/>
            <a:chExt cx="492125" cy="468312"/>
          </a:xfrm>
          <a:solidFill>
            <a:schemeClr val="accent3"/>
          </a:solidFill>
        </p:grpSpPr>
        <p:sp>
          <p:nvSpPr>
            <p:cNvPr id="67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prstClr val="white">
                    <a:lumMod val="95000"/>
                  </a:prstClr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prstClr val="white">
                    <a:lumMod val="95000"/>
                  </a:prstClr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prstClr val="white">
                    <a:lumMod val="95000"/>
                  </a:prstClr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prstClr val="white">
                    <a:lumMod val="95000"/>
                  </a:prstClr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prstClr val="white">
                    <a:lumMod val="95000"/>
                  </a:prstClr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prstClr val="white">
                    <a:lumMod val="95000"/>
                  </a:prstClr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Freeform 22"/>
          <p:cNvSpPr>
            <a:spLocks noEditPoints="1"/>
          </p:cNvSpPr>
          <p:nvPr/>
        </p:nvSpPr>
        <p:spPr bwMode="auto">
          <a:xfrm>
            <a:off x="1672935" y="2680433"/>
            <a:ext cx="387301" cy="389779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 dirty="0">
              <a:solidFill>
                <a:prstClr val="white">
                  <a:lumMod val="95000"/>
                </a:prstClr>
              </a:solidFill>
              <a:latin typeface="Calibri Light"/>
              <a:ea typeface="微软雅黑" panose="020B0503020204020204" pitchFamily="34" charset="-122"/>
            </a:endParaRPr>
          </a:p>
        </p:txBody>
      </p:sp>
      <p:grpSp>
        <p:nvGrpSpPr>
          <p:cNvPr id="74" name="Group 73"/>
          <p:cNvGrpSpPr/>
          <p:nvPr/>
        </p:nvGrpSpPr>
        <p:grpSpPr>
          <a:xfrm rot="2700000">
            <a:off x="1739454" y="5055765"/>
            <a:ext cx="254265" cy="442983"/>
            <a:chOff x="4732338" y="4783138"/>
            <a:chExt cx="703263" cy="1225550"/>
          </a:xfrm>
          <a:solidFill>
            <a:schemeClr val="accent6"/>
          </a:solidFill>
        </p:grpSpPr>
        <p:sp>
          <p:nvSpPr>
            <p:cNvPr id="75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prstClr val="white">
                    <a:lumMod val="95000"/>
                  </a:prstClr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prstClr val="white">
                    <a:lumMod val="95000"/>
                  </a:prstClr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prstClr val="white">
                    <a:lumMod val="95000"/>
                  </a:prstClr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684135" y="4293091"/>
            <a:ext cx="364903" cy="345407"/>
            <a:chOff x="8332788" y="4254500"/>
            <a:chExt cx="561975" cy="531813"/>
          </a:xfrm>
          <a:solidFill>
            <a:schemeClr val="accent4"/>
          </a:solidFill>
        </p:grpSpPr>
        <p:sp>
          <p:nvSpPr>
            <p:cNvPr id="85" name="Rectangle 16"/>
            <p:cNvSpPr>
              <a:spLocks noChangeArrowheads="1"/>
            </p:cNvSpPr>
            <p:nvPr/>
          </p:nvSpPr>
          <p:spPr bwMode="auto">
            <a:xfrm>
              <a:off x="8416926" y="4486275"/>
              <a:ext cx="1889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prstClr val="white">
                    <a:lumMod val="95000"/>
                  </a:prstClr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17"/>
            <p:cNvSpPr>
              <a:spLocks noChangeArrowheads="1"/>
            </p:cNvSpPr>
            <p:nvPr/>
          </p:nvSpPr>
          <p:spPr bwMode="auto">
            <a:xfrm>
              <a:off x="8416926" y="4416425"/>
              <a:ext cx="1397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prstClr val="white">
                    <a:lumMod val="95000"/>
                  </a:prstClr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auto">
            <a:xfrm>
              <a:off x="8416926" y="4564063"/>
              <a:ext cx="13970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prstClr val="white">
                    <a:lumMod val="95000"/>
                  </a:prstClr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9"/>
            <p:cNvSpPr>
              <a:spLocks/>
            </p:cNvSpPr>
            <p:nvPr/>
          </p:nvSpPr>
          <p:spPr bwMode="auto">
            <a:xfrm>
              <a:off x="8629651" y="4513263"/>
              <a:ext cx="247650" cy="127000"/>
            </a:xfrm>
            <a:custGeom>
              <a:avLst/>
              <a:gdLst>
                <a:gd name="T0" fmla="*/ 295 w 561"/>
                <a:gd name="T1" fmla="*/ 289 h 289"/>
                <a:gd name="T2" fmla="*/ 61 w 561"/>
                <a:gd name="T3" fmla="*/ 157 h 289"/>
                <a:gd name="T4" fmla="*/ 34 w 561"/>
                <a:gd name="T5" fmla="*/ 172 h 289"/>
                <a:gd name="T6" fmla="*/ 23 w 561"/>
                <a:gd name="T7" fmla="*/ 175 h 289"/>
                <a:gd name="T8" fmla="*/ 7 w 561"/>
                <a:gd name="T9" fmla="*/ 168 h 289"/>
                <a:gd name="T10" fmla="*/ 0 w 561"/>
                <a:gd name="T11" fmla="*/ 152 h 289"/>
                <a:gd name="T12" fmla="*/ 1 w 561"/>
                <a:gd name="T13" fmla="*/ 23 h 289"/>
                <a:gd name="T14" fmla="*/ 23 w 561"/>
                <a:gd name="T15" fmla="*/ 0 h 289"/>
                <a:gd name="T16" fmla="*/ 35 w 561"/>
                <a:gd name="T17" fmla="*/ 3 h 289"/>
                <a:gd name="T18" fmla="*/ 148 w 561"/>
                <a:gd name="T19" fmla="*/ 68 h 289"/>
                <a:gd name="T20" fmla="*/ 160 w 561"/>
                <a:gd name="T21" fmla="*/ 88 h 289"/>
                <a:gd name="T22" fmla="*/ 148 w 561"/>
                <a:gd name="T23" fmla="*/ 108 h 289"/>
                <a:gd name="T24" fmla="*/ 116 w 561"/>
                <a:gd name="T25" fmla="*/ 126 h 289"/>
                <a:gd name="T26" fmla="*/ 295 w 561"/>
                <a:gd name="T27" fmla="*/ 225 h 289"/>
                <a:gd name="T28" fmla="*/ 495 w 561"/>
                <a:gd name="T29" fmla="*/ 97 h 289"/>
                <a:gd name="T30" fmla="*/ 525 w 561"/>
                <a:gd name="T31" fmla="*/ 77 h 289"/>
                <a:gd name="T32" fmla="*/ 537 w 561"/>
                <a:gd name="T33" fmla="*/ 80 h 289"/>
                <a:gd name="T34" fmla="*/ 554 w 561"/>
                <a:gd name="T35" fmla="*/ 121 h 289"/>
                <a:gd name="T36" fmla="*/ 295 w 561"/>
                <a:gd name="T3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1" h="289">
                  <a:moveTo>
                    <a:pt x="295" y="289"/>
                  </a:moveTo>
                  <a:cubicBezTo>
                    <a:pt x="200" y="289"/>
                    <a:pt x="111" y="239"/>
                    <a:pt x="61" y="157"/>
                  </a:cubicBezTo>
                  <a:cubicBezTo>
                    <a:pt x="47" y="165"/>
                    <a:pt x="36" y="171"/>
                    <a:pt x="34" y="172"/>
                  </a:cubicBezTo>
                  <a:cubicBezTo>
                    <a:pt x="31" y="174"/>
                    <a:pt x="27" y="175"/>
                    <a:pt x="23" y="175"/>
                  </a:cubicBezTo>
                  <a:cubicBezTo>
                    <a:pt x="17" y="175"/>
                    <a:pt x="11" y="172"/>
                    <a:pt x="7" y="168"/>
                  </a:cubicBezTo>
                  <a:cubicBezTo>
                    <a:pt x="2" y="164"/>
                    <a:pt x="0" y="158"/>
                    <a:pt x="0" y="152"/>
                  </a:cubicBezTo>
                  <a:cubicBezTo>
                    <a:pt x="0" y="140"/>
                    <a:pt x="0" y="29"/>
                    <a:pt x="1" y="23"/>
                  </a:cubicBezTo>
                  <a:cubicBezTo>
                    <a:pt x="1" y="10"/>
                    <a:pt x="11" y="0"/>
                    <a:pt x="23" y="0"/>
                  </a:cubicBezTo>
                  <a:cubicBezTo>
                    <a:pt x="27" y="0"/>
                    <a:pt x="32" y="1"/>
                    <a:pt x="35" y="3"/>
                  </a:cubicBezTo>
                  <a:cubicBezTo>
                    <a:pt x="37" y="4"/>
                    <a:pt x="145" y="66"/>
                    <a:pt x="148" y="68"/>
                  </a:cubicBezTo>
                  <a:cubicBezTo>
                    <a:pt x="155" y="73"/>
                    <a:pt x="160" y="80"/>
                    <a:pt x="160" y="88"/>
                  </a:cubicBezTo>
                  <a:cubicBezTo>
                    <a:pt x="160" y="96"/>
                    <a:pt x="155" y="104"/>
                    <a:pt x="148" y="108"/>
                  </a:cubicBezTo>
                  <a:cubicBezTo>
                    <a:pt x="145" y="110"/>
                    <a:pt x="129" y="119"/>
                    <a:pt x="116" y="126"/>
                  </a:cubicBezTo>
                  <a:cubicBezTo>
                    <a:pt x="156" y="188"/>
                    <a:pt x="223" y="225"/>
                    <a:pt x="295" y="225"/>
                  </a:cubicBezTo>
                  <a:cubicBezTo>
                    <a:pt x="385" y="225"/>
                    <a:pt x="463" y="175"/>
                    <a:pt x="495" y="97"/>
                  </a:cubicBezTo>
                  <a:cubicBezTo>
                    <a:pt x="500" y="85"/>
                    <a:pt x="512" y="77"/>
                    <a:pt x="525" y="77"/>
                  </a:cubicBezTo>
                  <a:cubicBezTo>
                    <a:pt x="529" y="77"/>
                    <a:pt x="533" y="78"/>
                    <a:pt x="537" y="80"/>
                  </a:cubicBezTo>
                  <a:cubicBezTo>
                    <a:pt x="553" y="86"/>
                    <a:pt x="561" y="105"/>
                    <a:pt x="554" y="121"/>
                  </a:cubicBezTo>
                  <a:cubicBezTo>
                    <a:pt x="512" y="223"/>
                    <a:pt x="411" y="289"/>
                    <a:pt x="295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prstClr val="white">
                    <a:lumMod val="95000"/>
                  </a:prstClr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8643938" y="4391025"/>
              <a:ext cx="250825" cy="128588"/>
            </a:xfrm>
            <a:custGeom>
              <a:avLst/>
              <a:gdLst>
                <a:gd name="T0" fmla="*/ 544 w 567"/>
                <a:gd name="T1" fmla="*/ 289 h 289"/>
                <a:gd name="T2" fmla="*/ 533 w 567"/>
                <a:gd name="T3" fmla="*/ 286 h 289"/>
                <a:gd name="T4" fmla="*/ 419 w 567"/>
                <a:gd name="T5" fmla="*/ 222 h 289"/>
                <a:gd name="T6" fmla="*/ 407 w 567"/>
                <a:gd name="T7" fmla="*/ 202 h 289"/>
                <a:gd name="T8" fmla="*/ 419 w 567"/>
                <a:gd name="T9" fmla="*/ 182 h 289"/>
                <a:gd name="T10" fmla="*/ 448 w 567"/>
                <a:gd name="T11" fmla="*/ 165 h 289"/>
                <a:gd name="T12" fmla="*/ 260 w 567"/>
                <a:gd name="T13" fmla="*/ 63 h 289"/>
                <a:gd name="T14" fmla="*/ 66 w 567"/>
                <a:gd name="T15" fmla="*/ 193 h 289"/>
                <a:gd name="T16" fmla="*/ 36 w 567"/>
                <a:gd name="T17" fmla="*/ 212 h 289"/>
                <a:gd name="T18" fmla="*/ 24 w 567"/>
                <a:gd name="T19" fmla="*/ 209 h 289"/>
                <a:gd name="T20" fmla="*/ 7 w 567"/>
                <a:gd name="T21" fmla="*/ 167 h 289"/>
                <a:gd name="T22" fmla="*/ 260 w 567"/>
                <a:gd name="T23" fmla="*/ 0 h 289"/>
                <a:gd name="T24" fmla="*/ 503 w 567"/>
                <a:gd name="T25" fmla="*/ 134 h 289"/>
                <a:gd name="T26" fmla="*/ 532 w 567"/>
                <a:gd name="T27" fmla="*/ 117 h 289"/>
                <a:gd name="T28" fmla="*/ 543 w 567"/>
                <a:gd name="T29" fmla="*/ 114 h 289"/>
                <a:gd name="T30" fmla="*/ 566 w 567"/>
                <a:gd name="T31" fmla="*/ 137 h 289"/>
                <a:gd name="T32" fmla="*/ 567 w 567"/>
                <a:gd name="T33" fmla="*/ 266 h 289"/>
                <a:gd name="T34" fmla="*/ 560 w 567"/>
                <a:gd name="T35" fmla="*/ 282 h 289"/>
                <a:gd name="T36" fmla="*/ 544 w 567"/>
                <a:gd name="T3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7" h="289">
                  <a:moveTo>
                    <a:pt x="544" y="289"/>
                  </a:moveTo>
                  <a:cubicBezTo>
                    <a:pt x="540" y="289"/>
                    <a:pt x="536" y="288"/>
                    <a:pt x="533" y="286"/>
                  </a:cubicBezTo>
                  <a:cubicBezTo>
                    <a:pt x="527" y="283"/>
                    <a:pt x="426" y="226"/>
                    <a:pt x="419" y="222"/>
                  </a:cubicBezTo>
                  <a:cubicBezTo>
                    <a:pt x="411" y="218"/>
                    <a:pt x="407" y="210"/>
                    <a:pt x="407" y="202"/>
                  </a:cubicBezTo>
                  <a:cubicBezTo>
                    <a:pt x="407" y="194"/>
                    <a:pt x="411" y="187"/>
                    <a:pt x="419" y="182"/>
                  </a:cubicBezTo>
                  <a:cubicBezTo>
                    <a:pt x="420" y="181"/>
                    <a:pt x="433" y="174"/>
                    <a:pt x="448" y="165"/>
                  </a:cubicBezTo>
                  <a:cubicBezTo>
                    <a:pt x="413" y="101"/>
                    <a:pt x="344" y="63"/>
                    <a:pt x="260" y="63"/>
                  </a:cubicBezTo>
                  <a:cubicBezTo>
                    <a:pt x="176" y="63"/>
                    <a:pt x="100" y="114"/>
                    <a:pt x="66" y="193"/>
                  </a:cubicBezTo>
                  <a:cubicBezTo>
                    <a:pt x="61" y="204"/>
                    <a:pt x="49" y="212"/>
                    <a:pt x="36" y="212"/>
                  </a:cubicBezTo>
                  <a:cubicBezTo>
                    <a:pt x="32" y="212"/>
                    <a:pt x="28" y="211"/>
                    <a:pt x="24" y="209"/>
                  </a:cubicBezTo>
                  <a:cubicBezTo>
                    <a:pt x="8" y="202"/>
                    <a:pt x="0" y="183"/>
                    <a:pt x="7" y="167"/>
                  </a:cubicBezTo>
                  <a:cubicBezTo>
                    <a:pt x="52" y="65"/>
                    <a:pt x="151" y="0"/>
                    <a:pt x="260" y="0"/>
                  </a:cubicBezTo>
                  <a:cubicBezTo>
                    <a:pt x="367" y="0"/>
                    <a:pt x="457" y="49"/>
                    <a:pt x="503" y="134"/>
                  </a:cubicBezTo>
                  <a:cubicBezTo>
                    <a:pt x="519" y="125"/>
                    <a:pt x="530" y="118"/>
                    <a:pt x="532" y="117"/>
                  </a:cubicBezTo>
                  <a:cubicBezTo>
                    <a:pt x="535" y="115"/>
                    <a:pt x="539" y="114"/>
                    <a:pt x="543" y="114"/>
                  </a:cubicBezTo>
                  <a:cubicBezTo>
                    <a:pt x="556" y="114"/>
                    <a:pt x="566" y="124"/>
                    <a:pt x="566" y="137"/>
                  </a:cubicBezTo>
                  <a:cubicBezTo>
                    <a:pt x="566" y="143"/>
                    <a:pt x="567" y="254"/>
                    <a:pt x="567" y="266"/>
                  </a:cubicBezTo>
                  <a:cubicBezTo>
                    <a:pt x="567" y="272"/>
                    <a:pt x="564" y="278"/>
                    <a:pt x="560" y="282"/>
                  </a:cubicBezTo>
                  <a:cubicBezTo>
                    <a:pt x="556" y="286"/>
                    <a:pt x="550" y="289"/>
                    <a:pt x="544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prstClr val="white">
                    <a:lumMod val="95000"/>
                  </a:prstClr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21"/>
            <p:cNvSpPr>
              <a:spLocks noEditPoints="1"/>
            </p:cNvSpPr>
            <p:nvPr/>
          </p:nvSpPr>
          <p:spPr bwMode="auto">
            <a:xfrm>
              <a:off x="8332788" y="4254500"/>
              <a:ext cx="430213" cy="531813"/>
            </a:xfrm>
            <a:custGeom>
              <a:avLst/>
              <a:gdLst>
                <a:gd name="T0" fmla="*/ 966 w 972"/>
                <a:gd name="T1" fmla="*/ 903 h 1202"/>
                <a:gd name="T2" fmla="*/ 900 w 972"/>
                <a:gd name="T3" fmla="*/ 896 h 1202"/>
                <a:gd name="T4" fmla="*/ 898 w 972"/>
                <a:gd name="T5" fmla="*/ 897 h 1202"/>
                <a:gd name="T6" fmla="*/ 898 w 972"/>
                <a:gd name="T7" fmla="*/ 1128 h 1202"/>
                <a:gd name="T8" fmla="*/ 74 w 972"/>
                <a:gd name="T9" fmla="*/ 1128 h 1202"/>
                <a:gd name="T10" fmla="*/ 74 w 972"/>
                <a:gd name="T11" fmla="*/ 290 h 1202"/>
                <a:gd name="T12" fmla="*/ 290 w 972"/>
                <a:gd name="T13" fmla="*/ 290 h 1202"/>
                <a:gd name="T14" fmla="*/ 290 w 972"/>
                <a:gd name="T15" fmla="*/ 73 h 1202"/>
                <a:gd name="T16" fmla="*/ 898 w 972"/>
                <a:gd name="T17" fmla="*/ 73 h 1202"/>
                <a:gd name="T18" fmla="*/ 898 w 972"/>
                <a:gd name="T19" fmla="*/ 284 h 1202"/>
                <a:gd name="T20" fmla="*/ 966 w 972"/>
                <a:gd name="T21" fmla="*/ 276 h 1202"/>
                <a:gd name="T22" fmla="*/ 972 w 972"/>
                <a:gd name="T23" fmla="*/ 276 h 1202"/>
                <a:gd name="T24" fmla="*/ 972 w 972"/>
                <a:gd name="T25" fmla="*/ 0 h 1202"/>
                <a:gd name="T26" fmla="*/ 257 w 972"/>
                <a:gd name="T27" fmla="*/ 0 h 1202"/>
                <a:gd name="T28" fmla="*/ 0 w 972"/>
                <a:gd name="T29" fmla="*/ 256 h 1202"/>
                <a:gd name="T30" fmla="*/ 0 w 972"/>
                <a:gd name="T31" fmla="*/ 1202 h 1202"/>
                <a:gd name="T32" fmla="*/ 972 w 972"/>
                <a:gd name="T33" fmla="*/ 1202 h 1202"/>
                <a:gd name="T34" fmla="*/ 972 w 972"/>
                <a:gd name="T35" fmla="*/ 903 h 1202"/>
                <a:gd name="T36" fmla="*/ 966 w 972"/>
                <a:gd name="T37" fmla="*/ 903 h 1202"/>
                <a:gd name="T38" fmla="*/ 253 w 972"/>
                <a:gd name="T39" fmla="*/ 107 h 1202"/>
                <a:gd name="T40" fmla="*/ 253 w 972"/>
                <a:gd name="T41" fmla="*/ 253 h 1202"/>
                <a:gd name="T42" fmla="*/ 107 w 972"/>
                <a:gd name="T43" fmla="*/ 253 h 1202"/>
                <a:gd name="T44" fmla="*/ 253 w 972"/>
                <a:gd name="T45" fmla="*/ 107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2" h="1202">
                  <a:moveTo>
                    <a:pt x="966" y="903"/>
                  </a:moveTo>
                  <a:cubicBezTo>
                    <a:pt x="944" y="903"/>
                    <a:pt x="921" y="901"/>
                    <a:pt x="900" y="896"/>
                  </a:cubicBezTo>
                  <a:cubicBezTo>
                    <a:pt x="898" y="897"/>
                    <a:pt x="898" y="897"/>
                    <a:pt x="898" y="897"/>
                  </a:cubicBezTo>
                  <a:cubicBezTo>
                    <a:pt x="898" y="1128"/>
                    <a:pt x="898" y="1128"/>
                    <a:pt x="898" y="1128"/>
                  </a:cubicBezTo>
                  <a:cubicBezTo>
                    <a:pt x="74" y="1128"/>
                    <a:pt x="74" y="1128"/>
                    <a:pt x="74" y="1128"/>
                  </a:cubicBezTo>
                  <a:cubicBezTo>
                    <a:pt x="74" y="290"/>
                    <a:pt x="74" y="290"/>
                    <a:pt x="74" y="290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73"/>
                    <a:pt x="290" y="73"/>
                    <a:pt x="290" y="73"/>
                  </a:cubicBezTo>
                  <a:cubicBezTo>
                    <a:pt x="898" y="73"/>
                    <a:pt x="898" y="73"/>
                    <a:pt x="898" y="73"/>
                  </a:cubicBezTo>
                  <a:cubicBezTo>
                    <a:pt x="898" y="284"/>
                    <a:pt x="898" y="284"/>
                    <a:pt x="898" y="284"/>
                  </a:cubicBezTo>
                  <a:cubicBezTo>
                    <a:pt x="920" y="279"/>
                    <a:pt x="943" y="276"/>
                    <a:pt x="966" y="276"/>
                  </a:cubicBezTo>
                  <a:cubicBezTo>
                    <a:pt x="968" y="276"/>
                    <a:pt x="970" y="276"/>
                    <a:pt x="972" y="276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1202"/>
                    <a:pt x="0" y="1202"/>
                    <a:pt x="0" y="1202"/>
                  </a:cubicBezTo>
                  <a:cubicBezTo>
                    <a:pt x="972" y="1202"/>
                    <a:pt x="972" y="1202"/>
                    <a:pt x="972" y="1202"/>
                  </a:cubicBezTo>
                  <a:cubicBezTo>
                    <a:pt x="972" y="903"/>
                    <a:pt x="972" y="903"/>
                    <a:pt x="972" y="903"/>
                  </a:cubicBezTo>
                  <a:cubicBezTo>
                    <a:pt x="970" y="903"/>
                    <a:pt x="968" y="903"/>
                    <a:pt x="966" y="903"/>
                  </a:cubicBezTo>
                  <a:close/>
                  <a:moveTo>
                    <a:pt x="253" y="107"/>
                  </a:moveTo>
                  <a:cubicBezTo>
                    <a:pt x="253" y="253"/>
                    <a:pt x="253" y="253"/>
                    <a:pt x="253" y="253"/>
                  </a:cubicBezTo>
                  <a:cubicBezTo>
                    <a:pt x="107" y="253"/>
                    <a:pt x="107" y="253"/>
                    <a:pt x="107" y="253"/>
                  </a:cubicBezTo>
                  <a:lnTo>
                    <a:pt x="253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prstClr val="white">
                    <a:lumMod val="95000"/>
                  </a:prstClr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sp>
        <p:nvSpPr>
          <p:cNvPr id="113" name="Round Same Side Corner Rectangle 112"/>
          <p:cNvSpPr/>
          <p:nvPr/>
        </p:nvSpPr>
        <p:spPr>
          <a:xfrm rot="10800000" flipH="1">
            <a:off x="2212130" y="1820499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1" tIns="54855" rIns="109711" bIns="54855" rtlCol="0" anchor="ctr"/>
          <a:lstStyle/>
          <a:p>
            <a:pPr algn="ctr">
              <a:lnSpc>
                <a:spcPts val="1500"/>
              </a:lnSpc>
            </a:pPr>
            <a:endParaRPr lang="bg-BG" sz="1200" dirty="0">
              <a:solidFill>
                <a:prstClr val="whit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14" name="Round Same Side Corner Rectangle 113"/>
          <p:cNvSpPr/>
          <p:nvPr/>
        </p:nvSpPr>
        <p:spPr>
          <a:xfrm rot="10800000" flipH="1">
            <a:off x="2212130" y="2649266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1" tIns="54855" rIns="109711" bIns="54855" rtlCol="0" anchor="ctr"/>
          <a:lstStyle/>
          <a:p>
            <a:pPr algn="ctr">
              <a:lnSpc>
                <a:spcPts val="1500"/>
              </a:lnSpc>
            </a:pPr>
            <a:endParaRPr lang="bg-BG" sz="1200" dirty="0">
              <a:solidFill>
                <a:prstClr val="whit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15" name="Round Same Side Corner Rectangle 114"/>
          <p:cNvSpPr/>
          <p:nvPr/>
        </p:nvSpPr>
        <p:spPr>
          <a:xfrm rot="10800000" flipH="1">
            <a:off x="2212130" y="3456151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1" tIns="54855" rIns="109711" bIns="54855" rtlCol="0" anchor="ctr"/>
          <a:lstStyle/>
          <a:p>
            <a:pPr algn="ctr">
              <a:lnSpc>
                <a:spcPts val="1500"/>
              </a:lnSpc>
            </a:pPr>
            <a:endParaRPr lang="bg-BG" sz="1200" dirty="0">
              <a:solidFill>
                <a:prstClr val="whit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16" name="Round Same Side Corner Rectangle 115"/>
          <p:cNvSpPr/>
          <p:nvPr/>
        </p:nvSpPr>
        <p:spPr>
          <a:xfrm rot="10800000" flipH="1">
            <a:off x="2212130" y="4262439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1" tIns="54855" rIns="109711" bIns="54855" rtlCol="0" anchor="ctr"/>
          <a:lstStyle/>
          <a:p>
            <a:pPr algn="ctr">
              <a:lnSpc>
                <a:spcPts val="1500"/>
              </a:lnSpc>
            </a:pPr>
            <a:endParaRPr lang="bg-BG" sz="1200" dirty="0">
              <a:solidFill>
                <a:prstClr val="whit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20" name="Round Same Side Corner Rectangle 119"/>
          <p:cNvSpPr/>
          <p:nvPr/>
        </p:nvSpPr>
        <p:spPr>
          <a:xfrm rot="10800000" flipH="1">
            <a:off x="2212130" y="1825235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1" tIns="54855" rIns="109711" bIns="54855" rtlCol="0" anchor="ctr"/>
          <a:lstStyle/>
          <a:p>
            <a:pPr algn="ctr">
              <a:lnSpc>
                <a:spcPts val="1500"/>
              </a:lnSpc>
            </a:pPr>
            <a:endParaRPr lang="bg-BG" sz="1200" dirty="0">
              <a:solidFill>
                <a:prstClr val="whit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27" name="Round Same Side Corner Rectangle 126"/>
          <p:cNvSpPr/>
          <p:nvPr/>
        </p:nvSpPr>
        <p:spPr>
          <a:xfrm rot="10800000" flipH="1">
            <a:off x="2223116" y="5049443"/>
            <a:ext cx="54849" cy="45679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1" tIns="54855" rIns="109711" bIns="54855" rtlCol="0" anchor="ctr"/>
          <a:lstStyle/>
          <a:p>
            <a:pPr algn="ctr">
              <a:lnSpc>
                <a:spcPts val="1500"/>
              </a:lnSpc>
            </a:pPr>
            <a:endParaRPr lang="bg-BG" sz="1200" dirty="0">
              <a:solidFill>
                <a:prstClr val="whit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62" name="Rectangle 1"/>
          <p:cNvSpPr/>
          <p:nvPr/>
        </p:nvSpPr>
        <p:spPr>
          <a:xfrm>
            <a:off x="2361888" y="1805993"/>
            <a:ext cx="4430152" cy="284675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64" name="Rectangle 1"/>
          <p:cNvSpPr/>
          <p:nvPr/>
        </p:nvSpPr>
        <p:spPr>
          <a:xfrm>
            <a:off x="2361888" y="2616521"/>
            <a:ext cx="4430152" cy="284675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78" name="Rectangle 1"/>
          <p:cNvSpPr/>
          <p:nvPr/>
        </p:nvSpPr>
        <p:spPr>
          <a:xfrm>
            <a:off x="2361888" y="3493637"/>
            <a:ext cx="4430152" cy="284675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79" name="Rectangle 1"/>
          <p:cNvSpPr/>
          <p:nvPr/>
        </p:nvSpPr>
        <p:spPr>
          <a:xfrm>
            <a:off x="2361888" y="4304165"/>
            <a:ext cx="4430152" cy="284675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80" name="Rectangle 1"/>
          <p:cNvSpPr/>
          <p:nvPr/>
        </p:nvSpPr>
        <p:spPr>
          <a:xfrm>
            <a:off x="2361888" y="5045129"/>
            <a:ext cx="4430152" cy="284675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81" name="Rectangle 1"/>
          <p:cNvSpPr/>
          <p:nvPr/>
        </p:nvSpPr>
        <p:spPr>
          <a:xfrm>
            <a:off x="8434168" y="2161065"/>
            <a:ext cx="2905976" cy="1438837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5322172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20" grpId="0" animBg="1"/>
      <p:bldP spid="127" grpId="0" animBg="1"/>
      <p:bldP spid="62" grpId="0"/>
      <p:bldP spid="64" grpId="0"/>
      <p:bldP spid="78" grpId="0"/>
      <p:bldP spid="79" grpId="0"/>
      <p:bldP spid="80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6023201" y="2163515"/>
            <a:ext cx="0" cy="3898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6384551" y="1789231"/>
            <a:ext cx="4719047" cy="4444412"/>
            <a:chOff x="12765924" y="3578459"/>
            <a:chExt cx="9438091" cy="8888824"/>
          </a:xfrm>
        </p:grpSpPr>
        <p:sp>
          <p:nvSpPr>
            <p:cNvPr id="38" name="Block Arc 37"/>
            <p:cNvSpPr/>
            <p:nvPr/>
          </p:nvSpPr>
          <p:spPr>
            <a:xfrm>
              <a:off x="13077933" y="3659000"/>
              <a:ext cx="8805994" cy="8808283"/>
            </a:xfrm>
            <a:prstGeom prst="blockArc">
              <a:avLst>
                <a:gd name="adj1" fmla="val 8826967"/>
                <a:gd name="adj2" fmla="val 1986563"/>
                <a:gd name="adj3" fmla="val 1922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39" name="Block Arc 38"/>
            <p:cNvSpPr/>
            <p:nvPr/>
          </p:nvSpPr>
          <p:spPr>
            <a:xfrm>
              <a:off x="13077933" y="3659000"/>
              <a:ext cx="8805994" cy="8808283"/>
            </a:xfrm>
            <a:prstGeom prst="blockArc">
              <a:avLst>
                <a:gd name="adj1" fmla="val 11218752"/>
                <a:gd name="adj2" fmla="val 1986563"/>
                <a:gd name="adj3" fmla="val 1922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0" name="Block Arc 39"/>
            <p:cNvSpPr/>
            <p:nvPr/>
          </p:nvSpPr>
          <p:spPr>
            <a:xfrm>
              <a:off x="13077933" y="3659000"/>
              <a:ext cx="8805994" cy="8808283"/>
            </a:xfrm>
            <a:prstGeom prst="blockArc">
              <a:avLst>
                <a:gd name="adj1" fmla="val 13722802"/>
                <a:gd name="adj2" fmla="val 1986563"/>
                <a:gd name="adj3" fmla="val 1922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1" name="Block Arc 40"/>
            <p:cNvSpPr/>
            <p:nvPr/>
          </p:nvSpPr>
          <p:spPr>
            <a:xfrm>
              <a:off x="13077933" y="3659000"/>
              <a:ext cx="8805994" cy="8808283"/>
            </a:xfrm>
            <a:prstGeom prst="blockArc">
              <a:avLst>
                <a:gd name="adj1" fmla="val 16218384"/>
                <a:gd name="adj2" fmla="val 1986563"/>
                <a:gd name="adj3" fmla="val 1922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2" name="Block Arc 41"/>
            <p:cNvSpPr/>
            <p:nvPr/>
          </p:nvSpPr>
          <p:spPr>
            <a:xfrm>
              <a:off x="13077933" y="3659000"/>
              <a:ext cx="8805994" cy="8808283"/>
            </a:xfrm>
            <a:prstGeom prst="blockArc">
              <a:avLst>
                <a:gd name="adj1" fmla="val 18745087"/>
                <a:gd name="adj2" fmla="val 1986563"/>
                <a:gd name="adj3" fmla="val 1922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3" name="Block Arc 42"/>
            <p:cNvSpPr/>
            <p:nvPr/>
          </p:nvSpPr>
          <p:spPr>
            <a:xfrm>
              <a:off x="13077933" y="3659000"/>
              <a:ext cx="8805994" cy="8808283"/>
            </a:xfrm>
            <a:prstGeom prst="blockArc">
              <a:avLst>
                <a:gd name="adj1" fmla="val 21150995"/>
                <a:gd name="adj2" fmla="val 1986563"/>
                <a:gd name="adj3" fmla="val 1922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4" name="Isosceles Triangle 43"/>
            <p:cNvSpPr/>
            <p:nvPr/>
          </p:nvSpPr>
          <p:spPr>
            <a:xfrm rot="6387854">
              <a:off x="21847207" y="9012643"/>
              <a:ext cx="383285" cy="33033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5" name="Isosceles Triangle 44"/>
            <p:cNvSpPr/>
            <p:nvPr/>
          </p:nvSpPr>
          <p:spPr>
            <a:xfrm rot="15212146" flipH="1">
              <a:off x="12739446" y="9012646"/>
              <a:ext cx="383285" cy="33033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6" name="Isosceles Triangle 45"/>
            <p:cNvSpPr/>
            <p:nvPr/>
          </p:nvSpPr>
          <p:spPr>
            <a:xfrm rot="3806845">
              <a:off x="21462851" y="5722961"/>
              <a:ext cx="383285" cy="33033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7" name="Isosceles Triangle 46"/>
            <p:cNvSpPr/>
            <p:nvPr/>
          </p:nvSpPr>
          <p:spPr>
            <a:xfrm rot="17793155" flipH="1">
              <a:off x="13177028" y="5722961"/>
              <a:ext cx="383285" cy="33033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8" name="Isosceles Triangle 47"/>
            <p:cNvSpPr/>
            <p:nvPr/>
          </p:nvSpPr>
          <p:spPr>
            <a:xfrm rot="1344356">
              <a:off x="19160570" y="3578459"/>
              <a:ext cx="383186" cy="330416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49" name="Isosceles Triangle 48"/>
            <p:cNvSpPr/>
            <p:nvPr/>
          </p:nvSpPr>
          <p:spPr>
            <a:xfrm rot="20255644" flipH="1">
              <a:off x="15520852" y="3578462"/>
              <a:ext cx="383186" cy="33041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3666661" y="8303869"/>
              <a:ext cx="736212" cy="844841"/>
            </a:xfrm>
            <a:custGeom>
              <a:avLst/>
              <a:gdLst>
                <a:gd name="T0" fmla="*/ 179 w 192"/>
                <a:gd name="T1" fmla="*/ 35 h 220"/>
                <a:gd name="T2" fmla="*/ 171 w 192"/>
                <a:gd name="T3" fmla="*/ 9 h 220"/>
                <a:gd name="T4" fmla="*/ 158 w 192"/>
                <a:gd name="T5" fmla="*/ 0 h 220"/>
                <a:gd name="T6" fmla="*/ 34 w 192"/>
                <a:gd name="T7" fmla="*/ 0 h 220"/>
                <a:gd name="T8" fmla="*/ 21 w 192"/>
                <a:gd name="T9" fmla="*/ 9 h 220"/>
                <a:gd name="T10" fmla="*/ 13 w 192"/>
                <a:gd name="T11" fmla="*/ 35 h 220"/>
                <a:gd name="T12" fmla="*/ 0 w 192"/>
                <a:gd name="T13" fmla="*/ 48 h 220"/>
                <a:gd name="T14" fmla="*/ 0 w 192"/>
                <a:gd name="T15" fmla="*/ 69 h 220"/>
                <a:gd name="T16" fmla="*/ 13 w 192"/>
                <a:gd name="T17" fmla="*/ 82 h 220"/>
                <a:gd name="T18" fmla="*/ 21 w 192"/>
                <a:gd name="T19" fmla="*/ 82 h 220"/>
                <a:gd name="T20" fmla="*/ 20 w 192"/>
                <a:gd name="T21" fmla="*/ 84 h 220"/>
                <a:gd name="T22" fmla="*/ 34 w 192"/>
                <a:gd name="T23" fmla="*/ 208 h 220"/>
                <a:gd name="T24" fmla="*/ 48 w 192"/>
                <a:gd name="T25" fmla="*/ 220 h 220"/>
                <a:gd name="T26" fmla="*/ 144 w 192"/>
                <a:gd name="T27" fmla="*/ 220 h 220"/>
                <a:gd name="T28" fmla="*/ 158 w 192"/>
                <a:gd name="T29" fmla="*/ 208 h 220"/>
                <a:gd name="T30" fmla="*/ 172 w 192"/>
                <a:gd name="T31" fmla="*/ 84 h 220"/>
                <a:gd name="T32" fmla="*/ 171 w 192"/>
                <a:gd name="T33" fmla="*/ 82 h 220"/>
                <a:gd name="T34" fmla="*/ 179 w 192"/>
                <a:gd name="T35" fmla="*/ 82 h 220"/>
                <a:gd name="T36" fmla="*/ 192 w 192"/>
                <a:gd name="T37" fmla="*/ 69 h 220"/>
                <a:gd name="T38" fmla="*/ 192 w 192"/>
                <a:gd name="T39" fmla="*/ 48 h 220"/>
                <a:gd name="T40" fmla="*/ 179 w 192"/>
                <a:gd name="T41" fmla="*/ 35 h 220"/>
                <a:gd name="T42" fmla="*/ 34 w 192"/>
                <a:gd name="T43" fmla="*/ 14 h 220"/>
                <a:gd name="T44" fmla="*/ 158 w 192"/>
                <a:gd name="T45" fmla="*/ 14 h 220"/>
                <a:gd name="T46" fmla="*/ 165 w 192"/>
                <a:gd name="T47" fmla="*/ 34 h 220"/>
                <a:gd name="T48" fmla="*/ 27 w 192"/>
                <a:gd name="T49" fmla="*/ 34 h 220"/>
                <a:gd name="T50" fmla="*/ 34 w 192"/>
                <a:gd name="T51" fmla="*/ 14 h 220"/>
                <a:gd name="T52" fmla="*/ 48 w 192"/>
                <a:gd name="T53" fmla="*/ 206 h 220"/>
                <a:gd name="T54" fmla="*/ 46 w 192"/>
                <a:gd name="T55" fmla="*/ 186 h 220"/>
                <a:gd name="T56" fmla="*/ 146 w 192"/>
                <a:gd name="T57" fmla="*/ 186 h 220"/>
                <a:gd name="T58" fmla="*/ 144 w 192"/>
                <a:gd name="T59" fmla="*/ 206 h 220"/>
                <a:gd name="T60" fmla="*/ 48 w 192"/>
                <a:gd name="T61" fmla="*/ 206 h 220"/>
                <a:gd name="T62" fmla="*/ 147 w 192"/>
                <a:gd name="T63" fmla="*/ 179 h 220"/>
                <a:gd name="T64" fmla="*/ 45 w 192"/>
                <a:gd name="T65" fmla="*/ 179 h 220"/>
                <a:gd name="T66" fmla="*/ 37 w 192"/>
                <a:gd name="T67" fmla="*/ 110 h 220"/>
                <a:gd name="T68" fmla="*/ 155 w 192"/>
                <a:gd name="T69" fmla="*/ 110 h 220"/>
                <a:gd name="T70" fmla="*/ 147 w 192"/>
                <a:gd name="T71" fmla="*/ 179 h 220"/>
                <a:gd name="T72" fmla="*/ 156 w 192"/>
                <a:gd name="T73" fmla="*/ 103 h 220"/>
                <a:gd name="T74" fmla="*/ 36 w 192"/>
                <a:gd name="T75" fmla="*/ 103 h 220"/>
                <a:gd name="T76" fmla="*/ 34 w 192"/>
                <a:gd name="T77" fmla="*/ 82 h 220"/>
                <a:gd name="T78" fmla="*/ 158 w 192"/>
                <a:gd name="T79" fmla="*/ 82 h 220"/>
                <a:gd name="T80" fmla="*/ 156 w 192"/>
                <a:gd name="T81" fmla="*/ 103 h 220"/>
                <a:gd name="T82" fmla="*/ 179 w 192"/>
                <a:gd name="T83" fmla="*/ 69 h 220"/>
                <a:gd name="T84" fmla="*/ 13 w 192"/>
                <a:gd name="T85" fmla="*/ 69 h 220"/>
                <a:gd name="T86" fmla="*/ 13 w 192"/>
                <a:gd name="T87" fmla="*/ 48 h 220"/>
                <a:gd name="T88" fmla="*/ 179 w 192"/>
                <a:gd name="T89" fmla="*/ 48 h 220"/>
                <a:gd name="T90" fmla="*/ 179 w 192"/>
                <a:gd name="T91" fmla="*/ 6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220">
                  <a:moveTo>
                    <a:pt x="179" y="35"/>
                  </a:moveTo>
                  <a:cubicBezTo>
                    <a:pt x="171" y="9"/>
                    <a:pt x="171" y="9"/>
                    <a:pt x="171" y="9"/>
                  </a:cubicBezTo>
                  <a:cubicBezTo>
                    <a:pt x="169" y="4"/>
                    <a:pt x="164" y="0"/>
                    <a:pt x="15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3" y="4"/>
                    <a:pt x="21" y="9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5" y="35"/>
                    <a:pt x="0" y="41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6" y="82"/>
                    <a:pt x="13" y="82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3"/>
                    <a:pt x="20" y="83"/>
                    <a:pt x="20" y="84"/>
                  </a:cubicBezTo>
                  <a:cubicBezTo>
                    <a:pt x="34" y="208"/>
                    <a:pt x="34" y="208"/>
                    <a:pt x="34" y="208"/>
                  </a:cubicBezTo>
                  <a:cubicBezTo>
                    <a:pt x="35" y="215"/>
                    <a:pt x="41" y="220"/>
                    <a:pt x="48" y="220"/>
                  </a:cubicBezTo>
                  <a:cubicBezTo>
                    <a:pt x="144" y="220"/>
                    <a:pt x="144" y="220"/>
                    <a:pt x="144" y="220"/>
                  </a:cubicBezTo>
                  <a:cubicBezTo>
                    <a:pt x="151" y="220"/>
                    <a:pt x="157" y="215"/>
                    <a:pt x="158" y="208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2" y="83"/>
                    <a:pt x="171" y="83"/>
                    <a:pt x="171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6" y="82"/>
                    <a:pt x="192" y="76"/>
                    <a:pt x="192" y="6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1"/>
                    <a:pt x="186" y="35"/>
                    <a:pt x="179" y="35"/>
                  </a:cubicBezTo>
                  <a:close/>
                  <a:moveTo>
                    <a:pt x="34" y="14"/>
                  </a:moveTo>
                  <a:cubicBezTo>
                    <a:pt x="158" y="14"/>
                    <a:pt x="158" y="14"/>
                    <a:pt x="158" y="14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27" y="34"/>
                    <a:pt x="27" y="34"/>
                    <a:pt x="27" y="34"/>
                  </a:cubicBezTo>
                  <a:lnTo>
                    <a:pt x="34" y="14"/>
                  </a:lnTo>
                  <a:close/>
                  <a:moveTo>
                    <a:pt x="48" y="206"/>
                  </a:moveTo>
                  <a:cubicBezTo>
                    <a:pt x="46" y="186"/>
                    <a:pt x="46" y="186"/>
                    <a:pt x="46" y="186"/>
                  </a:cubicBezTo>
                  <a:cubicBezTo>
                    <a:pt x="146" y="186"/>
                    <a:pt x="146" y="186"/>
                    <a:pt x="146" y="186"/>
                  </a:cubicBezTo>
                  <a:cubicBezTo>
                    <a:pt x="144" y="206"/>
                    <a:pt x="144" y="206"/>
                    <a:pt x="144" y="206"/>
                  </a:cubicBezTo>
                  <a:lnTo>
                    <a:pt x="48" y="206"/>
                  </a:lnTo>
                  <a:close/>
                  <a:moveTo>
                    <a:pt x="147" y="179"/>
                  </a:moveTo>
                  <a:cubicBezTo>
                    <a:pt x="45" y="179"/>
                    <a:pt x="45" y="179"/>
                    <a:pt x="45" y="179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155" y="110"/>
                    <a:pt x="155" y="110"/>
                    <a:pt x="155" y="110"/>
                  </a:cubicBezTo>
                  <a:lnTo>
                    <a:pt x="147" y="179"/>
                  </a:lnTo>
                  <a:close/>
                  <a:moveTo>
                    <a:pt x="156" y="103"/>
                  </a:moveTo>
                  <a:cubicBezTo>
                    <a:pt x="36" y="103"/>
                    <a:pt x="36" y="103"/>
                    <a:pt x="36" y="10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158" y="82"/>
                    <a:pt x="158" y="82"/>
                    <a:pt x="158" y="82"/>
                  </a:cubicBezTo>
                  <a:lnTo>
                    <a:pt x="156" y="103"/>
                  </a:lnTo>
                  <a:close/>
                  <a:moveTo>
                    <a:pt x="179" y="69"/>
                  </a:moveTo>
                  <a:cubicBezTo>
                    <a:pt x="13" y="69"/>
                    <a:pt x="13" y="69"/>
                    <a:pt x="13" y="6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79" y="48"/>
                    <a:pt x="179" y="48"/>
                    <a:pt x="179" y="48"/>
                  </a:cubicBezTo>
                  <a:lnTo>
                    <a:pt x="179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4015352" y="5922567"/>
              <a:ext cx="645884" cy="936774"/>
              <a:chOff x="-990600" y="3375025"/>
              <a:chExt cx="571500" cy="828675"/>
            </a:xfrm>
            <a:solidFill>
              <a:schemeClr val="bg1"/>
            </a:solidFill>
          </p:grpSpPr>
          <p:sp>
            <p:nvSpPr>
              <p:cNvPr id="68" name="Freeform 5"/>
              <p:cNvSpPr>
                <a:spLocks noEditPoints="1"/>
              </p:cNvSpPr>
              <p:nvPr/>
            </p:nvSpPr>
            <p:spPr bwMode="auto">
              <a:xfrm>
                <a:off x="-990600" y="3375025"/>
                <a:ext cx="571500" cy="828675"/>
              </a:xfrm>
              <a:custGeom>
                <a:avLst/>
                <a:gdLst>
                  <a:gd name="T0" fmla="*/ 131 w 152"/>
                  <a:gd name="T1" fmla="*/ 0 h 220"/>
                  <a:gd name="T2" fmla="*/ 21 w 152"/>
                  <a:gd name="T3" fmla="*/ 0 h 220"/>
                  <a:gd name="T4" fmla="*/ 0 w 152"/>
                  <a:gd name="T5" fmla="*/ 21 h 220"/>
                  <a:gd name="T6" fmla="*/ 0 w 152"/>
                  <a:gd name="T7" fmla="*/ 199 h 220"/>
                  <a:gd name="T8" fmla="*/ 21 w 152"/>
                  <a:gd name="T9" fmla="*/ 220 h 220"/>
                  <a:gd name="T10" fmla="*/ 131 w 152"/>
                  <a:gd name="T11" fmla="*/ 220 h 220"/>
                  <a:gd name="T12" fmla="*/ 152 w 152"/>
                  <a:gd name="T13" fmla="*/ 199 h 220"/>
                  <a:gd name="T14" fmla="*/ 152 w 152"/>
                  <a:gd name="T15" fmla="*/ 21 h 220"/>
                  <a:gd name="T16" fmla="*/ 131 w 152"/>
                  <a:gd name="T17" fmla="*/ 0 h 220"/>
                  <a:gd name="T18" fmla="*/ 138 w 152"/>
                  <a:gd name="T19" fmla="*/ 199 h 220"/>
                  <a:gd name="T20" fmla="*/ 131 w 152"/>
                  <a:gd name="T21" fmla="*/ 206 h 220"/>
                  <a:gd name="T22" fmla="*/ 21 w 152"/>
                  <a:gd name="T23" fmla="*/ 206 h 220"/>
                  <a:gd name="T24" fmla="*/ 14 w 152"/>
                  <a:gd name="T25" fmla="*/ 199 h 220"/>
                  <a:gd name="T26" fmla="*/ 14 w 152"/>
                  <a:gd name="T27" fmla="*/ 186 h 220"/>
                  <a:gd name="T28" fmla="*/ 138 w 152"/>
                  <a:gd name="T29" fmla="*/ 186 h 220"/>
                  <a:gd name="T30" fmla="*/ 138 w 152"/>
                  <a:gd name="T31" fmla="*/ 199 h 220"/>
                  <a:gd name="T32" fmla="*/ 138 w 152"/>
                  <a:gd name="T33" fmla="*/ 179 h 220"/>
                  <a:gd name="T34" fmla="*/ 14 w 152"/>
                  <a:gd name="T35" fmla="*/ 179 h 220"/>
                  <a:gd name="T36" fmla="*/ 14 w 152"/>
                  <a:gd name="T37" fmla="*/ 41 h 220"/>
                  <a:gd name="T38" fmla="*/ 138 w 152"/>
                  <a:gd name="T39" fmla="*/ 41 h 220"/>
                  <a:gd name="T40" fmla="*/ 138 w 152"/>
                  <a:gd name="T41" fmla="*/ 179 h 220"/>
                  <a:gd name="T42" fmla="*/ 138 w 152"/>
                  <a:gd name="T43" fmla="*/ 34 h 220"/>
                  <a:gd name="T44" fmla="*/ 14 w 152"/>
                  <a:gd name="T45" fmla="*/ 34 h 220"/>
                  <a:gd name="T46" fmla="*/ 14 w 152"/>
                  <a:gd name="T47" fmla="*/ 21 h 220"/>
                  <a:gd name="T48" fmla="*/ 21 w 152"/>
                  <a:gd name="T49" fmla="*/ 14 h 220"/>
                  <a:gd name="T50" fmla="*/ 131 w 152"/>
                  <a:gd name="T51" fmla="*/ 14 h 220"/>
                  <a:gd name="T52" fmla="*/ 138 w 152"/>
                  <a:gd name="T53" fmla="*/ 21 h 220"/>
                  <a:gd name="T54" fmla="*/ 138 w 152"/>
                  <a:gd name="T55" fmla="*/ 3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2" h="220">
                    <a:moveTo>
                      <a:pt x="13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211"/>
                      <a:pt x="10" y="220"/>
                      <a:pt x="21" y="220"/>
                    </a:cubicBezTo>
                    <a:cubicBezTo>
                      <a:pt x="131" y="220"/>
                      <a:pt x="131" y="220"/>
                      <a:pt x="131" y="220"/>
                    </a:cubicBezTo>
                    <a:cubicBezTo>
                      <a:pt x="142" y="220"/>
                      <a:pt x="152" y="211"/>
                      <a:pt x="152" y="199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9"/>
                      <a:pt x="142" y="0"/>
                      <a:pt x="131" y="0"/>
                    </a:cubicBezTo>
                    <a:close/>
                    <a:moveTo>
                      <a:pt x="138" y="199"/>
                    </a:moveTo>
                    <a:cubicBezTo>
                      <a:pt x="138" y="203"/>
                      <a:pt x="135" y="206"/>
                      <a:pt x="131" y="206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17" y="206"/>
                      <a:pt x="14" y="203"/>
                      <a:pt x="14" y="199"/>
                    </a:cubicBezTo>
                    <a:cubicBezTo>
                      <a:pt x="14" y="186"/>
                      <a:pt x="14" y="186"/>
                      <a:pt x="14" y="186"/>
                    </a:cubicBezTo>
                    <a:cubicBezTo>
                      <a:pt x="138" y="186"/>
                      <a:pt x="138" y="186"/>
                      <a:pt x="138" y="186"/>
                    </a:cubicBezTo>
                    <a:lnTo>
                      <a:pt x="138" y="199"/>
                    </a:lnTo>
                    <a:close/>
                    <a:moveTo>
                      <a:pt x="138" y="179"/>
                    </a:moveTo>
                    <a:cubicBezTo>
                      <a:pt x="14" y="179"/>
                      <a:pt x="14" y="179"/>
                      <a:pt x="14" y="179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38" y="41"/>
                      <a:pt x="138" y="41"/>
                      <a:pt x="138" y="41"/>
                    </a:cubicBezTo>
                    <a:lnTo>
                      <a:pt x="138" y="179"/>
                    </a:lnTo>
                    <a:close/>
                    <a:moveTo>
                      <a:pt x="138" y="34"/>
                    </a:move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7"/>
                      <a:pt x="17" y="14"/>
                      <a:pt x="21" y="14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35" y="14"/>
                      <a:pt x="138" y="17"/>
                      <a:pt x="138" y="21"/>
                    </a:cubicBezTo>
                    <a:lnTo>
                      <a:pt x="138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500"/>
                  </a:lnSpc>
                </a:pPr>
                <a:endParaRPr lang="id-ID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6"/>
              <p:cNvSpPr>
                <a:spLocks/>
              </p:cNvSpPr>
              <p:nvPr/>
            </p:nvSpPr>
            <p:spPr bwMode="auto">
              <a:xfrm>
                <a:off x="-757238" y="3454400"/>
                <a:ext cx="104775" cy="22225"/>
              </a:xfrm>
              <a:custGeom>
                <a:avLst/>
                <a:gdLst>
                  <a:gd name="T0" fmla="*/ 28 w 28"/>
                  <a:gd name="T1" fmla="*/ 3 h 6"/>
                  <a:gd name="T2" fmla="*/ 24 w 28"/>
                  <a:gd name="T3" fmla="*/ 6 h 6"/>
                  <a:gd name="T4" fmla="*/ 4 w 28"/>
                  <a:gd name="T5" fmla="*/ 6 h 6"/>
                  <a:gd name="T6" fmla="*/ 0 w 28"/>
                  <a:gd name="T7" fmla="*/ 3 h 6"/>
                  <a:gd name="T8" fmla="*/ 0 w 28"/>
                  <a:gd name="T9" fmla="*/ 3 h 6"/>
                  <a:gd name="T10" fmla="*/ 4 w 28"/>
                  <a:gd name="T11" fmla="*/ 0 h 6"/>
                  <a:gd name="T12" fmla="*/ 24 w 28"/>
                  <a:gd name="T13" fmla="*/ 0 h 6"/>
                  <a:gd name="T14" fmla="*/ 28 w 28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6">
                    <a:moveTo>
                      <a:pt x="28" y="3"/>
                    </a:moveTo>
                    <a:cubicBezTo>
                      <a:pt x="28" y="5"/>
                      <a:pt x="26" y="6"/>
                      <a:pt x="2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8" y="1"/>
                      <a:pt x="2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500"/>
                  </a:lnSpc>
                </a:pPr>
                <a:endParaRPr lang="id-ID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 7"/>
              <p:cNvSpPr>
                <a:spLocks/>
              </p:cNvSpPr>
              <p:nvPr/>
            </p:nvSpPr>
            <p:spPr bwMode="auto">
              <a:xfrm>
                <a:off x="-730250" y="4097338"/>
                <a:ext cx="52387" cy="26988"/>
              </a:xfrm>
              <a:custGeom>
                <a:avLst/>
                <a:gdLst>
                  <a:gd name="T0" fmla="*/ 14 w 14"/>
                  <a:gd name="T1" fmla="*/ 4 h 7"/>
                  <a:gd name="T2" fmla="*/ 10 w 14"/>
                  <a:gd name="T3" fmla="*/ 7 h 7"/>
                  <a:gd name="T4" fmla="*/ 4 w 14"/>
                  <a:gd name="T5" fmla="*/ 7 h 7"/>
                  <a:gd name="T6" fmla="*/ 0 w 14"/>
                  <a:gd name="T7" fmla="*/ 4 h 7"/>
                  <a:gd name="T8" fmla="*/ 0 w 14"/>
                  <a:gd name="T9" fmla="*/ 4 h 7"/>
                  <a:gd name="T10" fmla="*/ 4 w 14"/>
                  <a:gd name="T11" fmla="*/ 0 h 7"/>
                  <a:gd name="T12" fmla="*/ 10 w 14"/>
                  <a:gd name="T13" fmla="*/ 0 h 7"/>
                  <a:gd name="T14" fmla="*/ 14 w 1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14" y="4"/>
                    </a:moveTo>
                    <a:cubicBezTo>
                      <a:pt x="14" y="6"/>
                      <a:pt x="12" y="7"/>
                      <a:pt x="10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4" y="2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500"/>
                  </a:lnSpc>
                </a:pPr>
                <a:endParaRPr lang="id-ID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0359644" y="6024200"/>
              <a:ext cx="550847" cy="800628"/>
              <a:chOff x="-1587" y="-1587"/>
              <a:chExt cx="4211637" cy="6119812"/>
            </a:xfrm>
            <a:solidFill>
              <a:schemeClr val="bg1"/>
            </a:solidFill>
          </p:grpSpPr>
          <p:sp>
            <p:nvSpPr>
              <p:cNvPr id="72" name="Freeform 39"/>
              <p:cNvSpPr>
                <a:spLocks noEditPoints="1"/>
              </p:cNvSpPr>
              <p:nvPr/>
            </p:nvSpPr>
            <p:spPr bwMode="auto">
              <a:xfrm>
                <a:off x="-1587" y="-1587"/>
                <a:ext cx="4211637" cy="6119812"/>
              </a:xfrm>
              <a:custGeom>
                <a:avLst/>
                <a:gdLst>
                  <a:gd name="T0" fmla="*/ 560 w 1120"/>
                  <a:gd name="T1" fmla="*/ 0 h 1629"/>
                  <a:gd name="T2" fmla="*/ 0 w 1120"/>
                  <a:gd name="T3" fmla="*/ 560 h 1629"/>
                  <a:gd name="T4" fmla="*/ 256 w 1120"/>
                  <a:gd name="T5" fmla="*/ 1174 h 1629"/>
                  <a:gd name="T6" fmla="*/ 560 w 1120"/>
                  <a:gd name="T7" fmla="*/ 1629 h 1629"/>
                  <a:gd name="T8" fmla="*/ 864 w 1120"/>
                  <a:gd name="T9" fmla="*/ 1175 h 1629"/>
                  <a:gd name="T10" fmla="*/ 1120 w 1120"/>
                  <a:gd name="T11" fmla="*/ 560 h 1629"/>
                  <a:gd name="T12" fmla="*/ 560 w 1120"/>
                  <a:gd name="T13" fmla="*/ 0 h 1629"/>
                  <a:gd name="T14" fmla="*/ 692 w 1120"/>
                  <a:gd name="T15" fmla="*/ 1383 h 1629"/>
                  <a:gd name="T16" fmla="*/ 440 w 1120"/>
                  <a:gd name="T17" fmla="*/ 1415 h 1629"/>
                  <a:gd name="T18" fmla="*/ 409 w 1120"/>
                  <a:gd name="T19" fmla="*/ 1319 h 1629"/>
                  <a:gd name="T20" fmla="*/ 409 w 1120"/>
                  <a:gd name="T21" fmla="*/ 1317 h 1629"/>
                  <a:gd name="T22" fmla="*/ 724 w 1120"/>
                  <a:gd name="T23" fmla="*/ 1278 h 1629"/>
                  <a:gd name="T24" fmla="*/ 710 w 1120"/>
                  <a:gd name="T25" fmla="*/ 1323 h 1629"/>
                  <a:gd name="T26" fmla="*/ 692 w 1120"/>
                  <a:gd name="T27" fmla="*/ 1383 h 1629"/>
                  <a:gd name="T28" fmla="*/ 394 w 1120"/>
                  <a:gd name="T29" fmla="*/ 1268 h 1629"/>
                  <a:gd name="T30" fmla="*/ 363 w 1120"/>
                  <a:gd name="T31" fmla="*/ 1171 h 1629"/>
                  <a:gd name="T32" fmla="*/ 758 w 1120"/>
                  <a:gd name="T33" fmla="*/ 1171 h 1629"/>
                  <a:gd name="T34" fmla="*/ 740 w 1120"/>
                  <a:gd name="T35" fmla="*/ 1225 h 1629"/>
                  <a:gd name="T36" fmla="*/ 394 w 1120"/>
                  <a:gd name="T37" fmla="*/ 1268 h 1629"/>
                  <a:gd name="T38" fmla="*/ 560 w 1120"/>
                  <a:gd name="T39" fmla="*/ 1527 h 1629"/>
                  <a:gd name="T40" fmla="*/ 458 w 1120"/>
                  <a:gd name="T41" fmla="*/ 1464 h 1629"/>
                  <a:gd name="T42" fmla="*/ 674 w 1120"/>
                  <a:gd name="T43" fmla="*/ 1437 h 1629"/>
                  <a:gd name="T44" fmla="*/ 560 w 1120"/>
                  <a:gd name="T45" fmla="*/ 1527 h 1629"/>
                  <a:gd name="T46" fmla="*/ 798 w 1120"/>
                  <a:gd name="T47" fmla="*/ 1069 h 1629"/>
                  <a:gd name="T48" fmla="*/ 323 w 1120"/>
                  <a:gd name="T49" fmla="*/ 1069 h 1629"/>
                  <a:gd name="T50" fmla="*/ 237 w 1120"/>
                  <a:gd name="T51" fmla="*/ 905 h 1629"/>
                  <a:gd name="T52" fmla="*/ 102 w 1120"/>
                  <a:gd name="T53" fmla="*/ 560 h 1629"/>
                  <a:gd name="T54" fmla="*/ 560 w 1120"/>
                  <a:gd name="T55" fmla="*/ 102 h 1629"/>
                  <a:gd name="T56" fmla="*/ 1018 w 1120"/>
                  <a:gd name="T57" fmla="*/ 560 h 1629"/>
                  <a:gd name="T58" fmla="*/ 883 w 1120"/>
                  <a:gd name="T59" fmla="*/ 906 h 1629"/>
                  <a:gd name="T60" fmla="*/ 798 w 1120"/>
                  <a:gd name="T61" fmla="*/ 106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0" h="1629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500"/>
                  </a:lnSpc>
                </a:pPr>
                <a:endParaRPr lang="id-ID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40"/>
              <p:cNvSpPr>
                <a:spLocks/>
              </p:cNvSpPr>
              <p:nvPr/>
            </p:nvSpPr>
            <p:spPr bwMode="auto">
              <a:xfrm>
                <a:off x="957263" y="955675"/>
                <a:ext cx="1239837" cy="1239837"/>
              </a:xfrm>
              <a:custGeom>
                <a:avLst/>
                <a:gdLst>
                  <a:gd name="T0" fmla="*/ 305 w 330"/>
                  <a:gd name="T1" fmla="*/ 0 h 330"/>
                  <a:gd name="T2" fmla="*/ 0 w 330"/>
                  <a:gd name="T3" fmla="*/ 305 h 330"/>
                  <a:gd name="T4" fmla="*/ 25 w 330"/>
                  <a:gd name="T5" fmla="*/ 330 h 330"/>
                  <a:gd name="T6" fmla="*/ 50 w 330"/>
                  <a:gd name="T7" fmla="*/ 305 h 330"/>
                  <a:gd name="T8" fmla="*/ 305 w 330"/>
                  <a:gd name="T9" fmla="*/ 50 h 330"/>
                  <a:gd name="T10" fmla="*/ 330 w 330"/>
                  <a:gd name="T11" fmla="*/ 25 h 330"/>
                  <a:gd name="T12" fmla="*/ 305 w 330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33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500"/>
                  </a:lnSpc>
                </a:pPr>
                <a:endParaRPr lang="id-ID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20603261" y="8314456"/>
              <a:ext cx="749927" cy="749824"/>
              <a:chOff x="0" y="1588"/>
              <a:chExt cx="4016375" cy="4014787"/>
            </a:xfrm>
            <a:solidFill>
              <a:schemeClr val="bg1"/>
            </a:solidFill>
          </p:grpSpPr>
          <p:sp>
            <p:nvSpPr>
              <p:cNvPr id="75" name="Freeform 48"/>
              <p:cNvSpPr>
                <a:spLocks noEditPoints="1"/>
              </p:cNvSpPr>
              <p:nvPr/>
            </p:nvSpPr>
            <p:spPr bwMode="auto">
              <a:xfrm>
                <a:off x="0" y="1588"/>
                <a:ext cx="4016375" cy="4014787"/>
              </a:xfrm>
              <a:custGeom>
                <a:avLst/>
                <a:gdLst>
                  <a:gd name="T0" fmla="*/ 690 w 1068"/>
                  <a:gd name="T1" fmla="*/ 335 h 1068"/>
                  <a:gd name="T2" fmla="*/ 534 w 1068"/>
                  <a:gd name="T3" fmla="*/ 0 h 1068"/>
                  <a:gd name="T4" fmla="*/ 301 w 1068"/>
                  <a:gd name="T5" fmla="*/ 342 h 1068"/>
                  <a:gd name="T6" fmla="*/ 267 w 1068"/>
                  <a:gd name="T7" fmla="*/ 360 h 1068"/>
                  <a:gd name="T8" fmla="*/ 100 w 1068"/>
                  <a:gd name="T9" fmla="*/ 334 h 1068"/>
                  <a:gd name="T10" fmla="*/ 0 w 1068"/>
                  <a:gd name="T11" fmla="*/ 968 h 1068"/>
                  <a:gd name="T12" fmla="*/ 201 w 1068"/>
                  <a:gd name="T13" fmla="*/ 1068 h 1068"/>
                  <a:gd name="T14" fmla="*/ 291 w 1068"/>
                  <a:gd name="T15" fmla="*/ 1011 h 1068"/>
                  <a:gd name="T16" fmla="*/ 301 w 1068"/>
                  <a:gd name="T17" fmla="*/ 1013 h 1068"/>
                  <a:gd name="T18" fmla="*/ 635 w 1068"/>
                  <a:gd name="T19" fmla="*/ 1068 h 1068"/>
                  <a:gd name="T20" fmla="*/ 937 w 1068"/>
                  <a:gd name="T21" fmla="*/ 1004 h 1068"/>
                  <a:gd name="T22" fmla="*/ 952 w 1068"/>
                  <a:gd name="T23" fmla="*/ 909 h 1068"/>
                  <a:gd name="T24" fmla="*/ 1007 w 1068"/>
                  <a:gd name="T25" fmla="*/ 732 h 1068"/>
                  <a:gd name="T26" fmla="*/ 1039 w 1068"/>
                  <a:gd name="T27" fmla="*/ 560 h 1068"/>
                  <a:gd name="T28" fmla="*/ 1068 w 1068"/>
                  <a:gd name="T29" fmla="*/ 481 h 1068"/>
                  <a:gd name="T30" fmla="*/ 974 w 1068"/>
                  <a:gd name="T31" fmla="*/ 349 h 1068"/>
                  <a:gd name="T32" fmla="*/ 201 w 1068"/>
                  <a:gd name="T33" fmla="*/ 1001 h 1068"/>
                  <a:gd name="T34" fmla="*/ 67 w 1068"/>
                  <a:gd name="T35" fmla="*/ 968 h 1068"/>
                  <a:gd name="T36" fmla="*/ 100 w 1068"/>
                  <a:gd name="T37" fmla="*/ 401 h 1068"/>
                  <a:gd name="T38" fmla="*/ 234 w 1068"/>
                  <a:gd name="T39" fmla="*/ 434 h 1068"/>
                  <a:gd name="T40" fmla="*/ 1001 w 1068"/>
                  <a:gd name="T41" fmla="*/ 485 h 1068"/>
                  <a:gd name="T42" fmla="*/ 868 w 1068"/>
                  <a:gd name="T43" fmla="*/ 534 h 1068"/>
                  <a:gd name="T44" fmla="*/ 868 w 1068"/>
                  <a:gd name="T45" fmla="*/ 567 h 1068"/>
                  <a:gd name="T46" fmla="*/ 986 w 1068"/>
                  <a:gd name="T47" fmla="*/ 629 h 1068"/>
                  <a:gd name="T48" fmla="*/ 835 w 1068"/>
                  <a:gd name="T49" fmla="*/ 701 h 1068"/>
                  <a:gd name="T50" fmla="*/ 835 w 1068"/>
                  <a:gd name="T51" fmla="*/ 734 h 1068"/>
                  <a:gd name="T52" fmla="*/ 944 w 1068"/>
                  <a:gd name="T53" fmla="*/ 803 h 1068"/>
                  <a:gd name="T54" fmla="*/ 801 w 1068"/>
                  <a:gd name="T55" fmla="*/ 868 h 1068"/>
                  <a:gd name="T56" fmla="*/ 801 w 1068"/>
                  <a:gd name="T57" fmla="*/ 901 h 1068"/>
                  <a:gd name="T58" fmla="*/ 888 w 1068"/>
                  <a:gd name="T59" fmla="*/ 948 h 1068"/>
                  <a:gd name="T60" fmla="*/ 818 w 1068"/>
                  <a:gd name="T61" fmla="*/ 1001 h 1068"/>
                  <a:gd name="T62" fmla="*/ 450 w 1068"/>
                  <a:gd name="T63" fmla="*/ 980 h 1068"/>
                  <a:gd name="T64" fmla="*/ 268 w 1068"/>
                  <a:gd name="T65" fmla="*/ 914 h 1068"/>
                  <a:gd name="T66" fmla="*/ 294 w 1068"/>
                  <a:gd name="T67" fmla="*/ 418 h 1068"/>
                  <a:gd name="T68" fmla="*/ 501 w 1068"/>
                  <a:gd name="T69" fmla="*/ 100 h 1068"/>
                  <a:gd name="T70" fmla="*/ 632 w 1068"/>
                  <a:gd name="T71" fmla="*/ 225 h 1068"/>
                  <a:gd name="T72" fmla="*/ 962 w 1068"/>
                  <a:gd name="T73" fmla="*/ 413 h 1068"/>
                  <a:gd name="T74" fmla="*/ 1001 w 1068"/>
                  <a:gd name="T75" fmla="*/ 485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8" h="1068">
                    <a:moveTo>
                      <a:pt x="974" y="349"/>
                    </a:moveTo>
                    <a:cubicBezTo>
                      <a:pt x="932" y="339"/>
                      <a:pt x="834" y="339"/>
                      <a:pt x="690" y="335"/>
                    </a:cubicBezTo>
                    <a:cubicBezTo>
                      <a:pt x="697" y="304"/>
                      <a:pt x="699" y="275"/>
                      <a:pt x="699" y="225"/>
                    </a:cubicBezTo>
                    <a:cubicBezTo>
                      <a:pt x="699" y="105"/>
                      <a:pt x="611" y="0"/>
                      <a:pt x="534" y="0"/>
                    </a:cubicBezTo>
                    <a:cubicBezTo>
                      <a:pt x="480" y="0"/>
                      <a:pt x="435" y="45"/>
                      <a:pt x="434" y="99"/>
                    </a:cubicBezTo>
                    <a:cubicBezTo>
                      <a:pt x="433" y="167"/>
                      <a:pt x="413" y="283"/>
                      <a:pt x="301" y="342"/>
                    </a:cubicBezTo>
                    <a:cubicBezTo>
                      <a:pt x="292" y="346"/>
                      <a:pt x="269" y="357"/>
                      <a:pt x="265" y="359"/>
                    </a:cubicBezTo>
                    <a:cubicBezTo>
                      <a:pt x="267" y="360"/>
                      <a:pt x="267" y="360"/>
                      <a:pt x="267" y="360"/>
                    </a:cubicBezTo>
                    <a:cubicBezTo>
                      <a:pt x="250" y="345"/>
                      <a:pt x="225" y="334"/>
                      <a:pt x="201" y="334"/>
                    </a:cubicBezTo>
                    <a:cubicBezTo>
                      <a:pt x="100" y="334"/>
                      <a:pt x="100" y="334"/>
                      <a:pt x="100" y="334"/>
                    </a:cubicBezTo>
                    <a:cubicBezTo>
                      <a:pt x="45" y="334"/>
                      <a:pt x="0" y="379"/>
                      <a:pt x="0" y="434"/>
                    </a:cubicBezTo>
                    <a:cubicBezTo>
                      <a:pt x="0" y="968"/>
                      <a:pt x="0" y="968"/>
                      <a:pt x="0" y="968"/>
                    </a:cubicBezTo>
                    <a:cubicBezTo>
                      <a:pt x="0" y="1023"/>
                      <a:pt x="45" y="1068"/>
                      <a:pt x="100" y="1068"/>
                    </a:cubicBezTo>
                    <a:cubicBezTo>
                      <a:pt x="201" y="1068"/>
                      <a:pt x="201" y="1068"/>
                      <a:pt x="201" y="1068"/>
                    </a:cubicBezTo>
                    <a:cubicBezTo>
                      <a:pt x="240" y="1068"/>
                      <a:pt x="273" y="1044"/>
                      <a:pt x="290" y="1010"/>
                    </a:cubicBezTo>
                    <a:cubicBezTo>
                      <a:pt x="290" y="1011"/>
                      <a:pt x="291" y="1011"/>
                      <a:pt x="291" y="1011"/>
                    </a:cubicBezTo>
                    <a:cubicBezTo>
                      <a:pt x="293" y="1011"/>
                      <a:pt x="296" y="1012"/>
                      <a:pt x="299" y="1013"/>
                    </a:cubicBezTo>
                    <a:cubicBezTo>
                      <a:pt x="300" y="1013"/>
                      <a:pt x="300" y="1013"/>
                      <a:pt x="301" y="1013"/>
                    </a:cubicBezTo>
                    <a:cubicBezTo>
                      <a:pt x="320" y="1018"/>
                      <a:pt x="357" y="1027"/>
                      <a:pt x="436" y="1045"/>
                    </a:cubicBezTo>
                    <a:cubicBezTo>
                      <a:pt x="453" y="1049"/>
                      <a:pt x="542" y="1068"/>
                      <a:pt x="635" y="1068"/>
                    </a:cubicBezTo>
                    <a:cubicBezTo>
                      <a:pt x="818" y="1068"/>
                      <a:pt x="818" y="1068"/>
                      <a:pt x="818" y="1068"/>
                    </a:cubicBezTo>
                    <a:cubicBezTo>
                      <a:pt x="873" y="1068"/>
                      <a:pt x="913" y="1047"/>
                      <a:pt x="937" y="1004"/>
                    </a:cubicBezTo>
                    <a:cubicBezTo>
                      <a:pt x="938" y="1003"/>
                      <a:pt x="945" y="988"/>
                      <a:pt x="952" y="968"/>
                    </a:cubicBezTo>
                    <a:cubicBezTo>
                      <a:pt x="956" y="952"/>
                      <a:pt x="958" y="931"/>
                      <a:pt x="952" y="909"/>
                    </a:cubicBezTo>
                    <a:cubicBezTo>
                      <a:pt x="988" y="884"/>
                      <a:pt x="1000" y="847"/>
                      <a:pt x="1007" y="823"/>
                    </a:cubicBezTo>
                    <a:cubicBezTo>
                      <a:pt x="1020" y="783"/>
                      <a:pt x="1016" y="753"/>
                      <a:pt x="1007" y="732"/>
                    </a:cubicBezTo>
                    <a:cubicBezTo>
                      <a:pt x="1027" y="713"/>
                      <a:pt x="1045" y="684"/>
                      <a:pt x="1052" y="640"/>
                    </a:cubicBezTo>
                    <a:cubicBezTo>
                      <a:pt x="1056" y="612"/>
                      <a:pt x="1052" y="584"/>
                      <a:pt x="1039" y="560"/>
                    </a:cubicBezTo>
                    <a:cubicBezTo>
                      <a:pt x="1058" y="539"/>
                      <a:pt x="1066" y="513"/>
                      <a:pt x="1067" y="488"/>
                    </a:cubicBezTo>
                    <a:cubicBezTo>
                      <a:pt x="1068" y="481"/>
                      <a:pt x="1068" y="481"/>
                      <a:pt x="1068" y="481"/>
                    </a:cubicBezTo>
                    <a:cubicBezTo>
                      <a:pt x="1068" y="476"/>
                      <a:pt x="1068" y="474"/>
                      <a:pt x="1068" y="464"/>
                    </a:cubicBezTo>
                    <a:cubicBezTo>
                      <a:pt x="1068" y="422"/>
                      <a:pt x="1039" y="368"/>
                      <a:pt x="974" y="349"/>
                    </a:cubicBezTo>
                    <a:close/>
                    <a:moveTo>
                      <a:pt x="234" y="968"/>
                    </a:moveTo>
                    <a:cubicBezTo>
                      <a:pt x="234" y="986"/>
                      <a:pt x="219" y="1001"/>
                      <a:pt x="201" y="1001"/>
                    </a:cubicBezTo>
                    <a:cubicBezTo>
                      <a:pt x="100" y="1001"/>
                      <a:pt x="100" y="1001"/>
                      <a:pt x="100" y="1001"/>
                    </a:cubicBezTo>
                    <a:cubicBezTo>
                      <a:pt x="82" y="1001"/>
                      <a:pt x="67" y="986"/>
                      <a:pt x="67" y="968"/>
                    </a:cubicBezTo>
                    <a:cubicBezTo>
                      <a:pt x="67" y="434"/>
                      <a:pt x="67" y="434"/>
                      <a:pt x="67" y="434"/>
                    </a:cubicBezTo>
                    <a:cubicBezTo>
                      <a:pt x="67" y="415"/>
                      <a:pt x="82" y="401"/>
                      <a:pt x="100" y="401"/>
                    </a:cubicBezTo>
                    <a:cubicBezTo>
                      <a:pt x="201" y="401"/>
                      <a:pt x="201" y="401"/>
                      <a:pt x="201" y="401"/>
                    </a:cubicBezTo>
                    <a:cubicBezTo>
                      <a:pt x="219" y="401"/>
                      <a:pt x="234" y="415"/>
                      <a:pt x="234" y="434"/>
                    </a:cubicBezTo>
                    <a:lnTo>
                      <a:pt x="234" y="968"/>
                    </a:lnTo>
                    <a:close/>
                    <a:moveTo>
                      <a:pt x="1001" y="485"/>
                    </a:moveTo>
                    <a:cubicBezTo>
                      <a:pt x="1000" y="502"/>
                      <a:pt x="993" y="534"/>
                      <a:pt x="935" y="534"/>
                    </a:cubicBezTo>
                    <a:cubicBezTo>
                      <a:pt x="885" y="534"/>
                      <a:pt x="868" y="534"/>
                      <a:pt x="868" y="534"/>
                    </a:cubicBezTo>
                    <a:cubicBezTo>
                      <a:pt x="859" y="534"/>
                      <a:pt x="851" y="541"/>
                      <a:pt x="851" y="551"/>
                    </a:cubicBezTo>
                    <a:cubicBezTo>
                      <a:pt x="851" y="560"/>
                      <a:pt x="859" y="567"/>
                      <a:pt x="868" y="567"/>
                    </a:cubicBezTo>
                    <a:cubicBezTo>
                      <a:pt x="868" y="567"/>
                      <a:pt x="883" y="567"/>
                      <a:pt x="933" y="567"/>
                    </a:cubicBezTo>
                    <a:cubicBezTo>
                      <a:pt x="983" y="567"/>
                      <a:pt x="989" y="609"/>
                      <a:pt x="986" y="629"/>
                    </a:cubicBezTo>
                    <a:cubicBezTo>
                      <a:pt x="982" y="654"/>
                      <a:pt x="970" y="701"/>
                      <a:pt x="914" y="701"/>
                    </a:cubicBezTo>
                    <a:cubicBezTo>
                      <a:pt x="858" y="701"/>
                      <a:pt x="835" y="701"/>
                      <a:pt x="835" y="701"/>
                    </a:cubicBezTo>
                    <a:cubicBezTo>
                      <a:pt x="825" y="701"/>
                      <a:pt x="818" y="708"/>
                      <a:pt x="818" y="718"/>
                    </a:cubicBezTo>
                    <a:cubicBezTo>
                      <a:pt x="818" y="727"/>
                      <a:pt x="825" y="734"/>
                      <a:pt x="835" y="734"/>
                    </a:cubicBezTo>
                    <a:cubicBezTo>
                      <a:pt x="835" y="734"/>
                      <a:pt x="874" y="734"/>
                      <a:pt x="900" y="734"/>
                    </a:cubicBezTo>
                    <a:cubicBezTo>
                      <a:pt x="957" y="734"/>
                      <a:pt x="952" y="777"/>
                      <a:pt x="944" y="803"/>
                    </a:cubicBezTo>
                    <a:cubicBezTo>
                      <a:pt x="933" y="837"/>
                      <a:pt x="926" y="868"/>
                      <a:pt x="856" y="868"/>
                    </a:cubicBezTo>
                    <a:cubicBezTo>
                      <a:pt x="831" y="868"/>
                      <a:pt x="801" y="868"/>
                      <a:pt x="801" y="868"/>
                    </a:cubicBezTo>
                    <a:cubicBezTo>
                      <a:pt x="792" y="868"/>
                      <a:pt x="784" y="875"/>
                      <a:pt x="784" y="884"/>
                    </a:cubicBezTo>
                    <a:cubicBezTo>
                      <a:pt x="784" y="894"/>
                      <a:pt x="792" y="901"/>
                      <a:pt x="801" y="901"/>
                    </a:cubicBezTo>
                    <a:cubicBezTo>
                      <a:pt x="801" y="901"/>
                      <a:pt x="824" y="901"/>
                      <a:pt x="853" y="901"/>
                    </a:cubicBezTo>
                    <a:cubicBezTo>
                      <a:pt x="890" y="901"/>
                      <a:pt x="892" y="936"/>
                      <a:pt x="888" y="948"/>
                    </a:cubicBezTo>
                    <a:cubicBezTo>
                      <a:pt x="884" y="962"/>
                      <a:pt x="879" y="972"/>
                      <a:pt x="878" y="972"/>
                    </a:cubicBezTo>
                    <a:cubicBezTo>
                      <a:pt x="868" y="990"/>
                      <a:pt x="852" y="1001"/>
                      <a:pt x="818" y="1001"/>
                    </a:cubicBezTo>
                    <a:cubicBezTo>
                      <a:pt x="635" y="1001"/>
                      <a:pt x="635" y="1001"/>
                      <a:pt x="635" y="1001"/>
                    </a:cubicBezTo>
                    <a:cubicBezTo>
                      <a:pt x="544" y="1001"/>
                      <a:pt x="453" y="980"/>
                      <a:pt x="450" y="980"/>
                    </a:cubicBezTo>
                    <a:cubicBezTo>
                      <a:pt x="312" y="948"/>
                      <a:pt x="304" y="946"/>
                      <a:pt x="296" y="943"/>
                    </a:cubicBezTo>
                    <a:cubicBezTo>
                      <a:pt x="296" y="943"/>
                      <a:pt x="268" y="938"/>
                      <a:pt x="268" y="914"/>
                    </a:cubicBezTo>
                    <a:cubicBezTo>
                      <a:pt x="267" y="453"/>
                      <a:pt x="267" y="453"/>
                      <a:pt x="267" y="453"/>
                    </a:cubicBezTo>
                    <a:cubicBezTo>
                      <a:pt x="267" y="437"/>
                      <a:pt x="277" y="423"/>
                      <a:pt x="294" y="418"/>
                    </a:cubicBezTo>
                    <a:cubicBezTo>
                      <a:pt x="296" y="417"/>
                      <a:pt x="299" y="416"/>
                      <a:pt x="301" y="415"/>
                    </a:cubicBezTo>
                    <a:cubicBezTo>
                      <a:pt x="453" y="352"/>
                      <a:pt x="500" y="214"/>
                      <a:pt x="501" y="100"/>
                    </a:cubicBezTo>
                    <a:cubicBezTo>
                      <a:pt x="501" y="84"/>
                      <a:pt x="513" y="67"/>
                      <a:pt x="534" y="67"/>
                    </a:cubicBezTo>
                    <a:cubicBezTo>
                      <a:pt x="570" y="67"/>
                      <a:pt x="632" y="138"/>
                      <a:pt x="632" y="225"/>
                    </a:cubicBezTo>
                    <a:cubicBezTo>
                      <a:pt x="632" y="304"/>
                      <a:pt x="629" y="318"/>
                      <a:pt x="601" y="401"/>
                    </a:cubicBezTo>
                    <a:cubicBezTo>
                      <a:pt x="935" y="401"/>
                      <a:pt x="932" y="405"/>
                      <a:pt x="962" y="413"/>
                    </a:cubicBezTo>
                    <a:cubicBezTo>
                      <a:pt x="998" y="423"/>
                      <a:pt x="1002" y="454"/>
                      <a:pt x="1002" y="464"/>
                    </a:cubicBezTo>
                    <a:cubicBezTo>
                      <a:pt x="1002" y="476"/>
                      <a:pt x="1001" y="474"/>
                      <a:pt x="1001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500"/>
                  </a:lnSpc>
                </a:pPr>
                <a:endParaRPr lang="id-ID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49"/>
              <p:cNvSpPr>
                <a:spLocks noEditPoints="1"/>
              </p:cNvSpPr>
              <p:nvPr/>
            </p:nvSpPr>
            <p:spPr bwMode="auto">
              <a:xfrm>
                <a:off x="376238" y="3263900"/>
                <a:ext cx="379413" cy="376237"/>
              </a:xfrm>
              <a:custGeom>
                <a:avLst/>
                <a:gdLst>
                  <a:gd name="T0" fmla="*/ 50 w 101"/>
                  <a:gd name="T1" fmla="*/ 0 h 100"/>
                  <a:gd name="T2" fmla="*/ 0 w 101"/>
                  <a:gd name="T3" fmla="*/ 50 h 100"/>
                  <a:gd name="T4" fmla="*/ 50 w 101"/>
                  <a:gd name="T5" fmla="*/ 100 h 100"/>
                  <a:gd name="T6" fmla="*/ 101 w 101"/>
                  <a:gd name="T7" fmla="*/ 50 h 100"/>
                  <a:gd name="T8" fmla="*/ 50 w 101"/>
                  <a:gd name="T9" fmla="*/ 0 h 100"/>
                  <a:gd name="T10" fmla="*/ 50 w 101"/>
                  <a:gd name="T11" fmla="*/ 67 h 100"/>
                  <a:gd name="T12" fmla="*/ 34 w 101"/>
                  <a:gd name="T13" fmla="*/ 50 h 100"/>
                  <a:gd name="T14" fmla="*/ 50 w 101"/>
                  <a:gd name="T15" fmla="*/ 33 h 100"/>
                  <a:gd name="T16" fmla="*/ 67 w 101"/>
                  <a:gd name="T17" fmla="*/ 50 h 100"/>
                  <a:gd name="T18" fmla="*/ 50 w 101"/>
                  <a:gd name="T19" fmla="*/ 6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0">
                    <a:moveTo>
                      <a:pt x="50" y="0"/>
                    </a:moveTo>
                    <a:cubicBezTo>
                      <a:pt x="23" y="0"/>
                      <a:pt x="0" y="22"/>
                      <a:pt x="0" y="50"/>
                    </a:cubicBezTo>
                    <a:cubicBezTo>
                      <a:pt x="0" y="77"/>
                      <a:pt x="23" y="100"/>
                      <a:pt x="50" y="100"/>
                    </a:cubicBezTo>
                    <a:cubicBezTo>
                      <a:pt x="78" y="100"/>
                      <a:pt x="101" y="77"/>
                      <a:pt x="101" y="50"/>
                    </a:cubicBezTo>
                    <a:cubicBezTo>
                      <a:pt x="101" y="22"/>
                      <a:pt x="78" y="0"/>
                      <a:pt x="50" y="0"/>
                    </a:cubicBezTo>
                    <a:close/>
                    <a:moveTo>
                      <a:pt x="50" y="67"/>
                    </a:moveTo>
                    <a:cubicBezTo>
                      <a:pt x="41" y="67"/>
                      <a:pt x="34" y="59"/>
                      <a:pt x="34" y="50"/>
                    </a:cubicBezTo>
                    <a:cubicBezTo>
                      <a:pt x="34" y="41"/>
                      <a:pt x="41" y="33"/>
                      <a:pt x="50" y="33"/>
                    </a:cubicBezTo>
                    <a:cubicBezTo>
                      <a:pt x="60" y="33"/>
                      <a:pt x="67" y="41"/>
                      <a:pt x="67" y="50"/>
                    </a:cubicBezTo>
                    <a:cubicBezTo>
                      <a:pt x="67" y="59"/>
                      <a:pt x="60" y="67"/>
                      <a:pt x="50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500"/>
                  </a:lnSpc>
                </a:pPr>
                <a:endParaRPr lang="id-ID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5757556" y="4413122"/>
              <a:ext cx="873610" cy="753752"/>
              <a:chOff x="-122237" y="-128588"/>
              <a:chExt cx="4632324" cy="3995738"/>
            </a:xfrm>
            <a:solidFill>
              <a:schemeClr val="bg1"/>
            </a:solidFill>
          </p:grpSpPr>
          <p:sp>
            <p:nvSpPr>
              <p:cNvPr id="78" name="Freeform 34"/>
              <p:cNvSpPr>
                <a:spLocks noEditPoints="1"/>
              </p:cNvSpPr>
              <p:nvPr/>
            </p:nvSpPr>
            <p:spPr bwMode="auto">
              <a:xfrm>
                <a:off x="-122237" y="-128588"/>
                <a:ext cx="4632324" cy="3995738"/>
              </a:xfrm>
              <a:custGeom>
                <a:avLst/>
                <a:gdLst>
                  <a:gd name="T0" fmla="*/ 1096 w 1232"/>
                  <a:gd name="T1" fmla="*/ 134 h 1062"/>
                  <a:gd name="T2" fmla="*/ 616 w 1232"/>
                  <a:gd name="T3" fmla="*/ 123 h 1062"/>
                  <a:gd name="T4" fmla="*/ 136 w 1232"/>
                  <a:gd name="T5" fmla="*/ 134 h 1062"/>
                  <a:gd name="T6" fmla="*/ 136 w 1232"/>
                  <a:gd name="T7" fmla="*/ 622 h 1062"/>
                  <a:gd name="T8" fmla="*/ 538 w 1232"/>
                  <a:gd name="T9" fmla="*/ 1020 h 1062"/>
                  <a:gd name="T10" fmla="*/ 694 w 1232"/>
                  <a:gd name="T11" fmla="*/ 1020 h 1062"/>
                  <a:gd name="T12" fmla="*/ 1096 w 1232"/>
                  <a:gd name="T13" fmla="*/ 622 h 1062"/>
                  <a:gd name="T14" fmla="*/ 1096 w 1232"/>
                  <a:gd name="T15" fmla="*/ 134 h 1062"/>
                  <a:gd name="T16" fmla="*/ 1044 w 1232"/>
                  <a:gd name="T17" fmla="*/ 570 h 1062"/>
                  <a:gd name="T18" fmla="*/ 642 w 1232"/>
                  <a:gd name="T19" fmla="*/ 968 h 1062"/>
                  <a:gd name="T20" fmla="*/ 590 w 1232"/>
                  <a:gd name="T21" fmla="*/ 968 h 1062"/>
                  <a:gd name="T22" fmla="*/ 188 w 1232"/>
                  <a:gd name="T23" fmla="*/ 570 h 1062"/>
                  <a:gd name="T24" fmla="*/ 188 w 1232"/>
                  <a:gd name="T25" fmla="*/ 185 h 1062"/>
                  <a:gd name="T26" fmla="*/ 567 w 1232"/>
                  <a:gd name="T27" fmla="*/ 177 h 1062"/>
                  <a:gd name="T28" fmla="*/ 616 w 1232"/>
                  <a:gd name="T29" fmla="*/ 221 h 1062"/>
                  <a:gd name="T30" fmla="*/ 665 w 1232"/>
                  <a:gd name="T31" fmla="*/ 177 h 1062"/>
                  <a:gd name="T32" fmla="*/ 1044 w 1232"/>
                  <a:gd name="T33" fmla="*/ 185 h 1062"/>
                  <a:gd name="T34" fmla="*/ 1044 w 1232"/>
                  <a:gd name="T35" fmla="*/ 57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2" h="1062">
                    <a:moveTo>
                      <a:pt x="1096" y="134"/>
                    </a:moveTo>
                    <a:cubicBezTo>
                      <a:pt x="964" y="3"/>
                      <a:pt x="753" y="0"/>
                      <a:pt x="616" y="123"/>
                    </a:cubicBezTo>
                    <a:cubicBezTo>
                      <a:pt x="479" y="0"/>
                      <a:pt x="268" y="3"/>
                      <a:pt x="136" y="134"/>
                    </a:cubicBezTo>
                    <a:cubicBezTo>
                      <a:pt x="0" y="268"/>
                      <a:pt x="0" y="487"/>
                      <a:pt x="136" y="622"/>
                    </a:cubicBezTo>
                    <a:cubicBezTo>
                      <a:pt x="175" y="660"/>
                      <a:pt x="538" y="1020"/>
                      <a:pt x="538" y="1020"/>
                    </a:cubicBezTo>
                    <a:cubicBezTo>
                      <a:pt x="581" y="1062"/>
                      <a:pt x="651" y="1062"/>
                      <a:pt x="694" y="1020"/>
                    </a:cubicBezTo>
                    <a:cubicBezTo>
                      <a:pt x="694" y="1020"/>
                      <a:pt x="1092" y="626"/>
                      <a:pt x="1096" y="622"/>
                    </a:cubicBezTo>
                    <a:cubicBezTo>
                      <a:pt x="1232" y="487"/>
                      <a:pt x="1232" y="268"/>
                      <a:pt x="1096" y="134"/>
                    </a:cubicBezTo>
                    <a:close/>
                    <a:moveTo>
                      <a:pt x="1044" y="570"/>
                    </a:moveTo>
                    <a:cubicBezTo>
                      <a:pt x="642" y="968"/>
                      <a:pt x="642" y="968"/>
                      <a:pt x="642" y="968"/>
                    </a:cubicBezTo>
                    <a:cubicBezTo>
                      <a:pt x="628" y="982"/>
                      <a:pt x="604" y="982"/>
                      <a:pt x="590" y="968"/>
                    </a:cubicBezTo>
                    <a:cubicBezTo>
                      <a:pt x="188" y="570"/>
                      <a:pt x="188" y="570"/>
                      <a:pt x="188" y="570"/>
                    </a:cubicBezTo>
                    <a:cubicBezTo>
                      <a:pt x="81" y="464"/>
                      <a:pt x="81" y="291"/>
                      <a:pt x="188" y="185"/>
                    </a:cubicBezTo>
                    <a:cubicBezTo>
                      <a:pt x="291" y="82"/>
                      <a:pt x="458" y="79"/>
                      <a:pt x="567" y="177"/>
                    </a:cubicBezTo>
                    <a:cubicBezTo>
                      <a:pt x="616" y="221"/>
                      <a:pt x="616" y="221"/>
                      <a:pt x="616" y="221"/>
                    </a:cubicBezTo>
                    <a:cubicBezTo>
                      <a:pt x="665" y="177"/>
                      <a:pt x="665" y="177"/>
                      <a:pt x="665" y="177"/>
                    </a:cubicBezTo>
                    <a:cubicBezTo>
                      <a:pt x="774" y="79"/>
                      <a:pt x="941" y="82"/>
                      <a:pt x="1044" y="185"/>
                    </a:cubicBezTo>
                    <a:cubicBezTo>
                      <a:pt x="1151" y="291"/>
                      <a:pt x="1151" y="464"/>
                      <a:pt x="1044" y="5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500"/>
                  </a:lnSpc>
                </a:pPr>
                <a:endParaRPr lang="id-ID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35"/>
              <p:cNvSpPr>
                <a:spLocks/>
              </p:cNvSpPr>
              <p:nvPr/>
            </p:nvSpPr>
            <p:spPr bwMode="auto">
              <a:xfrm>
                <a:off x="688975" y="681038"/>
                <a:ext cx="650875" cy="650875"/>
              </a:xfrm>
              <a:custGeom>
                <a:avLst/>
                <a:gdLst>
                  <a:gd name="T0" fmla="*/ 154 w 173"/>
                  <a:gd name="T1" fmla="*/ 0 h 173"/>
                  <a:gd name="T2" fmla="*/ 154 w 173"/>
                  <a:gd name="T3" fmla="*/ 0 h 173"/>
                  <a:gd name="T4" fmla="*/ 0 w 173"/>
                  <a:gd name="T5" fmla="*/ 154 h 173"/>
                  <a:gd name="T6" fmla="*/ 0 w 173"/>
                  <a:gd name="T7" fmla="*/ 154 h 173"/>
                  <a:gd name="T8" fmla="*/ 18 w 173"/>
                  <a:gd name="T9" fmla="*/ 173 h 173"/>
                  <a:gd name="T10" fmla="*/ 36 w 173"/>
                  <a:gd name="T11" fmla="*/ 154 h 173"/>
                  <a:gd name="T12" fmla="*/ 36 w 173"/>
                  <a:gd name="T13" fmla="*/ 154 h 173"/>
                  <a:gd name="T14" fmla="*/ 154 w 173"/>
                  <a:gd name="T15" fmla="*/ 36 h 173"/>
                  <a:gd name="T16" fmla="*/ 154 w 173"/>
                  <a:gd name="T17" fmla="*/ 36 h 173"/>
                  <a:gd name="T18" fmla="*/ 173 w 173"/>
                  <a:gd name="T19" fmla="*/ 18 h 173"/>
                  <a:gd name="T20" fmla="*/ 154 w 173"/>
                  <a:gd name="T2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73">
                    <a:moveTo>
                      <a:pt x="154" y="0"/>
                    </a:moveTo>
                    <a:cubicBezTo>
                      <a:pt x="154" y="0"/>
                      <a:pt x="154" y="0"/>
                      <a:pt x="154" y="0"/>
                    </a:cubicBezTo>
                    <a:cubicBezTo>
                      <a:pt x="69" y="0"/>
                      <a:pt x="0" y="69"/>
                      <a:pt x="0" y="154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65"/>
                      <a:pt x="8" y="173"/>
                      <a:pt x="18" y="173"/>
                    </a:cubicBezTo>
                    <a:cubicBezTo>
                      <a:pt x="28" y="173"/>
                      <a:pt x="36" y="165"/>
                      <a:pt x="36" y="154"/>
                    </a:cubicBezTo>
                    <a:cubicBezTo>
                      <a:pt x="36" y="154"/>
                      <a:pt x="36" y="154"/>
                      <a:pt x="36" y="154"/>
                    </a:cubicBezTo>
                    <a:cubicBezTo>
                      <a:pt x="36" y="89"/>
                      <a:pt x="89" y="36"/>
                      <a:pt x="154" y="36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65" y="36"/>
                      <a:pt x="173" y="28"/>
                      <a:pt x="173" y="18"/>
                    </a:cubicBezTo>
                    <a:cubicBezTo>
                      <a:pt x="173" y="8"/>
                      <a:pt x="165" y="0"/>
                      <a:pt x="1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500"/>
                  </a:lnSpc>
                </a:pPr>
                <a:endParaRPr lang="id-ID" sz="1200" dirty="0">
                  <a:solidFill>
                    <a:srgbClr val="7E7E7E"/>
                  </a:solidFill>
                  <a:latin typeface="Calibri Ligh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0" name="Freeform 44"/>
            <p:cNvSpPr>
              <a:spLocks noEditPoints="1"/>
            </p:cNvSpPr>
            <p:nvPr/>
          </p:nvSpPr>
          <p:spPr bwMode="auto">
            <a:xfrm>
              <a:off x="18435214" y="4541253"/>
              <a:ext cx="826579" cy="620562"/>
            </a:xfrm>
            <a:custGeom>
              <a:avLst/>
              <a:gdLst>
                <a:gd name="T0" fmla="*/ 925 w 1124"/>
                <a:gd name="T1" fmla="*/ 21 h 843"/>
                <a:gd name="T2" fmla="*/ 249 w 1124"/>
                <a:gd name="T3" fmla="*/ 0 h 843"/>
                <a:gd name="T4" fmla="*/ 21 w 1124"/>
                <a:gd name="T5" fmla="*/ 199 h 843"/>
                <a:gd name="T6" fmla="*/ 18 w 1124"/>
                <a:gd name="T7" fmla="*/ 295 h 843"/>
                <a:gd name="T8" fmla="*/ 562 w 1124"/>
                <a:gd name="T9" fmla="*/ 843 h 843"/>
                <a:gd name="T10" fmla="*/ 1106 w 1124"/>
                <a:gd name="T11" fmla="*/ 295 h 843"/>
                <a:gd name="T12" fmla="*/ 1103 w 1124"/>
                <a:gd name="T13" fmla="*/ 199 h 843"/>
                <a:gd name="T14" fmla="*/ 484 w 1124"/>
                <a:gd name="T15" fmla="*/ 246 h 843"/>
                <a:gd name="T16" fmla="*/ 640 w 1124"/>
                <a:gd name="T17" fmla="*/ 246 h 843"/>
                <a:gd name="T18" fmla="*/ 685 w 1124"/>
                <a:gd name="T19" fmla="*/ 78 h 843"/>
                <a:gd name="T20" fmla="*/ 667 w 1124"/>
                <a:gd name="T21" fmla="*/ 223 h 843"/>
                <a:gd name="T22" fmla="*/ 457 w 1124"/>
                <a:gd name="T23" fmla="*/ 223 h 843"/>
                <a:gd name="T24" fmla="*/ 439 w 1124"/>
                <a:gd name="T25" fmla="*/ 78 h 843"/>
                <a:gd name="T26" fmla="*/ 457 w 1124"/>
                <a:gd name="T27" fmla="*/ 223 h 843"/>
                <a:gd name="T28" fmla="*/ 562 w 1124"/>
                <a:gd name="T29" fmla="*/ 718 h 843"/>
                <a:gd name="T30" fmla="*/ 649 w 1124"/>
                <a:gd name="T31" fmla="*/ 281 h 843"/>
                <a:gd name="T32" fmla="*/ 858 w 1124"/>
                <a:gd name="T33" fmla="*/ 281 h 843"/>
                <a:gd name="T34" fmla="*/ 685 w 1124"/>
                <a:gd name="T35" fmla="*/ 281 h 843"/>
                <a:gd name="T36" fmla="*/ 781 w 1124"/>
                <a:gd name="T37" fmla="*/ 174 h 843"/>
                <a:gd name="T38" fmla="*/ 695 w 1124"/>
                <a:gd name="T39" fmla="*/ 246 h 843"/>
                <a:gd name="T40" fmla="*/ 851 w 1124"/>
                <a:gd name="T41" fmla="*/ 70 h 843"/>
                <a:gd name="T42" fmla="*/ 727 w 1124"/>
                <a:gd name="T43" fmla="*/ 70 h 843"/>
                <a:gd name="T44" fmla="*/ 484 w 1124"/>
                <a:gd name="T45" fmla="*/ 70 h 843"/>
                <a:gd name="T46" fmla="*/ 562 w 1124"/>
                <a:gd name="T47" fmla="*/ 135 h 843"/>
                <a:gd name="T48" fmla="*/ 273 w 1124"/>
                <a:gd name="T49" fmla="*/ 70 h 843"/>
                <a:gd name="T50" fmla="*/ 341 w 1124"/>
                <a:gd name="T51" fmla="*/ 126 h 843"/>
                <a:gd name="T52" fmla="*/ 429 w 1124"/>
                <a:gd name="T53" fmla="*/ 246 h 843"/>
                <a:gd name="T54" fmla="*/ 343 w 1124"/>
                <a:gd name="T55" fmla="*/ 174 h 843"/>
                <a:gd name="T56" fmla="*/ 525 w 1124"/>
                <a:gd name="T57" fmla="*/ 712 h 843"/>
                <a:gd name="T58" fmla="*/ 439 w 1124"/>
                <a:gd name="T59" fmla="*/ 281 h 843"/>
                <a:gd name="T60" fmla="*/ 101 w 1124"/>
                <a:gd name="T61" fmla="*/ 281 h 843"/>
                <a:gd name="T62" fmla="*/ 446 w 1124"/>
                <a:gd name="T63" fmla="*/ 649 h 843"/>
                <a:gd name="T64" fmla="*/ 1023 w 1124"/>
                <a:gd name="T65" fmla="*/ 281 h 843"/>
                <a:gd name="T66" fmla="*/ 899 w 1124"/>
                <a:gd name="T67" fmla="*/ 281 h 843"/>
                <a:gd name="T68" fmla="*/ 808 w 1124"/>
                <a:gd name="T69" fmla="*/ 151 h 843"/>
                <a:gd name="T70" fmla="*/ 1051 w 1124"/>
                <a:gd name="T71" fmla="*/ 246 h 843"/>
                <a:gd name="T72" fmla="*/ 235 w 1124"/>
                <a:gd name="T73" fmla="*/ 84 h 843"/>
                <a:gd name="T74" fmla="*/ 221 w 1124"/>
                <a:gd name="T75" fmla="*/ 246 h 843"/>
                <a:gd name="T76" fmla="*/ 235 w 1124"/>
                <a:gd name="T77" fmla="*/ 8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4" h="843">
                  <a:moveTo>
                    <a:pt x="1103" y="199"/>
                  </a:moveTo>
                  <a:cubicBezTo>
                    <a:pt x="925" y="21"/>
                    <a:pt x="925" y="21"/>
                    <a:pt x="925" y="21"/>
                  </a:cubicBezTo>
                  <a:cubicBezTo>
                    <a:pt x="912" y="7"/>
                    <a:pt x="894" y="0"/>
                    <a:pt x="875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30" y="0"/>
                    <a:pt x="212" y="7"/>
                    <a:pt x="199" y="21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7" y="213"/>
                    <a:pt x="0" y="231"/>
                    <a:pt x="0" y="249"/>
                  </a:cubicBezTo>
                  <a:cubicBezTo>
                    <a:pt x="0" y="266"/>
                    <a:pt x="6" y="282"/>
                    <a:pt x="18" y="295"/>
                  </a:cubicBezTo>
                  <a:cubicBezTo>
                    <a:pt x="509" y="819"/>
                    <a:pt x="509" y="819"/>
                    <a:pt x="509" y="819"/>
                  </a:cubicBezTo>
                  <a:cubicBezTo>
                    <a:pt x="523" y="834"/>
                    <a:pt x="542" y="843"/>
                    <a:pt x="562" y="843"/>
                  </a:cubicBezTo>
                  <a:cubicBezTo>
                    <a:pt x="582" y="843"/>
                    <a:pt x="601" y="834"/>
                    <a:pt x="615" y="819"/>
                  </a:cubicBezTo>
                  <a:cubicBezTo>
                    <a:pt x="1106" y="295"/>
                    <a:pt x="1106" y="295"/>
                    <a:pt x="1106" y="295"/>
                  </a:cubicBezTo>
                  <a:cubicBezTo>
                    <a:pt x="1118" y="282"/>
                    <a:pt x="1124" y="265"/>
                    <a:pt x="1124" y="248"/>
                  </a:cubicBezTo>
                  <a:cubicBezTo>
                    <a:pt x="1124" y="230"/>
                    <a:pt x="1117" y="213"/>
                    <a:pt x="1103" y="199"/>
                  </a:cubicBezTo>
                  <a:close/>
                  <a:moveTo>
                    <a:pt x="640" y="246"/>
                  </a:moveTo>
                  <a:cubicBezTo>
                    <a:pt x="484" y="246"/>
                    <a:pt x="484" y="246"/>
                    <a:pt x="484" y="246"/>
                  </a:cubicBezTo>
                  <a:cubicBezTo>
                    <a:pt x="562" y="181"/>
                    <a:pt x="562" y="181"/>
                    <a:pt x="562" y="181"/>
                  </a:cubicBezTo>
                  <a:lnTo>
                    <a:pt x="640" y="246"/>
                  </a:lnTo>
                  <a:close/>
                  <a:moveTo>
                    <a:pt x="589" y="158"/>
                  </a:moveTo>
                  <a:cubicBezTo>
                    <a:pt x="685" y="78"/>
                    <a:pt x="685" y="78"/>
                    <a:pt x="685" y="78"/>
                  </a:cubicBezTo>
                  <a:cubicBezTo>
                    <a:pt x="756" y="149"/>
                    <a:pt x="756" y="149"/>
                    <a:pt x="756" y="149"/>
                  </a:cubicBezTo>
                  <a:cubicBezTo>
                    <a:pt x="667" y="223"/>
                    <a:pt x="667" y="223"/>
                    <a:pt x="667" y="223"/>
                  </a:cubicBezTo>
                  <a:lnTo>
                    <a:pt x="589" y="158"/>
                  </a:lnTo>
                  <a:close/>
                  <a:moveTo>
                    <a:pt x="457" y="223"/>
                  </a:moveTo>
                  <a:cubicBezTo>
                    <a:pt x="368" y="149"/>
                    <a:pt x="368" y="149"/>
                    <a:pt x="368" y="149"/>
                  </a:cubicBezTo>
                  <a:cubicBezTo>
                    <a:pt x="439" y="78"/>
                    <a:pt x="439" y="78"/>
                    <a:pt x="439" y="78"/>
                  </a:cubicBezTo>
                  <a:cubicBezTo>
                    <a:pt x="535" y="158"/>
                    <a:pt x="535" y="158"/>
                    <a:pt x="535" y="158"/>
                  </a:cubicBezTo>
                  <a:lnTo>
                    <a:pt x="457" y="223"/>
                  </a:lnTo>
                  <a:close/>
                  <a:moveTo>
                    <a:pt x="649" y="281"/>
                  </a:moveTo>
                  <a:cubicBezTo>
                    <a:pt x="562" y="718"/>
                    <a:pt x="562" y="718"/>
                    <a:pt x="562" y="718"/>
                  </a:cubicBezTo>
                  <a:cubicBezTo>
                    <a:pt x="475" y="281"/>
                    <a:pt x="475" y="281"/>
                    <a:pt x="475" y="281"/>
                  </a:cubicBezTo>
                  <a:lnTo>
                    <a:pt x="649" y="281"/>
                  </a:lnTo>
                  <a:close/>
                  <a:moveTo>
                    <a:pt x="685" y="281"/>
                  </a:moveTo>
                  <a:cubicBezTo>
                    <a:pt x="858" y="281"/>
                    <a:pt x="858" y="281"/>
                    <a:pt x="858" y="281"/>
                  </a:cubicBezTo>
                  <a:cubicBezTo>
                    <a:pt x="599" y="712"/>
                    <a:pt x="599" y="712"/>
                    <a:pt x="599" y="712"/>
                  </a:cubicBezTo>
                  <a:lnTo>
                    <a:pt x="685" y="281"/>
                  </a:lnTo>
                  <a:close/>
                  <a:moveTo>
                    <a:pt x="695" y="246"/>
                  </a:moveTo>
                  <a:cubicBezTo>
                    <a:pt x="781" y="174"/>
                    <a:pt x="781" y="174"/>
                    <a:pt x="781" y="174"/>
                  </a:cubicBezTo>
                  <a:cubicBezTo>
                    <a:pt x="853" y="246"/>
                    <a:pt x="853" y="246"/>
                    <a:pt x="853" y="246"/>
                  </a:cubicBezTo>
                  <a:lnTo>
                    <a:pt x="695" y="246"/>
                  </a:lnTo>
                  <a:close/>
                  <a:moveTo>
                    <a:pt x="727" y="70"/>
                  </a:moveTo>
                  <a:cubicBezTo>
                    <a:pt x="851" y="70"/>
                    <a:pt x="851" y="70"/>
                    <a:pt x="851" y="70"/>
                  </a:cubicBezTo>
                  <a:cubicBezTo>
                    <a:pt x="783" y="126"/>
                    <a:pt x="783" y="126"/>
                    <a:pt x="783" y="126"/>
                  </a:cubicBezTo>
                  <a:lnTo>
                    <a:pt x="727" y="70"/>
                  </a:lnTo>
                  <a:close/>
                  <a:moveTo>
                    <a:pt x="562" y="135"/>
                  </a:moveTo>
                  <a:cubicBezTo>
                    <a:pt x="484" y="70"/>
                    <a:pt x="484" y="70"/>
                    <a:pt x="484" y="70"/>
                  </a:cubicBezTo>
                  <a:cubicBezTo>
                    <a:pt x="640" y="70"/>
                    <a:pt x="640" y="70"/>
                    <a:pt x="640" y="70"/>
                  </a:cubicBezTo>
                  <a:lnTo>
                    <a:pt x="562" y="135"/>
                  </a:lnTo>
                  <a:close/>
                  <a:moveTo>
                    <a:pt x="341" y="126"/>
                  </a:moveTo>
                  <a:cubicBezTo>
                    <a:pt x="273" y="70"/>
                    <a:pt x="273" y="70"/>
                    <a:pt x="273" y="70"/>
                  </a:cubicBezTo>
                  <a:cubicBezTo>
                    <a:pt x="397" y="70"/>
                    <a:pt x="397" y="70"/>
                    <a:pt x="397" y="70"/>
                  </a:cubicBezTo>
                  <a:lnTo>
                    <a:pt x="341" y="126"/>
                  </a:lnTo>
                  <a:close/>
                  <a:moveTo>
                    <a:pt x="343" y="174"/>
                  </a:moveTo>
                  <a:cubicBezTo>
                    <a:pt x="429" y="246"/>
                    <a:pt x="429" y="246"/>
                    <a:pt x="429" y="246"/>
                  </a:cubicBezTo>
                  <a:cubicBezTo>
                    <a:pt x="271" y="246"/>
                    <a:pt x="271" y="246"/>
                    <a:pt x="271" y="246"/>
                  </a:cubicBezTo>
                  <a:lnTo>
                    <a:pt x="343" y="174"/>
                  </a:lnTo>
                  <a:close/>
                  <a:moveTo>
                    <a:pt x="439" y="281"/>
                  </a:moveTo>
                  <a:cubicBezTo>
                    <a:pt x="525" y="712"/>
                    <a:pt x="525" y="712"/>
                    <a:pt x="525" y="712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439" y="281"/>
                  </a:lnTo>
                  <a:close/>
                  <a:moveTo>
                    <a:pt x="446" y="649"/>
                  </a:moveTo>
                  <a:cubicBezTo>
                    <a:pt x="101" y="281"/>
                    <a:pt x="101" y="281"/>
                    <a:pt x="101" y="281"/>
                  </a:cubicBezTo>
                  <a:cubicBezTo>
                    <a:pt x="225" y="281"/>
                    <a:pt x="225" y="281"/>
                    <a:pt x="225" y="281"/>
                  </a:cubicBezTo>
                  <a:lnTo>
                    <a:pt x="446" y="649"/>
                  </a:lnTo>
                  <a:close/>
                  <a:moveTo>
                    <a:pt x="899" y="281"/>
                  </a:moveTo>
                  <a:cubicBezTo>
                    <a:pt x="1023" y="281"/>
                    <a:pt x="1023" y="281"/>
                    <a:pt x="1023" y="281"/>
                  </a:cubicBezTo>
                  <a:cubicBezTo>
                    <a:pt x="678" y="649"/>
                    <a:pt x="678" y="649"/>
                    <a:pt x="678" y="649"/>
                  </a:cubicBezTo>
                  <a:lnTo>
                    <a:pt x="899" y="281"/>
                  </a:lnTo>
                  <a:close/>
                  <a:moveTo>
                    <a:pt x="903" y="246"/>
                  </a:moveTo>
                  <a:cubicBezTo>
                    <a:pt x="808" y="151"/>
                    <a:pt x="808" y="151"/>
                    <a:pt x="808" y="151"/>
                  </a:cubicBezTo>
                  <a:cubicBezTo>
                    <a:pt x="889" y="84"/>
                    <a:pt x="889" y="84"/>
                    <a:pt x="889" y="84"/>
                  </a:cubicBezTo>
                  <a:cubicBezTo>
                    <a:pt x="1051" y="246"/>
                    <a:pt x="1051" y="246"/>
                    <a:pt x="1051" y="246"/>
                  </a:cubicBezTo>
                  <a:lnTo>
                    <a:pt x="903" y="246"/>
                  </a:lnTo>
                  <a:close/>
                  <a:moveTo>
                    <a:pt x="235" y="84"/>
                  </a:moveTo>
                  <a:cubicBezTo>
                    <a:pt x="316" y="151"/>
                    <a:pt x="316" y="151"/>
                    <a:pt x="316" y="151"/>
                  </a:cubicBezTo>
                  <a:cubicBezTo>
                    <a:pt x="221" y="246"/>
                    <a:pt x="221" y="246"/>
                    <a:pt x="221" y="246"/>
                  </a:cubicBezTo>
                  <a:cubicBezTo>
                    <a:pt x="70" y="246"/>
                    <a:pt x="70" y="246"/>
                    <a:pt x="70" y="246"/>
                  </a:cubicBezTo>
                  <a:lnTo>
                    <a:pt x="235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sp>
        <p:nvSpPr>
          <p:cNvPr id="82" name="Freeform 8"/>
          <p:cNvSpPr>
            <a:spLocks noEditPoints="1"/>
          </p:cNvSpPr>
          <p:nvPr/>
        </p:nvSpPr>
        <p:spPr bwMode="auto">
          <a:xfrm>
            <a:off x="1540457" y="2654252"/>
            <a:ext cx="368107" cy="422421"/>
          </a:xfrm>
          <a:custGeom>
            <a:avLst/>
            <a:gdLst>
              <a:gd name="T0" fmla="*/ 179 w 192"/>
              <a:gd name="T1" fmla="*/ 35 h 220"/>
              <a:gd name="T2" fmla="*/ 171 w 192"/>
              <a:gd name="T3" fmla="*/ 9 h 220"/>
              <a:gd name="T4" fmla="*/ 158 w 192"/>
              <a:gd name="T5" fmla="*/ 0 h 220"/>
              <a:gd name="T6" fmla="*/ 34 w 192"/>
              <a:gd name="T7" fmla="*/ 0 h 220"/>
              <a:gd name="T8" fmla="*/ 21 w 192"/>
              <a:gd name="T9" fmla="*/ 9 h 220"/>
              <a:gd name="T10" fmla="*/ 13 w 192"/>
              <a:gd name="T11" fmla="*/ 35 h 220"/>
              <a:gd name="T12" fmla="*/ 0 w 192"/>
              <a:gd name="T13" fmla="*/ 48 h 220"/>
              <a:gd name="T14" fmla="*/ 0 w 192"/>
              <a:gd name="T15" fmla="*/ 69 h 220"/>
              <a:gd name="T16" fmla="*/ 13 w 192"/>
              <a:gd name="T17" fmla="*/ 82 h 220"/>
              <a:gd name="T18" fmla="*/ 21 w 192"/>
              <a:gd name="T19" fmla="*/ 82 h 220"/>
              <a:gd name="T20" fmla="*/ 20 w 192"/>
              <a:gd name="T21" fmla="*/ 84 h 220"/>
              <a:gd name="T22" fmla="*/ 34 w 192"/>
              <a:gd name="T23" fmla="*/ 208 h 220"/>
              <a:gd name="T24" fmla="*/ 48 w 192"/>
              <a:gd name="T25" fmla="*/ 220 h 220"/>
              <a:gd name="T26" fmla="*/ 144 w 192"/>
              <a:gd name="T27" fmla="*/ 220 h 220"/>
              <a:gd name="T28" fmla="*/ 158 w 192"/>
              <a:gd name="T29" fmla="*/ 208 h 220"/>
              <a:gd name="T30" fmla="*/ 172 w 192"/>
              <a:gd name="T31" fmla="*/ 84 h 220"/>
              <a:gd name="T32" fmla="*/ 171 w 192"/>
              <a:gd name="T33" fmla="*/ 82 h 220"/>
              <a:gd name="T34" fmla="*/ 179 w 192"/>
              <a:gd name="T35" fmla="*/ 82 h 220"/>
              <a:gd name="T36" fmla="*/ 192 w 192"/>
              <a:gd name="T37" fmla="*/ 69 h 220"/>
              <a:gd name="T38" fmla="*/ 192 w 192"/>
              <a:gd name="T39" fmla="*/ 48 h 220"/>
              <a:gd name="T40" fmla="*/ 179 w 192"/>
              <a:gd name="T41" fmla="*/ 35 h 220"/>
              <a:gd name="T42" fmla="*/ 34 w 192"/>
              <a:gd name="T43" fmla="*/ 14 h 220"/>
              <a:gd name="T44" fmla="*/ 158 w 192"/>
              <a:gd name="T45" fmla="*/ 14 h 220"/>
              <a:gd name="T46" fmla="*/ 165 w 192"/>
              <a:gd name="T47" fmla="*/ 34 h 220"/>
              <a:gd name="T48" fmla="*/ 27 w 192"/>
              <a:gd name="T49" fmla="*/ 34 h 220"/>
              <a:gd name="T50" fmla="*/ 34 w 192"/>
              <a:gd name="T51" fmla="*/ 14 h 220"/>
              <a:gd name="T52" fmla="*/ 48 w 192"/>
              <a:gd name="T53" fmla="*/ 206 h 220"/>
              <a:gd name="T54" fmla="*/ 46 w 192"/>
              <a:gd name="T55" fmla="*/ 186 h 220"/>
              <a:gd name="T56" fmla="*/ 146 w 192"/>
              <a:gd name="T57" fmla="*/ 186 h 220"/>
              <a:gd name="T58" fmla="*/ 144 w 192"/>
              <a:gd name="T59" fmla="*/ 206 h 220"/>
              <a:gd name="T60" fmla="*/ 48 w 192"/>
              <a:gd name="T61" fmla="*/ 206 h 220"/>
              <a:gd name="T62" fmla="*/ 147 w 192"/>
              <a:gd name="T63" fmla="*/ 179 h 220"/>
              <a:gd name="T64" fmla="*/ 45 w 192"/>
              <a:gd name="T65" fmla="*/ 179 h 220"/>
              <a:gd name="T66" fmla="*/ 37 w 192"/>
              <a:gd name="T67" fmla="*/ 110 h 220"/>
              <a:gd name="T68" fmla="*/ 155 w 192"/>
              <a:gd name="T69" fmla="*/ 110 h 220"/>
              <a:gd name="T70" fmla="*/ 147 w 192"/>
              <a:gd name="T71" fmla="*/ 179 h 220"/>
              <a:gd name="T72" fmla="*/ 156 w 192"/>
              <a:gd name="T73" fmla="*/ 103 h 220"/>
              <a:gd name="T74" fmla="*/ 36 w 192"/>
              <a:gd name="T75" fmla="*/ 103 h 220"/>
              <a:gd name="T76" fmla="*/ 34 w 192"/>
              <a:gd name="T77" fmla="*/ 82 h 220"/>
              <a:gd name="T78" fmla="*/ 158 w 192"/>
              <a:gd name="T79" fmla="*/ 82 h 220"/>
              <a:gd name="T80" fmla="*/ 156 w 192"/>
              <a:gd name="T81" fmla="*/ 103 h 220"/>
              <a:gd name="T82" fmla="*/ 179 w 192"/>
              <a:gd name="T83" fmla="*/ 69 h 220"/>
              <a:gd name="T84" fmla="*/ 13 w 192"/>
              <a:gd name="T85" fmla="*/ 69 h 220"/>
              <a:gd name="T86" fmla="*/ 13 w 192"/>
              <a:gd name="T87" fmla="*/ 48 h 220"/>
              <a:gd name="T88" fmla="*/ 179 w 192"/>
              <a:gd name="T89" fmla="*/ 48 h 220"/>
              <a:gd name="T90" fmla="*/ 179 w 192"/>
              <a:gd name="T91" fmla="*/ 6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2" h="220">
                <a:moveTo>
                  <a:pt x="179" y="35"/>
                </a:moveTo>
                <a:cubicBezTo>
                  <a:pt x="171" y="9"/>
                  <a:pt x="171" y="9"/>
                  <a:pt x="171" y="9"/>
                </a:cubicBezTo>
                <a:cubicBezTo>
                  <a:pt x="169" y="4"/>
                  <a:pt x="164" y="0"/>
                  <a:pt x="15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8" y="0"/>
                  <a:pt x="23" y="4"/>
                  <a:pt x="21" y="9"/>
                </a:cubicBezTo>
                <a:cubicBezTo>
                  <a:pt x="13" y="35"/>
                  <a:pt x="13" y="35"/>
                  <a:pt x="13" y="35"/>
                </a:cubicBezTo>
                <a:cubicBezTo>
                  <a:pt x="5" y="35"/>
                  <a:pt x="0" y="41"/>
                  <a:pt x="0" y="4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6"/>
                  <a:pt x="6" y="82"/>
                  <a:pt x="13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3"/>
                  <a:pt x="20" y="83"/>
                  <a:pt x="20" y="84"/>
                </a:cubicBezTo>
                <a:cubicBezTo>
                  <a:pt x="34" y="208"/>
                  <a:pt x="34" y="208"/>
                  <a:pt x="34" y="208"/>
                </a:cubicBezTo>
                <a:cubicBezTo>
                  <a:pt x="35" y="215"/>
                  <a:pt x="41" y="220"/>
                  <a:pt x="48" y="220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51" y="220"/>
                  <a:pt x="157" y="215"/>
                  <a:pt x="158" y="208"/>
                </a:cubicBezTo>
                <a:cubicBezTo>
                  <a:pt x="172" y="84"/>
                  <a:pt x="172" y="84"/>
                  <a:pt x="172" y="84"/>
                </a:cubicBezTo>
                <a:cubicBezTo>
                  <a:pt x="172" y="83"/>
                  <a:pt x="171" y="83"/>
                  <a:pt x="171" y="82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6" y="82"/>
                  <a:pt x="192" y="76"/>
                  <a:pt x="192" y="69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41"/>
                  <a:pt x="186" y="35"/>
                  <a:pt x="179" y="35"/>
                </a:cubicBezTo>
                <a:close/>
                <a:moveTo>
                  <a:pt x="34" y="14"/>
                </a:moveTo>
                <a:cubicBezTo>
                  <a:pt x="158" y="14"/>
                  <a:pt x="158" y="14"/>
                  <a:pt x="158" y="14"/>
                </a:cubicBezTo>
                <a:cubicBezTo>
                  <a:pt x="165" y="34"/>
                  <a:pt x="165" y="34"/>
                  <a:pt x="165" y="34"/>
                </a:cubicBezTo>
                <a:cubicBezTo>
                  <a:pt x="27" y="34"/>
                  <a:pt x="27" y="34"/>
                  <a:pt x="27" y="34"/>
                </a:cubicBezTo>
                <a:lnTo>
                  <a:pt x="34" y="14"/>
                </a:lnTo>
                <a:close/>
                <a:moveTo>
                  <a:pt x="48" y="206"/>
                </a:moveTo>
                <a:cubicBezTo>
                  <a:pt x="46" y="186"/>
                  <a:pt x="46" y="186"/>
                  <a:pt x="46" y="186"/>
                </a:cubicBezTo>
                <a:cubicBezTo>
                  <a:pt x="146" y="186"/>
                  <a:pt x="146" y="186"/>
                  <a:pt x="146" y="186"/>
                </a:cubicBezTo>
                <a:cubicBezTo>
                  <a:pt x="144" y="206"/>
                  <a:pt x="144" y="206"/>
                  <a:pt x="144" y="206"/>
                </a:cubicBezTo>
                <a:lnTo>
                  <a:pt x="48" y="206"/>
                </a:lnTo>
                <a:close/>
                <a:moveTo>
                  <a:pt x="147" y="179"/>
                </a:moveTo>
                <a:cubicBezTo>
                  <a:pt x="45" y="179"/>
                  <a:pt x="45" y="179"/>
                  <a:pt x="45" y="179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155" y="110"/>
                  <a:pt x="155" y="110"/>
                  <a:pt x="155" y="110"/>
                </a:cubicBezTo>
                <a:lnTo>
                  <a:pt x="147" y="179"/>
                </a:lnTo>
                <a:close/>
                <a:moveTo>
                  <a:pt x="156" y="103"/>
                </a:moveTo>
                <a:cubicBezTo>
                  <a:pt x="36" y="103"/>
                  <a:pt x="36" y="103"/>
                  <a:pt x="36" y="103"/>
                </a:cubicBezTo>
                <a:cubicBezTo>
                  <a:pt x="34" y="82"/>
                  <a:pt x="34" y="82"/>
                  <a:pt x="34" y="82"/>
                </a:cubicBezTo>
                <a:cubicBezTo>
                  <a:pt x="158" y="82"/>
                  <a:pt x="158" y="82"/>
                  <a:pt x="158" y="82"/>
                </a:cubicBezTo>
                <a:lnTo>
                  <a:pt x="156" y="103"/>
                </a:lnTo>
                <a:close/>
                <a:moveTo>
                  <a:pt x="179" y="69"/>
                </a:moveTo>
                <a:cubicBezTo>
                  <a:pt x="13" y="69"/>
                  <a:pt x="13" y="69"/>
                  <a:pt x="13" y="69"/>
                </a:cubicBezTo>
                <a:cubicBezTo>
                  <a:pt x="13" y="48"/>
                  <a:pt x="13" y="48"/>
                  <a:pt x="13" y="48"/>
                </a:cubicBezTo>
                <a:cubicBezTo>
                  <a:pt x="179" y="48"/>
                  <a:pt x="179" y="48"/>
                  <a:pt x="179" y="48"/>
                </a:cubicBezTo>
                <a:lnTo>
                  <a:pt x="179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3248563" y="2616381"/>
            <a:ext cx="322943" cy="468387"/>
            <a:chOff x="-990600" y="3375025"/>
            <a:chExt cx="571500" cy="828675"/>
          </a:xfrm>
          <a:solidFill>
            <a:schemeClr val="accent2"/>
          </a:solidFill>
        </p:grpSpPr>
        <p:sp>
          <p:nvSpPr>
            <p:cNvPr id="84" name="Freeform 5"/>
            <p:cNvSpPr>
              <a:spLocks noEditPoints="1"/>
            </p:cNvSpPr>
            <p:nvPr/>
          </p:nvSpPr>
          <p:spPr bwMode="auto">
            <a:xfrm>
              <a:off x="-990600" y="3375025"/>
              <a:ext cx="571500" cy="828675"/>
            </a:xfrm>
            <a:custGeom>
              <a:avLst/>
              <a:gdLst>
                <a:gd name="T0" fmla="*/ 131 w 152"/>
                <a:gd name="T1" fmla="*/ 0 h 220"/>
                <a:gd name="T2" fmla="*/ 21 w 152"/>
                <a:gd name="T3" fmla="*/ 0 h 220"/>
                <a:gd name="T4" fmla="*/ 0 w 152"/>
                <a:gd name="T5" fmla="*/ 21 h 220"/>
                <a:gd name="T6" fmla="*/ 0 w 152"/>
                <a:gd name="T7" fmla="*/ 199 h 220"/>
                <a:gd name="T8" fmla="*/ 21 w 152"/>
                <a:gd name="T9" fmla="*/ 220 h 220"/>
                <a:gd name="T10" fmla="*/ 131 w 152"/>
                <a:gd name="T11" fmla="*/ 220 h 220"/>
                <a:gd name="T12" fmla="*/ 152 w 152"/>
                <a:gd name="T13" fmla="*/ 199 h 220"/>
                <a:gd name="T14" fmla="*/ 152 w 152"/>
                <a:gd name="T15" fmla="*/ 21 h 220"/>
                <a:gd name="T16" fmla="*/ 131 w 152"/>
                <a:gd name="T17" fmla="*/ 0 h 220"/>
                <a:gd name="T18" fmla="*/ 138 w 152"/>
                <a:gd name="T19" fmla="*/ 199 h 220"/>
                <a:gd name="T20" fmla="*/ 131 w 152"/>
                <a:gd name="T21" fmla="*/ 206 h 220"/>
                <a:gd name="T22" fmla="*/ 21 w 152"/>
                <a:gd name="T23" fmla="*/ 206 h 220"/>
                <a:gd name="T24" fmla="*/ 14 w 152"/>
                <a:gd name="T25" fmla="*/ 199 h 220"/>
                <a:gd name="T26" fmla="*/ 14 w 152"/>
                <a:gd name="T27" fmla="*/ 186 h 220"/>
                <a:gd name="T28" fmla="*/ 138 w 152"/>
                <a:gd name="T29" fmla="*/ 186 h 220"/>
                <a:gd name="T30" fmla="*/ 138 w 152"/>
                <a:gd name="T31" fmla="*/ 199 h 220"/>
                <a:gd name="T32" fmla="*/ 138 w 152"/>
                <a:gd name="T33" fmla="*/ 179 h 220"/>
                <a:gd name="T34" fmla="*/ 14 w 152"/>
                <a:gd name="T35" fmla="*/ 179 h 220"/>
                <a:gd name="T36" fmla="*/ 14 w 152"/>
                <a:gd name="T37" fmla="*/ 41 h 220"/>
                <a:gd name="T38" fmla="*/ 138 w 152"/>
                <a:gd name="T39" fmla="*/ 41 h 220"/>
                <a:gd name="T40" fmla="*/ 138 w 152"/>
                <a:gd name="T41" fmla="*/ 179 h 220"/>
                <a:gd name="T42" fmla="*/ 138 w 152"/>
                <a:gd name="T43" fmla="*/ 34 h 220"/>
                <a:gd name="T44" fmla="*/ 14 w 152"/>
                <a:gd name="T45" fmla="*/ 34 h 220"/>
                <a:gd name="T46" fmla="*/ 14 w 152"/>
                <a:gd name="T47" fmla="*/ 21 h 220"/>
                <a:gd name="T48" fmla="*/ 21 w 152"/>
                <a:gd name="T49" fmla="*/ 14 h 220"/>
                <a:gd name="T50" fmla="*/ 131 w 152"/>
                <a:gd name="T51" fmla="*/ 14 h 220"/>
                <a:gd name="T52" fmla="*/ 138 w 152"/>
                <a:gd name="T53" fmla="*/ 21 h 220"/>
                <a:gd name="T54" fmla="*/ 138 w 152"/>
                <a:gd name="T55" fmla="*/ 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220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0"/>
                    <a:pt x="21" y="220"/>
                  </a:cubicBezTo>
                  <a:cubicBezTo>
                    <a:pt x="131" y="220"/>
                    <a:pt x="131" y="220"/>
                    <a:pt x="131" y="220"/>
                  </a:cubicBezTo>
                  <a:cubicBezTo>
                    <a:pt x="142" y="220"/>
                    <a:pt x="152" y="211"/>
                    <a:pt x="152" y="199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2" y="9"/>
                    <a:pt x="142" y="0"/>
                    <a:pt x="131" y="0"/>
                  </a:cubicBezTo>
                  <a:close/>
                  <a:moveTo>
                    <a:pt x="138" y="199"/>
                  </a:moveTo>
                  <a:cubicBezTo>
                    <a:pt x="138" y="203"/>
                    <a:pt x="135" y="206"/>
                    <a:pt x="131" y="20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17" y="206"/>
                    <a:pt x="14" y="203"/>
                    <a:pt x="14" y="199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38" y="186"/>
                    <a:pt x="138" y="186"/>
                    <a:pt x="138" y="186"/>
                  </a:cubicBezTo>
                  <a:lnTo>
                    <a:pt x="138" y="199"/>
                  </a:lnTo>
                  <a:close/>
                  <a:moveTo>
                    <a:pt x="138" y="179"/>
                  </a:moveTo>
                  <a:cubicBezTo>
                    <a:pt x="14" y="179"/>
                    <a:pt x="14" y="179"/>
                    <a:pt x="14" y="17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8" y="41"/>
                    <a:pt x="138" y="41"/>
                    <a:pt x="138" y="41"/>
                  </a:cubicBezTo>
                  <a:lnTo>
                    <a:pt x="138" y="179"/>
                  </a:lnTo>
                  <a:close/>
                  <a:moveTo>
                    <a:pt x="138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5" y="14"/>
                    <a:pt x="138" y="17"/>
                    <a:pt x="138" y="21"/>
                  </a:cubicBezTo>
                  <a:lnTo>
                    <a:pt x="13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-757238" y="3454400"/>
              <a:ext cx="104775" cy="22225"/>
            </a:xfrm>
            <a:custGeom>
              <a:avLst/>
              <a:gdLst>
                <a:gd name="T0" fmla="*/ 28 w 28"/>
                <a:gd name="T1" fmla="*/ 3 h 6"/>
                <a:gd name="T2" fmla="*/ 24 w 28"/>
                <a:gd name="T3" fmla="*/ 6 h 6"/>
                <a:gd name="T4" fmla="*/ 4 w 28"/>
                <a:gd name="T5" fmla="*/ 6 h 6"/>
                <a:gd name="T6" fmla="*/ 0 w 28"/>
                <a:gd name="T7" fmla="*/ 3 h 6"/>
                <a:gd name="T8" fmla="*/ 0 w 28"/>
                <a:gd name="T9" fmla="*/ 3 h 6"/>
                <a:gd name="T10" fmla="*/ 4 w 28"/>
                <a:gd name="T11" fmla="*/ 0 h 6"/>
                <a:gd name="T12" fmla="*/ 24 w 28"/>
                <a:gd name="T13" fmla="*/ 0 h 6"/>
                <a:gd name="T14" fmla="*/ 28 w 28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">
                  <a:moveTo>
                    <a:pt x="28" y="3"/>
                  </a:moveTo>
                  <a:cubicBezTo>
                    <a:pt x="28" y="5"/>
                    <a:pt x="26" y="6"/>
                    <a:pt x="2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7"/>
            <p:cNvSpPr>
              <a:spLocks/>
            </p:cNvSpPr>
            <p:nvPr/>
          </p:nvSpPr>
          <p:spPr bwMode="auto">
            <a:xfrm>
              <a:off x="-730250" y="4097338"/>
              <a:ext cx="52387" cy="26988"/>
            </a:xfrm>
            <a:custGeom>
              <a:avLst/>
              <a:gdLst>
                <a:gd name="T0" fmla="*/ 14 w 14"/>
                <a:gd name="T1" fmla="*/ 4 h 7"/>
                <a:gd name="T2" fmla="*/ 10 w 14"/>
                <a:gd name="T3" fmla="*/ 7 h 7"/>
                <a:gd name="T4" fmla="*/ 4 w 14"/>
                <a:gd name="T5" fmla="*/ 7 h 7"/>
                <a:gd name="T6" fmla="*/ 0 w 14"/>
                <a:gd name="T7" fmla="*/ 4 h 7"/>
                <a:gd name="T8" fmla="*/ 0 w 14"/>
                <a:gd name="T9" fmla="*/ 4 h 7"/>
                <a:gd name="T10" fmla="*/ 4 w 14"/>
                <a:gd name="T11" fmla="*/ 0 h 7"/>
                <a:gd name="T12" fmla="*/ 10 w 14"/>
                <a:gd name="T13" fmla="*/ 0 h 7"/>
                <a:gd name="T14" fmla="*/ 14 w 14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4" y="6"/>
                    <a:pt x="12" y="7"/>
                    <a:pt x="1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821524" y="2697130"/>
            <a:ext cx="436805" cy="376876"/>
            <a:chOff x="-122237" y="-128588"/>
            <a:chExt cx="4632324" cy="3995738"/>
          </a:xfrm>
          <a:solidFill>
            <a:schemeClr val="accent3"/>
          </a:solidFill>
        </p:grpSpPr>
        <p:sp>
          <p:nvSpPr>
            <p:cNvPr id="89" name="Freeform 34"/>
            <p:cNvSpPr>
              <a:spLocks noEditPoints="1"/>
            </p:cNvSpPr>
            <p:nvPr/>
          </p:nvSpPr>
          <p:spPr bwMode="auto">
            <a:xfrm>
              <a:off x="-122237" y="-128588"/>
              <a:ext cx="4632324" cy="3995738"/>
            </a:xfrm>
            <a:custGeom>
              <a:avLst/>
              <a:gdLst>
                <a:gd name="T0" fmla="*/ 1096 w 1232"/>
                <a:gd name="T1" fmla="*/ 134 h 1062"/>
                <a:gd name="T2" fmla="*/ 616 w 1232"/>
                <a:gd name="T3" fmla="*/ 123 h 1062"/>
                <a:gd name="T4" fmla="*/ 136 w 1232"/>
                <a:gd name="T5" fmla="*/ 134 h 1062"/>
                <a:gd name="T6" fmla="*/ 136 w 1232"/>
                <a:gd name="T7" fmla="*/ 622 h 1062"/>
                <a:gd name="T8" fmla="*/ 538 w 1232"/>
                <a:gd name="T9" fmla="*/ 1020 h 1062"/>
                <a:gd name="T10" fmla="*/ 694 w 1232"/>
                <a:gd name="T11" fmla="*/ 1020 h 1062"/>
                <a:gd name="T12" fmla="*/ 1096 w 1232"/>
                <a:gd name="T13" fmla="*/ 622 h 1062"/>
                <a:gd name="T14" fmla="*/ 1096 w 1232"/>
                <a:gd name="T15" fmla="*/ 134 h 1062"/>
                <a:gd name="T16" fmla="*/ 1044 w 1232"/>
                <a:gd name="T17" fmla="*/ 570 h 1062"/>
                <a:gd name="T18" fmla="*/ 642 w 1232"/>
                <a:gd name="T19" fmla="*/ 968 h 1062"/>
                <a:gd name="T20" fmla="*/ 590 w 1232"/>
                <a:gd name="T21" fmla="*/ 968 h 1062"/>
                <a:gd name="T22" fmla="*/ 188 w 1232"/>
                <a:gd name="T23" fmla="*/ 570 h 1062"/>
                <a:gd name="T24" fmla="*/ 188 w 1232"/>
                <a:gd name="T25" fmla="*/ 185 h 1062"/>
                <a:gd name="T26" fmla="*/ 567 w 1232"/>
                <a:gd name="T27" fmla="*/ 177 h 1062"/>
                <a:gd name="T28" fmla="*/ 616 w 1232"/>
                <a:gd name="T29" fmla="*/ 221 h 1062"/>
                <a:gd name="T30" fmla="*/ 665 w 1232"/>
                <a:gd name="T31" fmla="*/ 177 h 1062"/>
                <a:gd name="T32" fmla="*/ 1044 w 1232"/>
                <a:gd name="T33" fmla="*/ 185 h 1062"/>
                <a:gd name="T34" fmla="*/ 1044 w 1232"/>
                <a:gd name="T35" fmla="*/ 57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2" h="1062">
                  <a:moveTo>
                    <a:pt x="1096" y="134"/>
                  </a:moveTo>
                  <a:cubicBezTo>
                    <a:pt x="964" y="3"/>
                    <a:pt x="753" y="0"/>
                    <a:pt x="616" y="123"/>
                  </a:cubicBezTo>
                  <a:cubicBezTo>
                    <a:pt x="479" y="0"/>
                    <a:pt x="268" y="3"/>
                    <a:pt x="136" y="134"/>
                  </a:cubicBezTo>
                  <a:cubicBezTo>
                    <a:pt x="0" y="268"/>
                    <a:pt x="0" y="487"/>
                    <a:pt x="136" y="622"/>
                  </a:cubicBezTo>
                  <a:cubicBezTo>
                    <a:pt x="175" y="660"/>
                    <a:pt x="538" y="1020"/>
                    <a:pt x="538" y="1020"/>
                  </a:cubicBezTo>
                  <a:cubicBezTo>
                    <a:pt x="581" y="1062"/>
                    <a:pt x="651" y="1062"/>
                    <a:pt x="694" y="1020"/>
                  </a:cubicBezTo>
                  <a:cubicBezTo>
                    <a:pt x="694" y="1020"/>
                    <a:pt x="1092" y="626"/>
                    <a:pt x="1096" y="622"/>
                  </a:cubicBezTo>
                  <a:cubicBezTo>
                    <a:pt x="1232" y="487"/>
                    <a:pt x="1232" y="268"/>
                    <a:pt x="1096" y="134"/>
                  </a:cubicBezTo>
                  <a:close/>
                  <a:moveTo>
                    <a:pt x="1044" y="570"/>
                  </a:moveTo>
                  <a:cubicBezTo>
                    <a:pt x="642" y="968"/>
                    <a:pt x="642" y="968"/>
                    <a:pt x="642" y="968"/>
                  </a:cubicBezTo>
                  <a:cubicBezTo>
                    <a:pt x="628" y="982"/>
                    <a:pt x="604" y="982"/>
                    <a:pt x="590" y="968"/>
                  </a:cubicBezTo>
                  <a:cubicBezTo>
                    <a:pt x="188" y="570"/>
                    <a:pt x="188" y="570"/>
                    <a:pt x="188" y="570"/>
                  </a:cubicBezTo>
                  <a:cubicBezTo>
                    <a:pt x="81" y="464"/>
                    <a:pt x="81" y="291"/>
                    <a:pt x="188" y="185"/>
                  </a:cubicBezTo>
                  <a:cubicBezTo>
                    <a:pt x="291" y="82"/>
                    <a:pt x="458" y="79"/>
                    <a:pt x="567" y="177"/>
                  </a:cubicBezTo>
                  <a:cubicBezTo>
                    <a:pt x="616" y="221"/>
                    <a:pt x="616" y="221"/>
                    <a:pt x="616" y="221"/>
                  </a:cubicBezTo>
                  <a:cubicBezTo>
                    <a:pt x="665" y="177"/>
                    <a:pt x="665" y="177"/>
                    <a:pt x="665" y="177"/>
                  </a:cubicBezTo>
                  <a:cubicBezTo>
                    <a:pt x="774" y="79"/>
                    <a:pt x="941" y="82"/>
                    <a:pt x="1044" y="185"/>
                  </a:cubicBezTo>
                  <a:cubicBezTo>
                    <a:pt x="1151" y="291"/>
                    <a:pt x="1151" y="464"/>
                    <a:pt x="1044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35"/>
            <p:cNvSpPr>
              <a:spLocks/>
            </p:cNvSpPr>
            <p:nvPr/>
          </p:nvSpPr>
          <p:spPr bwMode="auto">
            <a:xfrm>
              <a:off x="688975" y="681038"/>
              <a:ext cx="650875" cy="650875"/>
            </a:xfrm>
            <a:custGeom>
              <a:avLst/>
              <a:gdLst>
                <a:gd name="T0" fmla="*/ 154 w 173"/>
                <a:gd name="T1" fmla="*/ 0 h 173"/>
                <a:gd name="T2" fmla="*/ 154 w 173"/>
                <a:gd name="T3" fmla="*/ 0 h 173"/>
                <a:gd name="T4" fmla="*/ 0 w 173"/>
                <a:gd name="T5" fmla="*/ 154 h 173"/>
                <a:gd name="T6" fmla="*/ 0 w 173"/>
                <a:gd name="T7" fmla="*/ 154 h 173"/>
                <a:gd name="T8" fmla="*/ 18 w 173"/>
                <a:gd name="T9" fmla="*/ 173 h 173"/>
                <a:gd name="T10" fmla="*/ 36 w 173"/>
                <a:gd name="T11" fmla="*/ 154 h 173"/>
                <a:gd name="T12" fmla="*/ 36 w 173"/>
                <a:gd name="T13" fmla="*/ 154 h 173"/>
                <a:gd name="T14" fmla="*/ 154 w 173"/>
                <a:gd name="T15" fmla="*/ 36 h 173"/>
                <a:gd name="T16" fmla="*/ 154 w 173"/>
                <a:gd name="T17" fmla="*/ 36 h 173"/>
                <a:gd name="T18" fmla="*/ 173 w 173"/>
                <a:gd name="T19" fmla="*/ 18 h 173"/>
                <a:gd name="T20" fmla="*/ 154 w 17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73"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5"/>
                    <a:pt x="8" y="173"/>
                    <a:pt x="18" y="173"/>
                  </a:cubicBezTo>
                  <a:cubicBezTo>
                    <a:pt x="28" y="173"/>
                    <a:pt x="36" y="165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89"/>
                    <a:pt x="89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65" y="36"/>
                    <a:pt x="173" y="28"/>
                    <a:pt x="173" y="18"/>
                  </a:cubicBezTo>
                  <a:cubicBezTo>
                    <a:pt x="173" y="8"/>
                    <a:pt x="165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sp>
        <p:nvSpPr>
          <p:cNvPr id="91" name="Freeform 44"/>
          <p:cNvSpPr>
            <a:spLocks noEditPoints="1"/>
          </p:cNvSpPr>
          <p:nvPr/>
        </p:nvSpPr>
        <p:spPr bwMode="auto">
          <a:xfrm>
            <a:off x="1495273" y="4372400"/>
            <a:ext cx="413291" cy="310281"/>
          </a:xfrm>
          <a:custGeom>
            <a:avLst/>
            <a:gdLst>
              <a:gd name="T0" fmla="*/ 925 w 1124"/>
              <a:gd name="T1" fmla="*/ 21 h 843"/>
              <a:gd name="T2" fmla="*/ 249 w 1124"/>
              <a:gd name="T3" fmla="*/ 0 h 843"/>
              <a:gd name="T4" fmla="*/ 21 w 1124"/>
              <a:gd name="T5" fmla="*/ 199 h 843"/>
              <a:gd name="T6" fmla="*/ 18 w 1124"/>
              <a:gd name="T7" fmla="*/ 295 h 843"/>
              <a:gd name="T8" fmla="*/ 562 w 1124"/>
              <a:gd name="T9" fmla="*/ 843 h 843"/>
              <a:gd name="T10" fmla="*/ 1106 w 1124"/>
              <a:gd name="T11" fmla="*/ 295 h 843"/>
              <a:gd name="T12" fmla="*/ 1103 w 1124"/>
              <a:gd name="T13" fmla="*/ 199 h 843"/>
              <a:gd name="T14" fmla="*/ 484 w 1124"/>
              <a:gd name="T15" fmla="*/ 246 h 843"/>
              <a:gd name="T16" fmla="*/ 640 w 1124"/>
              <a:gd name="T17" fmla="*/ 246 h 843"/>
              <a:gd name="T18" fmla="*/ 685 w 1124"/>
              <a:gd name="T19" fmla="*/ 78 h 843"/>
              <a:gd name="T20" fmla="*/ 667 w 1124"/>
              <a:gd name="T21" fmla="*/ 223 h 843"/>
              <a:gd name="T22" fmla="*/ 457 w 1124"/>
              <a:gd name="T23" fmla="*/ 223 h 843"/>
              <a:gd name="T24" fmla="*/ 439 w 1124"/>
              <a:gd name="T25" fmla="*/ 78 h 843"/>
              <a:gd name="T26" fmla="*/ 457 w 1124"/>
              <a:gd name="T27" fmla="*/ 223 h 843"/>
              <a:gd name="T28" fmla="*/ 562 w 1124"/>
              <a:gd name="T29" fmla="*/ 718 h 843"/>
              <a:gd name="T30" fmla="*/ 649 w 1124"/>
              <a:gd name="T31" fmla="*/ 281 h 843"/>
              <a:gd name="T32" fmla="*/ 858 w 1124"/>
              <a:gd name="T33" fmla="*/ 281 h 843"/>
              <a:gd name="T34" fmla="*/ 685 w 1124"/>
              <a:gd name="T35" fmla="*/ 281 h 843"/>
              <a:gd name="T36" fmla="*/ 781 w 1124"/>
              <a:gd name="T37" fmla="*/ 174 h 843"/>
              <a:gd name="T38" fmla="*/ 695 w 1124"/>
              <a:gd name="T39" fmla="*/ 246 h 843"/>
              <a:gd name="T40" fmla="*/ 851 w 1124"/>
              <a:gd name="T41" fmla="*/ 70 h 843"/>
              <a:gd name="T42" fmla="*/ 727 w 1124"/>
              <a:gd name="T43" fmla="*/ 70 h 843"/>
              <a:gd name="T44" fmla="*/ 484 w 1124"/>
              <a:gd name="T45" fmla="*/ 70 h 843"/>
              <a:gd name="T46" fmla="*/ 562 w 1124"/>
              <a:gd name="T47" fmla="*/ 135 h 843"/>
              <a:gd name="T48" fmla="*/ 273 w 1124"/>
              <a:gd name="T49" fmla="*/ 70 h 843"/>
              <a:gd name="T50" fmla="*/ 341 w 1124"/>
              <a:gd name="T51" fmla="*/ 126 h 843"/>
              <a:gd name="T52" fmla="*/ 429 w 1124"/>
              <a:gd name="T53" fmla="*/ 246 h 843"/>
              <a:gd name="T54" fmla="*/ 343 w 1124"/>
              <a:gd name="T55" fmla="*/ 174 h 843"/>
              <a:gd name="T56" fmla="*/ 525 w 1124"/>
              <a:gd name="T57" fmla="*/ 712 h 843"/>
              <a:gd name="T58" fmla="*/ 439 w 1124"/>
              <a:gd name="T59" fmla="*/ 281 h 843"/>
              <a:gd name="T60" fmla="*/ 101 w 1124"/>
              <a:gd name="T61" fmla="*/ 281 h 843"/>
              <a:gd name="T62" fmla="*/ 446 w 1124"/>
              <a:gd name="T63" fmla="*/ 649 h 843"/>
              <a:gd name="T64" fmla="*/ 1023 w 1124"/>
              <a:gd name="T65" fmla="*/ 281 h 843"/>
              <a:gd name="T66" fmla="*/ 899 w 1124"/>
              <a:gd name="T67" fmla="*/ 281 h 843"/>
              <a:gd name="T68" fmla="*/ 808 w 1124"/>
              <a:gd name="T69" fmla="*/ 151 h 843"/>
              <a:gd name="T70" fmla="*/ 1051 w 1124"/>
              <a:gd name="T71" fmla="*/ 246 h 843"/>
              <a:gd name="T72" fmla="*/ 235 w 1124"/>
              <a:gd name="T73" fmla="*/ 84 h 843"/>
              <a:gd name="T74" fmla="*/ 221 w 1124"/>
              <a:gd name="T75" fmla="*/ 246 h 843"/>
              <a:gd name="T76" fmla="*/ 235 w 1124"/>
              <a:gd name="T77" fmla="*/ 84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4" h="843">
                <a:moveTo>
                  <a:pt x="1103" y="199"/>
                </a:moveTo>
                <a:cubicBezTo>
                  <a:pt x="925" y="21"/>
                  <a:pt x="925" y="21"/>
                  <a:pt x="925" y="21"/>
                </a:cubicBezTo>
                <a:cubicBezTo>
                  <a:pt x="912" y="7"/>
                  <a:pt x="894" y="0"/>
                  <a:pt x="875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30" y="0"/>
                  <a:pt x="212" y="7"/>
                  <a:pt x="199" y="21"/>
                </a:cubicBezTo>
                <a:cubicBezTo>
                  <a:pt x="21" y="199"/>
                  <a:pt x="21" y="199"/>
                  <a:pt x="21" y="199"/>
                </a:cubicBezTo>
                <a:cubicBezTo>
                  <a:pt x="7" y="213"/>
                  <a:pt x="0" y="231"/>
                  <a:pt x="0" y="249"/>
                </a:cubicBezTo>
                <a:cubicBezTo>
                  <a:pt x="0" y="266"/>
                  <a:pt x="6" y="282"/>
                  <a:pt x="18" y="295"/>
                </a:cubicBezTo>
                <a:cubicBezTo>
                  <a:pt x="509" y="819"/>
                  <a:pt x="509" y="819"/>
                  <a:pt x="509" y="819"/>
                </a:cubicBezTo>
                <a:cubicBezTo>
                  <a:pt x="523" y="834"/>
                  <a:pt x="542" y="843"/>
                  <a:pt x="562" y="843"/>
                </a:cubicBezTo>
                <a:cubicBezTo>
                  <a:pt x="582" y="843"/>
                  <a:pt x="601" y="834"/>
                  <a:pt x="615" y="819"/>
                </a:cubicBezTo>
                <a:cubicBezTo>
                  <a:pt x="1106" y="295"/>
                  <a:pt x="1106" y="295"/>
                  <a:pt x="1106" y="295"/>
                </a:cubicBezTo>
                <a:cubicBezTo>
                  <a:pt x="1118" y="282"/>
                  <a:pt x="1124" y="265"/>
                  <a:pt x="1124" y="248"/>
                </a:cubicBezTo>
                <a:cubicBezTo>
                  <a:pt x="1124" y="230"/>
                  <a:pt x="1117" y="213"/>
                  <a:pt x="1103" y="199"/>
                </a:cubicBezTo>
                <a:close/>
                <a:moveTo>
                  <a:pt x="640" y="246"/>
                </a:moveTo>
                <a:cubicBezTo>
                  <a:pt x="484" y="246"/>
                  <a:pt x="484" y="246"/>
                  <a:pt x="484" y="246"/>
                </a:cubicBezTo>
                <a:cubicBezTo>
                  <a:pt x="562" y="181"/>
                  <a:pt x="562" y="181"/>
                  <a:pt x="562" y="181"/>
                </a:cubicBezTo>
                <a:lnTo>
                  <a:pt x="640" y="246"/>
                </a:lnTo>
                <a:close/>
                <a:moveTo>
                  <a:pt x="589" y="158"/>
                </a:moveTo>
                <a:cubicBezTo>
                  <a:pt x="685" y="78"/>
                  <a:pt x="685" y="78"/>
                  <a:pt x="685" y="78"/>
                </a:cubicBezTo>
                <a:cubicBezTo>
                  <a:pt x="756" y="149"/>
                  <a:pt x="756" y="149"/>
                  <a:pt x="756" y="149"/>
                </a:cubicBezTo>
                <a:cubicBezTo>
                  <a:pt x="667" y="223"/>
                  <a:pt x="667" y="223"/>
                  <a:pt x="667" y="223"/>
                </a:cubicBezTo>
                <a:lnTo>
                  <a:pt x="589" y="158"/>
                </a:lnTo>
                <a:close/>
                <a:moveTo>
                  <a:pt x="457" y="223"/>
                </a:moveTo>
                <a:cubicBezTo>
                  <a:pt x="368" y="149"/>
                  <a:pt x="368" y="149"/>
                  <a:pt x="368" y="149"/>
                </a:cubicBezTo>
                <a:cubicBezTo>
                  <a:pt x="439" y="78"/>
                  <a:pt x="439" y="78"/>
                  <a:pt x="439" y="78"/>
                </a:cubicBezTo>
                <a:cubicBezTo>
                  <a:pt x="535" y="158"/>
                  <a:pt x="535" y="158"/>
                  <a:pt x="535" y="158"/>
                </a:cubicBezTo>
                <a:lnTo>
                  <a:pt x="457" y="223"/>
                </a:lnTo>
                <a:close/>
                <a:moveTo>
                  <a:pt x="649" y="281"/>
                </a:moveTo>
                <a:cubicBezTo>
                  <a:pt x="562" y="718"/>
                  <a:pt x="562" y="718"/>
                  <a:pt x="562" y="718"/>
                </a:cubicBezTo>
                <a:cubicBezTo>
                  <a:pt x="475" y="281"/>
                  <a:pt x="475" y="281"/>
                  <a:pt x="475" y="281"/>
                </a:cubicBezTo>
                <a:lnTo>
                  <a:pt x="649" y="281"/>
                </a:lnTo>
                <a:close/>
                <a:moveTo>
                  <a:pt x="685" y="281"/>
                </a:moveTo>
                <a:cubicBezTo>
                  <a:pt x="858" y="281"/>
                  <a:pt x="858" y="281"/>
                  <a:pt x="858" y="281"/>
                </a:cubicBezTo>
                <a:cubicBezTo>
                  <a:pt x="599" y="712"/>
                  <a:pt x="599" y="712"/>
                  <a:pt x="599" y="712"/>
                </a:cubicBezTo>
                <a:lnTo>
                  <a:pt x="685" y="281"/>
                </a:lnTo>
                <a:close/>
                <a:moveTo>
                  <a:pt x="695" y="246"/>
                </a:moveTo>
                <a:cubicBezTo>
                  <a:pt x="781" y="174"/>
                  <a:pt x="781" y="174"/>
                  <a:pt x="781" y="174"/>
                </a:cubicBezTo>
                <a:cubicBezTo>
                  <a:pt x="853" y="246"/>
                  <a:pt x="853" y="246"/>
                  <a:pt x="853" y="246"/>
                </a:cubicBezTo>
                <a:lnTo>
                  <a:pt x="695" y="246"/>
                </a:lnTo>
                <a:close/>
                <a:moveTo>
                  <a:pt x="727" y="70"/>
                </a:moveTo>
                <a:cubicBezTo>
                  <a:pt x="851" y="70"/>
                  <a:pt x="851" y="70"/>
                  <a:pt x="851" y="70"/>
                </a:cubicBezTo>
                <a:cubicBezTo>
                  <a:pt x="783" y="126"/>
                  <a:pt x="783" y="126"/>
                  <a:pt x="783" y="126"/>
                </a:cubicBezTo>
                <a:lnTo>
                  <a:pt x="727" y="70"/>
                </a:lnTo>
                <a:close/>
                <a:moveTo>
                  <a:pt x="562" y="135"/>
                </a:moveTo>
                <a:cubicBezTo>
                  <a:pt x="484" y="70"/>
                  <a:pt x="484" y="70"/>
                  <a:pt x="484" y="70"/>
                </a:cubicBezTo>
                <a:cubicBezTo>
                  <a:pt x="640" y="70"/>
                  <a:pt x="640" y="70"/>
                  <a:pt x="640" y="70"/>
                </a:cubicBezTo>
                <a:lnTo>
                  <a:pt x="562" y="135"/>
                </a:lnTo>
                <a:close/>
                <a:moveTo>
                  <a:pt x="341" y="126"/>
                </a:moveTo>
                <a:cubicBezTo>
                  <a:pt x="273" y="70"/>
                  <a:pt x="273" y="70"/>
                  <a:pt x="273" y="70"/>
                </a:cubicBezTo>
                <a:cubicBezTo>
                  <a:pt x="397" y="70"/>
                  <a:pt x="397" y="70"/>
                  <a:pt x="397" y="70"/>
                </a:cubicBezTo>
                <a:lnTo>
                  <a:pt x="341" y="126"/>
                </a:lnTo>
                <a:close/>
                <a:moveTo>
                  <a:pt x="343" y="174"/>
                </a:moveTo>
                <a:cubicBezTo>
                  <a:pt x="429" y="246"/>
                  <a:pt x="429" y="246"/>
                  <a:pt x="429" y="246"/>
                </a:cubicBezTo>
                <a:cubicBezTo>
                  <a:pt x="271" y="246"/>
                  <a:pt x="271" y="246"/>
                  <a:pt x="271" y="246"/>
                </a:cubicBezTo>
                <a:lnTo>
                  <a:pt x="343" y="174"/>
                </a:lnTo>
                <a:close/>
                <a:moveTo>
                  <a:pt x="439" y="281"/>
                </a:moveTo>
                <a:cubicBezTo>
                  <a:pt x="525" y="712"/>
                  <a:pt x="525" y="712"/>
                  <a:pt x="525" y="712"/>
                </a:cubicBezTo>
                <a:cubicBezTo>
                  <a:pt x="266" y="281"/>
                  <a:pt x="266" y="281"/>
                  <a:pt x="266" y="281"/>
                </a:cubicBezTo>
                <a:lnTo>
                  <a:pt x="439" y="281"/>
                </a:lnTo>
                <a:close/>
                <a:moveTo>
                  <a:pt x="446" y="649"/>
                </a:moveTo>
                <a:cubicBezTo>
                  <a:pt x="101" y="281"/>
                  <a:pt x="101" y="281"/>
                  <a:pt x="101" y="281"/>
                </a:cubicBezTo>
                <a:cubicBezTo>
                  <a:pt x="225" y="281"/>
                  <a:pt x="225" y="281"/>
                  <a:pt x="225" y="281"/>
                </a:cubicBezTo>
                <a:lnTo>
                  <a:pt x="446" y="649"/>
                </a:lnTo>
                <a:close/>
                <a:moveTo>
                  <a:pt x="899" y="281"/>
                </a:moveTo>
                <a:cubicBezTo>
                  <a:pt x="1023" y="281"/>
                  <a:pt x="1023" y="281"/>
                  <a:pt x="1023" y="281"/>
                </a:cubicBezTo>
                <a:cubicBezTo>
                  <a:pt x="678" y="649"/>
                  <a:pt x="678" y="649"/>
                  <a:pt x="678" y="649"/>
                </a:cubicBezTo>
                <a:lnTo>
                  <a:pt x="899" y="281"/>
                </a:lnTo>
                <a:close/>
                <a:moveTo>
                  <a:pt x="903" y="246"/>
                </a:moveTo>
                <a:cubicBezTo>
                  <a:pt x="808" y="151"/>
                  <a:pt x="808" y="151"/>
                  <a:pt x="808" y="151"/>
                </a:cubicBezTo>
                <a:cubicBezTo>
                  <a:pt x="889" y="84"/>
                  <a:pt x="889" y="84"/>
                  <a:pt x="889" y="84"/>
                </a:cubicBezTo>
                <a:cubicBezTo>
                  <a:pt x="1051" y="246"/>
                  <a:pt x="1051" y="246"/>
                  <a:pt x="1051" y="246"/>
                </a:cubicBezTo>
                <a:lnTo>
                  <a:pt x="903" y="246"/>
                </a:lnTo>
                <a:close/>
                <a:moveTo>
                  <a:pt x="235" y="84"/>
                </a:moveTo>
                <a:cubicBezTo>
                  <a:pt x="316" y="151"/>
                  <a:pt x="316" y="151"/>
                  <a:pt x="316" y="151"/>
                </a:cubicBezTo>
                <a:cubicBezTo>
                  <a:pt x="221" y="246"/>
                  <a:pt x="221" y="246"/>
                  <a:pt x="221" y="246"/>
                </a:cubicBezTo>
                <a:cubicBezTo>
                  <a:pt x="70" y="246"/>
                  <a:pt x="70" y="246"/>
                  <a:pt x="70" y="246"/>
                </a:cubicBezTo>
                <a:lnTo>
                  <a:pt x="235" y="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id-ID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3233107" y="4271601"/>
            <a:ext cx="275424" cy="400315"/>
            <a:chOff x="-1587" y="-1587"/>
            <a:chExt cx="4211637" cy="6119812"/>
          </a:xfrm>
          <a:solidFill>
            <a:schemeClr val="accent5"/>
          </a:solidFill>
        </p:grpSpPr>
        <p:sp>
          <p:nvSpPr>
            <p:cNvPr id="93" name="Freeform 39"/>
            <p:cNvSpPr>
              <a:spLocks noEditPoints="1"/>
            </p:cNvSpPr>
            <p:nvPr/>
          </p:nvSpPr>
          <p:spPr bwMode="auto">
            <a:xfrm>
              <a:off x="-1587" y="-1587"/>
              <a:ext cx="4211637" cy="6119812"/>
            </a:xfrm>
            <a:custGeom>
              <a:avLst/>
              <a:gdLst>
                <a:gd name="T0" fmla="*/ 560 w 1120"/>
                <a:gd name="T1" fmla="*/ 0 h 1629"/>
                <a:gd name="T2" fmla="*/ 0 w 1120"/>
                <a:gd name="T3" fmla="*/ 560 h 1629"/>
                <a:gd name="T4" fmla="*/ 256 w 1120"/>
                <a:gd name="T5" fmla="*/ 1174 h 1629"/>
                <a:gd name="T6" fmla="*/ 560 w 1120"/>
                <a:gd name="T7" fmla="*/ 1629 h 1629"/>
                <a:gd name="T8" fmla="*/ 864 w 1120"/>
                <a:gd name="T9" fmla="*/ 1175 h 1629"/>
                <a:gd name="T10" fmla="*/ 1120 w 1120"/>
                <a:gd name="T11" fmla="*/ 560 h 1629"/>
                <a:gd name="T12" fmla="*/ 560 w 1120"/>
                <a:gd name="T13" fmla="*/ 0 h 1629"/>
                <a:gd name="T14" fmla="*/ 692 w 1120"/>
                <a:gd name="T15" fmla="*/ 1383 h 1629"/>
                <a:gd name="T16" fmla="*/ 440 w 1120"/>
                <a:gd name="T17" fmla="*/ 1415 h 1629"/>
                <a:gd name="T18" fmla="*/ 409 w 1120"/>
                <a:gd name="T19" fmla="*/ 1319 h 1629"/>
                <a:gd name="T20" fmla="*/ 409 w 1120"/>
                <a:gd name="T21" fmla="*/ 1317 h 1629"/>
                <a:gd name="T22" fmla="*/ 724 w 1120"/>
                <a:gd name="T23" fmla="*/ 1278 h 1629"/>
                <a:gd name="T24" fmla="*/ 710 w 1120"/>
                <a:gd name="T25" fmla="*/ 1323 h 1629"/>
                <a:gd name="T26" fmla="*/ 692 w 1120"/>
                <a:gd name="T27" fmla="*/ 1383 h 1629"/>
                <a:gd name="T28" fmla="*/ 394 w 1120"/>
                <a:gd name="T29" fmla="*/ 1268 h 1629"/>
                <a:gd name="T30" fmla="*/ 363 w 1120"/>
                <a:gd name="T31" fmla="*/ 1171 h 1629"/>
                <a:gd name="T32" fmla="*/ 758 w 1120"/>
                <a:gd name="T33" fmla="*/ 1171 h 1629"/>
                <a:gd name="T34" fmla="*/ 740 w 1120"/>
                <a:gd name="T35" fmla="*/ 1225 h 1629"/>
                <a:gd name="T36" fmla="*/ 394 w 1120"/>
                <a:gd name="T37" fmla="*/ 1268 h 1629"/>
                <a:gd name="T38" fmla="*/ 560 w 1120"/>
                <a:gd name="T39" fmla="*/ 1527 h 1629"/>
                <a:gd name="T40" fmla="*/ 458 w 1120"/>
                <a:gd name="T41" fmla="*/ 1464 h 1629"/>
                <a:gd name="T42" fmla="*/ 674 w 1120"/>
                <a:gd name="T43" fmla="*/ 1437 h 1629"/>
                <a:gd name="T44" fmla="*/ 560 w 1120"/>
                <a:gd name="T45" fmla="*/ 1527 h 1629"/>
                <a:gd name="T46" fmla="*/ 798 w 1120"/>
                <a:gd name="T47" fmla="*/ 1069 h 1629"/>
                <a:gd name="T48" fmla="*/ 323 w 1120"/>
                <a:gd name="T49" fmla="*/ 1069 h 1629"/>
                <a:gd name="T50" fmla="*/ 237 w 1120"/>
                <a:gd name="T51" fmla="*/ 905 h 1629"/>
                <a:gd name="T52" fmla="*/ 102 w 1120"/>
                <a:gd name="T53" fmla="*/ 560 h 1629"/>
                <a:gd name="T54" fmla="*/ 560 w 1120"/>
                <a:gd name="T55" fmla="*/ 102 h 1629"/>
                <a:gd name="T56" fmla="*/ 1018 w 1120"/>
                <a:gd name="T57" fmla="*/ 560 h 1629"/>
                <a:gd name="T58" fmla="*/ 883 w 1120"/>
                <a:gd name="T59" fmla="*/ 906 h 1629"/>
                <a:gd name="T60" fmla="*/ 798 w 1120"/>
                <a:gd name="T61" fmla="*/ 106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0" h="1629">
                  <a:moveTo>
                    <a:pt x="560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765"/>
                    <a:pt x="188" y="983"/>
                    <a:pt x="256" y="1174"/>
                  </a:cubicBezTo>
                  <a:cubicBezTo>
                    <a:pt x="358" y="1459"/>
                    <a:pt x="347" y="1629"/>
                    <a:pt x="560" y="1629"/>
                  </a:cubicBezTo>
                  <a:cubicBezTo>
                    <a:pt x="776" y="1629"/>
                    <a:pt x="762" y="1459"/>
                    <a:pt x="864" y="1175"/>
                  </a:cubicBezTo>
                  <a:cubicBezTo>
                    <a:pt x="932" y="983"/>
                    <a:pt x="1120" y="764"/>
                    <a:pt x="1120" y="560"/>
                  </a:cubicBezTo>
                  <a:cubicBezTo>
                    <a:pt x="1120" y="251"/>
                    <a:pt x="869" y="0"/>
                    <a:pt x="560" y="0"/>
                  </a:cubicBezTo>
                  <a:close/>
                  <a:moveTo>
                    <a:pt x="692" y="1383"/>
                  </a:moveTo>
                  <a:cubicBezTo>
                    <a:pt x="440" y="1415"/>
                    <a:pt x="440" y="1415"/>
                    <a:pt x="440" y="1415"/>
                  </a:cubicBezTo>
                  <a:cubicBezTo>
                    <a:pt x="431" y="1389"/>
                    <a:pt x="421" y="1358"/>
                    <a:pt x="409" y="1319"/>
                  </a:cubicBezTo>
                  <a:cubicBezTo>
                    <a:pt x="409" y="1318"/>
                    <a:pt x="409" y="1318"/>
                    <a:pt x="409" y="1317"/>
                  </a:cubicBezTo>
                  <a:cubicBezTo>
                    <a:pt x="724" y="1278"/>
                    <a:pt x="724" y="1278"/>
                    <a:pt x="724" y="1278"/>
                  </a:cubicBezTo>
                  <a:cubicBezTo>
                    <a:pt x="719" y="1293"/>
                    <a:pt x="714" y="1309"/>
                    <a:pt x="710" y="1323"/>
                  </a:cubicBezTo>
                  <a:cubicBezTo>
                    <a:pt x="704" y="1346"/>
                    <a:pt x="698" y="1365"/>
                    <a:pt x="692" y="1383"/>
                  </a:cubicBezTo>
                  <a:close/>
                  <a:moveTo>
                    <a:pt x="394" y="1268"/>
                  </a:moveTo>
                  <a:cubicBezTo>
                    <a:pt x="385" y="1237"/>
                    <a:pt x="374" y="1205"/>
                    <a:pt x="363" y="1171"/>
                  </a:cubicBezTo>
                  <a:cubicBezTo>
                    <a:pt x="758" y="1171"/>
                    <a:pt x="758" y="1171"/>
                    <a:pt x="758" y="1171"/>
                  </a:cubicBezTo>
                  <a:cubicBezTo>
                    <a:pt x="752" y="1189"/>
                    <a:pt x="745" y="1208"/>
                    <a:pt x="740" y="1225"/>
                  </a:cubicBezTo>
                  <a:lnTo>
                    <a:pt x="394" y="1268"/>
                  </a:lnTo>
                  <a:close/>
                  <a:moveTo>
                    <a:pt x="560" y="1527"/>
                  </a:moveTo>
                  <a:cubicBezTo>
                    <a:pt x="508" y="1527"/>
                    <a:pt x="485" y="1521"/>
                    <a:pt x="458" y="1464"/>
                  </a:cubicBezTo>
                  <a:cubicBezTo>
                    <a:pt x="674" y="1437"/>
                    <a:pt x="674" y="1437"/>
                    <a:pt x="674" y="1437"/>
                  </a:cubicBezTo>
                  <a:cubicBezTo>
                    <a:pt x="643" y="1521"/>
                    <a:pt x="620" y="1527"/>
                    <a:pt x="560" y="1527"/>
                  </a:cubicBezTo>
                  <a:close/>
                  <a:moveTo>
                    <a:pt x="798" y="1069"/>
                  </a:moveTo>
                  <a:cubicBezTo>
                    <a:pt x="323" y="1069"/>
                    <a:pt x="323" y="1069"/>
                    <a:pt x="323" y="1069"/>
                  </a:cubicBezTo>
                  <a:cubicBezTo>
                    <a:pt x="297" y="1014"/>
                    <a:pt x="267" y="959"/>
                    <a:pt x="237" y="905"/>
                  </a:cubicBezTo>
                  <a:cubicBezTo>
                    <a:pt x="170" y="786"/>
                    <a:pt x="102" y="664"/>
                    <a:pt x="102" y="560"/>
                  </a:cubicBezTo>
                  <a:cubicBezTo>
                    <a:pt x="102" y="307"/>
                    <a:pt x="307" y="102"/>
                    <a:pt x="560" y="102"/>
                  </a:cubicBezTo>
                  <a:cubicBezTo>
                    <a:pt x="813" y="102"/>
                    <a:pt x="1018" y="307"/>
                    <a:pt x="1018" y="560"/>
                  </a:cubicBezTo>
                  <a:cubicBezTo>
                    <a:pt x="1018" y="663"/>
                    <a:pt x="949" y="786"/>
                    <a:pt x="883" y="906"/>
                  </a:cubicBezTo>
                  <a:cubicBezTo>
                    <a:pt x="853" y="960"/>
                    <a:pt x="823" y="1014"/>
                    <a:pt x="798" y="10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40"/>
            <p:cNvSpPr>
              <a:spLocks/>
            </p:cNvSpPr>
            <p:nvPr/>
          </p:nvSpPr>
          <p:spPr bwMode="auto">
            <a:xfrm>
              <a:off x="957263" y="955675"/>
              <a:ext cx="1239837" cy="1239837"/>
            </a:xfrm>
            <a:custGeom>
              <a:avLst/>
              <a:gdLst>
                <a:gd name="T0" fmla="*/ 305 w 330"/>
                <a:gd name="T1" fmla="*/ 0 h 330"/>
                <a:gd name="T2" fmla="*/ 0 w 330"/>
                <a:gd name="T3" fmla="*/ 305 h 330"/>
                <a:gd name="T4" fmla="*/ 25 w 330"/>
                <a:gd name="T5" fmla="*/ 330 h 330"/>
                <a:gd name="T6" fmla="*/ 50 w 330"/>
                <a:gd name="T7" fmla="*/ 305 h 330"/>
                <a:gd name="T8" fmla="*/ 305 w 330"/>
                <a:gd name="T9" fmla="*/ 50 h 330"/>
                <a:gd name="T10" fmla="*/ 330 w 330"/>
                <a:gd name="T11" fmla="*/ 25 h 330"/>
                <a:gd name="T12" fmla="*/ 305 w 330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330">
                  <a:moveTo>
                    <a:pt x="305" y="0"/>
                  </a:moveTo>
                  <a:cubicBezTo>
                    <a:pt x="137" y="0"/>
                    <a:pt x="0" y="137"/>
                    <a:pt x="0" y="305"/>
                  </a:cubicBezTo>
                  <a:cubicBezTo>
                    <a:pt x="0" y="319"/>
                    <a:pt x="11" y="330"/>
                    <a:pt x="25" y="330"/>
                  </a:cubicBezTo>
                  <a:cubicBezTo>
                    <a:pt x="39" y="330"/>
                    <a:pt x="50" y="319"/>
                    <a:pt x="50" y="305"/>
                  </a:cubicBezTo>
                  <a:cubicBezTo>
                    <a:pt x="50" y="165"/>
                    <a:pt x="165" y="50"/>
                    <a:pt x="305" y="50"/>
                  </a:cubicBezTo>
                  <a:cubicBezTo>
                    <a:pt x="319" y="50"/>
                    <a:pt x="330" y="39"/>
                    <a:pt x="330" y="25"/>
                  </a:cubicBezTo>
                  <a:cubicBezTo>
                    <a:pt x="330" y="11"/>
                    <a:pt x="319" y="0"/>
                    <a:pt x="3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852942" y="4297004"/>
            <a:ext cx="374964" cy="374912"/>
            <a:chOff x="0" y="1588"/>
            <a:chExt cx="4016375" cy="4014787"/>
          </a:xfrm>
          <a:solidFill>
            <a:schemeClr val="accent6"/>
          </a:solidFill>
        </p:grpSpPr>
        <p:sp>
          <p:nvSpPr>
            <p:cNvPr id="96" name="Freeform 48"/>
            <p:cNvSpPr>
              <a:spLocks noEditPoints="1"/>
            </p:cNvSpPr>
            <p:nvPr/>
          </p:nvSpPr>
          <p:spPr bwMode="auto">
            <a:xfrm>
              <a:off x="0" y="1588"/>
              <a:ext cx="4016375" cy="4014787"/>
            </a:xfrm>
            <a:custGeom>
              <a:avLst/>
              <a:gdLst>
                <a:gd name="T0" fmla="*/ 690 w 1068"/>
                <a:gd name="T1" fmla="*/ 335 h 1068"/>
                <a:gd name="T2" fmla="*/ 534 w 1068"/>
                <a:gd name="T3" fmla="*/ 0 h 1068"/>
                <a:gd name="T4" fmla="*/ 301 w 1068"/>
                <a:gd name="T5" fmla="*/ 342 h 1068"/>
                <a:gd name="T6" fmla="*/ 267 w 1068"/>
                <a:gd name="T7" fmla="*/ 360 h 1068"/>
                <a:gd name="T8" fmla="*/ 100 w 1068"/>
                <a:gd name="T9" fmla="*/ 334 h 1068"/>
                <a:gd name="T10" fmla="*/ 0 w 1068"/>
                <a:gd name="T11" fmla="*/ 968 h 1068"/>
                <a:gd name="T12" fmla="*/ 201 w 1068"/>
                <a:gd name="T13" fmla="*/ 1068 h 1068"/>
                <a:gd name="T14" fmla="*/ 291 w 1068"/>
                <a:gd name="T15" fmla="*/ 1011 h 1068"/>
                <a:gd name="T16" fmla="*/ 301 w 1068"/>
                <a:gd name="T17" fmla="*/ 1013 h 1068"/>
                <a:gd name="T18" fmla="*/ 635 w 1068"/>
                <a:gd name="T19" fmla="*/ 1068 h 1068"/>
                <a:gd name="T20" fmla="*/ 937 w 1068"/>
                <a:gd name="T21" fmla="*/ 1004 h 1068"/>
                <a:gd name="T22" fmla="*/ 952 w 1068"/>
                <a:gd name="T23" fmla="*/ 909 h 1068"/>
                <a:gd name="T24" fmla="*/ 1007 w 1068"/>
                <a:gd name="T25" fmla="*/ 732 h 1068"/>
                <a:gd name="T26" fmla="*/ 1039 w 1068"/>
                <a:gd name="T27" fmla="*/ 560 h 1068"/>
                <a:gd name="T28" fmla="*/ 1068 w 1068"/>
                <a:gd name="T29" fmla="*/ 481 h 1068"/>
                <a:gd name="T30" fmla="*/ 974 w 1068"/>
                <a:gd name="T31" fmla="*/ 349 h 1068"/>
                <a:gd name="T32" fmla="*/ 201 w 1068"/>
                <a:gd name="T33" fmla="*/ 1001 h 1068"/>
                <a:gd name="T34" fmla="*/ 67 w 1068"/>
                <a:gd name="T35" fmla="*/ 968 h 1068"/>
                <a:gd name="T36" fmla="*/ 100 w 1068"/>
                <a:gd name="T37" fmla="*/ 401 h 1068"/>
                <a:gd name="T38" fmla="*/ 234 w 1068"/>
                <a:gd name="T39" fmla="*/ 434 h 1068"/>
                <a:gd name="T40" fmla="*/ 1001 w 1068"/>
                <a:gd name="T41" fmla="*/ 485 h 1068"/>
                <a:gd name="T42" fmla="*/ 868 w 1068"/>
                <a:gd name="T43" fmla="*/ 534 h 1068"/>
                <a:gd name="T44" fmla="*/ 868 w 1068"/>
                <a:gd name="T45" fmla="*/ 567 h 1068"/>
                <a:gd name="T46" fmla="*/ 986 w 1068"/>
                <a:gd name="T47" fmla="*/ 629 h 1068"/>
                <a:gd name="T48" fmla="*/ 835 w 1068"/>
                <a:gd name="T49" fmla="*/ 701 h 1068"/>
                <a:gd name="T50" fmla="*/ 835 w 1068"/>
                <a:gd name="T51" fmla="*/ 734 h 1068"/>
                <a:gd name="T52" fmla="*/ 944 w 1068"/>
                <a:gd name="T53" fmla="*/ 803 h 1068"/>
                <a:gd name="T54" fmla="*/ 801 w 1068"/>
                <a:gd name="T55" fmla="*/ 868 h 1068"/>
                <a:gd name="T56" fmla="*/ 801 w 1068"/>
                <a:gd name="T57" fmla="*/ 901 h 1068"/>
                <a:gd name="T58" fmla="*/ 888 w 1068"/>
                <a:gd name="T59" fmla="*/ 948 h 1068"/>
                <a:gd name="T60" fmla="*/ 818 w 1068"/>
                <a:gd name="T61" fmla="*/ 1001 h 1068"/>
                <a:gd name="T62" fmla="*/ 450 w 1068"/>
                <a:gd name="T63" fmla="*/ 980 h 1068"/>
                <a:gd name="T64" fmla="*/ 268 w 1068"/>
                <a:gd name="T65" fmla="*/ 914 h 1068"/>
                <a:gd name="T66" fmla="*/ 294 w 1068"/>
                <a:gd name="T67" fmla="*/ 418 h 1068"/>
                <a:gd name="T68" fmla="*/ 501 w 1068"/>
                <a:gd name="T69" fmla="*/ 100 h 1068"/>
                <a:gd name="T70" fmla="*/ 632 w 1068"/>
                <a:gd name="T71" fmla="*/ 225 h 1068"/>
                <a:gd name="T72" fmla="*/ 962 w 1068"/>
                <a:gd name="T73" fmla="*/ 413 h 1068"/>
                <a:gd name="T74" fmla="*/ 1001 w 1068"/>
                <a:gd name="T75" fmla="*/ 485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8" h="1068">
                  <a:moveTo>
                    <a:pt x="974" y="349"/>
                  </a:moveTo>
                  <a:cubicBezTo>
                    <a:pt x="932" y="339"/>
                    <a:pt x="834" y="339"/>
                    <a:pt x="690" y="335"/>
                  </a:cubicBezTo>
                  <a:cubicBezTo>
                    <a:pt x="697" y="304"/>
                    <a:pt x="699" y="275"/>
                    <a:pt x="699" y="225"/>
                  </a:cubicBezTo>
                  <a:cubicBezTo>
                    <a:pt x="699" y="105"/>
                    <a:pt x="611" y="0"/>
                    <a:pt x="534" y="0"/>
                  </a:cubicBezTo>
                  <a:cubicBezTo>
                    <a:pt x="480" y="0"/>
                    <a:pt x="435" y="45"/>
                    <a:pt x="434" y="99"/>
                  </a:cubicBezTo>
                  <a:cubicBezTo>
                    <a:pt x="433" y="167"/>
                    <a:pt x="413" y="283"/>
                    <a:pt x="301" y="342"/>
                  </a:cubicBezTo>
                  <a:cubicBezTo>
                    <a:pt x="292" y="346"/>
                    <a:pt x="269" y="357"/>
                    <a:pt x="265" y="35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50" y="345"/>
                    <a:pt x="225" y="334"/>
                    <a:pt x="201" y="334"/>
                  </a:cubicBezTo>
                  <a:cubicBezTo>
                    <a:pt x="100" y="334"/>
                    <a:pt x="100" y="334"/>
                    <a:pt x="100" y="334"/>
                  </a:cubicBezTo>
                  <a:cubicBezTo>
                    <a:pt x="45" y="334"/>
                    <a:pt x="0" y="379"/>
                    <a:pt x="0" y="434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0" y="1023"/>
                    <a:pt x="45" y="1068"/>
                    <a:pt x="100" y="1068"/>
                  </a:cubicBezTo>
                  <a:cubicBezTo>
                    <a:pt x="201" y="1068"/>
                    <a:pt x="201" y="1068"/>
                    <a:pt x="201" y="1068"/>
                  </a:cubicBezTo>
                  <a:cubicBezTo>
                    <a:pt x="240" y="1068"/>
                    <a:pt x="273" y="1044"/>
                    <a:pt x="290" y="1010"/>
                  </a:cubicBezTo>
                  <a:cubicBezTo>
                    <a:pt x="290" y="1011"/>
                    <a:pt x="291" y="1011"/>
                    <a:pt x="291" y="1011"/>
                  </a:cubicBezTo>
                  <a:cubicBezTo>
                    <a:pt x="293" y="1011"/>
                    <a:pt x="296" y="1012"/>
                    <a:pt x="299" y="1013"/>
                  </a:cubicBezTo>
                  <a:cubicBezTo>
                    <a:pt x="300" y="1013"/>
                    <a:pt x="300" y="1013"/>
                    <a:pt x="301" y="1013"/>
                  </a:cubicBezTo>
                  <a:cubicBezTo>
                    <a:pt x="320" y="1018"/>
                    <a:pt x="357" y="1027"/>
                    <a:pt x="436" y="1045"/>
                  </a:cubicBezTo>
                  <a:cubicBezTo>
                    <a:pt x="453" y="1049"/>
                    <a:pt x="542" y="1068"/>
                    <a:pt x="635" y="1068"/>
                  </a:cubicBezTo>
                  <a:cubicBezTo>
                    <a:pt x="818" y="1068"/>
                    <a:pt x="818" y="1068"/>
                    <a:pt x="818" y="1068"/>
                  </a:cubicBezTo>
                  <a:cubicBezTo>
                    <a:pt x="873" y="1068"/>
                    <a:pt x="913" y="1047"/>
                    <a:pt x="937" y="1004"/>
                  </a:cubicBezTo>
                  <a:cubicBezTo>
                    <a:pt x="938" y="1003"/>
                    <a:pt x="945" y="988"/>
                    <a:pt x="952" y="968"/>
                  </a:cubicBezTo>
                  <a:cubicBezTo>
                    <a:pt x="956" y="952"/>
                    <a:pt x="958" y="931"/>
                    <a:pt x="952" y="909"/>
                  </a:cubicBezTo>
                  <a:cubicBezTo>
                    <a:pt x="988" y="884"/>
                    <a:pt x="1000" y="847"/>
                    <a:pt x="1007" y="823"/>
                  </a:cubicBezTo>
                  <a:cubicBezTo>
                    <a:pt x="1020" y="783"/>
                    <a:pt x="1016" y="753"/>
                    <a:pt x="1007" y="732"/>
                  </a:cubicBezTo>
                  <a:cubicBezTo>
                    <a:pt x="1027" y="713"/>
                    <a:pt x="1045" y="684"/>
                    <a:pt x="1052" y="640"/>
                  </a:cubicBezTo>
                  <a:cubicBezTo>
                    <a:pt x="1056" y="612"/>
                    <a:pt x="1052" y="584"/>
                    <a:pt x="1039" y="560"/>
                  </a:cubicBezTo>
                  <a:cubicBezTo>
                    <a:pt x="1058" y="539"/>
                    <a:pt x="1066" y="513"/>
                    <a:pt x="1067" y="488"/>
                  </a:cubicBezTo>
                  <a:cubicBezTo>
                    <a:pt x="1068" y="481"/>
                    <a:pt x="1068" y="481"/>
                    <a:pt x="1068" y="481"/>
                  </a:cubicBezTo>
                  <a:cubicBezTo>
                    <a:pt x="1068" y="476"/>
                    <a:pt x="1068" y="474"/>
                    <a:pt x="1068" y="464"/>
                  </a:cubicBezTo>
                  <a:cubicBezTo>
                    <a:pt x="1068" y="422"/>
                    <a:pt x="1039" y="368"/>
                    <a:pt x="974" y="349"/>
                  </a:cubicBezTo>
                  <a:close/>
                  <a:moveTo>
                    <a:pt x="234" y="968"/>
                  </a:moveTo>
                  <a:cubicBezTo>
                    <a:pt x="234" y="986"/>
                    <a:pt x="219" y="1001"/>
                    <a:pt x="201" y="1001"/>
                  </a:cubicBezTo>
                  <a:cubicBezTo>
                    <a:pt x="100" y="1001"/>
                    <a:pt x="100" y="1001"/>
                    <a:pt x="100" y="1001"/>
                  </a:cubicBezTo>
                  <a:cubicBezTo>
                    <a:pt x="82" y="1001"/>
                    <a:pt x="67" y="986"/>
                    <a:pt x="67" y="968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7" y="415"/>
                    <a:pt x="82" y="401"/>
                    <a:pt x="100" y="401"/>
                  </a:cubicBezTo>
                  <a:cubicBezTo>
                    <a:pt x="201" y="401"/>
                    <a:pt x="201" y="401"/>
                    <a:pt x="201" y="401"/>
                  </a:cubicBezTo>
                  <a:cubicBezTo>
                    <a:pt x="219" y="401"/>
                    <a:pt x="234" y="415"/>
                    <a:pt x="234" y="434"/>
                  </a:cubicBezTo>
                  <a:lnTo>
                    <a:pt x="234" y="968"/>
                  </a:lnTo>
                  <a:close/>
                  <a:moveTo>
                    <a:pt x="1001" y="485"/>
                  </a:moveTo>
                  <a:cubicBezTo>
                    <a:pt x="1000" y="502"/>
                    <a:pt x="993" y="534"/>
                    <a:pt x="935" y="534"/>
                  </a:cubicBezTo>
                  <a:cubicBezTo>
                    <a:pt x="885" y="534"/>
                    <a:pt x="868" y="534"/>
                    <a:pt x="868" y="534"/>
                  </a:cubicBezTo>
                  <a:cubicBezTo>
                    <a:pt x="859" y="534"/>
                    <a:pt x="851" y="541"/>
                    <a:pt x="851" y="551"/>
                  </a:cubicBezTo>
                  <a:cubicBezTo>
                    <a:pt x="851" y="560"/>
                    <a:pt x="859" y="567"/>
                    <a:pt x="868" y="567"/>
                  </a:cubicBezTo>
                  <a:cubicBezTo>
                    <a:pt x="868" y="567"/>
                    <a:pt x="883" y="567"/>
                    <a:pt x="933" y="567"/>
                  </a:cubicBezTo>
                  <a:cubicBezTo>
                    <a:pt x="983" y="567"/>
                    <a:pt x="989" y="609"/>
                    <a:pt x="986" y="629"/>
                  </a:cubicBezTo>
                  <a:cubicBezTo>
                    <a:pt x="982" y="654"/>
                    <a:pt x="970" y="701"/>
                    <a:pt x="914" y="701"/>
                  </a:cubicBezTo>
                  <a:cubicBezTo>
                    <a:pt x="858" y="701"/>
                    <a:pt x="835" y="701"/>
                    <a:pt x="835" y="701"/>
                  </a:cubicBezTo>
                  <a:cubicBezTo>
                    <a:pt x="825" y="701"/>
                    <a:pt x="818" y="708"/>
                    <a:pt x="818" y="718"/>
                  </a:cubicBezTo>
                  <a:cubicBezTo>
                    <a:pt x="818" y="727"/>
                    <a:pt x="825" y="734"/>
                    <a:pt x="835" y="734"/>
                  </a:cubicBezTo>
                  <a:cubicBezTo>
                    <a:pt x="835" y="734"/>
                    <a:pt x="874" y="734"/>
                    <a:pt x="900" y="734"/>
                  </a:cubicBezTo>
                  <a:cubicBezTo>
                    <a:pt x="957" y="734"/>
                    <a:pt x="952" y="777"/>
                    <a:pt x="944" y="803"/>
                  </a:cubicBezTo>
                  <a:cubicBezTo>
                    <a:pt x="933" y="837"/>
                    <a:pt x="926" y="868"/>
                    <a:pt x="856" y="868"/>
                  </a:cubicBezTo>
                  <a:cubicBezTo>
                    <a:pt x="831" y="868"/>
                    <a:pt x="801" y="868"/>
                    <a:pt x="801" y="868"/>
                  </a:cubicBezTo>
                  <a:cubicBezTo>
                    <a:pt x="792" y="868"/>
                    <a:pt x="784" y="875"/>
                    <a:pt x="784" y="884"/>
                  </a:cubicBezTo>
                  <a:cubicBezTo>
                    <a:pt x="784" y="894"/>
                    <a:pt x="792" y="901"/>
                    <a:pt x="801" y="901"/>
                  </a:cubicBezTo>
                  <a:cubicBezTo>
                    <a:pt x="801" y="901"/>
                    <a:pt x="824" y="901"/>
                    <a:pt x="853" y="901"/>
                  </a:cubicBezTo>
                  <a:cubicBezTo>
                    <a:pt x="890" y="901"/>
                    <a:pt x="892" y="936"/>
                    <a:pt x="888" y="948"/>
                  </a:cubicBezTo>
                  <a:cubicBezTo>
                    <a:pt x="884" y="962"/>
                    <a:pt x="879" y="972"/>
                    <a:pt x="878" y="972"/>
                  </a:cubicBezTo>
                  <a:cubicBezTo>
                    <a:pt x="868" y="990"/>
                    <a:pt x="852" y="1001"/>
                    <a:pt x="818" y="1001"/>
                  </a:cubicBezTo>
                  <a:cubicBezTo>
                    <a:pt x="635" y="1001"/>
                    <a:pt x="635" y="1001"/>
                    <a:pt x="635" y="1001"/>
                  </a:cubicBezTo>
                  <a:cubicBezTo>
                    <a:pt x="544" y="1001"/>
                    <a:pt x="453" y="980"/>
                    <a:pt x="450" y="980"/>
                  </a:cubicBezTo>
                  <a:cubicBezTo>
                    <a:pt x="312" y="948"/>
                    <a:pt x="304" y="946"/>
                    <a:pt x="296" y="943"/>
                  </a:cubicBezTo>
                  <a:cubicBezTo>
                    <a:pt x="296" y="943"/>
                    <a:pt x="268" y="938"/>
                    <a:pt x="268" y="914"/>
                  </a:cubicBezTo>
                  <a:cubicBezTo>
                    <a:pt x="267" y="453"/>
                    <a:pt x="267" y="453"/>
                    <a:pt x="267" y="453"/>
                  </a:cubicBezTo>
                  <a:cubicBezTo>
                    <a:pt x="267" y="437"/>
                    <a:pt x="277" y="423"/>
                    <a:pt x="294" y="418"/>
                  </a:cubicBezTo>
                  <a:cubicBezTo>
                    <a:pt x="296" y="417"/>
                    <a:pt x="299" y="416"/>
                    <a:pt x="301" y="415"/>
                  </a:cubicBezTo>
                  <a:cubicBezTo>
                    <a:pt x="453" y="352"/>
                    <a:pt x="500" y="214"/>
                    <a:pt x="501" y="100"/>
                  </a:cubicBezTo>
                  <a:cubicBezTo>
                    <a:pt x="501" y="84"/>
                    <a:pt x="513" y="67"/>
                    <a:pt x="534" y="67"/>
                  </a:cubicBezTo>
                  <a:cubicBezTo>
                    <a:pt x="570" y="67"/>
                    <a:pt x="632" y="138"/>
                    <a:pt x="632" y="225"/>
                  </a:cubicBezTo>
                  <a:cubicBezTo>
                    <a:pt x="632" y="304"/>
                    <a:pt x="629" y="318"/>
                    <a:pt x="601" y="401"/>
                  </a:cubicBezTo>
                  <a:cubicBezTo>
                    <a:pt x="935" y="401"/>
                    <a:pt x="932" y="405"/>
                    <a:pt x="962" y="413"/>
                  </a:cubicBezTo>
                  <a:cubicBezTo>
                    <a:pt x="998" y="423"/>
                    <a:pt x="1002" y="454"/>
                    <a:pt x="1002" y="464"/>
                  </a:cubicBezTo>
                  <a:cubicBezTo>
                    <a:pt x="1002" y="476"/>
                    <a:pt x="1001" y="474"/>
                    <a:pt x="1001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49"/>
            <p:cNvSpPr>
              <a:spLocks noEditPoints="1"/>
            </p:cNvSpPr>
            <p:nvPr/>
          </p:nvSpPr>
          <p:spPr bwMode="auto">
            <a:xfrm>
              <a:off x="376238" y="3263900"/>
              <a:ext cx="379413" cy="376237"/>
            </a:xfrm>
            <a:custGeom>
              <a:avLst/>
              <a:gdLst>
                <a:gd name="T0" fmla="*/ 50 w 101"/>
                <a:gd name="T1" fmla="*/ 0 h 100"/>
                <a:gd name="T2" fmla="*/ 0 w 101"/>
                <a:gd name="T3" fmla="*/ 50 h 100"/>
                <a:gd name="T4" fmla="*/ 50 w 101"/>
                <a:gd name="T5" fmla="*/ 100 h 100"/>
                <a:gd name="T6" fmla="*/ 101 w 101"/>
                <a:gd name="T7" fmla="*/ 50 h 100"/>
                <a:gd name="T8" fmla="*/ 50 w 101"/>
                <a:gd name="T9" fmla="*/ 0 h 100"/>
                <a:gd name="T10" fmla="*/ 50 w 101"/>
                <a:gd name="T11" fmla="*/ 67 h 100"/>
                <a:gd name="T12" fmla="*/ 34 w 101"/>
                <a:gd name="T13" fmla="*/ 50 h 100"/>
                <a:gd name="T14" fmla="*/ 50 w 101"/>
                <a:gd name="T15" fmla="*/ 33 h 100"/>
                <a:gd name="T16" fmla="*/ 67 w 101"/>
                <a:gd name="T17" fmla="*/ 50 h 100"/>
                <a:gd name="T18" fmla="*/ 50 w 101"/>
                <a:gd name="T1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0">
                  <a:moveTo>
                    <a:pt x="50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100"/>
                    <a:pt x="50" y="100"/>
                  </a:cubicBezTo>
                  <a:cubicBezTo>
                    <a:pt x="78" y="100"/>
                    <a:pt x="101" y="77"/>
                    <a:pt x="101" y="50"/>
                  </a:cubicBezTo>
                  <a:cubicBezTo>
                    <a:pt x="101" y="22"/>
                    <a:pt x="78" y="0"/>
                    <a:pt x="50" y="0"/>
                  </a:cubicBezTo>
                  <a:close/>
                  <a:moveTo>
                    <a:pt x="50" y="67"/>
                  </a:moveTo>
                  <a:cubicBezTo>
                    <a:pt x="41" y="67"/>
                    <a:pt x="34" y="59"/>
                    <a:pt x="34" y="50"/>
                  </a:cubicBezTo>
                  <a:cubicBezTo>
                    <a:pt x="34" y="41"/>
                    <a:pt x="41" y="33"/>
                    <a:pt x="50" y="33"/>
                  </a:cubicBezTo>
                  <a:cubicBezTo>
                    <a:pt x="60" y="33"/>
                    <a:pt x="67" y="41"/>
                    <a:pt x="67" y="50"/>
                  </a:cubicBezTo>
                  <a:cubicBezTo>
                    <a:pt x="67" y="59"/>
                    <a:pt x="60" y="67"/>
                    <a:pt x="5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500"/>
                </a:lnSpc>
              </a:pPr>
              <a:endParaRPr lang="id-ID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Freeform 26"/>
          <p:cNvSpPr>
            <a:spLocks noEditPoints="1"/>
          </p:cNvSpPr>
          <p:nvPr/>
        </p:nvSpPr>
        <p:spPr bwMode="auto">
          <a:xfrm flipH="1">
            <a:off x="7436431" y="2914047"/>
            <a:ext cx="2611024" cy="3057271"/>
          </a:xfrm>
          <a:custGeom>
            <a:avLst/>
            <a:gdLst>
              <a:gd name="T0" fmla="*/ 565 w 631"/>
              <a:gd name="T1" fmla="*/ 585 h 741"/>
              <a:gd name="T2" fmla="*/ 545 w 631"/>
              <a:gd name="T3" fmla="*/ 531 h 741"/>
              <a:gd name="T4" fmla="*/ 567 w 631"/>
              <a:gd name="T5" fmla="*/ 470 h 741"/>
              <a:gd name="T6" fmla="*/ 568 w 631"/>
              <a:gd name="T7" fmla="*/ 407 h 741"/>
              <a:gd name="T8" fmla="*/ 568 w 631"/>
              <a:gd name="T9" fmla="*/ 345 h 741"/>
              <a:gd name="T10" fmla="*/ 535 w 631"/>
              <a:gd name="T11" fmla="*/ 208 h 741"/>
              <a:gd name="T12" fmla="*/ 476 w 631"/>
              <a:gd name="T13" fmla="*/ 107 h 741"/>
              <a:gd name="T14" fmla="*/ 270 w 631"/>
              <a:gd name="T15" fmla="*/ 60 h 741"/>
              <a:gd name="T16" fmla="*/ 146 w 631"/>
              <a:gd name="T17" fmla="*/ 128 h 741"/>
              <a:gd name="T18" fmla="*/ 102 w 631"/>
              <a:gd name="T19" fmla="*/ 207 h 741"/>
              <a:gd name="T20" fmla="*/ 63 w 631"/>
              <a:gd name="T21" fmla="*/ 310 h 741"/>
              <a:gd name="T22" fmla="*/ 64 w 631"/>
              <a:gd name="T23" fmla="*/ 390 h 741"/>
              <a:gd name="T24" fmla="*/ 69 w 631"/>
              <a:gd name="T25" fmla="*/ 482 h 741"/>
              <a:gd name="T26" fmla="*/ 83 w 631"/>
              <a:gd name="T27" fmla="*/ 539 h 741"/>
              <a:gd name="T28" fmla="*/ 67 w 631"/>
              <a:gd name="T29" fmla="*/ 585 h 741"/>
              <a:gd name="T30" fmla="*/ 2 w 631"/>
              <a:gd name="T31" fmla="*/ 678 h 741"/>
              <a:gd name="T32" fmla="*/ 23 w 631"/>
              <a:gd name="T33" fmla="*/ 741 h 741"/>
              <a:gd name="T34" fmla="*/ 609 w 631"/>
              <a:gd name="T35" fmla="*/ 741 h 741"/>
              <a:gd name="T36" fmla="*/ 630 w 631"/>
              <a:gd name="T37" fmla="*/ 678 h 741"/>
              <a:gd name="T38" fmla="*/ 565 w 631"/>
              <a:gd name="T39" fmla="*/ 585 h 741"/>
              <a:gd name="T40" fmla="*/ 454 w 631"/>
              <a:gd name="T41" fmla="*/ 282 h 741"/>
              <a:gd name="T42" fmla="*/ 452 w 631"/>
              <a:gd name="T43" fmla="*/ 281 h 741"/>
              <a:gd name="T44" fmla="*/ 482 w 631"/>
              <a:gd name="T45" fmla="*/ 305 h 741"/>
              <a:gd name="T46" fmla="*/ 470 w 631"/>
              <a:gd name="T47" fmla="*/ 374 h 741"/>
              <a:gd name="T48" fmla="*/ 460 w 631"/>
              <a:gd name="T49" fmla="*/ 373 h 741"/>
              <a:gd name="T50" fmla="*/ 454 w 631"/>
              <a:gd name="T51" fmla="*/ 282 h 741"/>
              <a:gd name="T52" fmla="*/ 150 w 631"/>
              <a:gd name="T53" fmla="*/ 302 h 741"/>
              <a:gd name="T54" fmla="*/ 184 w 631"/>
              <a:gd name="T55" fmla="*/ 292 h 741"/>
              <a:gd name="T56" fmla="*/ 194 w 631"/>
              <a:gd name="T57" fmla="*/ 284 h 741"/>
              <a:gd name="T58" fmla="*/ 211 w 631"/>
              <a:gd name="T59" fmla="*/ 198 h 741"/>
              <a:gd name="T60" fmla="*/ 213 w 631"/>
              <a:gd name="T61" fmla="*/ 195 h 741"/>
              <a:gd name="T62" fmla="*/ 316 w 631"/>
              <a:gd name="T63" fmla="*/ 252 h 741"/>
              <a:gd name="T64" fmla="*/ 329 w 631"/>
              <a:gd name="T65" fmla="*/ 253 h 741"/>
              <a:gd name="T66" fmla="*/ 394 w 631"/>
              <a:gd name="T67" fmla="*/ 315 h 741"/>
              <a:gd name="T68" fmla="*/ 410 w 631"/>
              <a:gd name="T69" fmla="*/ 360 h 741"/>
              <a:gd name="T70" fmla="*/ 435 w 631"/>
              <a:gd name="T71" fmla="*/ 412 h 741"/>
              <a:gd name="T72" fmla="*/ 316 w 631"/>
              <a:gd name="T73" fmla="*/ 493 h 741"/>
              <a:gd name="T74" fmla="*/ 316 w 631"/>
              <a:gd name="T75" fmla="*/ 493 h 741"/>
              <a:gd name="T76" fmla="*/ 188 w 631"/>
              <a:gd name="T77" fmla="*/ 394 h 741"/>
              <a:gd name="T78" fmla="*/ 150 w 631"/>
              <a:gd name="T79" fmla="*/ 302 h 741"/>
              <a:gd name="T80" fmla="*/ 114 w 631"/>
              <a:gd name="T81" fmla="*/ 589 h 741"/>
              <a:gd name="T82" fmla="*/ 200 w 631"/>
              <a:gd name="T83" fmla="*/ 563 h 741"/>
              <a:gd name="T84" fmla="*/ 240 w 631"/>
              <a:gd name="T85" fmla="*/ 493 h 741"/>
              <a:gd name="T86" fmla="*/ 316 w 631"/>
              <a:gd name="T87" fmla="*/ 515 h 741"/>
              <a:gd name="T88" fmla="*/ 316 w 631"/>
              <a:gd name="T89" fmla="*/ 515 h 741"/>
              <a:gd name="T90" fmla="*/ 391 w 631"/>
              <a:gd name="T91" fmla="*/ 493 h 741"/>
              <a:gd name="T92" fmla="*/ 431 w 631"/>
              <a:gd name="T93" fmla="*/ 563 h 741"/>
              <a:gd name="T94" fmla="*/ 519 w 631"/>
              <a:gd name="T95" fmla="*/ 590 h 741"/>
              <a:gd name="T96" fmla="*/ 316 w 631"/>
              <a:gd name="T97" fmla="*/ 661 h 741"/>
              <a:gd name="T98" fmla="*/ 114 w 631"/>
              <a:gd name="T99" fmla="*/ 589 h 741"/>
              <a:gd name="T100" fmla="*/ 318 w 631"/>
              <a:gd name="T101" fmla="*/ 722 h 741"/>
              <a:gd name="T102" fmla="*/ 316 w 631"/>
              <a:gd name="T103" fmla="*/ 722 h 741"/>
              <a:gd name="T104" fmla="*/ 46 w 631"/>
              <a:gd name="T105" fmla="*/ 621 h 741"/>
              <a:gd name="T106" fmla="*/ 67 w 631"/>
              <a:gd name="T107" fmla="*/ 606 h 741"/>
              <a:gd name="T108" fmla="*/ 316 w 631"/>
              <a:gd name="T109" fmla="*/ 697 h 741"/>
              <a:gd name="T110" fmla="*/ 318 w 631"/>
              <a:gd name="T111" fmla="*/ 697 h 741"/>
              <a:gd name="T112" fmla="*/ 564 w 631"/>
              <a:gd name="T113" fmla="*/ 608 h 741"/>
              <a:gd name="T114" fmla="*/ 585 w 631"/>
              <a:gd name="T115" fmla="*/ 624 h 741"/>
              <a:gd name="T116" fmla="*/ 318 w 631"/>
              <a:gd name="T117" fmla="*/ 722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1" h="741">
                <a:moveTo>
                  <a:pt x="565" y="585"/>
                </a:moveTo>
                <a:cubicBezTo>
                  <a:pt x="577" y="562"/>
                  <a:pt x="566" y="543"/>
                  <a:pt x="545" y="531"/>
                </a:cubicBezTo>
                <a:cubicBezTo>
                  <a:pt x="517" y="515"/>
                  <a:pt x="536" y="486"/>
                  <a:pt x="567" y="470"/>
                </a:cubicBezTo>
                <a:cubicBezTo>
                  <a:pt x="597" y="454"/>
                  <a:pt x="607" y="426"/>
                  <a:pt x="568" y="407"/>
                </a:cubicBezTo>
                <a:cubicBezTo>
                  <a:pt x="530" y="387"/>
                  <a:pt x="532" y="381"/>
                  <a:pt x="568" y="345"/>
                </a:cubicBezTo>
                <a:cubicBezTo>
                  <a:pt x="604" y="308"/>
                  <a:pt x="586" y="222"/>
                  <a:pt x="535" y="208"/>
                </a:cubicBezTo>
                <a:cubicBezTo>
                  <a:pt x="484" y="194"/>
                  <a:pt x="497" y="166"/>
                  <a:pt x="476" y="107"/>
                </a:cubicBezTo>
                <a:cubicBezTo>
                  <a:pt x="456" y="51"/>
                  <a:pt x="319" y="0"/>
                  <a:pt x="270" y="60"/>
                </a:cubicBezTo>
                <a:cubicBezTo>
                  <a:pt x="236" y="23"/>
                  <a:pt x="161" y="73"/>
                  <a:pt x="146" y="128"/>
                </a:cubicBezTo>
                <a:cubicBezTo>
                  <a:pt x="131" y="184"/>
                  <a:pt x="142" y="199"/>
                  <a:pt x="102" y="207"/>
                </a:cubicBezTo>
                <a:cubicBezTo>
                  <a:pt x="62" y="215"/>
                  <a:pt x="37" y="273"/>
                  <a:pt x="63" y="310"/>
                </a:cubicBezTo>
                <a:cubicBezTo>
                  <a:pt x="89" y="346"/>
                  <a:pt x="101" y="363"/>
                  <a:pt x="64" y="390"/>
                </a:cubicBezTo>
                <a:cubicBezTo>
                  <a:pt x="27" y="417"/>
                  <a:pt x="34" y="465"/>
                  <a:pt x="69" y="482"/>
                </a:cubicBezTo>
                <a:cubicBezTo>
                  <a:pt x="104" y="498"/>
                  <a:pt x="111" y="523"/>
                  <a:pt x="83" y="539"/>
                </a:cubicBezTo>
                <a:cubicBezTo>
                  <a:pt x="63" y="551"/>
                  <a:pt x="53" y="568"/>
                  <a:pt x="67" y="585"/>
                </a:cubicBezTo>
                <a:cubicBezTo>
                  <a:pt x="29" y="603"/>
                  <a:pt x="0" y="629"/>
                  <a:pt x="2" y="678"/>
                </a:cubicBezTo>
                <a:cubicBezTo>
                  <a:pt x="2" y="699"/>
                  <a:pt x="10" y="720"/>
                  <a:pt x="23" y="741"/>
                </a:cubicBezTo>
                <a:cubicBezTo>
                  <a:pt x="609" y="741"/>
                  <a:pt x="609" y="741"/>
                  <a:pt x="609" y="741"/>
                </a:cubicBezTo>
                <a:cubicBezTo>
                  <a:pt x="621" y="720"/>
                  <a:pt x="629" y="699"/>
                  <a:pt x="630" y="678"/>
                </a:cubicBezTo>
                <a:cubicBezTo>
                  <a:pt x="631" y="629"/>
                  <a:pt x="603" y="603"/>
                  <a:pt x="565" y="585"/>
                </a:cubicBezTo>
                <a:close/>
                <a:moveTo>
                  <a:pt x="454" y="282"/>
                </a:moveTo>
                <a:cubicBezTo>
                  <a:pt x="453" y="281"/>
                  <a:pt x="452" y="281"/>
                  <a:pt x="452" y="281"/>
                </a:cubicBezTo>
                <a:cubicBezTo>
                  <a:pt x="467" y="252"/>
                  <a:pt x="479" y="289"/>
                  <a:pt x="482" y="305"/>
                </a:cubicBezTo>
                <a:cubicBezTo>
                  <a:pt x="486" y="328"/>
                  <a:pt x="481" y="355"/>
                  <a:pt x="470" y="374"/>
                </a:cubicBezTo>
                <a:cubicBezTo>
                  <a:pt x="467" y="373"/>
                  <a:pt x="464" y="373"/>
                  <a:pt x="460" y="373"/>
                </a:cubicBezTo>
                <a:cubicBezTo>
                  <a:pt x="411" y="378"/>
                  <a:pt x="527" y="312"/>
                  <a:pt x="454" y="282"/>
                </a:cubicBezTo>
                <a:close/>
                <a:moveTo>
                  <a:pt x="150" y="302"/>
                </a:moveTo>
                <a:cubicBezTo>
                  <a:pt x="156" y="273"/>
                  <a:pt x="172" y="265"/>
                  <a:pt x="184" y="292"/>
                </a:cubicBezTo>
                <a:cubicBezTo>
                  <a:pt x="194" y="314"/>
                  <a:pt x="196" y="325"/>
                  <a:pt x="194" y="284"/>
                </a:cubicBezTo>
                <a:cubicBezTo>
                  <a:pt x="193" y="256"/>
                  <a:pt x="199" y="226"/>
                  <a:pt x="211" y="198"/>
                </a:cubicBezTo>
                <a:cubicBezTo>
                  <a:pt x="212" y="197"/>
                  <a:pt x="212" y="196"/>
                  <a:pt x="213" y="195"/>
                </a:cubicBezTo>
                <a:cubicBezTo>
                  <a:pt x="232" y="223"/>
                  <a:pt x="270" y="249"/>
                  <a:pt x="316" y="252"/>
                </a:cubicBezTo>
                <a:cubicBezTo>
                  <a:pt x="321" y="252"/>
                  <a:pt x="325" y="253"/>
                  <a:pt x="329" y="253"/>
                </a:cubicBezTo>
                <a:cubicBezTo>
                  <a:pt x="417" y="251"/>
                  <a:pt x="322" y="306"/>
                  <a:pt x="394" y="315"/>
                </a:cubicBezTo>
                <a:cubicBezTo>
                  <a:pt x="446" y="322"/>
                  <a:pt x="436" y="331"/>
                  <a:pt x="410" y="360"/>
                </a:cubicBezTo>
                <a:cubicBezTo>
                  <a:pt x="392" y="380"/>
                  <a:pt x="397" y="406"/>
                  <a:pt x="435" y="412"/>
                </a:cubicBezTo>
                <a:cubicBezTo>
                  <a:pt x="410" y="459"/>
                  <a:pt x="370" y="493"/>
                  <a:pt x="316" y="493"/>
                </a:cubicBezTo>
                <a:cubicBezTo>
                  <a:pt x="316" y="493"/>
                  <a:pt x="316" y="493"/>
                  <a:pt x="316" y="493"/>
                </a:cubicBezTo>
                <a:cubicBezTo>
                  <a:pt x="256" y="493"/>
                  <a:pt x="212" y="451"/>
                  <a:pt x="188" y="394"/>
                </a:cubicBezTo>
                <a:cubicBezTo>
                  <a:pt x="157" y="389"/>
                  <a:pt x="143" y="339"/>
                  <a:pt x="150" y="302"/>
                </a:cubicBezTo>
                <a:close/>
                <a:moveTo>
                  <a:pt x="114" y="589"/>
                </a:moveTo>
                <a:cubicBezTo>
                  <a:pt x="141" y="580"/>
                  <a:pt x="171" y="573"/>
                  <a:pt x="200" y="563"/>
                </a:cubicBezTo>
                <a:cubicBezTo>
                  <a:pt x="234" y="550"/>
                  <a:pt x="241" y="524"/>
                  <a:pt x="240" y="493"/>
                </a:cubicBezTo>
                <a:cubicBezTo>
                  <a:pt x="262" y="507"/>
                  <a:pt x="287" y="515"/>
                  <a:pt x="316" y="515"/>
                </a:cubicBezTo>
                <a:cubicBezTo>
                  <a:pt x="316" y="515"/>
                  <a:pt x="316" y="515"/>
                  <a:pt x="316" y="515"/>
                </a:cubicBezTo>
                <a:cubicBezTo>
                  <a:pt x="344" y="515"/>
                  <a:pt x="369" y="507"/>
                  <a:pt x="391" y="493"/>
                </a:cubicBezTo>
                <a:cubicBezTo>
                  <a:pt x="390" y="524"/>
                  <a:pt x="397" y="550"/>
                  <a:pt x="431" y="563"/>
                </a:cubicBezTo>
                <a:cubicBezTo>
                  <a:pt x="461" y="574"/>
                  <a:pt x="492" y="581"/>
                  <a:pt x="519" y="590"/>
                </a:cubicBezTo>
                <a:cubicBezTo>
                  <a:pt x="501" y="642"/>
                  <a:pt x="408" y="662"/>
                  <a:pt x="316" y="661"/>
                </a:cubicBezTo>
                <a:cubicBezTo>
                  <a:pt x="210" y="660"/>
                  <a:pt x="105" y="630"/>
                  <a:pt x="114" y="589"/>
                </a:cubicBezTo>
                <a:close/>
                <a:moveTo>
                  <a:pt x="318" y="722"/>
                </a:moveTo>
                <a:cubicBezTo>
                  <a:pt x="316" y="722"/>
                  <a:pt x="316" y="722"/>
                  <a:pt x="316" y="722"/>
                </a:cubicBezTo>
                <a:cubicBezTo>
                  <a:pt x="184" y="722"/>
                  <a:pt x="70" y="685"/>
                  <a:pt x="46" y="621"/>
                </a:cubicBezTo>
                <a:cubicBezTo>
                  <a:pt x="52" y="616"/>
                  <a:pt x="59" y="611"/>
                  <a:pt x="67" y="606"/>
                </a:cubicBezTo>
                <a:cubicBezTo>
                  <a:pt x="78" y="664"/>
                  <a:pt x="187" y="697"/>
                  <a:pt x="316" y="697"/>
                </a:cubicBezTo>
                <a:cubicBezTo>
                  <a:pt x="318" y="697"/>
                  <a:pt x="318" y="697"/>
                  <a:pt x="318" y="697"/>
                </a:cubicBezTo>
                <a:cubicBezTo>
                  <a:pt x="448" y="697"/>
                  <a:pt x="551" y="665"/>
                  <a:pt x="564" y="608"/>
                </a:cubicBezTo>
                <a:cubicBezTo>
                  <a:pt x="572" y="613"/>
                  <a:pt x="578" y="618"/>
                  <a:pt x="585" y="624"/>
                </a:cubicBezTo>
                <a:cubicBezTo>
                  <a:pt x="559" y="687"/>
                  <a:pt x="451" y="722"/>
                  <a:pt x="318" y="7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62532" tIns="81267" rIns="162532" bIns="81267"/>
          <a:lstStyle/>
          <a:p>
            <a:pPr>
              <a:lnSpc>
                <a:spcPts val="1500"/>
              </a:lnSpc>
              <a:defRPr/>
            </a:pPr>
            <a:endParaRPr lang="id-ID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06" name="Rectangle 1"/>
          <p:cNvSpPr/>
          <p:nvPr/>
        </p:nvSpPr>
        <p:spPr>
          <a:xfrm>
            <a:off x="909877" y="3164383"/>
            <a:ext cx="1629267" cy="477035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108" name="Rectangle 1"/>
          <p:cNvSpPr/>
          <p:nvPr/>
        </p:nvSpPr>
        <p:spPr>
          <a:xfrm>
            <a:off x="4303829" y="3164383"/>
            <a:ext cx="1629267" cy="477035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109" name="Rectangle 1"/>
          <p:cNvSpPr/>
          <p:nvPr/>
        </p:nvSpPr>
        <p:spPr>
          <a:xfrm>
            <a:off x="2643368" y="3164383"/>
            <a:ext cx="1629267" cy="477035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110" name="Rectangle 1"/>
          <p:cNvSpPr/>
          <p:nvPr/>
        </p:nvSpPr>
        <p:spPr>
          <a:xfrm>
            <a:off x="2728057" y="4892178"/>
            <a:ext cx="1629267" cy="477035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111" name="Rectangle 1"/>
          <p:cNvSpPr/>
          <p:nvPr/>
        </p:nvSpPr>
        <p:spPr>
          <a:xfrm>
            <a:off x="813452" y="4819786"/>
            <a:ext cx="1629267" cy="477035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112" name="Rectangle 1"/>
          <p:cNvSpPr/>
          <p:nvPr/>
        </p:nvSpPr>
        <p:spPr>
          <a:xfrm>
            <a:off x="4438569" y="4973563"/>
            <a:ext cx="1629267" cy="477035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947567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3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8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8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3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91" grpId="0" animBg="1"/>
      <p:bldP spid="61" grpId="0" animBg="1"/>
      <p:bldP spid="106" grpId="0"/>
      <p:bldP spid="108" grpId="0"/>
      <p:bldP spid="109" grpId="0"/>
      <p:bldP spid="110" grpId="0"/>
      <p:bldP spid="111" grpId="0"/>
      <p:bldP spid="1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5637868" y="1512428"/>
            <a:ext cx="5941780" cy="4768983"/>
            <a:chOff x="2864085" y="868100"/>
            <a:chExt cx="4900536" cy="3933261"/>
          </a:xfrm>
        </p:grpSpPr>
        <p:sp>
          <p:nvSpPr>
            <p:cNvPr id="3" name="Rectangle 3"/>
            <p:cNvSpPr/>
            <p:nvPr/>
          </p:nvSpPr>
          <p:spPr>
            <a:xfrm>
              <a:off x="6972528" y="2377266"/>
              <a:ext cx="709319" cy="174899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Oval 4"/>
            <p:cNvSpPr/>
            <p:nvPr/>
          </p:nvSpPr>
          <p:spPr>
            <a:xfrm>
              <a:off x="6972528" y="3752114"/>
              <a:ext cx="709319" cy="74829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Rectangle 5"/>
            <p:cNvSpPr/>
            <p:nvPr/>
          </p:nvSpPr>
          <p:spPr>
            <a:xfrm>
              <a:off x="5976104" y="1272635"/>
              <a:ext cx="709319" cy="285362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Oval 6"/>
            <p:cNvSpPr/>
            <p:nvPr/>
          </p:nvSpPr>
          <p:spPr>
            <a:xfrm>
              <a:off x="5976104" y="3752114"/>
              <a:ext cx="709319" cy="74829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Rectangle 7"/>
            <p:cNvSpPr/>
            <p:nvPr/>
          </p:nvSpPr>
          <p:spPr>
            <a:xfrm>
              <a:off x="4979680" y="1712112"/>
              <a:ext cx="709319" cy="24141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Oval 8"/>
            <p:cNvSpPr/>
            <p:nvPr/>
          </p:nvSpPr>
          <p:spPr>
            <a:xfrm>
              <a:off x="4979680" y="3752114"/>
              <a:ext cx="709319" cy="74829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>
              <a:off x="3983255" y="2864253"/>
              <a:ext cx="709319" cy="12620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Oval 10"/>
            <p:cNvSpPr/>
            <p:nvPr/>
          </p:nvSpPr>
          <p:spPr>
            <a:xfrm>
              <a:off x="3983255" y="3752114"/>
              <a:ext cx="709319" cy="74829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2986830" y="2377266"/>
              <a:ext cx="709319" cy="1748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Oval 12"/>
            <p:cNvSpPr/>
            <p:nvPr/>
          </p:nvSpPr>
          <p:spPr>
            <a:xfrm>
              <a:off x="2986830" y="3752114"/>
              <a:ext cx="709319" cy="74829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7166051" y="3925869"/>
              <a:ext cx="396221" cy="418710"/>
              <a:chOff x="9145589" y="4435475"/>
              <a:chExt cx="464343" cy="465138"/>
            </a:xfrm>
            <a:solidFill>
              <a:schemeClr val="bg2"/>
            </a:solidFill>
          </p:grpSpPr>
          <p:sp>
            <p:nvSpPr>
              <p:cNvPr id="55" name="AutoShape 7"/>
              <p:cNvSpPr>
                <a:spLocks/>
              </p:cNvSpPr>
              <p:nvPr/>
            </p:nvSpPr>
            <p:spPr bwMode="auto">
              <a:xfrm>
                <a:off x="9145589" y="4435475"/>
                <a:ext cx="464343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6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7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8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9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60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61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62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63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14" name="Group 23"/>
            <p:cNvGrpSpPr/>
            <p:nvPr/>
          </p:nvGrpSpPr>
          <p:grpSpPr>
            <a:xfrm>
              <a:off x="6178124" y="3925085"/>
              <a:ext cx="371161" cy="41799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52" name="AutoShape 78"/>
              <p:cNvSpPr>
                <a:spLocks/>
              </p:cNvSpPr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3" name="AutoShape 79"/>
              <p:cNvSpPr>
                <a:spLocks/>
              </p:cNvSpPr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4" name="AutoShape 80"/>
              <p:cNvSpPr>
                <a:spLocks/>
              </p:cNvSpPr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15" name="Group 27"/>
            <p:cNvGrpSpPr/>
            <p:nvPr/>
          </p:nvGrpSpPr>
          <p:grpSpPr>
            <a:xfrm>
              <a:off x="5149528" y="3957953"/>
              <a:ext cx="396899" cy="352258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49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0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1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16" name="Group 31"/>
            <p:cNvGrpSpPr/>
            <p:nvPr/>
          </p:nvGrpSpPr>
          <p:grpSpPr>
            <a:xfrm>
              <a:off x="4141252" y="3920780"/>
              <a:ext cx="396221" cy="41799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46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7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8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17" name="Group 35"/>
            <p:cNvGrpSpPr/>
            <p:nvPr/>
          </p:nvGrpSpPr>
          <p:grpSpPr>
            <a:xfrm>
              <a:off x="3166350" y="4001436"/>
              <a:ext cx="396221" cy="326537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9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4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5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sp>
          <p:nvSpPr>
            <p:cNvPr id="18" name="TextBox 43"/>
            <p:cNvSpPr txBox="1"/>
            <p:nvPr/>
          </p:nvSpPr>
          <p:spPr>
            <a:xfrm>
              <a:off x="2864085" y="4577293"/>
              <a:ext cx="954814" cy="224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TV Production</a:t>
              </a:r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TextBox 44"/>
            <p:cNvSpPr txBox="1"/>
            <p:nvPr/>
          </p:nvSpPr>
          <p:spPr>
            <a:xfrm>
              <a:off x="4079006" y="4577293"/>
              <a:ext cx="517202" cy="224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Sound</a:t>
              </a:r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TextBox 45"/>
            <p:cNvSpPr txBox="1"/>
            <p:nvPr/>
          </p:nvSpPr>
          <p:spPr>
            <a:xfrm>
              <a:off x="4904518" y="4577293"/>
              <a:ext cx="868879" cy="224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Photography</a:t>
              </a:r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TextBox 46"/>
            <p:cNvSpPr txBox="1"/>
            <p:nvPr/>
          </p:nvSpPr>
          <p:spPr>
            <a:xfrm>
              <a:off x="6889133" y="4573808"/>
              <a:ext cx="875488" cy="224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Social Media</a:t>
              </a:r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47"/>
            <p:cNvSpPr txBox="1"/>
            <p:nvPr/>
          </p:nvSpPr>
          <p:spPr>
            <a:xfrm>
              <a:off x="6022586" y="4574229"/>
              <a:ext cx="616359" cy="224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Portfolio</a:t>
              </a:r>
              <a:endParaRPr lang="en-GB" sz="120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TextBox 48"/>
            <p:cNvSpPr txBox="1"/>
            <p:nvPr/>
          </p:nvSpPr>
          <p:spPr>
            <a:xfrm>
              <a:off x="6128351" y="868100"/>
              <a:ext cx="404824" cy="224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 b="1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96%</a:t>
              </a:r>
              <a:endParaRPr lang="en-GB" sz="1200" b="1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TextBox 49"/>
            <p:cNvSpPr txBox="1"/>
            <p:nvPr/>
          </p:nvSpPr>
          <p:spPr>
            <a:xfrm>
              <a:off x="3139079" y="1976077"/>
              <a:ext cx="404824" cy="224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 b="1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lang="en-GB" sz="1200" b="1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50"/>
            <p:cNvSpPr txBox="1"/>
            <p:nvPr/>
          </p:nvSpPr>
          <p:spPr>
            <a:xfrm>
              <a:off x="4134393" y="2499866"/>
              <a:ext cx="404824" cy="224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 b="1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35%</a:t>
              </a:r>
              <a:endParaRPr lang="en-GB" sz="1200" b="1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TextBox 51"/>
            <p:cNvSpPr txBox="1"/>
            <p:nvPr/>
          </p:nvSpPr>
          <p:spPr>
            <a:xfrm>
              <a:off x="7122786" y="2032247"/>
              <a:ext cx="404824" cy="224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 b="1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46%</a:t>
              </a:r>
              <a:endParaRPr lang="en-GB" sz="1200" b="1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TextBox 52"/>
            <p:cNvSpPr txBox="1"/>
            <p:nvPr/>
          </p:nvSpPr>
          <p:spPr>
            <a:xfrm>
              <a:off x="5111302" y="1360865"/>
              <a:ext cx="404824" cy="224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 b="1">
                  <a:solidFill>
                    <a:srgbClr val="7E7E7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82%</a:t>
              </a:r>
              <a:endParaRPr lang="en-GB" sz="1200" b="1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59"/>
          <p:cNvGrpSpPr/>
          <p:nvPr/>
        </p:nvGrpSpPr>
        <p:grpSpPr>
          <a:xfrm>
            <a:off x="1023881" y="3923997"/>
            <a:ext cx="1028696" cy="1085224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37" name="AutoShape 126"/>
            <p:cNvSpPr>
              <a:spLocks/>
            </p:cNvSpPr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04784" fontAlgn="base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38" name="AutoShape 127"/>
            <p:cNvSpPr>
              <a:spLocks/>
            </p:cNvSpPr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04784" fontAlgn="base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2481524" y="3975760"/>
            <a:ext cx="224476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  <a:p>
            <a:pPr>
              <a:lnSpc>
                <a:spcPts val="1500"/>
              </a:lnSpc>
            </a:pP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504019" y="1679007"/>
            <a:ext cx="2222267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504019" y="2805163"/>
            <a:ext cx="2222267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8549695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PART  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mtClean="0"/>
              <a:t>教学设计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66716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16691" y="771649"/>
            <a:ext cx="5951324" cy="3894927"/>
            <a:chOff x="763170" y="1585667"/>
            <a:chExt cx="5748467" cy="3686665"/>
          </a:xfrm>
        </p:grpSpPr>
        <p:graphicFrame>
          <p:nvGraphicFramePr>
            <p:cNvPr id="13" name="Chart 10"/>
            <p:cNvGraphicFramePr/>
            <p:nvPr/>
          </p:nvGraphicFramePr>
          <p:xfrm>
            <a:off x="763170" y="1585667"/>
            <a:ext cx="5748467" cy="36866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1"/>
            <p:cNvSpPr txBox="1"/>
            <p:nvPr/>
          </p:nvSpPr>
          <p:spPr>
            <a:xfrm>
              <a:off x="2476878" y="2166128"/>
              <a:ext cx="672299" cy="439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Service</a:t>
              </a:r>
            </a:p>
            <a:p>
              <a:pPr algn="ctr">
                <a:lnSpc>
                  <a:spcPts val="1500"/>
                </a:lnSpc>
              </a:pPr>
              <a:r>
                <a:rPr lang="en-US" sz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20%</a:t>
              </a:r>
              <a:endParaRPr lang="en-GB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3349715" y="3149802"/>
              <a:ext cx="672299" cy="439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Service</a:t>
              </a:r>
            </a:p>
            <a:p>
              <a:pPr algn="ctr">
                <a:lnSpc>
                  <a:spcPts val="1500"/>
                </a:lnSpc>
              </a:pPr>
              <a:r>
                <a:rPr lang="en-US" sz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20%</a:t>
              </a:r>
              <a:endParaRPr lang="en-GB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1550430" y="3665315"/>
              <a:ext cx="672299" cy="439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sz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Service</a:t>
              </a:r>
            </a:p>
            <a:p>
              <a:pPr algn="ctr">
                <a:lnSpc>
                  <a:spcPts val="1500"/>
                </a:lnSpc>
              </a:pPr>
              <a:r>
                <a:rPr lang="en-US" sz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en-GB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roup 14"/>
            <p:cNvGrpSpPr/>
            <p:nvPr/>
          </p:nvGrpSpPr>
          <p:grpSpPr>
            <a:xfrm>
              <a:off x="5520531" y="3883595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22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520532" y="2636674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9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0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1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04784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9" name="Rectangle 23"/>
          <p:cNvSpPr/>
          <p:nvPr/>
        </p:nvSpPr>
        <p:spPr>
          <a:xfrm>
            <a:off x="7339701" y="1488286"/>
            <a:ext cx="3084459" cy="2799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endParaRPr lang="en-GB" sz="12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802463" y="1695057"/>
            <a:ext cx="2185742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  <a:p>
            <a:pPr algn="ctr">
              <a:lnSpc>
                <a:spcPts val="1500"/>
              </a:lnSpc>
            </a:pP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709699" y="4733292"/>
            <a:ext cx="810486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双击输入替换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内容双击</a:t>
            </a:r>
            <a:r>
              <a:rPr lang="zh-CN" altLang="en-US" sz="1200" dirty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输入替换</a:t>
            </a:r>
            <a:r>
              <a:rPr lang="zh-CN" altLang="en-US" sz="1200" dirty="0" smtClean="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/>
              </a:rPr>
              <a:t>内容</a:t>
            </a: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  <a:p>
            <a:pPr>
              <a:lnSpc>
                <a:spcPts val="1500"/>
              </a:lnSpc>
            </a:pPr>
            <a:endParaRPr lang="en-US" altLang="zh-CN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873920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趣味儿童教育PPT模板"/>
</p:tagLst>
</file>

<file path=ppt/theme/theme1.xml><?xml version="1.0" encoding="utf-8"?>
<a:theme xmlns:a="http://schemas.openxmlformats.org/drawingml/2006/main" name="Office 主题">
  <a:themeElements>
    <a:clrScheme name="自定义 3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C6D1"/>
      </a:accent1>
      <a:accent2>
        <a:srgbClr val="C7B6C9"/>
      </a:accent2>
      <a:accent3>
        <a:srgbClr val="FFAF8B"/>
      </a:accent3>
      <a:accent4>
        <a:srgbClr val="8CC6D1"/>
      </a:accent4>
      <a:accent5>
        <a:srgbClr val="C7B6C9"/>
      </a:accent5>
      <a:accent6>
        <a:srgbClr val="FFAF8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1182</Words>
  <PresentationFormat>自定义</PresentationFormat>
  <Paragraphs>168</Paragraphs>
  <Slides>24</Slides>
  <Notes>24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2017-08-17T10:58:14Z</dcterms:created>
  <dcterms:modified xsi:type="dcterms:W3CDTF">2017-10-11T10:21:26Z</dcterms:modified>
</cp:coreProperties>
</file>