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3" r:id="rId1"/>
  </p:sldMasterIdLst>
  <p:notesMasterIdLst>
    <p:notesMasterId r:id="rId21"/>
  </p:notesMasterIdLst>
  <p:sldIdLst>
    <p:sldId id="447" r:id="rId2"/>
    <p:sldId id="504" r:id="rId3"/>
    <p:sldId id="486" r:id="rId4"/>
    <p:sldId id="508" r:id="rId5"/>
    <p:sldId id="449" r:id="rId6"/>
    <p:sldId id="451" r:id="rId7"/>
    <p:sldId id="453" r:id="rId8"/>
    <p:sldId id="455" r:id="rId9"/>
    <p:sldId id="459" r:id="rId10"/>
    <p:sldId id="500" r:id="rId11"/>
    <p:sldId id="457" r:id="rId12"/>
    <p:sldId id="462" r:id="rId13"/>
    <p:sldId id="505" r:id="rId14"/>
    <p:sldId id="477" r:id="rId15"/>
    <p:sldId id="488" r:id="rId16"/>
    <p:sldId id="496" r:id="rId17"/>
    <p:sldId id="506" r:id="rId18"/>
    <p:sldId id="507" r:id="rId19"/>
    <p:sldId id="490" r:id="rId20"/>
  </p:sldIdLst>
  <p:sldSz cx="9144000" cy="6858000" type="screen4x3"/>
  <p:notesSz cx="6858000" cy="9144000"/>
  <p:embeddedFontLst>
    <p:embeddedFont>
      <p:font typeface="Trebuchet MS" pitchFamily="34" charset="0"/>
      <p:regular r:id="rId22"/>
      <p:bold r:id="rId23"/>
      <p:italic r:id="rId24"/>
      <p:boldItalic r:id="rId25"/>
    </p:embeddedFont>
    <p:embeddedFont>
      <p:font typeface="VNI-Avo" charset="0"/>
      <p:regular r:id="rId26"/>
      <p:bold r:id="rId27"/>
      <p:italic r:id="rId28"/>
      <p:boldItalic r:id="rId29"/>
    </p:embeddedFont>
    <p:embeddedFont>
      <p:font typeface="HP-087"/>
      <p:bold r:id="rId30"/>
    </p:embeddedFont>
    <p:embeddedFont>
      <p:font typeface="HP001 4 hàng" charset="-93"/>
      <p:regular r:id="rId31"/>
      <p:bold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Quicksand Medium" charset="0"/>
      <p:regular r:id="rId37"/>
    </p:embeddedFont>
    <p:embeddedFont>
      <p:font typeface="Arial Rounded MT Bold" pitchFamily="34" charset="0"/>
      <p:regular r:id="rId38"/>
    </p:embeddedFont>
    <p:embeddedFont>
      <p:font typeface="Tahoma" pitchFamily="34" charset="0"/>
      <p:regular r:id="rId39"/>
      <p:bold r:id="rId40"/>
    </p:embeddedFont>
    <p:embeddedFont>
      <p:font typeface="HP001 4H Normal" pitchFamily="34" charset="-127"/>
      <p:regular r:id="rId41"/>
    </p:embeddedFont>
    <p:embeddedFont>
      <p:font typeface="Century Gothic" pitchFamily="34" charset="0"/>
      <p:regular r:id="rId42"/>
      <p:bold r:id="rId43"/>
      <p:italic r:id="rId44"/>
      <p:boldItalic r:id="rId45"/>
    </p:embeddedFont>
    <p:embeddedFont>
      <p:font typeface="HP001" charset="-93"/>
      <p:regular r:id="rId46"/>
      <p:bold r:id="rId47"/>
    </p:embeddedFont>
    <p:embeddedFont>
      <p:font typeface="Wingdings 3" pitchFamily="18" charset="2"/>
      <p:regular r:id="rId48"/>
    </p:embeddedFont>
    <p:embeddedFont>
      <p:font typeface=".VnAvant" pitchFamily="34" charset="0"/>
      <p:regular r:id="rId49"/>
      <p:bold r:id="rId50"/>
      <p:italic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FF0066"/>
    <a:srgbClr val="009900"/>
    <a:srgbClr val="FFCC00"/>
    <a:srgbClr val="2E12D6"/>
    <a:srgbClr val="0000CC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76" d="100"/>
          <a:sy n="76" d="100"/>
        </p:scale>
        <p:origin x="-133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28/10/2020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9913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05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5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682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579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8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4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05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24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2561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11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14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0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5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4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0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04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24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4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3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9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1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133" y="762000"/>
            <a:ext cx="9164067" cy="830997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nối tri thức với cuộc sống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8400" y="2891135"/>
            <a:ext cx="3581400" cy="461665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8333" y="1654314"/>
            <a:ext cx="3657600" cy="707886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27864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2420655" y="2032353"/>
            <a:ext cx="4343401" cy="1588532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4822858" y="3656985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n</a:t>
            </a:r>
            <a:r>
              <a:rPr lang="en-US" sz="44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ếm</a:t>
            </a:r>
            <a:endParaRPr lang="en-US" sz="44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745054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 dirty="0" err="1" smtClean="0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30272"/>
            <a:ext cx="1676400" cy="681078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1712683" y="30272"/>
            <a:ext cx="5638800" cy="120032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32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36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: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32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32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32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  <a:p>
            <a:r>
              <a:rPr lang="en-US" sz="3600" b="1" dirty="0" smtClean="0">
                <a:solidFill>
                  <a:srgbClr val="0033CC"/>
                </a:solidFill>
                <a:latin typeface=".VnAvant" panose="020B7200000000000000" pitchFamily="34" charset="0"/>
              </a:rPr>
              <a:t>  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9699" y="12306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3276" y="1269170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8542" y="1230600"/>
            <a:ext cx="7793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i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3404" y="2038611"/>
            <a:ext cx="5693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kern="0" dirty="0" smtClean="0">
                <a:latin typeface="Quicksand Medium" panose="00000600000000000000" pitchFamily="2" charset="0"/>
                <a:sym typeface="Arial"/>
              </a:rPr>
              <a:t>đ</a:t>
            </a:r>
            <a:endParaRPr lang="en-US" sz="5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4920" y="2025549"/>
            <a:ext cx="11464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54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54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62548" y="2837303"/>
            <a:ext cx="138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latin typeface="Quicksand Medium" panose="00000600000000000000" pitchFamily="2" charset="0"/>
                <a:sym typeface="Arial"/>
              </a:rPr>
              <a:t>đ</a:t>
            </a:r>
            <a:r>
              <a:rPr lang="en-US" sz="48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ếm</a:t>
            </a:r>
            <a:endParaRPr lang="en-US" sz="48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55" y="3644295"/>
            <a:ext cx="1439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ẻm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3625" y="3653784"/>
            <a:ext cx="1407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k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em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16190" y="3654995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ềm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67231" y="4468601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ch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ụm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84437" y="3668300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ỉm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0805" y="5413920"/>
            <a:ext cx="21323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em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thư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23254" y="5562600"/>
            <a:ext cx="2539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ềm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nhà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729953" y="5229027"/>
            <a:ext cx="21916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ủm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ỉm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7237" y="1256107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um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35754" y="369762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ím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99973" y="4468601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ũm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33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1981200" y="1905000"/>
            <a:ext cx="5638800" cy="1316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0000FF"/>
              </a:solidFill>
              <a:effectLst>
                <a:outerShdw sy="50000" kx="-2453608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84663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66" y="1114425"/>
            <a:ext cx="263176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4766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290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0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19885 C -0.02205 -0.18403 -0.01128 -0.18611 -0.03455 -0.15232 C -0.03767 -0.14769 -0.04184 -0.14723 -0.04514 -0.14329 C -0.04965 -0.13773 -0.05364 -0.13056 -0.05798 -0.12477 C -0.06857 -0.11065 -0.07795 -0.09098 -0.08976 -0.08264 C -0.12552 -0.05672 -0.15851 -0.0176 -0.19601 -0.00371 C -0.21215 0.01412 -0.23003 0.02847 -0.24687 0.04282 C -0.2533 0.04814 -0.25972 0.05208 -0.26597 0.05694 C -0.26823 0.05833 -0.27239 0.06088 -0.27239 0.06134 C -0.28941 0.05972 -0.3066 0.05949 -0.32344 0.05694 C -0.33802 0.05463 -0.35226 0.03449 -0.36597 0.0243 C -0.38003 0.00324 -0.38003 -0.00556 -0.38715 -0.03611 C -0.39288 -0.08866 -0.39288 -0.14074 -0.38715 -0.19445 C -0.38819 -0.24676 -0.38021 -0.31829 -0.40851 -0.33357 C -0.4184 -0.34769 -0.42934 -0.34885 -0.44028 -0.35695 C -0.46232 -0.37292 -0.48298 -0.38658 -0.50607 -0.39398 C -0.52656 -0.4088 -0.4875 -0.38125 -0.53368 -0.40764 C -0.54687 -0.41528 -0.55677 -0.42547 -0.56979 -0.43102 C -0.58385 -0.4294 -0.59826 -0.43172 -0.61215 -0.42662 C -0.62205 -0.42292 -0.63055 -0.40996 -0.63993 -0.40324 C -0.65226 -0.38264 -0.6592 -0.36227 -0.66753 -0.33357 C -0.67014 -0.32408 -0.67587 -0.30556 -0.67587 -0.30533 C -0.6809 -0.26273 -0.67691 -0.27871 -0.68455 -0.2544 C -0.68767 -0.22639 -0.69028 -0.19885 -0.69305 -0.1713 C -0.69462 -0.15672 -0.69583 -0.12871 -0.69913 -0.11528 C -0.70087 -0.10949 -0.70399 -0.10648 -0.7059 -0.10139 C -0.71337 -0.07963 -0.71337 -0.0625 -0.72482 -0.05486 C -0.72951 -0.06181 -0.73437 -0.06736 -0.73767 -0.07824 C -0.74965 -0.11736 -0.72569 -0.0625 -0.74618 -0.10579 C -0.74948 -0.12824 -0.75243 -0.14792 -0.75469 -0.1713 C -0.75382 -0.20648 -0.75764 -0.24561 -0.75035 -0.27755 C -0.72726 -0.37894 -0.68351 -0.38588 -0.63785 -0.39861 C -0.5401 -0.39723 -0.44253 -0.39861 -0.34462 -0.39398 C -0.33333 -0.39352 -0.32274 -0.36667 -0.31076 -0.36111 C -0.30017 -0.33912 -0.28021 -0.30232 -0.26597 -0.28704 C -0.26389 -0.28241 -0.26232 -0.27616 -0.25972 -0.27292 C -0.25729 -0.26968 -0.25364 -0.27176 -0.25104 -0.26829 C -0.23038 -0.23588 -0.25642 -0.25834 -0.23854 -0.24491 C -0.22812 -0.22824 -0.21892 -0.21019 -0.20868 -0.19445 C -0.19687 -0.17639 -0.20364 -0.19422 -0.19392 -0.17547 C -0.1908 -0.16968 -0.18837 -0.16297 -0.18541 -0.15695 C -0.17864 -0.14445 -0.17135 -0.13241 -0.16406 -0.11991 C -0.16215 -0.11644 -0.16163 -0.10973 -0.15989 -0.10579 C -0.15364 -0.09236 -0.14496 -0.08218 -0.13854 -0.06875 C -0.1368 -0.06482 -0.13628 -0.05857 -0.1342 -0.05486 C -0.13177 -0.0507 -0.1283 -0.04954 -0.12587 -0.04561 C -0.11805 -0.03311 -0.1217 -0.03056 -0.11302 -0.02223 C -0.10521 -0.01459 -0.0993 -0.01436 -0.09184 -0.00371 C -0.05989 -0.00672 -0.02812 -0.00857 0.00382 -0.01273 C 0.01215 -0.01389 0.02205 -0.03218 0.02917 -0.04074 C 0.05 -0.06598 0.08281 -0.12431 0.09514 -0.1713 C 0.09827 -0.18311 0.10018 -0.1963 0.10347 -0.20787 C 0.10573 -0.21551 0.10781 -0.22361 0.11007 -0.23125 C 0.11215 -0.2507 0.11563 -0.26829 0.1184 -0.28704 C 0.12049 -0.31644 0.12483 -0.3382 0.12917 -0.36598 C 0.12899 -0.3757 0.14132 -0.55625 0.11007 -0.58426 C 0.10122 -0.5919 0.09149 -0.5926 0.08229 -0.59792 C 0.04045 -0.59653 -0.00121 -0.5963 -0.04305 -0.59329 C -0.05694 -0.59213 -0.06632 -0.56783 -0.07916 -0.56088 C -0.08264 -0.55486 -0.08594 -0.54792 -0.08976 -0.54236 C -0.09253 -0.53843 -0.09583 -0.53727 -0.09826 -0.53311 C -0.11041 -0.51227 -0.11927 -0.48611 -0.13021 -0.46366 C -0.13507 -0.42084 -0.1526 -0.39051 -0.16198 -0.35209 C -0.17413 -0.30278 -0.18177 -0.25255 -0.18732 -0.19885 C -0.18698 -0.17732 -0.19305 -0.07963 -0.18107 -0.03611 C -0.17934 -0.02986 -0.16302 0.01435 -0.15989 0.01944 C -0.14809 0.03865 -0.15017 0.02939 -0.1408 0.03796 C -0.12326 0.05439 -0.10538 0.06597 -0.08767 0.07986 C -0.07396 0.09074 -0.06059 0.10046 -0.04739 0.11203 C -0.03698 0.12129 -0.02517 0.12453 -0.01545 0.13541 C -0.00208 0.15023 0.00573 0.15509 0.02066 0.16342 C 0.03056 0.17777 0.03889 0.18217 0.05052 0.18657 C 0.06528 0.20231 0.075 0.21713 0.08663 0.24259 C 0.08594 0.25625 0.08663 0.27129 0.08438 0.28426 C 0.08368 0.28912 0.07379 0.29814 0.0717 0.29814 C 0.00087 0.30277 -0.06996 0.30416 -0.1408 0.30764 C -0.18541 0.31481 -0.23055 0.32939 -0.27448 0.34907 C -0.39982 0.34606 -0.51562 0.33472 -0.63993 0.33032 C -0.66528 0.31944 -0.69132 0.3162 -0.71632 0.30277 C -0.72847 0.28472 -0.74028 0.27916 -0.75469 0.27477 C -0.78177 0.23564 -0.76476 0.17245 -0.76302 0.09352 C -0.76198 0.03727 -0.76232 0.02777 -0.74184 0.00578 C -0.58958 0.00717 -0.43732 0.00602 -0.28507 0.01041 C -0.27239 0.01088 -0.25972 0.01666 -0.24687 0.01944 C -0.24062 0.02083 -0.22795 0.0243 -0.22795 0.02453 C -0.16389 0.06597 -0.08871 0.05879 -0.02396 0.06088 C 0.02674 0.08333 0.01858 0.06921 0.11007 0.06597 C 0.12795 0.05625 0.11007 0.06782 0.12483 0.05208 C 0.12674 0.05 0.12952 0.05046 0.13125 0.04745 C 0.13264 0.04537 0.13264 0.0412 0.13334 0.03796 " pathEditMode="relative" rAng="0" ptsTypes="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7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79 0.13033 C -0.06545 0.1257 -0.06285 0.12315 -0.05937 0.1176 C -0.05781 0.11482 -0.05677 0.11135 -0.05486 0.10903 C -0.04687 0.09838 -0.03524 0.0845 -0.02465 0.07709 C -0.02239 0.07524 -0.01944 0.07477 -0.01701 0.07292 C -0.01476 0.0713 -0.01337 0.06829 -0.01111 0.06644 C -0.00469 0.06135 0.00295 0.05695 0.01007 0.05394 C 0.01927 0.04098 0.01667 0.04144 0.03889 0.04954 C 0.04288 0.05116 0.04948 0.06019 0.04948 0.06042 C 0.05486 0.07246 0.06129 0.0838 0.06615 0.0963 C 0.06945 0.10487 0.07136 0.11366 0.075 0.12176 C 0.07795 0.1338 0.08108 0.1463 0.08403 0.15811 C 0.08507 0.16042 0.08663 0.16204 0.08733 0.16436 C 0.08906 0.17037 0.09184 0.18334 0.09184 0.18357 C 0.09306 0.19815 0.09358 0.21135 0.09948 0.22385 C 0.09965 0.2301 0.09965 0.23681 0.10087 0.24306 C 0.10174 0.24838 0.10556 0.25255 0.10712 0.25787 C 0.11233 0.27732 0.10712 0.26436 0.11302 0.27709 C 0.11441 0.28496 0.11962 0.29908 0.12361 0.3044 C 0.12483 0.30625 0.12674 0.30625 0.12813 0.30672 C 0.14896 0.30533 0.16962 0.3044 0.19045 0.30232 C 0.19167 0.30232 0.19393 0.30232 0.19462 0.30024 C 0.24202 0.18866 0.25087 0.00857 0.33854 -0.03333 C 0.34011 -0.03125 0.34167 -0.02963 0.34288 -0.02708 C 0.34393 -0.02523 0.3434 -0.02222 0.34462 -0.0206 C 0.34618 -0.01851 0.34844 -0.01782 0.3507 -0.01643 C 0.35816 -0.01713 0.36563 -0.01736 0.37327 -0.01851 C 0.37882 -0.01944 0.38334 -0.025 0.38837 -0.02708 C 0.40938 -0.03564 0.4342 -0.05347 0.4474 -0.078 C 0.44879 -0.08425 0.44931 -0.08703 0.45191 -0.09305 C 0.45434 -0.09814 0.45972 -0.10787 0.45972 -0.10763 C 0.46007 -0.10995 0.46233 -0.1125 0.46111 -0.11435 C 0.4592 -0.11666 0.45608 -0.1155 0.45365 -0.1162 C 0.45156 -0.11689 0.44965 -0.11782 0.4474 -0.11828 C 0.4349 -0.11666 0.42153 -0.11898 0.40972 -0.11203 C 0.39844 -0.10532 0.38976 -0.09838 0.37795 -0.09305 C 0.36459 -0.07847 0.3809 -0.0949 0.35972 -0.08009 C 0.35643 -0.07777 0.35382 -0.07407 0.3507 -0.07175 C 0.34219 -0.06527 0.33368 -0.05972 0.325 -0.05463 C 0.31476 -0.04861 0.3066 -0.03726 0.29618 -0.03333 C 0.28229 -0.01944 0.26858 -0.00509 0.25382 0.00695 C 0.25226 0.00834 0.2507 0.00973 0.24913 0.01135 C 0.24653 0.01389 0.24445 0.01737 0.24184 0.01991 C 0.23594 0.02454 0.22899 0.02732 0.22309 0.03264 C 0.2092 0.04584 0.19618 0.05579 0.18108 0.06644 C 0.17674 0.06968 0.17309 0.07477 0.16893 0.07917 C 0.15643 0.09237 0.16649 0.07987 0.15556 0.08982 C 0.14045 0.10301 0.15035 0.09838 0.13889 0.10255 C 0.11997 0.12223 0.14653 0.09561 0.12518 0.1132 C 0.11077 0.125 0.09965 0.13982 0.08403 0.14746 C 0.08073 0.15093 0.07726 0.1551 0.07344 0.15811 C 0.07188 0.15926 0.06945 0.15857 0.06754 0.16019 C 0.0658 0.16158 0.06493 0.16459 0.06302 0.16644 C 0.05886 0.17084 0.04705 0.17894 0.04323 0.18149 C 0.03733 0.18588 0.03334 0.19283 0.02674 0.19607 C 0.01406 0.2095 0.00087 0.21922 -0.01267 0.2301 C -0.01788 0.2345 -0.02031 0.24005 -0.02621 0.24306 C -0.02951 0.24144 -0.03264 0.24121 -0.03524 0.23866 C -0.03923 0.23473 -0.04583 0.22385 -0.04583 0.22408 C -0.04844 0.2169 -0.05035 0.21181 -0.05173 0.20463 C -0.05434 0.18056 -0.05503 0.14769 -0.03524 0.13889 C -0.02309 0.13959 -0.01111 0.13912 0.00104 0.14098 C 0.0125 0.1426 0.02344 0.1551 0.03438 0.16019 C 0.04288 0.16922 0.04827 0.17362 0.05417 0.18565 C 0.05608 0.19514 0.05868 0.19931 0.06163 0.2088 C 0.06945 0.23264 0.06042 0.21297 0.06754 0.22801 C 0.0691 0.23658 0.07031 0.24213 0.07344 0.24931 C 0.07622 0.26274 0.08021 0.27524 0.08403 0.28774 C 0.08629 0.29352 0.09028 0.3044 0.09028 0.30463 C 0.09358 0.33218 0.10469 0.35417 0.12518 0.35996 C 0.15295 0.35926 0.18056 0.35903 0.20816 0.35764 C 0.21406 0.35741 0.21927 0.35116 0.22448 0.34931 C 0.23646 0.34514 0.24809 0.34283 0.25972 0.34075 C 0.27222 0.34121 0.28577 0.34144 0.29913 0.34283 C 0.31059 0.34399 0.33056 0.36065 0.34011 0.37061 C 0.35608 0.38704 0.34809 0.38241 0.35816 0.3875 C 0.36215 0.39306 0.36632 0.39908 0.37049 0.40463 C 0.37205 0.40718 0.37465 0.40834 0.37622 0.41088 C 0.39254 0.43612 0.37622 0.41783 0.38993 0.43218 C 0.425 0.42825 0.42031 0.43218 0.44115 0.41737 C 0.45122 0.39838 0.44844 0.40301 0.45191 0.38125 C 0.45365 0.37061 0.45365 0.37801 0.45365 0.37269 " pathEditMode="relative" rAng="0" ptsTypes="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93" y="25589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6EF2F6-B451-4B52-AD23-531928932983}"/>
              </a:ext>
            </a:extLst>
          </p:cNvPr>
          <p:cNvSpPr txBox="1"/>
          <p:nvPr/>
        </p:nvSpPr>
        <p:spPr>
          <a:xfrm>
            <a:off x="683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18476F5-CE3F-4C70-8028-4849CD8DC78E}"/>
              </a:ext>
            </a:extLst>
          </p:cNvPr>
          <p:cNvGrpSpPr/>
          <p:nvPr/>
        </p:nvGrpSpPr>
        <p:grpSpPr>
          <a:xfrm>
            <a:off x="18555" y="838200"/>
            <a:ext cx="7401423" cy="4923819"/>
            <a:chOff x="2108264" y="1414096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108264" y="1414096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84731" cy="233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4277498-0495-44A3-B0DE-C095086D620B}"/>
              </a:ext>
            </a:extLst>
          </p:cNvPr>
          <p:cNvSpPr/>
          <p:nvPr/>
        </p:nvSpPr>
        <p:spPr>
          <a:xfrm>
            <a:off x="429371" y="1790820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e</a:t>
            </a: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0D7D0AA-7B35-438E-89CF-72768723C27E}"/>
              </a:ext>
            </a:extLst>
          </p:cNvPr>
          <p:cNvSpPr/>
          <p:nvPr/>
        </p:nvSpPr>
        <p:spPr>
          <a:xfrm>
            <a:off x="4095003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67308" y="2376779"/>
            <a:ext cx="11047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ê</a:t>
            </a:r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5365323" y="4023799"/>
            <a:ext cx="10230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i</a:t>
            </a:r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294431" y="1822152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00397" y="4688254"/>
            <a:ext cx="11945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ê -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19288" y="467935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09782" y="1790820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3383" y="1790820"/>
            <a:ext cx="13869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i</a:t>
            </a: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3604" y="3808529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e</a:t>
            </a:r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vi-VN" sz="2400" b="1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80763" y="164395"/>
            <a:ext cx="3096597" cy="3569594"/>
            <a:chOff x="4894083" y="2159264"/>
            <a:chExt cx="2747419" cy="2740693"/>
          </a:xfrm>
        </p:grpSpPr>
        <p:pic>
          <p:nvPicPr>
            <p:cNvPr id="20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43" b="92857" l="212" r="100000">
                          <a14:foregroundMark x1="46186" y1="7143" x2="48729" y2="39286"/>
                          <a14:foregroundMark x1="16949" y1="33036" x2="14407" y2="71875"/>
                          <a14:foregroundMark x1="16949" y1="63839" x2="19280" y2="72098"/>
                          <a14:foregroundMark x1="8475" y1="60938" x2="25636" y2="62500"/>
                          <a14:foregroundMark x1="6356" y1="69196" x2="25212" y2="73661"/>
                          <a14:foregroundMark x1="7415" y1="74777" x2="20551" y2="88839"/>
                          <a14:foregroundMark x1="12924" y1="86830" x2="12500" y2="89509"/>
                          <a14:foregroundMark x1="18008" y1="66518" x2="28814" y2="66295"/>
                          <a14:foregroundMark x1="16102" y1="58036" x2="30720" y2="60045"/>
                          <a14:foregroundMark x1="19068" y1="67634" x2="28602" y2="70982"/>
                          <a14:foregroundMark x1="15254" y1="58482" x2="6356" y2="59152"/>
                          <a14:foregroundMark x1="6356" y1="61161" x2="9534" y2="71429"/>
                          <a14:foregroundMark x1="13136" y1="89955" x2="21822" y2="90402"/>
                          <a14:foregroundMark x1="75000" y1="91071" x2="79237" y2="91071"/>
                          <a14:foregroundMark x1="86653" y1="91741" x2="89407" y2="92411"/>
                          <a14:foregroundMark x1="20551" y1="91071" x2="23305" y2="90402"/>
                          <a14:backgroundMark x1="42797" y1="17188" x2="54449" y2="17188"/>
                          <a14:backgroundMark x1="49364" y1="16071" x2="49364" y2="24777"/>
                          <a14:backgroundMark x1="48729" y1="5580" x2="40466" y2="8259"/>
                          <a14:backgroundMark x1="40678" y1="21205" x2="48305" y2="27902"/>
                          <a14:backgroundMark x1="43432" y1="22545" x2="48729" y2="22768"/>
                          <a14:backgroundMark x1="44280" y1="20759" x2="49153" y2="20089"/>
                          <a14:backgroundMark x1="44915" y1="20089" x2="49364" y2="23438"/>
                          <a14:backgroundMark x1="60805" y1="38393" x2="60805" y2="38393"/>
                          <a14:backgroundMark x1="35805" y1="36830" x2="35805" y2="36830"/>
                          <a14:backgroundMark x1="35805" y1="28571" x2="61017" y2="28571"/>
                          <a14:backgroundMark x1="45763" y1="8259" x2="48305" y2="36607"/>
                          <a14:backgroundMark x1="49153" y1="39286" x2="46186" y2="8259"/>
                          <a14:backgroundMark x1="46822" y1="27009" x2="48941" y2="38393"/>
                          <a14:backgroundMark x1="49153" y1="38839" x2="49153" y2="38839"/>
                          <a14:backgroundMark x1="49364" y1="37946" x2="49364" y2="37946"/>
                          <a14:backgroundMark x1="49364" y1="37277" x2="49364" y2="37277"/>
                          <a14:backgroundMark x1="48729" y1="36384" x2="48729" y2="36384"/>
                          <a14:backgroundMark x1="48729" y1="36161" x2="48305" y2="35268"/>
                          <a14:backgroundMark x1="46822" y1="33259" x2="46822" y2="33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96" t="33748" r="2689" b="4771"/>
            <a:stretch/>
          </p:blipFill>
          <p:spPr bwMode="auto">
            <a:xfrm>
              <a:off x="4894083" y="2159264"/>
              <a:ext cx="1657152" cy="2740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6787155" y="2549991"/>
              <a:ext cx="854347" cy="12051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dirty="0" smtClean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7620000" y="3819722"/>
            <a:ext cx="7697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u-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8278472" y="379833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75652" y="1822152"/>
            <a:ext cx="12282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um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3" grpId="0"/>
      <p:bldP spid="25" grpId="0"/>
      <p:bldP spid="8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" y="-57328"/>
            <a:ext cx="678593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/>
        </p:blipFill>
        <p:spPr bwMode="auto">
          <a:xfrm>
            <a:off x="3132" y="905610"/>
            <a:ext cx="2892468" cy="343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/>
        </p:blipFill>
        <p:spPr bwMode="auto">
          <a:xfrm>
            <a:off x="6553200" y="685800"/>
            <a:ext cx="2945068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8706" y="2462980"/>
            <a:ext cx="22413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48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em 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thư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17248" y="2439965"/>
            <a:ext cx="24064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ủm</a:t>
            </a:r>
            <a:r>
              <a:rPr lang="en-US" sz="48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tỉm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992" y="84029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3" b="92857" l="212" r="100000">
                        <a14:foregroundMark x1="46186" y1="7143" x2="48729" y2="39286"/>
                        <a14:foregroundMark x1="16949" y1="33036" x2="14407" y2="71875"/>
                        <a14:foregroundMark x1="16949" y1="63839" x2="19280" y2="72098"/>
                        <a14:foregroundMark x1="8475" y1="60938" x2="25636" y2="62500"/>
                        <a14:foregroundMark x1="6356" y1="69196" x2="25212" y2="73661"/>
                        <a14:foregroundMark x1="7415" y1="74777" x2="20551" y2="88839"/>
                        <a14:foregroundMark x1="12924" y1="86830" x2="12500" y2="89509"/>
                        <a14:foregroundMark x1="18008" y1="66518" x2="28814" y2="66295"/>
                        <a14:foregroundMark x1="16102" y1="58036" x2="30720" y2="60045"/>
                        <a14:foregroundMark x1="19068" y1="67634" x2="28602" y2="70982"/>
                        <a14:foregroundMark x1="15254" y1="58482" x2="6356" y2="59152"/>
                        <a14:foregroundMark x1="6356" y1="61161" x2="9534" y2="71429"/>
                        <a14:foregroundMark x1="13136" y1="89955" x2="21822" y2="90402"/>
                        <a14:foregroundMark x1="75000" y1="91071" x2="79237" y2="91071"/>
                        <a14:foregroundMark x1="86653" y1="91741" x2="89407" y2="92411"/>
                        <a14:foregroundMark x1="20551" y1="91071" x2="23305" y2="90402"/>
                        <a14:backgroundMark x1="42797" y1="17188" x2="54449" y2="17188"/>
                        <a14:backgroundMark x1="49364" y1="16071" x2="49364" y2="24777"/>
                        <a14:backgroundMark x1="48729" y1="5580" x2="40466" y2="8259"/>
                        <a14:backgroundMark x1="40678" y1="21205" x2="48305" y2="27902"/>
                        <a14:backgroundMark x1="43432" y1="22545" x2="48729" y2="22768"/>
                        <a14:backgroundMark x1="44280" y1="20759" x2="49153" y2="20089"/>
                        <a14:backgroundMark x1="44915" y1="20089" x2="49364" y2="23438"/>
                        <a14:backgroundMark x1="60805" y1="38393" x2="60805" y2="38393"/>
                        <a14:backgroundMark x1="35805" y1="36830" x2="35805" y2="36830"/>
                        <a14:backgroundMark x1="35805" y1="28571" x2="61017" y2="28571"/>
                        <a14:backgroundMark x1="45763" y1="8259" x2="48305" y2="36607"/>
                        <a14:backgroundMark x1="49153" y1="39286" x2="46186" y2="8259"/>
                        <a14:backgroundMark x1="46822" y1="27009" x2="48941" y2="38393"/>
                        <a14:backgroundMark x1="49153" y1="38839" x2="49153" y2="38839"/>
                        <a14:backgroundMark x1="49364" y1="37946" x2="49364" y2="37946"/>
                        <a14:backgroundMark x1="49364" y1="37277" x2="49364" y2="37277"/>
                        <a14:backgroundMark x1="48729" y1="36384" x2="48729" y2="36384"/>
                        <a14:backgroundMark x1="48729" y1="36161" x2="48305" y2="35268"/>
                        <a14:backgroundMark x1="46822" y1="33259" x2="46822" y2="33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96" t="33748" r="2689" b="4771"/>
          <a:stretch/>
        </p:blipFill>
        <p:spPr bwMode="auto">
          <a:xfrm>
            <a:off x="3200400" y="985103"/>
            <a:ext cx="3124200" cy="356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634" y="4342458"/>
            <a:ext cx="2495391" cy="205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85162" y="4526512"/>
            <a:ext cx="3429000" cy="202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80910" y="4343399"/>
            <a:ext cx="224172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810000" y="2777155"/>
            <a:ext cx="232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hềm</a:t>
            </a:r>
            <a:r>
              <a:rPr lang="en-US" sz="36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nhà</a:t>
            </a:r>
            <a:endParaRPr lang="vi-VN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21609" y="2728686"/>
            <a:ext cx="9165609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15114" y="3639832"/>
            <a:ext cx="168988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" pitchFamily="34" charset="-93"/>
                <a:ea typeface="HP001" pitchFamily="34" charset="-93"/>
              </a:rPr>
              <a:t>e</a:t>
            </a:r>
            <a:r>
              <a:rPr lang="en-US" sz="8800" dirty="0" err="1" smtClean="0">
                <a:latin typeface="HP001" pitchFamily="34" charset="-93"/>
                <a:ea typeface="HP001" pitchFamily="34" charset="-93"/>
              </a:rPr>
              <a:t>m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97437" y="3666360"/>
            <a:ext cx="17107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 smtClean="0">
                <a:latin typeface="HP001" pitchFamily="34" charset="-93"/>
                <a:ea typeface="HP001" pitchFamily="34" charset="-93"/>
              </a:rPr>
              <a:t>êm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134" y="619761"/>
            <a:ext cx="1752833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  <a:cs typeface="Calibri" pitchFamily="34" charset="0"/>
              </a:rPr>
              <a:t>3.ViÕt</a:t>
            </a:r>
            <a:endParaRPr lang="en-US" sz="4400" b="1" dirty="0"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800" y="1041522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4800600" y="3675120"/>
            <a:ext cx="157286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err="1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i</a:t>
            </a:r>
            <a:r>
              <a:rPr lang="en-US" sz="8800" dirty="0" err="1" smtClean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m</a:t>
            </a:r>
            <a:endParaRPr lang="vi-VN" sz="8800" dirty="0">
              <a:solidFill>
                <a:prstClr val="black"/>
              </a:solidFill>
              <a:latin typeface="HP001" pitchFamily="34" charset="-93"/>
              <a:ea typeface="HP001" pitchFamily="34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34200" y="3624277"/>
            <a:ext cx="191270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smtClean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um</a:t>
            </a:r>
            <a:endParaRPr lang="vi-VN" sz="8800" dirty="0">
              <a:solidFill>
                <a:prstClr val="black"/>
              </a:solidFill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49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39666" y="2526028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134" y="493305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</a:t>
            </a:r>
            <a:r>
              <a:rPr lang="en-US" sz="4400" b="1" dirty="0" smtClean="0">
                <a:latin typeface=".VnAvant" pitchFamily="34" charset="0"/>
                <a:cs typeface="Calibri" pitchFamily="34" charset="0"/>
              </a:rPr>
              <a:t>.</a:t>
            </a:r>
            <a:r>
              <a:rPr lang="en-US" sz="4400" b="1" dirty="0" smtClean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</a:t>
            </a:r>
            <a:endParaRPr lang="en-US" sz="4400" b="1" dirty="0">
              <a:solidFill>
                <a:schemeClr val="bg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8096" y="804921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0200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`````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134" y="3429000"/>
            <a:ext cx="2223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7200" dirty="0" err="1" smtClean="0">
                <a:latin typeface="HP001 4H Normal" panose="020B0604020202020204" charset="0"/>
                <a:cs typeface="Arial" pitchFamily="34" charset="0"/>
              </a:rPr>
              <a:t>hềm</a:t>
            </a:r>
            <a:endParaRPr lang="vi-VN" sz="3600" dirty="0"/>
          </a:p>
        </p:txBody>
      </p:sp>
      <p:sp>
        <p:nvSpPr>
          <p:cNvPr id="2" name="Rectangle 1"/>
          <p:cNvSpPr/>
          <p:nvPr/>
        </p:nvSpPr>
        <p:spPr>
          <a:xfrm>
            <a:off x="3212926" y="3444946"/>
            <a:ext cx="18341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>
                <a:solidFill>
                  <a:prstClr val="black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7200" dirty="0" err="1" smtClean="0">
                <a:solidFill>
                  <a:prstClr val="black"/>
                </a:solidFill>
                <a:latin typeface="HP001 4H Normal" panose="020B0604020202020204" charset="0"/>
                <a:cs typeface="Arial" pitchFamily="34" charset="0"/>
              </a:rPr>
              <a:t>ủm</a:t>
            </a:r>
            <a:endParaRPr lang="vi-VN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67400" y="3480478"/>
            <a:ext cx="15552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>
                <a:solidFill>
                  <a:prstClr val="black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7200" dirty="0" err="1" smtClean="0">
                <a:solidFill>
                  <a:prstClr val="black"/>
                </a:solidFill>
                <a:latin typeface="HP001 4H Normal" panose="020B0604020202020204" charset="0"/>
                <a:cs typeface="Arial" pitchFamily="34" charset="0"/>
              </a:rPr>
              <a:t>ỉm</a:t>
            </a:r>
            <a:endParaRPr lang="vi-VN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944616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4267200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19" y="1784775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2574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94" y="4097599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063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373241" y="3036470"/>
            <a:ext cx="1905581" cy="64633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ủm</a:t>
            </a:r>
            <a:r>
              <a:rPr lang="en-US" sz="36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tỉm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070910" y="3359635"/>
            <a:ext cx="1647826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b="1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Tem </a:t>
            </a:r>
            <a:r>
              <a:rPr lang="en-US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thư</a:t>
            </a:r>
            <a:endParaRPr lang="en-US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371601" y="4945559"/>
            <a:ext cx="1524000" cy="70788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</a:t>
            </a:r>
            <a:r>
              <a:rPr lang="en-US" sz="4000" b="1" dirty="0" err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ềm</a:t>
            </a:r>
            <a:endParaRPr lang="en-US" sz="40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634767" y="5425172"/>
            <a:ext cx="1680542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mũm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96925" y="1057870"/>
            <a:ext cx="49200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Hộp quà bí mật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6180"/>
            <a:ext cx="1552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51" y="66805"/>
            <a:ext cx="9091448" cy="336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34655" y="3412164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cù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khô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tổ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Đêm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qua,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ốm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túm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rơm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ca.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42900" y="39624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2" name="Straight Connector 11"/>
          <p:cNvCxnSpPr/>
          <p:nvPr/>
        </p:nvCxnSpPr>
        <p:spPr>
          <a:xfrm>
            <a:off x="3352800" y="45720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Straight Connector 12"/>
          <p:cNvCxnSpPr/>
          <p:nvPr/>
        </p:nvCxnSpPr>
        <p:spPr>
          <a:xfrm>
            <a:off x="5638800" y="4573588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>
            <a:off x="6934200" y="51816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Connector 14"/>
          <p:cNvCxnSpPr/>
          <p:nvPr/>
        </p:nvCxnSpPr>
        <p:spPr>
          <a:xfrm flipV="1">
            <a:off x="3342362" y="3944699"/>
            <a:ext cx="609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5170944"/>
            <a:ext cx="69532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067" y="3971698"/>
            <a:ext cx="10795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170944"/>
            <a:ext cx="914400" cy="16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1" y="-76200"/>
            <a:ext cx="2438400" cy="106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4600" y="889039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 smtClean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Giúp</a:t>
            </a:r>
            <a:r>
              <a:rPr lang="en-US" sz="4000" b="1" kern="0" dirty="0" smtClean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bạn</a:t>
            </a:r>
            <a:endParaRPr lang="en-US" sz="4000" b="1" kern="0" dirty="0">
              <a:solidFill>
                <a:srgbClr val="000000"/>
              </a:solidFill>
              <a:latin typeface="Quicksand Medium" panose="00000600000000000000" pitchFamily="2" charset="0"/>
              <a:cs typeface="Arial"/>
              <a:sym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524000"/>
            <a:ext cx="4894259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3955" y="1600200"/>
            <a:ext cx="433004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8510196" y="685800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228600" y="1981200"/>
            <a:ext cx="761999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TiÕt häc ®Õn ®©y lµ hÕt råi.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60020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3848101" y="5244389"/>
            <a:ext cx="644356" cy="6443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585697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7467601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0" y="3581400"/>
            <a:ext cx="911974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C« xin t¹m biÖt c¸c con nhÐ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. 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346433" y="55626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097267" y="5005509"/>
            <a:ext cx="644356" cy="644356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7467601" y="4751252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5856970" y="47658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4170279" y="68580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77656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6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3999" cy="1447799"/>
          </a:xfrm>
          <a:solidFill>
            <a:srgbClr val="3FB822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4114"/>
            <a:ext cx="9143999" cy="923330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986135"/>
            <a:ext cx="2286000" cy="461665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062" y="4854714"/>
            <a:ext cx="6611938" cy="769441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37:   </a:t>
            </a:r>
            <a:r>
              <a:rPr lang="en-US" sz="44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44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4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um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" y="1447800"/>
            <a:ext cx="911974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24255" y="41444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787645" y="414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787645" y="651778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1965212" y="-16420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3422793" y="-1642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4825815" y="-16420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6099413" y="59668"/>
            <a:ext cx="966534" cy="13881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373011" y="-1642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8148422" y="270044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1524000" y="482796"/>
            <a:ext cx="47355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Ôn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và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khởi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động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343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61" y="1464935"/>
            <a:ext cx="3717777" cy="4973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Trò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chơi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Hái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táo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209800"/>
            <a:ext cx="825901" cy="1101201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42" y="1904344"/>
            <a:ext cx="825901" cy="1101201"/>
          </a:xfrm>
          <a:prstGeom prst="rect">
            <a:avLst/>
          </a:prstGeom>
        </p:spPr>
      </p:pic>
      <p:pic>
        <p:nvPicPr>
          <p:cNvPr id="6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67" y="3401141"/>
            <a:ext cx="825901" cy="1101201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92" y="3657600"/>
            <a:ext cx="825901" cy="11012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0134" y="3311001"/>
            <a:ext cx="5228174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buClr>
                <a:srgbClr val="000000"/>
              </a:buClr>
            </a:pPr>
            <a:r>
              <a:rPr lang="en-US" sz="5400" kern="0" dirty="0" err="1" smtClean="0">
                <a:latin typeface="Quicksand Medium" panose="00000600000000000000" pitchFamily="2" charset="0"/>
                <a:sym typeface="Arial"/>
              </a:rPr>
              <a:t>Hãy</a:t>
            </a:r>
            <a:r>
              <a:rPr lang="en-US" sz="5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kern="0" dirty="0" err="1" smtClean="0">
                <a:latin typeface="Quicksand Medium" panose="00000600000000000000" pitchFamily="2" charset="0"/>
                <a:sym typeface="Arial"/>
              </a:rPr>
              <a:t>đọc</a:t>
            </a:r>
            <a:r>
              <a:rPr lang="en-US" sz="5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kern="0" dirty="0" err="1" smtClean="0">
                <a:latin typeface="Quicksand Medium" panose="00000600000000000000" pitchFamily="2" charset="0"/>
                <a:sym typeface="Arial"/>
              </a:rPr>
              <a:t>nào</a:t>
            </a:r>
            <a:r>
              <a:rPr lang="en-US" sz="5400" kern="0" dirty="0" smtClean="0">
                <a:latin typeface="Quicksand Medium" panose="00000600000000000000" pitchFamily="2" charset="0"/>
                <a:sym typeface="Arial"/>
              </a:rPr>
              <a:t>.</a:t>
            </a:r>
          </a:p>
          <a:p>
            <a:pPr lvl="0" algn="ctr">
              <a:buClr>
                <a:srgbClr val="000000"/>
              </a:buClr>
            </a:pPr>
            <a:r>
              <a:rPr lang="en-US" sz="5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</a:t>
            </a:r>
            <a:r>
              <a:rPr lang="en-US" sz="5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5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5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5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3" y="211692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100000">
                        <a14:foregroundMark x1="52857" y1="84375" x2="52857" y2="84375"/>
                        <a14:foregroundMark x1="37857" y1="8482" x2="37857" y2="8482"/>
                        <a14:foregroundMark x1="40000" y1="893" x2="40000" y2="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36" y="5257800"/>
            <a:ext cx="494023" cy="80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20134" y="3311000"/>
            <a:ext cx="5193726" cy="4142443"/>
            <a:chOff x="-750348" y="976638"/>
            <a:chExt cx="5386342" cy="4206552"/>
          </a:xfrm>
        </p:grpSpPr>
        <p:sp>
          <p:nvSpPr>
            <p:cNvPr id="17" name="Flowchart: Alternate Process 16"/>
            <p:cNvSpPr/>
            <p:nvPr/>
          </p:nvSpPr>
          <p:spPr>
            <a:xfrm>
              <a:off x="-750348" y="976638"/>
              <a:ext cx="5386342" cy="2641717"/>
            </a:xfrm>
            <a:prstGeom prst="flowChartAlternateProces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điểm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của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âm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trong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ba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tiếng</a:t>
              </a:r>
              <a:endPara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Khóm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tôm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,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bờm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100000">
                          <a14:foregroundMark x1="52857" y1="84375" x2="52857" y2="84375"/>
                          <a14:foregroundMark x1="37857" y1="8482" x2="37857" y2="8482"/>
                          <a14:foregroundMark x1="40000" y1="893" x2="40000" y2="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28" y="4364202"/>
              <a:ext cx="512344" cy="81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-2725116" y="3310999"/>
            <a:ext cx="8259483" cy="4307905"/>
            <a:chOff x="94936" y="-2206712"/>
            <a:chExt cx="8284775" cy="4307905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2946414" y="-2206712"/>
              <a:ext cx="5433297" cy="2601457"/>
            </a:xfrm>
            <a:prstGeom prst="flowChartAlternateProcess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   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Hôm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qua,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cô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Mơ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ở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xóm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Hạ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đến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thăm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nhà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Hà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.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Cô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cho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Hà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giỏ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cam.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Hà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chọn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quả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cam to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phần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bố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.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Mẹ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khen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và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thơm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lên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má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Hà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.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1287" y1="33152" x2="35149" y2="23913"/>
                          <a14:foregroundMark x1="63861" y1="29348" x2="81188" y2="32609"/>
                          <a14:foregroundMark x1="23267" y1="48370" x2="38614" y2="62500"/>
                          <a14:foregroundMark x1="22277" y1="51087" x2="25743" y2="67935"/>
                          <a14:foregroundMark x1="57921" y1="44565" x2="75248" y2="44565"/>
                          <a14:foregroundMark x1="60396" y1="44565" x2="55446" y2="65217"/>
                          <a14:backgroundMark x1="73267" y1="35326" x2="77723" y2="36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6" y="1295400"/>
              <a:ext cx="884434" cy="80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6932" y="690325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tranh vẽ đề tài : &quot; trò chơi dân gian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1000"/>
            <a:ext cx="4932860" cy="260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35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4090" y="4354302"/>
            <a:ext cx="8153400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Chị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trốn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tủm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tỉm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đếm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hai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,…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5631" y="4354302"/>
            <a:ext cx="990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38384" y="4366248"/>
            <a:ext cx="10422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ìm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4090" y="4969855"/>
            <a:ext cx="12153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ủm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/>
          <a:srcRect b="27288"/>
          <a:stretch/>
        </p:blipFill>
        <p:spPr bwMode="auto">
          <a:xfrm>
            <a:off x="0" y="-1044"/>
            <a:ext cx="8991600" cy="433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426962" y="4992743"/>
            <a:ext cx="10422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ỉm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2699" y="4975465"/>
            <a:ext cx="12987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ếm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3340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1524000" y="2914326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2133600" y="3144762"/>
            <a:ext cx="152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6600" b="1" kern="0" dirty="0">
                <a:latin typeface="Quicksand Medium" panose="00000600000000000000" pitchFamily="2" charset="0"/>
                <a:sym typeface="Arial"/>
              </a:rPr>
              <a:t>đ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219200" y="418147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 smtClean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33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5778" y="1590889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03115" y="1590886"/>
            <a:ext cx="16097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80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01288" y="1603574"/>
            <a:ext cx="12666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im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1770" y="3098596"/>
            <a:ext cx="1623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66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7294" y="4551402"/>
            <a:ext cx="235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 smtClean="0">
                <a:latin typeface="Quicksand Medium" panose="00000600000000000000" pitchFamily="2" charset="0"/>
                <a:sym typeface="Arial"/>
              </a:rPr>
              <a:t>đ</a:t>
            </a:r>
            <a:r>
              <a:rPr lang="en-US" sz="66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ếm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03471" y="1590885"/>
            <a:ext cx="16097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um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-152400"/>
            <a:ext cx="8202304" cy="68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8325" y="2514600"/>
            <a:ext cx="6174475" cy="3429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1517856" y="2734270"/>
            <a:ext cx="53401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 Rounded MT Bold" pitchFamily="34" charset="0"/>
              </a:rPr>
              <a:t>ghép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tiếng</a:t>
            </a:r>
            <a:r>
              <a:rPr lang="en-US" sz="4400" b="1" dirty="0" smtClean="0">
                <a:latin typeface="Arial Rounded MT Bold" pitchFamily="34" charset="0"/>
              </a:rPr>
              <a:t>: </a:t>
            </a:r>
          </a:p>
          <a:p>
            <a:pPr algn="ctr"/>
            <a:r>
              <a:rPr lang="en-US" sz="5400" b="1" dirty="0" err="1" smtClean="0">
                <a:latin typeface="Arial Rounded MT Bold" pitchFamily="34" charset="0"/>
              </a:rPr>
              <a:t>Vần-âm</a:t>
            </a:r>
            <a:r>
              <a:rPr lang="en-US" sz="5400" b="1" dirty="0" smtClean="0">
                <a:latin typeface="Arial Rounded MT Bold" pitchFamily="34" charset="0"/>
              </a:rPr>
              <a:t>     </a:t>
            </a:r>
            <a:r>
              <a:rPr lang="en-US" sz="5400" b="1" dirty="0" err="1" smtClean="0">
                <a:latin typeface="Arial Rounded MT Bold" pitchFamily="34" charset="0"/>
              </a:rPr>
              <a:t>tiếng</a:t>
            </a:r>
            <a:endParaRPr lang="en-US" sz="5400" b="1" dirty="0" smtClean="0"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0224" y="4260880"/>
            <a:ext cx="6250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em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im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um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343400" y="3886200"/>
            <a:ext cx="612672" cy="169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8200" y="2507159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 smtClean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33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1689843" y="1673761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6107113" y="410527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" y="649069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831" y="-72672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703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38138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1505" y="615454"/>
            <a:ext cx="10775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i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14422" y="2581423"/>
            <a:ext cx="16818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</a:t>
            </a:r>
            <a:r>
              <a:rPr lang="en-US" sz="60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ếm</a:t>
            </a:r>
            <a:endParaRPr lang="en-US" sz="60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427" y="3720554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ẻm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1404" y="3737768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70603" y="3720553"/>
            <a:ext cx="1250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kem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4529" y="3724064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83514" y="3722309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ềm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1635" y="3737767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54694" y="3704596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n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ếm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5104" y="369693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93371" y="482668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tím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42817" y="4820870"/>
            <a:ext cx="8114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ím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18816" y="4824602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c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hụm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31433" y="482668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u</a:t>
            </a:r>
            <a:r>
              <a:rPr lang="en-US" sz="4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29657" y="615454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um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48537" y="1673761"/>
            <a:ext cx="6126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44701" y="1723450"/>
            <a:ext cx="12538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êm</a:t>
            </a:r>
            <a:endParaRPr lang="en-US" sz="60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47108" y="4824603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mũm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31879" y="482087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um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2791" y="4881422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ỉm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1404" y="4881421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ỉm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3" grpId="0"/>
      <p:bldP spid="24" grpId="0"/>
      <p:bldP spid="25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5531" y="0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501653" y="3317213"/>
            <a:ext cx="21323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em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thư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65800" y="2520536"/>
            <a:ext cx="2539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hềm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nhà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3749" y="5649942"/>
            <a:ext cx="20345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ủm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tỉm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9179" y="331721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65800" y="2520535"/>
            <a:ext cx="1439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ềm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63749" y="5651347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ủm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6" y="1066800"/>
            <a:ext cx="3429000" cy="209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/>
          <a:srcRect l="2505" t="5515" r="2139" b="7476"/>
          <a:stretch/>
        </p:blipFill>
        <p:spPr bwMode="auto">
          <a:xfrm>
            <a:off x="3436246" y="147081"/>
            <a:ext cx="5582494" cy="232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348236" y="5651347"/>
            <a:ext cx="9364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ỉm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3193663"/>
            <a:ext cx="3232322" cy="346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6381</TotalTime>
  <Words>361</Words>
  <PresentationFormat>On-screen Show (4:3)</PresentationFormat>
  <Paragraphs>143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Trebuchet MS</vt:lpstr>
      <vt:lpstr>VNI-Avo</vt:lpstr>
      <vt:lpstr>HP-087</vt:lpstr>
      <vt:lpstr>HP001 4 hàng</vt:lpstr>
      <vt:lpstr>Times New Roman</vt:lpstr>
      <vt:lpstr>Calibri</vt:lpstr>
      <vt:lpstr>Quicksand Medium</vt:lpstr>
      <vt:lpstr>Arial Rounded MT Bold</vt:lpstr>
      <vt:lpstr>Tahoma</vt:lpstr>
      <vt:lpstr>HP001 4H Normal</vt:lpstr>
      <vt:lpstr>AvantGarde</vt:lpstr>
      <vt:lpstr>Century Gothic</vt:lpstr>
      <vt:lpstr>HP001</vt:lpstr>
      <vt:lpstr>Wingdings 3</vt:lpstr>
      <vt:lpstr>.VnAvant</vt:lpstr>
      <vt:lpstr>Facet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2020-10-28T16:07:06Z</dcterms:modified>
</cp:coreProperties>
</file>