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0" r:id="rId6"/>
    <p:sldId id="319" r:id="rId7"/>
    <p:sldId id="274" r:id="rId8"/>
    <p:sldId id="321" r:id="rId9"/>
    <p:sldId id="283" r:id="rId10"/>
    <p:sldId id="301" r:id="rId11"/>
    <p:sldId id="302" r:id="rId12"/>
    <p:sldId id="317" r:id="rId13"/>
    <p:sldId id="318" r:id="rId14"/>
    <p:sldId id="285" r:id="rId15"/>
    <p:sldId id="322" r:id="rId16"/>
    <p:sldId id="280" r:id="rId17"/>
    <p:sldId id="287" r:id="rId18"/>
    <p:sldId id="275" r:id="rId19"/>
    <p:sldId id="260" r:id="rId20"/>
    <p:sldId id="261" r:id="rId21"/>
    <p:sldId id="263" r:id="rId22"/>
    <p:sldId id="323" r:id="rId23"/>
    <p:sldId id="325" r:id="rId24"/>
    <p:sldId id="324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108" d="100"/>
          <a:sy n="108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67197"/>
              </p:ext>
            </p:extLst>
          </p:nvPr>
        </p:nvGraphicFramePr>
        <p:xfrm>
          <a:off x="683402" y="1121435"/>
          <a:ext cx="11158650" cy="536215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7344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2248631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6522675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51614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New words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Pronunciation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Meaning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volunteer </a:t>
                      </a:r>
                      <a:r>
                        <a:rPr lang="x-none" sz="2400" dirty="0">
                          <a:effectLst/>
                        </a:rPr>
                        <a:t>(</a:t>
                      </a:r>
                      <a:r>
                        <a:rPr lang="en-GB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/ˌvɒlənˈtɪə(r)/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person who does a job without being paid for it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/ədˈvɜːtɪsmənt/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community</a:t>
                      </a:r>
                      <a:r>
                        <a:rPr lang="x-none" sz="2400" dirty="0">
                          <a:effectLst/>
                        </a:rPr>
                        <a:t>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/kəˈmjuːnəti/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boost (v)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/buːst/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to make something increase, or become better or more successful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orphanage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/ˈɔːfənɪdʒ/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home for children whose parents are dead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656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/>
              <a:t>1. What was Tam doing when Kim went to her house?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</a:rPr>
              <a:t>She 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I____________ 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/>
              <a:t>for a minute</a:t>
            </a:r>
            <a:endParaRPr lang="en-US" sz="2400" dirty="0"/>
          </a:p>
          <a:p>
            <a:r>
              <a:rPr lang="en-US" sz="2400" dirty="0"/>
              <a:t>- Your talk should include:</a:t>
            </a:r>
          </a:p>
          <a:p>
            <a:r>
              <a:rPr lang="en-US" sz="2400" i="1" dirty="0"/>
              <a:t>	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How often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2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1. </a:t>
            </a:r>
            <a:r>
              <a:rPr lang="en-US" sz="32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2956446" y="606624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68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overview about the topic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7656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Read 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Work 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01648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2624</TotalTime>
  <Words>1138</Words>
  <PresentationFormat>Widescreen</PresentationFormat>
  <Paragraphs>234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2023-07-17T08:15:33Z</dcterms:modified>
</cp:coreProperties>
</file>