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70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599EB-7DBC-472C-A1C0-F2FB40AD6BE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9D3E4-7B47-44BB-99C4-041CECF9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9D3E4-7B47-44BB-99C4-041CECF96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9D3E4-7B47-44BB-99C4-041CECF964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9D3E4-7B47-44BB-99C4-041CECF964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svg"/><Relationship Id="rId10" Type="http://schemas.openxmlformats.org/officeDocument/2006/relationships/image" Target="../media/image60.svg"/><Relationship Id="rId4" Type="http://schemas.openxmlformats.org/officeDocument/2006/relationships/image" Target="../media/image2.sv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53.png"/><Relationship Id="rId5" Type="http://schemas.openxmlformats.org/officeDocument/2006/relationships/image" Target="../media/image39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955</Words>
  <Application>Microsoft Office PowerPoint</Application>
  <PresentationFormat>Custom</PresentationFormat>
  <Paragraphs>123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GV Hùng Nguyễn Bá</cp:lastModifiedBy>
  <cp:revision>10</cp:revision>
  <dcterms:created xsi:type="dcterms:W3CDTF">2006-08-16T00:00:00Z</dcterms:created>
  <dcterms:modified xsi:type="dcterms:W3CDTF">2021-12-24T14:20:14Z</dcterms:modified>
  <dc:identifier>DAEwhoOCIrw</dc:identifier>
</cp:coreProperties>
</file>