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61" r:id="rId13"/>
    <p:sldId id="262" r:id="rId14"/>
    <p:sldId id="263" r:id="rId15"/>
    <p:sldId id="264" r:id="rId16"/>
    <p:sldId id="266" r:id="rId17"/>
    <p:sldId id="267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7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1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8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2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3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0965-90B9-4749-BC77-5E51F487159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8BFA-DFCB-4E4B-912F-A4D8728A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3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" y="86106"/>
            <a:ext cx="11882908" cy="6771894"/>
          </a:xfrm>
        </p:spPr>
        <p:txBody>
          <a:bodyPr>
            <a:noAutofit/>
          </a:bodyPr>
          <a:lstStyle/>
          <a:p>
            <a:endParaRPr lang="en-US" sz="7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</a:p>
          <a:p>
            <a:r>
              <a:rPr lang="en-US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 THUYỀN ĐÁNH CÁ</a:t>
            </a:r>
          </a:p>
          <a:p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chum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Vẩy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80902" y="3308465"/>
            <a:ext cx="4472247" cy="166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922818" y="3002488"/>
            <a:ext cx="748145" cy="322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33206" y="1262960"/>
            <a:ext cx="4685608" cy="3801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1941910"/>
            <a:ext cx="66025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264D"/>
                </a:solidFill>
                <a:latin typeface="+mj-lt"/>
              </a:rPr>
              <a:t>Câu hát căng buồm với gió khơi,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solidFill>
                  <a:srgbClr val="00264D"/>
                </a:solidFill>
                <a:latin typeface="+mj-lt"/>
              </a:rPr>
              <a:t>Đoàn thuyền chạy đua cùng mặt trời.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solidFill>
                  <a:srgbClr val="00264D"/>
                </a:solidFill>
                <a:latin typeface="+mj-lt"/>
              </a:rPr>
              <a:t>Mặt trời đội biển nhô màu mới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solidFill>
                  <a:srgbClr val="00264D"/>
                </a:solidFill>
                <a:latin typeface="+mj-lt"/>
              </a:rPr>
              <a:t>Mắt cá huy hoàng muôn dặm phơi.</a:t>
            </a:r>
            <a:endParaRPr lang="en-US" sz="3200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13191" y="3398004"/>
            <a:ext cx="2863369" cy="226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51329" y="2999856"/>
            <a:ext cx="5958310" cy="268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509639" y="2772544"/>
            <a:ext cx="661371" cy="200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71010" y="67394"/>
            <a:ext cx="4685608" cy="3801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:nhấn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nguời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255319" y="3672573"/>
            <a:ext cx="1326472" cy="95706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0" y="4814340"/>
            <a:ext cx="3807229" cy="18948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:cảnh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51329" y="3880035"/>
            <a:ext cx="5600089" cy="268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5907324" y="4030710"/>
            <a:ext cx="853287" cy="605719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247252" y="4760213"/>
            <a:ext cx="7944748" cy="20005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cá.mỗi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rặm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l/đ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4950" y="0"/>
            <a:ext cx="4372094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1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788" y="560892"/>
            <a:ext cx="11809927" cy="63094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xuống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hòn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lửa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thiện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chuyến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 ra và phân tích các biện pháp tu từ trong 2 câu thơ đầu của đoạn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55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8051" y="-21092"/>
            <a:ext cx="512516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2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910" y="708338"/>
            <a:ext cx="11925836" cy="64633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Thuyền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lái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gió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buồm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trăng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thiện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biện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pháp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4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89" y="0"/>
            <a:ext cx="12027794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17: (SÔT/ 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T72)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  <a:r>
              <a:rPr 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s-E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s-E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s-E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83" y="0"/>
            <a:ext cx="1182173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669"/>
            <a:ext cx="120288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5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28868" cy="6135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Huy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cận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traò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Nam.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Cận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cực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đọng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Đoàn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( 1958)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Cận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chuyến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1958.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khỏe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khoắn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vĩ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Bắc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con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sống.</a:t>
            </a:r>
            <a:r>
              <a:rPr lang="en-US" sz="2800" dirty="0" err="1" smtClean="0">
                <a:latin typeface="Times New Roman" panose="02020603050405020304" pitchFamily="18" charset="0"/>
              </a:rPr>
              <a:t>Tiêu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đoàn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thuyền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cá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khơi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chuản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biển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lúc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hoàng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hôn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đoàn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thuyền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cá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trở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lúc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</a:rPr>
              <a:t> minh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21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40" y="112735"/>
            <a:ext cx="119247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35462"/>
            <a:ext cx="12101848" cy="68225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l-N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Tác giả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( 1919 – 2005)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thiêng”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 smtClean="0"/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322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" y="35461"/>
            <a:ext cx="12190927" cy="69448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Nam).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1986)</a:t>
            </a:r>
            <a:r>
              <a:rPr lang="en-US" dirty="0" smtClean="0"/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khúc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khoắn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hùng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ngợi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CNXH.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niềm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niềm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tin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8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341" y="2299182"/>
            <a:ext cx="5100918" cy="1802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solidFill>
                  <a:srgbClr val="00264D"/>
                </a:solidFill>
                <a:latin typeface="+mj-lt"/>
              </a:rPr>
              <a:t>Mặt trời xuống biển như hòn lửa</a:t>
            </a: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r>
              <a:rPr lang="vi-VN" sz="2800" dirty="0">
                <a:solidFill>
                  <a:srgbClr val="00264D"/>
                </a:solidFill>
                <a:latin typeface="+mj-lt"/>
              </a:rPr>
              <a:t>Sóng đã cài then, đêm sập cửa.</a:t>
            </a: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r>
              <a:rPr lang="vi-VN" sz="2800" dirty="0">
                <a:solidFill>
                  <a:srgbClr val="00264D"/>
                </a:solidFill>
                <a:latin typeface="+mj-lt"/>
              </a:rPr>
              <a:t>Đoàn thuyền đánh cá lại ra khơi,</a:t>
            </a:r>
            <a:r>
              <a:rPr lang="vi-VN" sz="2800" dirty="0">
                <a:latin typeface="+mj-lt"/>
              </a:rPr>
              <a:t/>
            </a:r>
            <a:br>
              <a:rPr lang="vi-VN" sz="2800" dirty="0">
                <a:latin typeface="+mj-lt"/>
              </a:rPr>
            </a:br>
            <a:r>
              <a:rPr lang="vi-VN" sz="2800" dirty="0">
                <a:solidFill>
                  <a:srgbClr val="00264D"/>
                </a:solidFill>
                <a:latin typeface="+mj-lt"/>
              </a:rPr>
              <a:t>Câu hát căng buồm cùng gió khơi.</a:t>
            </a:r>
            <a:endParaRPr lang="en-US" sz="2800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4777" y="2770094"/>
            <a:ext cx="11295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489" y="2770094"/>
            <a:ext cx="146124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1875865" y="189469"/>
            <a:ext cx="9864436" cy="1941757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64777" y="3200400"/>
            <a:ext cx="793376" cy="44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94648" y="3173506"/>
            <a:ext cx="11923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36578" y="3173506"/>
            <a:ext cx="18579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ular Callout 22"/>
          <p:cNvSpPr/>
          <p:nvPr/>
        </p:nvSpPr>
        <p:spPr>
          <a:xfrm>
            <a:off x="6178922" y="3065929"/>
            <a:ext cx="5896537" cy="1472454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522259" y="3065929"/>
            <a:ext cx="528917" cy="26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64777" y="4047831"/>
            <a:ext cx="2622177" cy="44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 rot="5400000">
            <a:off x="1476935" y="4236087"/>
            <a:ext cx="528917" cy="26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53254" y="4673250"/>
            <a:ext cx="5925668" cy="18605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964311"/>
            <a:ext cx="67333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 rằng: cá bạc biển Đông lặng,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thu biển Đông như đoàn thoi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 ngày dệt biển muôn luồng sáng.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dệt lưới ta, đoàn cá ơi!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7446" y="2472895"/>
            <a:ext cx="106451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007" y="2932445"/>
            <a:ext cx="10474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6650183" y="2039243"/>
            <a:ext cx="432261" cy="867304"/>
          </a:xfrm>
          <a:prstGeom prst="rightBrac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082444" y="631767"/>
            <a:ext cx="4771505" cy="18411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luồng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973484" y="2932445"/>
            <a:ext cx="2543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5388037" y="3246940"/>
            <a:ext cx="2258282" cy="1629295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217920" y="5203590"/>
            <a:ext cx="5974080" cy="1383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718262" y="4026414"/>
            <a:ext cx="16874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045228" y="4029734"/>
            <a:ext cx="1463040" cy="5436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-16627" y="4605251"/>
            <a:ext cx="6057208" cy="225274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3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77368"/>
            <a:ext cx="64118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 ta lái gió với buồm trăng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Lướt giữa mây cao với biển bằng,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đậu dặm xa dò bụng biển,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 đan thế trận lưới vây giăng.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90944" y="3480824"/>
            <a:ext cx="2294313" cy="6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7693" y="4023714"/>
            <a:ext cx="714894" cy="63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10495" y="4546935"/>
            <a:ext cx="2557549" cy="47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23206" y="4540569"/>
            <a:ext cx="714894" cy="63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6411884" y="3169251"/>
            <a:ext cx="1080655" cy="122793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36379" y="116378"/>
            <a:ext cx="3940232" cy="67416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1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95550"/>
            <a:ext cx="73318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nhụ cá chim cùng cá đé,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song lấp lánh đuốc đen hồng,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đuôi em quẫy trăng vàng choé,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 thở: sao lùa nước Hạ Long.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6255" y="2344189"/>
            <a:ext cx="1562792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44189" y="2364175"/>
            <a:ext cx="1565564" cy="199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77343" y="2344189"/>
            <a:ext cx="1554482" cy="235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7506390" y="2021585"/>
            <a:ext cx="748145" cy="322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254535" y="182880"/>
            <a:ext cx="3729644" cy="25436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>
            <a:endCxn id="4" idx="3"/>
          </p:cNvCxnSpPr>
          <p:nvPr/>
        </p:nvCxnSpPr>
        <p:spPr>
          <a:xfrm flipV="1">
            <a:off x="4042756" y="2949712"/>
            <a:ext cx="3289069" cy="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6986196" y="3155334"/>
            <a:ext cx="1888295" cy="1363288"/>
          </a:xfrm>
          <a:prstGeom prst="bentConnector3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506390" y="4781125"/>
            <a:ext cx="4477789" cy="19521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đuốc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8011" y="3973484"/>
            <a:ext cx="1711036" cy="97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975312" y="3441469"/>
            <a:ext cx="737754" cy="125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6200000" flipH="1">
            <a:off x="1025094" y="3948560"/>
            <a:ext cx="726262" cy="681644"/>
          </a:xfrm>
          <a:prstGeom prst="bentConnector3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05294" y="4685877"/>
            <a:ext cx="6561513" cy="2172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2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361"/>
            <a:ext cx="69826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hát bài ca gọi cá vào,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 thuyền đã có nhịp trăng cao,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 cho ta cá như lòng mẹ,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solidFill>
                  <a:srgbClr val="0026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 lớn đời ta tự buổi nào.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782" y="1579418"/>
            <a:ext cx="6334298" cy="166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6687589" y="1281752"/>
            <a:ext cx="748145" cy="322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06392" y="138328"/>
            <a:ext cx="4447310" cy="65451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:gợi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đêm,trăng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32756" y="2240283"/>
            <a:ext cx="822960" cy="193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87931" y="2259679"/>
            <a:ext cx="2552007" cy="193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033" y="2851264"/>
            <a:ext cx="54822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3523595" y="2426242"/>
            <a:ext cx="1519075" cy="1147157"/>
          </a:xfrm>
          <a:prstGeom prst="bentConnector3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4033" y="3778754"/>
            <a:ext cx="7311043" cy="2946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8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1739</Words>
  <Application>Microsoft Office PowerPoint</Application>
  <PresentationFormat>Widescreen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28</cp:revision>
  <dcterms:created xsi:type="dcterms:W3CDTF">2020-06-16T14:54:16Z</dcterms:created>
  <dcterms:modified xsi:type="dcterms:W3CDTF">2020-06-22T08:29:14Z</dcterms:modified>
</cp:coreProperties>
</file>